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70" r:id="rId5"/>
    <p:sldId id="283" r:id="rId6"/>
    <p:sldId id="284" r:id="rId7"/>
    <p:sldId id="285" r:id="rId8"/>
    <p:sldId id="286" r:id="rId9"/>
    <p:sldId id="272" r:id="rId10"/>
    <p:sldId id="282" r:id="rId11"/>
    <p:sldId id="26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 descr="krasivie-fony-dlya-prezentacii-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1af13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1428750" cy="1428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20" y="1142984"/>
            <a:ext cx="828680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Презентація курсу Соціологія</a:t>
            </a:r>
          </a:p>
          <a:p>
            <a:pPr algn="ctr"/>
            <a:endParaRPr lang="uk-UA" sz="2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5400" b="1" dirty="0" smtClean="0">
                <a:solidFill>
                  <a:schemeClr val="bg1"/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</a:rPr>
              <a:t>Соціалізація особистості</a:t>
            </a:r>
          </a:p>
          <a:p>
            <a:pPr algn="ctr"/>
            <a:endParaRPr lang="uk-UA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студентів несоціологічних спеціальностей</a:t>
            </a:r>
            <a:endParaRPr lang="en-US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852" y="4357694"/>
            <a:ext cx="6572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АВТОР КУРСУ: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кандидат соціологічних наук, 			доцент кафедри соціології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	Запорізького національного університету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	Кулик Марія Анатоліївна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0232" y="5786454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Запоріжжя, 2020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 descr="krasivie-fony-dlya-prezentacii-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85786" y="1285860"/>
            <a:ext cx="7572428" cy="48577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1af13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1428750" cy="1428750"/>
          </a:xfrm>
          <a:prstGeom prst="rect">
            <a:avLst/>
          </a:prstGeom>
        </p:spPr>
      </p:pic>
      <p:pic>
        <p:nvPicPr>
          <p:cNvPr id="28674" name="Picture 2" descr="Соціологія. Загальний курс / 7.1. Сутність процесу соціалізації |  BiG-LiB.com - Електронна наукова бібліоте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1857364"/>
            <a:ext cx="5886450" cy="3562351"/>
          </a:xfrm>
          <a:prstGeom prst="rect">
            <a:avLst/>
          </a:prstGeom>
          <a:noFill/>
        </p:spPr>
      </p:pic>
      <p:pic>
        <p:nvPicPr>
          <p:cNvPr id="28676" name="Picture 4" descr="СОВРЕМЕННАЯ СЕМЬЯ КАК СОЦИАЛЬНАЯ СРЕДА ВОСПИТАНИЯ РЕБЕНКА - Статьи -  Еженедельная общественно-политическая газета Зерноградского района «Донской  маяк», тел. 41-1-51, 42-0-5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1285860"/>
            <a:ext cx="1214446" cy="901347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8678" name="Picture 6" descr="Де росте школа майбутнього - EasyBlog - Житомир.Lif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1857364"/>
            <a:ext cx="1359334" cy="897793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8680" name="Picture 8" descr="В Слободзейском районе пересчитают детей | Новости Приднестровья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00166" y="1571612"/>
            <a:ext cx="1546627" cy="1028265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8682" name="Picture 10" descr="Українські студенти все частіше обирають польські виші. Причини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7620" y="5072074"/>
            <a:ext cx="1471576" cy="981051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8684" name="Picture 12" descr="Акторів серіалу &quot;Друзі&quot; знову зберуть в одному фільмі - iPress.u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71538" y="4429132"/>
            <a:ext cx="1637711" cy="1065152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8686" name="Picture 14" descr="Мастер-класс по КАРАТЭ - МГПУ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86512" y="4429132"/>
            <a:ext cx="1571636" cy="1047758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 descr="krasivie-fony-dlya-prezentacii-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1af13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1428750" cy="1428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14546" y="2786058"/>
            <a:ext cx="4643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Дякую за увагу! </a:t>
            </a:r>
            <a:endParaRPr lang="en-US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 descr="krasivie-fony-dlya-prezentacii-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00100" y="1214422"/>
            <a:ext cx="7572428" cy="48577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af13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1428750" cy="1428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5984" y="1714488"/>
            <a:ext cx="5429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Соціалізація особистості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засвоєння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людиною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цінностей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норм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зразків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поведінки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обов'язкових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певному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суспільстві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навичок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змогу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увійти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суспільних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організацій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Рисунок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174" y="3143248"/>
            <a:ext cx="4157330" cy="2867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 descr="krasivie-fony-dlya-prezentacii-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85786" y="1285860"/>
            <a:ext cx="7572428" cy="48577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1af13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1428750" cy="1428750"/>
          </a:xfrm>
          <a:prstGeom prst="rect">
            <a:avLst/>
          </a:prstGeom>
        </p:spPr>
      </p:pic>
      <p:pic>
        <p:nvPicPr>
          <p:cNvPr id="13314" name="Picture 2" descr="03.ПСИХОЛОГІЯ ОСОБИСТОСТІ.ht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1643050"/>
            <a:ext cx="4876800" cy="4467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 descr="krasivie-fony-dlya-prezentacii-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85786" y="1285860"/>
            <a:ext cx="7572428" cy="48577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1af13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1428750" cy="14287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14480" y="1571612"/>
            <a:ext cx="5929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Підхід </a:t>
            </a:r>
            <a:r>
              <a:rPr lang="uk-UA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симолічного</a:t>
            </a: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інтеракціонізму</a:t>
            </a: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вивченні </a:t>
            </a: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соціалізації</a:t>
            </a:r>
            <a:endParaRPr lang="uk-UA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2976" y="2357430"/>
            <a:ext cx="6858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Символічний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інтеракціонізм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розглядає соціалізацію як процес засвоєння індивідом певної системи культурних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значень і символів</a:t>
            </a:r>
          </a:p>
          <a:p>
            <a:endParaRPr lang="en-GB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x_e279862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14" y="3143248"/>
            <a:ext cx="6350000" cy="256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 descr="krasivie-fony-dlya-prezentacii-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85786" y="1285860"/>
            <a:ext cx="7572428" cy="48577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1af13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1428750" cy="14287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14480" y="1571612"/>
            <a:ext cx="5929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Підхід </a:t>
            </a:r>
            <a:r>
              <a:rPr lang="uk-UA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симолічного</a:t>
            </a: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інтеракціонізму</a:t>
            </a: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вивченні </a:t>
            </a: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соціалізації</a:t>
            </a:r>
            <a:endParaRPr lang="uk-UA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2976" y="2357430"/>
            <a:ext cx="68580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	Дж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Мід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виділяє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три стадії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процесу навчання </a:t>
            </a:r>
            <a:endParaRPr lang="uk-UA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дитини 	виконанню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дорослих ролей: </a:t>
            </a:r>
            <a:endParaRPr lang="en-GB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підготовча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(1 – 3роки), під час якої дитина </a:t>
            </a:r>
            <a:endParaRPr lang="uk-UA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імітує 	поведінку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дорослих без якого –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небу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розуміння; </a:t>
            </a:r>
            <a:endParaRPr lang="en-GB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ігрову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(3 – 4 роки), коли діти починають розуміти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	поведінку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тих, кого вони зображають, але виконання ролі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	ще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не стійке; </a:t>
            </a:r>
            <a:endParaRPr lang="en-GB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3)завершальну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(4 – 5років і більше), коли рольова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	поведінка стабілізується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, стає </a:t>
            </a:r>
            <a:endParaRPr lang="uk-UA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цілеспрямованою і виявляється </a:t>
            </a:r>
          </a:p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здатність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відчувати ролі інших. </a:t>
            </a:r>
            <a:endParaRPr lang="en-GB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МИД • Большая российская энциклопедия - электронная верс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857364"/>
            <a:ext cx="1416028" cy="177562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14282" y="3786190"/>
            <a:ext cx="1500198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Джордж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Мід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(1863-1931)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0" name="Picture 4" descr="Литературный конкурс. Мамины туфли : allWomen.r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2000240"/>
            <a:ext cx="1296867" cy="1277954"/>
          </a:xfrm>
          <a:prstGeom prst="rect">
            <a:avLst/>
          </a:prstGeom>
          <a:noFill/>
        </p:spPr>
      </p:pic>
      <p:pic>
        <p:nvPicPr>
          <p:cNvPr id="29702" name="Picture 6" descr="Игры для детей. Как играть в магазин? - Fin-az.ru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6" y="4643446"/>
            <a:ext cx="2505105" cy="12525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 descr="krasivie-fony-dlya-prezentacii-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85786" y="1285860"/>
            <a:ext cx="7572428" cy="48577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1af13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1428750" cy="14287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14480" y="1571612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Теорія «Дзеркального Я» Ч. Х. Кулі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28794" y="2428868"/>
            <a:ext cx="59293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Дослідник визначив три стадії в побудові дзеркального Я: </a:t>
            </a:r>
            <a:endParaRPr lang="uk-UA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GB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1.наше сприйняття того, як ми дивимося на інших; </a:t>
            </a:r>
            <a:endParaRPr lang="en-GB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2.наше сприйняття  їхньої думки з приводу того, як ми 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   дивимось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на інших; </a:t>
            </a:r>
            <a:endParaRPr lang="en-GB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3. наші почуття, щодо цієї думки. </a:t>
            </a:r>
            <a:endParaRPr lang="en-GB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282" y="3786190"/>
            <a:ext cx="1500198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Чарльз Кулі (1864-1929)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КУЛИ, ЧАРЛЗ ХОРТОН | Энциклопедия Кругосве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785926"/>
            <a:ext cx="1622979" cy="18573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 descr="krasivie-fony-dlya-prezentacii-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85786" y="1285860"/>
            <a:ext cx="7572428" cy="48577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1af13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1428750" cy="14287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14480" y="1357298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Теорія «Дзеркального Я» Ч. Х. Кулі</a:t>
            </a:r>
          </a:p>
        </p:txBody>
      </p:sp>
      <p:pic>
        <p:nvPicPr>
          <p:cNvPr id="11" name="Рисунок 10" descr="t4i2xgk3El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6783" y="1928803"/>
            <a:ext cx="4296919" cy="4093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 descr="krasivie-fony-dlya-prezentacii-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00100" y="1142984"/>
            <a:ext cx="7572428" cy="48577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1af13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1428750" cy="14287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00232" y="1571612"/>
            <a:ext cx="5929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Драматургічний </a:t>
            </a: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підхід І. </a:t>
            </a:r>
            <a:r>
              <a:rPr lang="uk-UA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Гоффмана</a:t>
            </a:r>
            <a:endParaRPr lang="en-GB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14546" y="2214554"/>
            <a:ext cx="592935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соціальній взаємодії </a:t>
            </a: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він виділив</a:t>
            </a: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GB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передній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план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frontregіon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), як місце, аналогічне сцені, яку бачать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глядачі: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обстановка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особистий передній план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зовнішній вид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та манери</a:t>
            </a:r>
          </a:p>
          <a:p>
            <a:pPr marL="342900" indent="-342900"/>
            <a:endParaRPr lang="uk-UA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задній план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back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regіon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) - як місце поза сценою, де актори готуються до вступу у сценічну дію. </a:t>
            </a:r>
          </a:p>
          <a:p>
            <a:endParaRPr lang="en-GB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3786190"/>
            <a:ext cx="1500198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Ірвінг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Гоффман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(1922-1982)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Гофман, Ирвинг — Википед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857364"/>
            <a:ext cx="1566380" cy="1857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 descr="krasivie-fony-dlya-prezentacii-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85786" y="1285860"/>
            <a:ext cx="7572428" cy="48577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1af13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1428750" cy="1428750"/>
          </a:xfrm>
          <a:prstGeom prst="rect">
            <a:avLst/>
          </a:prstGeom>
        </p:spPr>
      </p:pic>
      <p:pic>
        <p:nvPicPr>
          <p:cNvPr id="10" name="Рисунок 9" descr="yJCfyCd3Hr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84" y="2500306"/>
            <a:ext cx="4310285" cy="3429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43042" y="1571612"/>
            <a:ext cx="5929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Драматургічний </a:t>
            </a: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підхід І. </a:t>
            </a:r>
            <a:r>
              <a:rPr lang="uk-UA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Гоффмана</a:t>
            </a:r>
            <a:endParaRPr lang="en-GB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175</Words>
  <PresentationFormat>Экран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Marie</dc:creator>
  <cp:lastModifiedBy>kulik</cp:lastModifiedBy>
  <cp:revision>59</cp:revision>
  <dcterms:created xsi:type="dcterms:W3CDTF">2020-01-31T13:06:55Z</dcterms:created>
  <dcterms:modified xsi:type="dcterms:W3CDTF">2020-09-06T17:15:54Z</dcterms:modified>
</cp:coreProperties>
</file>