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408" r:id="rId4"/>
    <p:sldId id="258" r:id="rId5"/>
    <p:sldId id="351" r:id="rId6"/>
    <p:sldId id="410" r:id="rId7"/>
    <p:sldId id="409" r:id="rId8"/>
    <p:sldId id="297" r:id="rId9"/>
    <p:sldId id="266" r:id="rId10"/>
    <p:sldId id="357" r:id="rId11"/>
    <p:sldId id="380" r:id="rId12"/>
    <p:sldId id="389" r:id="rId13"/>
    <p:sldId id="366" r:id="rId14"/>
    <p:sldId id="328" r:id="rId15"/>
    <p:sldId id="338" r:id="rId16"/>
    <p:sldId id="411" r:id="rId17"/>
    <p:sldId id="412" r:id="rId18"/>
    <p:sldId id="413" r:id="rId19"/>
    <p:sldId id="342" r:id="rId20"/>
    <p:sldId id="343" r:id="rId21"/>
    <p:sldId id="349" r:id="rId22"/>
    <p:sldId id="350" r:id="rId23"/>
    <p:sldId id="414" r:id="rId24"/>
    <p:sldId id="415" r:id="rId25"/>
    <p:sldId id="285" r:id="rId2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2" d="100"/>
          <a:sy n="72" d="100"/>
        </p:scale>
        <p:origin x="11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F9D000-D7EE-4862-942F-FC3B422C981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B917D7F-FC74-42C3-97B4-CA027DC21F35}">
      <dgm:prSet phldrT="[Текст]" custT="1"/>
      <dgm:spPr/>
      <dgm:t>
        <a:bodyPr/>
        <a:lstStyle/>
        <a:p>
          <a:r>
            <a:rPr lang="ru-UA" sz="2000" b="1" dirty="0"/>
            <a:t>Структура </a:t>
          </a:r>
          <a:r>
            <a:rPr lang="ru-UA" sz="2000" b="1" dirty="0" err="1"/>
            <a:t>витрат</a:t>
          </a:r>
          <a:r>
            <a:rPr lang="ru-UA" sz="2000" b="1" dirty="0"/>
            <a:t> у ресторанному </a:t>
          </a:r>
          <a:r>
            <a:rPr lang="ru-UA" sz="2000" b="1" dirty="0" err="1"/>
            <a:t>бізнесі</a:t>
          </a:r>
          <a:endParaRPr lang="uk-UA" sz="2000" b="1" dirty="0"/>
        </a:p>
      </dgm:t>
    </dgm:pt>
    <dgm:pt modelId="{9829C0A6-8486-4A50-A3A4-B110C71FC1A1}" type="parTrans" cxnId="{BD2D1FF4-8831-4257-9725-84FA3B03EAD7}">
      <dgm:prSet/>
      <dgm:spPr/>
      <dgm:t>
        <a:bodyPr/>
        <a:lstStyle/>
        <a:p>
          <a:endParaRPr lang="uk-UA"/>
        </a:p>
      </dgm:t>
    </dgm:pt>
    <dgm:pt modelId="{F9D33C22-125C-4E90-892B-35E10612EF23}" type="sibTrans" cxnId="{BD2D1FF4-8831-4257-9725-84FA3B03EAD7}">
      <dgm:prSet/>
      <dgm:spPr/>
      <dgm:t>
        <a:bodyPr/>
        <a:lstStyle/>
        <a:p>
          <a:endParaRPr lang="uk-UA"/>
        </a:p>
      </dgm:t>
    </dgm:pt>
    <dgm:pt modelId="{EB1FEB6B-519C-4098-AFF0-2EFABA253082}">
      <dgm:prSet phldrT="[Текст]" custT="1"/>
      <dgm:spPr/>
      <dgm:t>
        <a:bodyPr/>
        <a:lstStyle/>
        <a:p>
          <a:r>
            <a:rPr lang="ru-UA" sz="1800" b="1" dirty="0" err="1"/>
            <a:t>Сировина</a:t>
          </a:r>
          <a:r>
            <a:rPr lang="ru-UA" sz="1800" b="1" dirty="0"/>
            <a:t> і </a:t>
          </a:r>
          <a:r>
            <a:rPr lang="ru-UA" sz="1800" b="1" dirty="0" err="1"/>
            <a:t>продукти</a:t>
          </a:r>
          <a:r>
            <a:rPr lang="ru-UA" sz="1800" dirty="0"/>
            <a:t> (40–60 % </a:t>
          </a:r>
          <a:r>
            <a:rPr lang="ru-UA" sz="1800" dirty="0" err="1"/>
            <a:t>усіх</a:t>
          </a:r>
          <a:r>
            <a:rPr lang="ru-UA" sz="1800" dirty="0"/>
            <a:t> </a:t>
          </a:r>
          <a:r>
            <a:rPr lang="ru-UA" sz="1800" dirty="0" err="1"/>
            <a:t>витрат</a:t>
          </a:r>
          <a:r>
            <a:rPr lang="ru-UA" sz="1800" dirty="0"/>
            <a:t> </a:t>
          </a:r>
          <a:r>
            <a:rPr lang="ru-UA" sz="1800" dirty="0" err="1"/>
            <a:t>залежно</a:t>
          </a:r>
          <a:r>
            <a:rPr lang="ru-UA" sz="1800" dirty="0"/>
            <a:t> </a:t>
          </a:r>
          <a:r>
            <a:rPr lang="ru-UA" sz="1800" dirty="0" err="1"/>
            <a:t>від</a:t>
          </a:r>
          <a:r>
            <a:rPr lang="ru-UA" sz="1800" dirty="0"/>
            <a:t> формату закладу)</a:t>
          </a:r>
          <a:endParaRPr lang="uk-UA" sz="1800" b="0" i="1" dirty="0"/>
        </a:p>
      </dgm:t>
    </dgm:pt>
    <dgm:pt modelId="{13FA2890-F982-4650-8B85-77F1F90792FB}" type="parTrans" cxnId="{DA4778A3-09D0-4131-8573-9C7EE8F9912C}">
      <dgm:prSet/>
      <dgm:spPr/>
      <dgm:t>
        <a:bodyPr/>
        <a:lstStyle/>
        <a:p>
          <a:endParaRPr lang="uk-UA"/>
        </a:p>
      </dgm:t>
    </dgm:pt>
    <dgm:pt modelId="{7A5210C3-2609-4E92-B3E9-F7B429A5807D}" type="sibTrans" cxnId="{DA4778A3-09D0-4131-8573-9C7EE8F9912C}">
      <dgm:prSet/>
      <dgm:spPr/>
      <dgm:t>
        <a:bodyPr/>
        <a:lstStyle/>
        <a:p>
          <a:endParaRPr lang="uk-UA"/>
        </a:p>
      </dgm:t>
    </dgm:pt>
    <dgm:pt modelId="{DDEC4B58-F96E-40FC-BE64-BE00D3C6E8A2}">
      <dgm:prSet phldrT="[Текст]" custT="1"/>
      <dgm:spPr/>
      <dgm:t>
        <a:bodyPr/>
        <a:lstStyle/>
        <a:p>
          <a:r>
            <a:rPr lang="ru-UA" sz="1800" b="1" dirty="0" err="1"/>
            <a:t>Оренда</a:t>
          </a:r>
          <a:r>
            <a:rPr lang="ru-UA" sz="1800" b="1" dirty="0"/>
            <a:t> та </a:t>
          </a:r>
          <a:endParaRPr lang="uk-UA" sz="1800" b="1" dirty="0"/>
        </a:p>
        <a:p>
          <a:r>
            <a:rPr lang="ru-UA" sz="1800" b="1" dirty="0" err="1"/>
            <a:t>комунальні</a:t>
          </a:r>
          <a:r>
            <a:rPr lang="ru-UA" sz="1800" b="1" dirty="0"/>
            <a:t> </a:t>
          </a:r>
          <a:r>
            <a:rPr lang="ru-UA" sz="1800" b="1" dirty="0" err="1"/>
            <a:t>послуги</a:t>
          </a:r>
          <a:endParaRPr lang="uk-UA" sz="1800" b="1" i="1" dirty="0"/>
        </a:p>
      </dgm:t>
    </dgm:pt>
    <dgm:pt modelId="{5FE50448-4C87-441A-ABE8-9E078E3B9F1E}" type="parTrans" cxnId="{E76D6F89-5861-43EA-9F3F-7B0CF880CF21}">
      <dgm:prSet/>
      <dgm:spPr/>
      <dgm:t>
        <a:bodyPr/>
        <a:lstStyle/>
        <a:p>
          <a:endParaRPr lang="uk-UA"/>
        </a:p>
      </dgm:t>
    </dgm:pt>
    <dgm:pt modelId="{63C32229-6AB5-4F05-B172-36F3D74DBAE4}" type="sibTrans" cxnId="{E76D6F89-5861-43EA-9F3F-7B0CF880CF21}">
      <dgm:prSet/>
      <dgm:spPr/>
      <dgm:t>
        <a:bodyPr/>
        <a:lstStyle/>
        <a:p>
          <a:endParaRPr lang="uk-UA"/>
        </a:p>
      </dgm:t>
    </dgm:pt>
    <dgm:pt modelId="{9A7CC7D0-781B-44EA-9D69-9E0861A89D28}">
      <dgm:prSet phldrT="[Текст]" custT="1"/>
      <dgm:spPr/>
      <dgm:t>
        <a:bodyPr/>
        <a:lstStyle/>
        <a:p>
          <a:r>
            <a:rPr lang="ru-UA" sz="1800" b="1" dirty="0" err="1"/>
            <a:t>Амортизація</a:t>
          </a:r>
          <a:r>
            <a:rPr lang="ru-UA" sz="1800" b="1" dirty="0"/>
            <a:t> </a:t>
          </a:r>
          <a:r>
            <a:rPr lang="ru-UA" sz="1800" b="1" dirty="0" err="1"/>
            <a:t>обладнання</a:t>
          </a:r>
          <a:r>
            <a:rPr lang="ru-UA" sz="1800" dirty="0"/>
            <a:t> </a:t>
          </a:r>
          <a:r>
            <a:rPr lang="ru-UA" sz="1800" b="1" dirty="0"/>
            <a:t>та </a:t>
          </a:r>
          <a:r>
            <a:rPr lang="ru-UA" sz="1800" b="1" dirty="0" err="1"/>
            <a:t>витрати</a:t>
          </a:r>
          <a:r>
            <a:rPr lang="ru-UA" sz="1800" b="1" dirty="0"/>
            <a:t> на ремонт</a:t>
          </a:r>
          <a:endParaRPr lang="uk-UA" sz="1800" b="1" i="1" dirty="0"/>
        </a:p>
      </dgm:t>
    </dgm:pt>
    <dgm:pt modelId="{0648F843-F41E-4D17-8274-8CCC429CA9D5}" type="parTrans" cxnId="{6F2B1BEE-5B30-4473-A621-91CA4D2406FB}">
      <dgm:prSet/>
      <dgm:spPr/>
      <dgm:t>
        <a:bodyPr/>
        <a:lstStyle/>
        <a:p>
          <a:endParaRPr lang="uk-UA"/>
        </a:p>
      </dgm:t>
    </dgm:pt>
    <dgm:pt modelId="{E58C1DD8-41C2-4F5F-9492-D0698B0D6D17}" type="sibTrans" cxnId="{6F2B1BEE-5B30-4473-A621-91CA4D2406FB}">
      <dgm:prSet/>
      <dgm:spPr/>
      <dgm:t>
        <a:bodyPr/>
        <a:lstStyle/>
        <a:p>
          <a:endParaRPr lang="uk-UA"/>
        </a:p>
      </dgm:t>
    </dgm:pt>
    <dgm:pt modelId="{03A5B998-50A8-421A-A0A5-051FC387613E}">
      <dgm:prSet phldrT="[Текст]" custT="1"/>
      <dgm:spPr/>
      <dgm:t>
        <a:bodyPr/>
        <a:lstStyle/>
        <a:p>
          <a:r>
            <a:rPr lang="ru-UA" sz="1800" b="1" dirty="0"/>
            <a:t>Оплата </a:t>
          </a:r>
          <a:r>
            <a:rPr lang="ru-UA" sz="1800" b="1" dirty="0" err="1"/>
            <a:t>праці</a:t>
          </a:r>
          <a:r>
            <a:rPr lang="ru-UA" sz="1800" b="1" dirty="0"/>
            <a:t> </a:t>
          </a:r>
          <a:endParaRPr lang="uk-UA" sz="1800" b="1" dirty="0"/>
        </a:p>
        <a:p>
          <a:r>
            <a:rPr lang="ru-UA" sz="1800" b="1" dirty="0"/>
            <a:t>персоналу</a:t>
          </a:r>
          <a:r>
            <a:rPr lang="ru-UA" sz="1800" dirty="0"/>
            <a:t> (20–30 %)</a:t>
          </a:r>
          <a:endParaRPr lang="uk-UA" sz="1800" b="1" dirty="0"/>
        </a:p>
      </dgm:t>
    </dgm:pt>
    <dgm:pt modelId="{2899ECF2-E346-4BDF-A8F7-C9152CDBC1CD}" type="parTrans" cxnId="{1969D54D-6029-442C-8850-0DA674FCA401}">
      <dgm:prSet/>
      <dgm:spPr/>
      <dgm:t>
        <a:bodyPr/>
        <a:lstStyle/>
        <a:p>
          <a:endParaRPr lang="uk-UA"/>
        </a:p>
      </dgm:t>
    </dgm:pt>
    <dgm:pt modelId="{952EC4BE-7841-4DDE-B715-0119D79A235A}" type="sibTrans" cxnId="{1969D54D-6029-442C-8850-0DA674FCA401}">
      <dgm:prSet/>
      <dgm:spPr/>
      <dgm:t>
        <a:bodyPr/>
        <a:lstStyle/>
        <a:p>
          <a:endParaRPr lang="uk-UA"/>
        </a:p>
      </dgm:t>
    </dgm:pt>
    <dgm:pt modelId="{FAAA9CB0-3312-4941-972B-4B2316091796}">
      <dgm:prSet phldrT="[Текст]" custT="1"/>
      <dgm:spPr/>
      <dgm:t>
        <a:bodyPr/>
        <a:lstStyle/>
        <a:p>
          <a:r>
            <a:rPr lang="ru-UA" sz="1800" b="1" dirty="0"/>
            <a:t>Маркетинг </a:t>
          </a:r>
          <a:endParaRPr lang="uk-UA" sz="1800" b="1" dirty="0"/>
        </a:p>
        <a:p>
          <a:r>
            <a:rPr lang="uk-UA" sz="1800" b="1" dirty="0"/>
            <a:t>і</a:t>
          </a:r>
          <a:r>
            <a:rPr lang="ru-UA" sz="1800" b="1" dirty="0"/>
            <a:t> реклама</a:t>
          </a:r>
          <a:endParaRPr lang="uk-UA" sz="1800" b="0" i="1" dirty="0"/>
        </a:p>
      </dgm:t>
    </dgm:pt>
    <dgm:pt modelId="{F8E7EFD0-D43D-451A-8640-3DDBD7AF0F39}" type="parTrans" cxnId="{F80396F9-30BA-47EF-B975-1492AA0710BC}">
      <dgm:prSet/>
      <dgm:spPr/>
      <dgm:t>
        <a:bodyPr/>
        <a:lstStyle/>
        <a:p>
          <a:endParaRPr lang="uk-UA"/>
        </a:p>
      </dgm:t>
    </dgm:pt>
    <dgm:pt modelId="{7509478A-D617-4C4B-BCE5-7C6D008EB6E8}" type="sibTrans" cxnId="{F80396F9-30BA-47EF-B975-1492AA0710BC}">
      <dgm:prSet/>
      <dgm:spPr/>
      <dgm:t>
        <a:bodyPr/>
        <a:lstStyle/>
        <a:p>
          <a:endParaRPr lang="uk-UA"/>
        </a:p>
      </dgm:t>
    </dgm:pt>
    <dgm:pt modelId="{182910B2-1684-47C7-BE77-261867EC9FA0}">
      <dgm:prSet phldrT="[Текст]" custT="1"/>
      <dgm:spPr/>
      <dgm:t>
        <a:bodyPr/>
        <a:lstStyle/>
        <a:p>
          <a:r>
            <a:rPr lang="ru-UA" sz="1800" b="1" dirty="0" err="1"/>
            <a:t>Податки</a:t>
          </a:r>
          <a:r>
            <a:rPr lang="ru-UA" sz="1800" b="1" dirty="0"/>
            <a:t> і </a:t>
          </a:r>
          <a:r>
            <a:rPr lang="ru-UA" sz="1800" b="1" dirty="0" err="1"/>
            <a:t>ліцензії</a:t>
          </a:r>
          <a:endParaRPr lang="uk-UA" sz="1800" b="0" i="1" dirty="0"/>
        </a:p>
      </dgm:t>
    </dgm:pt>
    <dgm:pt modelId="{A1A3D8F6-1A1B-4B06-9693-A357EB25E459}" type="parTrans" cxnId="{B3C9477C-DB79-43C8-9A2B-466E43ED5CFB}">
      <dgm:prSet/>
      <dgm:spPr/>
      <dgm:t>
        <a:bodyPr/>
        <a:lstStyle/>
        <a:p>
          <a:endParaRPr lang="uk-UA"/>
        </a:p>
      </dgm:t>
    </dgm:pt>
    <dgm:pt modelId="{5D307460-47D0-4185-99D2-4F091440C5B7}" type="sibTrans" cxnId="{B3C9477C-DB79-43C8-9A2B-466E43ED5CFB}">
      <dgm:prSet/>
      <dgm:spPr/>
      <dgm:t>
        <a:bodyPr/>
        <a:lstStyle/>
        <a:p>
          <a:endParaRPr lang="uk-UA"/>
        </a:p>
      </dgm:t>
    </dgm:pt>
    <dgm:pt modelId="{CB117A19-A57E-42BC-ACD2-44416CAE6227}" type="pres">
      <dgm:prSet presAssocID="{C8F9D000-D7EE-4862-942F-FC3B422C981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BCB9DF-15A3-40AD-8529-4E8D708A44EB}" type="pres">
      <dgm:prSet presAssocID="{9B917D7F-FC74-42C3-97B4-CA027DC21F35}" presName="hierRoot1" presStyleCnt="0">
        <dgm:presLayoutVars>
          <dgm:hierBranch val="init"/>
        </dgm:presLayoutVars>
      </dgm:prSet>
      <dgm:spPr/>
    </dgm:pt>
    <dgm:pt modelId="{55146CCC-7E35-4D66-851B-4036A6658D6F}" type="pres">
      <dgm:prSet presAssocID="{9B917D7F-FC74-42C3-97B4-CA027DC21F35}" presName="rootComposite1" presStyleCnt="0"/>
      <dgm:spPr/>
    </dgm:pt>
    <dgm:pt modelId="{89A30B88-789D-4286-9E37-ED158723AAC5}" type="pres">
      <dgm:prSet presAssocID="{9B917D7F-FC74-42C3-97B4-CA027DC21F35}" presName="rootText1" presStyleLbl="node0" presStyleIdx="0" presStyleCnt="2" custLinFactNeighborX="-731" custLinFactNeighborY="-3571">
        <dgm:presLayoutVars>
          <dgm:chPref val="3"/>
        </dgm:presLayoutVars>
      </dgm:prSet>
      <dgm:spPr/>
    </dgm:pt>
    <dgm:pt modelId="{EC2BFB9D-8744-49D0-997B-9598F21A7D42}" type="pres">
      <dgm:prSet presAssocID="{9B917D7F-FC74-42C3-97B4-CA027DC21F35}" presName="rootConnector1" presStyleLbl="node1" presStyleIdx="0" presStyleCnt="0"/>
      <dgm:spPr/>
    </dgm:pt>
    <dgm:pt modelId="{5EE98554-A61D-4879-8E1B-ECC03F2872D5}" type="pres">
      <dgm:prSet presAssocID="{9B917D7F-FC74-42C3-97B4-CA027DC21F35}" presName="hierChild2" presStyleCnt="0"/>
      <dgm:spPr/>
    </dgm:pt>
    <dgm:pt modelId="{36CBFA8D-2B10-49A1-B4E7-F90973CA7C07}" type="pres">
      <dgm:prSet presAssocID="{13FA2890-F982-4650-8B85-77F1F90792FB}" presName="Name37" presStyleLbl="parChTrans1D2" presStyleIdx="0" presStyleCnt="2"/>
      <dgm:spPr/>
    </dgm:pt>
    <dgm:pt modelId="{B7471917-85CC-4FFA-A677-30AF9D823AC4}" type="pres">
      <dgm:prSet presAssocID="{EB1FEB6B-519C-4098-AFF0-2EFABA253082}" presName="hierRoot2" presStyleCnt="0">
        <dgm:presLayoutVars>
          <dgm:hierBranch val="init"/>
        </dgm:presLayoutVars>
      </dgm:prSet>
      <dgm:spPr/>
    </dgm:pt>
    <dgm:pt modelId="{DC0C01EF-8077-4D6B-B27C-3B4E5590A24E}" type="pres">
      <dgm:prSet presAssocID="{EB1FEB6B-519C-4098-AFF0-2EFABA253082}" presName="rootComposite" presStyleCnt="0"/>
      <dgm:spPr/>
    </dgm:pt>
    <dgm:pt modelId="{29937D4B-7598-4C01-A040-0FC2AD1E55F4}" type="pres">
      <dgm:prSet presAssocID="{EB1FEB6B-519C-4098-AFF0-2EFABA253082}" presName="rootText" presStyleLbl="node2" presStyleIdx="0" presStyleCnt="2" custLinFactNeighborX="951" custLinFactNeighborY="-810">
        <dgm:presLayoutVars>
          <dgm:chPref val="3"/>
        </dgm:presLayoutVars>
      </dgm:prSet>
      <dgm:spPr/>
    </dgm:pt>
    <dgm:pt modelId="{B5083E08-AA62-40E4-B13A-D9F7BA5CCE34}" type="pres">
      <dgm:prSet presAssocID="{EB1FEB6B-519C-4098-AFF0-2EFABA253082}" presName="rootConnector" presStyleLbl="node2" presStyleIdx="0" presStyleCnt="2"/>
      <dgm:spPr/>
    </dgm:pt>
    <dgm:pt modelId="{91CFFD5E-700B-41BC-9EBD-0AE2D21B9DBF}" type="pres">
      <dgm:prSet presAssocID="{EB1FEB6B-519C-4098-AFF0-2EFABA253082}" presName="hierChild4" presStyleCnt="0"/>
      <dgm:spPr/>
    </dgm:pt>
    <dgm:pt modelId="{9457CAC6-2554-4D3F-9BFA-F4F3AE1E8ACB}" type="pres">
      <dgm:prSet presAssocID="{5FE50448-4C87-441A-ABE8-9E078E3B9F1E}" presName="Name37" presStyleLbl="parChTrans1D3" presStyleIdx="0" presStyleCnt="3"/>
      <dgm:spPr/>
    </dgm:pt>
    <dgm:pt modelId="{A17B3C62-20B9-497A-8ED2-41360A74ED6B}" type="pres">
      <dgm:prSet presAssocID="{DDEC4B58-F96E-40FC-BE64-BE00D3C6E8A2}" presName="hierRoot2" presStyleCnt="0">
        <dgm:presLayoutVars>
          <dgm:hierBranch val="init"/>
        </dgm:presLayoutVars>
      </dgm:prSet>
      <dgm:spPr/>
    </dgm:pt>
    <dgm:pt modelId="{0F8C5C26-008F-4306-8DCC-3A6F7DD8BEB5}" type="pres">
      <dgm:prSet presAssocID="{DDEC4B58-F96E-40FC-BE64-BE00D3C6E8A2}" presName="rootComposite" presStyleCnt="0"/>
      <dgm:spPr/>
    </dgm:pt>
    <dgm:pt modelId="{FCDDF03E-DF6D-4796-B69B-2CDBC70EF2FE}" type="pres">
      <dgm:prSet presAssocID="{DDEC4B58-F96E-40FC-BE64-BE00D3C6E8A2}" presName="rootText" presStyleLbl="node3" presStyleIdx="0" presStyleCnt="3">
        <dgm:presLayoutVars>
          <dgm:chPref val="3"/>
        </dgm:presLayoutVars>
      </dgm:prSet>
      <dgm:spPr/>
    </dgm:pt>
    <dgm:pt modelId="{29D8D4C1-5ABD-4BF4-A9A5-E87F7EE81155}" type="pres">
      <dgm:prSet presAssocID="{DDEC4B58-F96E-40FC-BE64-BE00D3C6E8A2}" presName="rootConnector" presStyleLbl="node3" presStyleIdx="0" presStyleCnt="3"/>
      <dgm:spPr/>
    </dgm:pt>
    <dgm:pt modelId="{3F787F58-D862-4725-AA22-2335FE14A5A8}" type="pres">
      <dgm:prSet presAssocID="{DDEC4B58-F96E-40FC-BE64-BE00D3C6E8A2}" presName="hierChild4" presStyleCnt="0"/>
      <dgm:spPr/>
    </dgm:pt>
    <dgm:pt modelId="{F89E0414-F1B6-4CF5-8DE2-C597C4956D86}" type="pres">
      <dgm:prSet presAssocID="{DDEC4B58-F96E-40FC-BE64-BE00D3C6E8A2}" presName="hierChild5" presStyleCnt="0"/>
      <dgm:spPr/>
    </dgm:pt>
    <dgm:pt modelId="{931E53C5-05AC-4C06-BBF1-E428CF597238}" type="pres">
      <dgm:prSet presAssocID="{0648F843-F41E-4D17-8274-8CCC429CA9D5}" presName="Name37" presStyleLbl="parChTrans1D3" presStyleIdx="1" presStyleCnt="3"/>
      <dgm:spPr/>
    </dgm:pt>
    <dgm:pt modelId="{7D311EC9-F1F4-46CA-AC1E-CA1EFAC41B48}" type="pres">
      <dgm:prSet presAssocID="{9A7CC7D0-781B-44EA-9D69-9E0861A89D28}" presName="hierRoot2" presStyleCnt="0">
        <dgm:presLayoutVars>
          <dgm:hierBranch val="init"/>
        </dgm:presLayoutVars>
      </dgm:prSet>
      <dgm:spPr/>
    </dgm:pt>
    <dgm:pt modelId="{92041B97-19D4-4690-9791-8E596A2274A8}" type="pres">
      <dgm:prSet presAssocID="{9A7CC7D0-781B-44EA-9D69-9E0861A89D28}" presName="rootComposite" presStyleCnt="0"/>
      <dgm:spPr/>
    </dgm:pt>
    <dgm:pt modelId="{354D7946-04DF-4F8B-B2D8-AD60EE7B18DB}" type="pres">
      <dgm:prSet presAssocID="{9A7CC7D0-781B-44EA-9D69-9E0861A89D28}" presName="rootText" presStyleLbl="node3" presStyleIdx="1" presStyleCnt="3">
        <dgm:presLayoutVars>
          <dgm:chPref val="3"/>
        </dgm:presLayoutVars>
      </dgm:prSet>
      <dgm:spPr/>
    </dgm:pt>
    <dgm:pt modelId="{4E8436C1-7941-42FF-B356-E56B53ED7B87}" type="pres">
      <dgm:prSet presAssocID="{9A7CC7D0-781B-44EA-9D69-9E0861A89D28}" presName="rootConnector" presStyleLbl="node3" presStyleIdx="1" presStyleCnt="3"/>
      <dgm:spPr/>
    </dgm:pt>
    <dgm:pt modelId="{2CA69838-C26C-45E2-A9FB-B39232559C76}" type="pres">
      <dgm:prSet presAssocID="{9A7CC7D0-781B-44EA-9D69-9E0861A89D28}" presName="hierChild4" presStyleCnt="0"/>
      <dgm:spPr/>
    </dgm:pt>
    <dgm:pt modelId="{CCEA9E80-8817-4DD4-8E99-0D1B899ECB97}" type="pres">
      <dgm:prSet presAssocID="{9A7CC7D0-781B-44EA-9D69-9E0861A89D28}" presName="hierChild5" presStyleCnt="0"/>
      <dgm:spPr/>
    </dgm:pt>
    <dgm:pt modelId="{387941A1-6708-471D-B989-DE7BABDDC148}" type="pres">
      <dgm:prSet presAssocID="{EB1FEB6B-519C-4098-AFF0-2EFABA253082}" presName="hierChild5" presStyleCnt="0"/>
      <dgm:spPr/>
    </dgm:pt>
    <dgm:pt modelId="{EA5F703B-2163-4A39-9E4A-E160B1C133E9}" type="pres">
      <dgm:prSet presAssocID="{2899ECF2-E346-4BDF-A8F7-C9152CDBC1CD}" presName="Name37" presStyleLbl="parChTrans1D2" presStyleIdx="1" presStyleCnt="2"/>
      <dgm:spPr/>
    </dgm:pt>
    <dgm:pt modelId="{CE24BC4D-C280-4531-83CE-7C0C4A8B10F7}" type="pres">
      <dgm:prSet presAssocID="{03A5B998-50A8-421A-A0A5-051FC387613E}" presName="hierRoot2" presStyleCnt="0">
        <dgm:presLayoutVars>
          <dgm:hierBranch val="init"/>
        </dgm:presLayoutVars>
      </dgm:prSet>
      <dgm:spPr/>
    </dgm:pt>
    <dgm:pt modelId="{1CF64729-3AED-4D13-BFDB-F218646028AC}" type="pres">
      <dgm:prSet presAssocID="{03A5B998-50A8-421A-A0A5-051FC387613E}" presName="rootComposite" presStyleCnt="0"/>
      <dgm:spPr/>
    </dgm:pt>
    <dgm:pt modelId="{BF8C4EA2-189B-4F72-98D9-EE0063118302}" type="pres">
      <dgm:prSet presAssocID="{03A5B998-50A8-421A-A0A5-051FC387613E}" presName="rootText" presStyleLbl="node2" presStyleIdx="1" presStyleCnt="2">
        <dgm:presLayoutVars>
          <dgm:chPref val="3"/>
        </dgm:presLayoutVars>
      </dgm:prSet>
      <dgm:spPr/>
    </dgm:pt>
    <dgm:pt modelId="{845EA40D-04DE-45A4-B9D8-5AA44822E901}" type="pres">
      <dgm:prSet presAssocID="{03A5B998-50A8-421A-A0A5-051FC387613E}" presName="rootConnector" presStyleLbl="node2" presStyleIdx="1" presStyleCnt="2"/>
      <dgm:spPr/>
    </dgm:pt>
    <dgm:pt modelId="{1674F41C-9094-4AF3-9B81-8AB2C3F73F0B}" type="pres">
      <dgm:prSet presAssocID="{03A5B998-50A8-421A-A0A5-051FC387613E}" presName="hierChild4" presStyleCnt="0"/>
      <dgm:spPr/>
    </dgm:pt>
    <dgm:pt modelId="{5929E9DB-FCBB-4FC7-80E4-0D594F25D083}" type="pres">
      <dgm:prSet presAssocID="{F8E7EFD0-D43D-451A-8640-3DDBD7AF0F39}" presName="Name37" presStyleLbl="parChTrans1D3" presStyleIdx="2" presStyleCnt="3"/>
      <dgm:spPr/>
    </dgm:pt>
    <dgm:pt modelId="{035DC341-4754-4C6F-A0F3-AD209351F393}" type="pres">
      <dgm:prSet presAssocID="{FAAA9CB0-3312-4941-972B-4B2316091796}" presName="hierRoot2" presStyleCnt="0">
        <dgm:presLayoutVars>
          <dgm:hierBranch val="init"/>
        </dgm:presLayoutVars>
      </dgm:prSet>
      <dgm:spPr/>
    </dgm:pt>
    <dgm:pt modelId="{6DD14AD5-1CCE-4556-BA3B-0823234E76A5}" type="pres">
      <dgm:prSet presAssocID="{FAAA9CB0-3312-4941-972B-4B2316091796}" presName="rootComposite" presStyleCnt="0"/>
      <dgm:spPr/>
    </dgm:pt>
    <dgm:pt modelId="{3FA49681-7DFE-4B0F-B86A-DAF7FE7989C5}" type="pres">
      <dgm:prSet presAssocID="{FAAA9CB0-3312-4941-972B-4B2316091796}" presName="rootText" presStyleLbl="node3" presStyleIdx="2" presStyleCnt="3">
        <dgm:presLayoutVars>
          <dgm:chPref val="3"/>
        </dgm:presLayoutVars>
      </dgm:prSet>
      <dgm:spPr/>
    </dgm:pt>
    <dgm:pt modelId="{CD9FACB4-E35A-4285-887F-6D675A562FBB}" type="pres">
      <dgm:prSet presAssocID="{FAAA9CB0-3312-4941-972B-4B2316091796}" presName="rootConnector" presStyleLbl="node3" presStyleIdx="2" presStyleCnt="3"/>
      <dgm:spPr/>
    </dgm:pt>
    <dgm:pt modelId="{ADF23F8D-C5C8-4B9F-B741-B0AF73C3B2C2}" type="pres">
      <dgm:prSet presAssocID="{FAAA9CB0-3312-4941-972B-4B2316091796}" presName="hierChild4" presStyleCnt="0"/>
      <dgm:spPr/>
    </dgm:pt>
    <dgm:pt modelId="{3A07EC15-1048-4E2A-9DEF-2DBA739B1FE9}" type="pres">
      <dgm:prSet presAssocID="{FAAA9CB0-3312-4941-972B-4B2316091796}" presName="hierChild5" presStyleCnt="0"/>
      <dgm:spPr/>
    </dgm:pt>
    <dgm:pt modelId="{34FBAD28-CE75-4DD8-BBF4-12B9D92FEFC6}" type="pres">
      <dgm:prSet presAssocID="{03A5B998-50A8-421A-A0A5-051FC387613E}" presName="hierChild5" presStyleCnt="0"/>
      <dgm:spPr/>
    </dgm:pt>
    <dgm:pt modelId="{644C6A05-2357-4820-9F33-D73730A16D49}" type="pres">
      <dgm:prSet presAssocID="{9B917D7F-FC74-42C3-97B4-CA027DC21F35}" presName="hierChild3" presStyleCnt="0"/>
      <dgm:spPr/>
    </dgm:pt>
    <dgm:pt modelId="{D53A45FE-074B-4603-BC9A-1AC2744FB36B}" type="pres">
      <dgm:prSet presAssocID="{182910B2-1684-47C7-BE77-261867EC9FA0}" presName="hierRoot1" presStyleCnt="0">
        <dgm:presLayoutVars>
          <dgm:hierBranch val="init"/>
        </dgm:presLayoutVars>
      </dgm:prSet>
      <dgm:spPr/>
    </dgm:pt>
    <dgm:pt modelId="{93588BFA-F2EA-46D7-9080-3C83BAF03A25}" type="pres">
      <dgm:prSet presAssocID="{182910B2-1684-47C7-BE77-261867EC9FA0}" presName="rootComposite1" presStyleCnt="0"/>
      <dgm:spPr/>
    </dgm:pt>
    <dgm:pt modelId="{FE84449C-10CF-45CF-966D-79C9EE540FF7}" type="pres">
      <dgm:prSet presAssocID="{182910B2-1684-47C7-BE77-261867EC9FA0}" presName="rootText1" presStyleLbl="node0" presStyleIdx="1" presStyleCnt="2" custLinFactY="200000" custLinFactNeighborX="-29628" custLinFactNeighborY="228100">
        <dgm:presLayoutVars>
          <dgm:chPref val="3"/>
        </dgm:presLayoutVars>
      </dgm:prSet>
      <dgm:spPr/>
    </dgm:pt>
    <dgm:pt modelId="{2812BFB3-26BB-4C95-81F7-3DF2F5EF4272}" type="pres">
      <dgm:prSet presAssocID="{182910B2-1684-47C7-BE77-261867EC9FA0}" presName="rootConnector1" presStyleLbl="node1" presStyleIdx="0" presStyleCnt="0"/>
      <dgm:spPr/>
    </dgm:pt>
    <dgm:pt modelId="{74105422-C2FF-4BDB-AE28-855083EAA80E}" type="pres">
      <dgm:prSet presAssocID="{182910B2-1684-47C7-BE77-261867EC9FA0}" presName="hierChild2" presStyleCnt="0"/>
      <dgm:spPr/>
    </dgm:pt>
    <dgm:pt modelId="{78FAEA1D-C2D5-4E17-B552-0D5B14E2B382}" type="pres">
      <dgm:prSet presAssocID="{182910B2-1684-47C7-BE77-261867EC9FA0}" presName="hierChild3" presStyleCnt="0"/>
      <dgm:spPr/>
    </dgm:pt>
  </dgm:ptLst>
  <dgm:cxnLst>
    <dgm:cxn modelId="{9F00AD09-6F0C-4D3C-B403-26812FCD8C0A}" type="presOf" srcId="{F8E7EFD0-D43D-451A-8640-3DDBD7AF0F39}" destId="{5929E9DB-FCBB-4FC7-80E4-0D594F25D083}" srcOrd="0" destOrd="0" presId="urn:microsoft.com/office/officeart/2005/8/layout/orgChart1"/>
    <dgm:cxn modelId="{F583560B-A9D0-4B0F-AEC4-0A0A72FC50B1}" type="presOf" srcId="{5FE50448-4C87-441A-ABE8-9E078E3B9F1E}" destId="{9457CAC6-2554-4D3F-9BFA-F4F3AE1E8ACB}" srcOrd="0" destOrd="0" presId="urn:microsoft.com/office/officeart/2005/8/layout/orgChart1"/>
    <dgm:cxn modelId="{EDE4000E-6066-4D4E-BDED-F63259BDC60E}" type="presOf" srcId="{182910B2-1684-47C7-BE77-261867EC9FA0}" destId="{2812BFB3-26BB-4C95-81F7-3DF2F5EF4272}" srcOrd="1" destOrd="0" presId="urn:microsoft.com/office/officeart/2005/8/layout/orgChart1"/>
    <dgm:cxn modelId="{63DE9A0E-FD86-44AA-97EF-A627021A2087}" type="presOf" srcId="{9A7CC7D0-781B-44EA-9D69-9E0861A89D28}" destId="{354D7946-04DF-4F8B-B2D8-AD60EE7B18DB}" srcOrd="0" destOrd="0" presId="urn:microsoft.com/office/officeart/2005/8/layout/orgChart1"/>
    <dgm:cxn modelId="{66C50E2B-B3E0-4E06-A368-227809FA36D9}" type="presOf" srcId="{DDEC4B58-F96E-40FC-BE64-BE00D3C6E8A2}" destId="{FCDDF03E-DF6D-4796-B69B-2CDBC70EF2FE}" srcOrd="0" destOrd="0" presId="urn:microsoft.com/office/officeart/2005/8/layout/orgChart1"/>
    <dgm:cxn modelId="{C113C42B-7F50-44E9-BA65-1341138DD222}" type="presOf" srcId="{DDEC4B58-F96E-40FC-BE64-BE00D3C6E8A2}" destId="{29D8D4C1-5ABD-4BF4-A9A5-E87F7EE81155}" srcOrd="1" destOrd="0" presId="urn:microsoft.com/office/officeart/2005/8/layout/orgChart1"/>
    <dgm:cxn modelId="{7DAE7434-64A3-4FB0-94A6-A2D2F71C01DF}" type="presOf" srcId="{2899ECF2-E346-4BDF-A8F7-C9152CDBC1CD}" destId="{EA5F703B-2163-4A39-9E4A-E160B1C133E9}" srcOrd="0" destOrd="0" presId="urn:microsoft.com/office/officeart/2005/8/layout/orgChart1"/>
    <dgm:cxn modelId="{E76C9F3D-ECA5-4D50-A654-0BFE55EE63CA}" type="presOf" srcId="{03A5B998-50A8-421A-A0A5-051FC387613E}" destId="{845EA40D-04DE-45A4-B9D8-5AA44822E901}" srcOrd="1" destOrd="0" presId="urn:microsoft.com/office/officeart/2005/8/layout/orgChart1"/>
    <dgm:cxn modelId="{07B11943-930A-4881-A892-D0C87A6B6CC6}" type="presOf" srcId="{9B917D7F-FC74-42C3-97B4-CA027DC21F35}" destId="{EC2BFB9D-8744-49D0-997B-9598F21A7D42}" srcOrd="1" destOrd="0" presId="urn:microsoft.com/office/officeart/2005/8/layout/orgChart1"/>
    <dgm:cxn modelId="{A590D864-98B8-4AB6-8C48-C9DCF828417B}" type="presOf" srcId="{0648F843-F41E-4D17-8274-8CCC429CA9D5}" destId="{931E53C5-05AC-4C06-BBF1-E428CF597238}" srcOrd="0" destOrd="0" presId="urn:microsoft.com/office/officeart/2005/8/layout/orgChart1"/>
    <dgm:cxn modelId="{E5539E46-354D-49D6-8A6B-B9C3AF572F44}" type="presOf" srcId="{9A7CC7D0-781B-44EA-9D69-9E0861A89D28}" destId="{4E8436C1-7941-42FF-B356-E56B53ED7B87}" srcOrd="1" destOrd="0" presId="urn:microsoft.com/office/officeart/2005/8/layout/orgChart1"/>
    <dgm:cxn modelId="{1969D54D-6029-442C-8850-0DA674FCA401}" srcId="{9B917D7F-FC74-42C3-97B4-CA027DC21F35}" destId="{03A5B998-50A8-421A-A0A5-051FC387613E}" srcOrd="1" destOrd="0" parTransId="{2899ECF2-E346-4BDF-A8F7-C9152CDBC1CD}" sibTransId="{952EC4BE-7841-4DDE-B715-0119D79A235A}"/>
    <dgm:cxn modelId="{5AEFEF6E-7426-46CD-A653-90D468592561}" type="presOf" srcId="{EB1FEB6B-519C-4098-AFF0-2EFABA253082}" destId="{B5083E08-AA62-40E4-B13A-D9F7BA5CCE34}" srcOrd="1" destOrd="0" presId="urn:microsoft.com/office/officeart/2005/8/layout/orgChart1"/>
    <dgm:cxn modelId="{B3C9477C-DB79-43C8-9A2B-466E43ED5CFB}" srcId="{C8F9D000-D7EE-4862-942F-FC3B422C9819}" destId="{182910B2-1684-47C7-BE77-261867EC9FA0}" srcOrd="1" destOrd="0" parTransId="{A1A3D8F6-1A1B-4B06-9693-A357EB25E459}" sibTransId="{5D307460-47D0-4185-99D2-4F091440C5B7}"/>
    <dgm:cxn modelId="{4A469A84-FC19-4B6B-858C-32081C10C20B}" type="presOf" srcId="{9B917D7F-FC74-42C3-97B4-CA027DC21F35}" destId="{89A30B88-789D-4286-9E37-ED158723AAC5}" srcOrd="0" destOrd="0" presId="urn:microsoft.com/office/officeart/2005/8/layout/orgChart1"/>
    <dgm:cxn modelId="{E76D6F89-5861-43EA-9F3F-7B0CF880CF21}" srcId="{EB1FEB6B-519C-4098-AFF0-2EFABA253082}" destId="{DDEC4B58-F96E-40FC-BE64-BE00D3C6E8A2}" srcOrd="0" destOrd="0" parTransId="{5FE50448-4C87-441A-ABE8-9E078E3B9F1E}" sibTransId="{63C32229-6AB5-4F05-B172-36F3D74DBAE4}"/>
    <dgm:cxn modelId="{C59CA292-168A-4F5D-905F-D782F57175B2}" type="presOf" srcId="{C8F9D000-D7EE-4862-942F-FC3B422C9819}" destId="{CB117A19-A57E-42BC-ACD2-44416CAE6227}" srcOrd="0" destOrd="0" presId="urn:microsoft.com/office/officeart/2005/8/layout/orgChart1"/>
    <dgm:cxn modelId="{18592894-FBBC-4B51-88AE-54CCA5757138}" type="presOf" srcId="{FAAA9CB0-3312-4941-972B-4B2316091796}" destId="{3FA49681-7DFE-4B0F-B86A-DAF7FE7989C5}" srcOrd="0" destOrd="0" presId="urn:microsoft.com/office/officeart/2005/8/layout/orgChart1"/>
    <dgm:cxn modelId="{31EBDA9D-FC78-4673-8E14-C766A0D1DFD4}" type="presOf" srcId="{13FA2890-F982-4650-8B85-77F1F90792FB}" destId="{36CBFA8D-2B10-49A1-B4E7-F90973CA7C07}" srcOrd="0" destOrd="0" presId="urn:microsoft.com/office/officeart/2005/8/layout/orgChart1"/>
    <dgm:cxn modelId="{DA4778A3-09D0-4131-8573-9C7EE8F9912C}" srcId="{9B917D7F-FC74-42C3-97B4-CA027DC21F35}" destId="{EB1FEB6B-519C-4098-AFF0-2EFABA253082}" srcOrd="0" destOrd="0" parTransId="{13FA2890-F982-4650-8B85-77F1F90792FB}" sibTransId="{7A5210C3-2609-4E92-B3E9-F7B429A5807D}"/>
    <dgm:cxn modelId="{C2A12BAD-458A-4AF2-99DA-9497D18D4AE3}" type="presOf" srcId="{FAAA9CB0-3312-4941-972B-4B2316091796}" destId="{CD9FACB4-E35A-4285-887F-6D675A562FBB}" srcOrd="1" destOrd="0" presId="urn:microsoft.com/office/officeart/2005/8/layout/orgChart1"/>
    <dgm:cxn modelId="{43C79FAF-F628-4745-B954-661699A0C1ED}" type="presOf" srcId="{182910B2-1684-47C7-BE77-261867EC9FA0}" destId="{FE84449C-10CF-45CF-966D-79C9EE540FF7}" srcOrd="0" destOrd="0" presId="urn:microsoft.com/office/officeart/2005/8/layout/orgChart1"/>
    <dgm:cxn modelId="{DAC882BA-90FB-41BA-A239-FD94A2CFD423}" type="presOf" srcId="{EB1FEB6B-519C-4098-AFF0-2EFABA253082}" destId="{29937D4B-7598-4C01-A040-0FC2AD1E55F4}" srcOrd="0" destOrd="0" presId="urn:microsoft.com/office/officeart/2005/8/layout/orgChart1"/>
    <dgm:cxn modelId="{4A76DFC4-6ADD-47D8-89B7-F061E16BCB80}" type="presOf" srcId="{03A5B998-50A8-421A-A0A5-051FC387613E}" destId="{BF8C4EA2-189B-4F72-98D9-EE0063118302}" srcOrd="0" destOrd="0" presId="urn:microsoft.com/office/officeart/2005/8/layout/orgChart1"/>
    <dgm:cxn modelId="{6F2B1BEE-5B30-4473-A621-91CA4D2406FB}" srcId="{EB1FEB6B-519C-4098-AFF0-2EFABA253082}" destId="{9A7CC7D0-781B-44EA-9D69-9E0861A89D28}" srcOrd="1" destOrd="0" parTransId="{0648F843-F41E-4D17-8274-8CCC429CA9D5}" sibTransId="{E58C1DD8-41C2-4F5F-9492-D0698B0D6D17}"/>
    <dgm:cxn modelId="{BD2D1FF4-8831-4257-9725-84FA3B03EAD7}" srcId="{C8F9D000-D7EE-4862-942F-FC3B422C9819}" destId="{9B917D7F-FC74-42C3-97B4-CA027DC21F35}" srcOrd="0" destOrd="0" parTransId="{9829C0A6-8486-4A50-A3A4-B110C71FC1A1}" sibTransId="{F9D33C22-125C-4E90-892B-35E10612EF23}"/>
    <dgm:cxn modelId="{F80396F9-30BA-47EF-B975-1492AA0710BC}" srcId="{03A5B998-50A8-421A-A0A5-051FC387613E}" destId="{FAAA9CB0-3312-4941-972B-4B2316091796}" srcOrd="0" destOrd="0" parTransId="{F8E7EFD0-D43D-451A-8640-3DDBD7AF0F39}" sibTransId="{7509478A-D617-4C4B-BCE5-7C6D008EB6E8}"/>
    <dgm:cxn modelId="{5E16E5E2-8FE4-42D7-AF87-FC4C8607FFE6}" type="presParOf" srcId="{CB117A19-A57E-42BC-ACD2-44416CAE6227}" destId="{D3BCB9DF-15A3-40AD-8529-4E8D708A44EB}" srcOrd="0" destOrd="0" presId="urn:microsoft.com/office/officeart/2005/8/layout/orgChart1"/>
    <dgm:cxn modelId="{8A81390B-2E06-481F-AFD2-E6DFCEB5E1BA}" type="presParOf" srcId="{D3BCB9DF-15A3-40AD-8529-4E8D708A44EB}" destId="{55146CCC-7E35-4D66-851B-4036A6658D6F}" srcOrd="0" destOrd="0" presId="urn:microsoft.com/office/officeart/2005/8/layout/orgChart1"/>
    <dgm:cxn modelId="{590F0D13-B134-43F0-A0AB-6A56EEB327FC}" type="presParOf" srcId="{55146CCC-7E35-4D66-851B-4036A6658D6F}" destId="{89A30B88-789D-4286-9E37-ED158723AAC5}" srcOrd="0" destOrd="0" presId="urn:microsoft.com/office/officeart/2005/8/layout/orgChart1"/>
    <dgm:cxn modelId="{6A4610EE-C207-4CB9-81B8-99C0FECA0C33}" type="presParOf" srcId="{55146CCC-7E35-4D66-851B-4036A6658D6F}" destId="{EC2BFB9D-8744-49D0-997B-9598F21A7D42}" srcOrd="1" destOrd="0" presId="urn:microsoft.com/office/officeart/2005/8/layout/orgChart1"/>
    <dgm:cxn modelId="{B8E06038-D2ED-4431-AB4D-C953BF52051E}" type="presParOf" srcId="{D3BCB9DF-15A3-40AD-8529-4E8D708A44EB}" destId="{5EE98554-A61D-4879-8E1B-ECC03F2872D5}" srcOrd="1" destOrd="0" presId="urn:microsoft.com/office/officeart/2005/8/layout/orgChart1"/>
    <dgm:cxn modelId="{1F275B0E-D526-443A-8AED-C0565E607E65}" type="presParOf" srcId="{5EE98554-A61D-4879-8E1B-ECC03F2872D5}" destId="{36CBFA8D-2B10-49A1-B4E7-F90973CA7C07}" srcOrd="0" destOrd="0" presId="urn:microsoft.com/office/officeart/2005/8/layout/orgChart1"/>
    <dgm:cxn modelId="{371472AC-CA5D-4EF9-BF42-00E59B8873C1}" type="presParOf" srcId="{5EE98554-A61D-4879-8E1B-ECC03F2872D5}" destId="{B7471917-85CC-4FFA-A677-30AF9D823AC4}" srcOrd="1" destOrd="0" presId="urn:microsoft.com/office/officeart/2005/8/layout/orgChart1"/>
    <dgm:cxn modelId="{D14DB071-2A36-414C-B98E-186F0BFD4CBB}" type="presParOf" srcId="{B7471917-85CC-4FFA-A677-30AF9D823AC4}" destId="{DC0C01EF-8077-4D6B-B27C-3B4E5590A24E}" srcOrd="0" destOrd="0" presId="urn:microsoft.com/office/officeart/2005/8/layout/orgChart1"/>
    <dgm:cxn modelId="{E874FAA3-2B31-4C0E-AAA0-888B16665F05}" type="presParOf" srcId="{DC0C01EF-8077-4D6B-B27C-3B4E5590A24E}" destId="{29937D4B-7598-4C01-A040-0FC2AD1E55F4}" srcOrd="0" destOrd="0" presId="urn:microsoft.com/office/officeart/2005/8/layout/orgChart1"/>
    <dgm:cxn modelId="{6F2DF656-2A44-4708-B049-1A76E52F8469}" type="presParOf" srcId="{DC0C01EF-8077-4D6B-B27C-3B4E5590A24E}" destId="{B5083E08-AA62-40E4-B13A-D9F7BA5CCE34}" srcOrd="1" destOrd="0" presId="urn:microsoft.com/office/officeart/2005/8/layout/orgChart1"/>
    <dgm:cxn modelId="{69109779-D7E9-4726-BE72-B4D475F51732}" type="presParOf" srcId="{B7471917-85CC-4FFA-A677-30AF9D823AC4}" destId="{91CFFD5E-700B-41BC-9EBD-0AE2D21B9DBF}" srcOrd="1" destOrd="0" presId="urn:microsoft.com/office/officeart/2005/8/layout/orgChart1"/>
    <dgm:cxn modelId="{E6690637-415E-428A-9030-06BF5EB4EEFB}" type="presParOf" srcId="{91CFFD5E-700B-41BC-9EBD-0AE2D21B9DBF}" destId="{9457CAC6-2554-4D3F-9BFA-F4F3AE1E8ACB}" srcOrd="0" destOrd="0" presId="urn:microsoft.com/office/officeart/2005/8/layout/orgChart1"/>
    <dgm:cxn modelId="{DAA3B468-0E0E-47A2-95EC-9C9E9A893C12}" type="presParOf" srcId="{91CFFD5E-700B-41BC-9EBD-0AE2D21B9DBF}" destId="{A17B3C62-20B9-497A-8ED2-41360A74ED6B}" srcOrd="1" destOrd="0" presId="urn:microsoft.com/office/officeart/2005/8/layout/orgChart1"/>
    <dgm:cxn modelId="{C975DC76-24C1-4F5A-B487-512D525FFE6C}" type="presParOf" srcId="{A17B3C62-20B9-497A-8ED2-41360A74ED6B}" destId="{0F8C5C26-008F-4306-8DCC-3A6F7DD8BEB5}" srcOrd="0" destOrd="0" presId="urn:microsoft.com/office/officeart/2005/8/layout/orgChart1"/>
    <dgm:cxn modelId="{BE2FB6ED-B7B9-4668-81A2-999C779625DE}" type="presParOf" srcId="{0F8C5C26-008F-4306-8DCC-3A6F7DD8BEB5}" destId="{FCDDF03E-DF6D-4796-B69B-2CDBC70EF2FE}" srcOrd="0" destOrd="0" presId="urn:microsoft.com/office/officeart/2005/8/layout/orgChart1"/>
    <dgm:cxn modelId="{862B0DF1-8FB7-4309-9828-C76DA04FF8FD}" type="presParOf" srcId="{0F8C5C26-008F-4306-8DCC-3A6F7DD8BEB5}" destId="{29D8D4C1-5ABD-4BF4-A9A5-E87F7EE81155}" srcOrd="1" destOrd="0" presId="urn:microsoft.com/office/officeart/2005/8/layout/orgChart1"/>
    <dgm:cxn modelId="{55BA3352-5E2D-43CF-9F46-72F1E20C9654}" type="presParOf" srcId="{A17B3C62-20B9-497A-8ED2-41360A74ED6B}" destId="{3F787F58-D862-4725-AA22-2335FE14A5A8}" srcOrd="1" destOrd="0" presId="urn:microsoft.com/office/officeart/2005/8/layout/orgChart1"/>
    <dgm:cxn modelId="{DCF4D12F-4FC1-4FBC-B54C-320655AC642E}" type="presParOf" srcId="{A17B3C62-20B9-497A-8ED2-41360A74ED6B}" destId="{F89E0414-F1B6-4CF5-8DE2-C597C4956D86}" srcOrd="2" destOrd="0" presId="urn:microsoft.com/office/officeart/2005/8/layout/orgChart1"/>
    <dgm:cxn modelId="{3B99EA25-C659-4CFA-8852-A9A5486F2518}" type="presParOf" srcId="{91CFFD5E-700B-41BC-9EBD-0AE2D21B9DBF}" destId="{931E53C5-05AC-4C06-BBF1-E428CF597238}" srcOrd="2" destOrd="0" presId="urn:microsoft.com/office/officeart/2005/8/layout/orgChart1"/>
    <dgm:cxn modelId="{BD9F41CD-E143-4D62-9FC4-8F47DDF96606}" type="presParOf" srcId="{91CFFD5E-700B-41BC-9EBD-0AE2D21B9DBF}" destId="{7D311EC9-F1F4-46CA-AC1E-CA1EFAC41B48}" srcOrd="3" destOrd="0" presId="urn:microsoft.com/office/officeart/2005/8/layout/orgChart1"/>
    <dgm:cxn modelId="{42FC67EC-40A3-412E-A3E3-F65FAEF83708}" type="presParOf" srcId="{7D311EC9-F1F4-46CA-AC1E-CA1EFAC41B48}" destId="{92041B97-19D4-4690-9791-8E596A2274A8}" srcOrd="0" destOrd="0" presId="urn:microsoft.com/office/officeart/2005/8/layout/orgChart1"/>
    <dgm:cxn modelId="{9C2B55C4-DE47-425E-A9CD-EC7A8C19E7F1}" type="presParOf" srcId="{92041B97-19D4-4690-9791-8E596A2274A8}" destId="{354D7946-04DF-4F8B-B2D8-AD60EE7B18DB}" srcOrd="0" destOrd="0" presId="urn:microsoft.com/office/officeart/2005/8/layout/orgChart1"/>
    <dgm:cxn modelId="{4EFCB85A-5797-4029-801A-82EFFFE611DB}" type="presParOf" srcId="{92041B97-19D4-4690-9791-8E596A2274A8}" destId="{4E8436C1-7941-42FF-B356-E56B53ED7B87}" srcOrd="1" destOrd="0" presId="urn:microsoft.com/office/officeart/2005/8/layout/orgChart1"/>
    <dgm:cxn modelId="{3E9C4BE3-853C-476F-AEC0-B47CC3A41873}" type="presParOf" srcId="{7D311EC9-F1F4-46CA-AC1E-CA1EFAC41B48}" destId="{2CA69838-C26C-45E2-A9FB-B39232559C76}" srcOrd="1" destOrd="0" presId="urn:microsoft.com/office/officeart/2005/8/layout/orgChart1"/>
    <dgm:cxn modelId="{2D76A911-D886-4915-80A9-63DBEA5A3E03}" type="presParOf" srcId="{7D311EC9-F1F4-46CA-AC1E-CA1EFAC41B48}" destId="{CCEA9E80-8817-4DD4-8E99-0D1B899ECB97}" srcOrd="2" destOrd="0" presId="urn:microsoft.com/office/officeart/2005/8/layout/orgChart1"/>
    <dgm:cxn modelId="{E5CA3C7A-A525-42A1-B80B-7E57F539690F}" type="presParOf" srcId="{B7471917-85CC-4FFA-A677-30AF9D823AC4}" destId="{387941A1-6708-471D-B989-DE7BABDDC148}" srcOrd="2" destOrd="0" presId="urn:microsoft.com/office/officeart/2005/8/layout/orgChart1"/>
    <dgm:cxn modelId="{1BAF22EA-319E-4909-8CF8-699D1C1DE465}" type="presParOf" srcId="{5EE98554-A61D-4879-8E1B-ECC03F2872D5}" destId="{EA5F703B-2163-4A39-9E4A-E160B1C133E9}" srcOrd="2" destOrd="0" presId="urn:microsoft.com/office/officeart/2005/8/layout/orgChart1"/>
    <dgm:cxn modelId="{916B9223-3B66-4028-8975-EDA7C65336DB}" type="presParOf" srcId="{5EE98554-A61D-4879-8E1B-ECC03F2872D5}" destId="{CE24BC4D-C280-4531-83CE-7C0C4A8B10F7}" srcOrd="3" destOrd="0" presId="urn:microsoft.com/office/officeart/2005/8/layout/orgChart1"/>
    <dgm:cxn modelId="{A5EAE2EC-6BC5-44CD-B064-FA59F3D71D9F}" type="presParOf" srcId="{CE24BC4D-C280-4531-83CE-7C0C4A8B10F7}" destId="{1CF64729-3AED-4D13-BFDB-F218646028AC}" srcOrd="0" destOrd="0" presId="urn:microsoft.com/office/officeart/2005/8/layout/orgChart1"/>
    <dgm:cxn modelId="{0638BD1E-F2DA-4BC7-B86F-CF331B044A74}" type="presParOf" srcId="{1CF64729-3AED-4D13-BFDB-F218646028AC}" destId="{BF8C4EA2-189B-4F72-98D9-EE0063118302}" srcOrd="0" destOrd="0" presId="urn:microsoft.com/office/officeart/2005/8/layout/orgChart1"/>
    <dgm:cxn modelId="{E25B3EDB-A130-42B8-94E3-9E70C308A90D}" type="presParOf" srcId="{1CF64729-3AED-4D13-BFDB-F218646028AC}" destId="{845EA40D-04DE-45A4-B9D8-5AA44822E901}" srcOrd="1" destOrd="0" presId="urn:microsoft.com/office/officeart/2005/8/layout/orgChart1"/>
    <dgm:cxn modelId="{5FA63F7C-7180-445D-9B1B-1C7C4149DE9F}" type="presParOf" srcId="{CE24BC4D-C280-4531-83CE-7C0C4A8B10F7}" destId="{1674F41C-9094-4AF3-9B81-8AB2C3F73F0B}" srcOrd="1" destOrd="0" presId="urn:microsoft.com/office/officeart/2005/8/layout/orgChart1"/>
    <dgm:cxn modelId="{78629E8A-4F00-436F-993B-002090777C9F}" type="presParOf" srcId="{1674F41C-9094-4AF3-9B81-8AB2C3F73F0B}" destId="{5929E9DB-FCBB-4FC7-80E4-0D594F25D083}" srcOrd="0" destOrd="0" presId="urn:microsoft.com/office/officeart/2005/8/layout/orgChart1"/>
    <dgm:cxn modelId="{B76A743A-99DD-42F5-8D15-DD4677596C07}" type="presParOf" srcId="{1674F41C-9094-4AF3-9B81-8AB2C3F73F0B}" destId="{035DC341-4754-4C6F-A0F3-AD209351F393}" srcOrd="1" destOrd="0" presId="urn:microsoft.com/office/officeart/2005/8/layout/orgChart1"/>
    <dgm:cxn modelId="{5B75C7E2-B032-4609-9EA3-CC1AAE51964F}" type="presParOf" srcId="{035DC341-4754-4C6F-A0F3-AD209351F393}" destId="{6DD14AD5-1CCE-4556-BA3B-0823234E76A5}" srcOrd="0" destOrd="0" presId="urn:microsoft.com/office/officeart/2005/8/layout/orgChart1"/>
    <dgm:cxn modelId="{0225409F-8518-405A-872C-EDA0E7167298}" type="presParOf" srcId="{6DD14AD5-1CCE-4556-BA3B-0823234E76A5}" destId="{3FA49681-7DFE-4B0F-B86A-DAF7FE7989C5}" srcOrd="0" destOrd="0" presId="urn:microsoft.com/office/officeart/2005/8/layout/orgChart1"/>
    <dgm:cxn modelId="{0FAEE8DE-3082-4EFA-91C9-D98203F8004B}" type="presParOf" srcId="{6DD14AD5-1CCE-4556-BA3B-0823234E76A5}" destId="{CD9FACB4-E35A-4285-887F-6D675A562FBB}" srcOrd="1" destOrd="0" presId="urn:microsoft.com/office/officeart/2005/8/layout/orgChart1"/>
    <dgm:cxn modelId="{A5AB2D68-DB53-412F-A98F-0F931B8590E2}" type="presParOf" srcId="{035DC341-4754-4C6F-A0F3-AD209351F393}" destId="{ADF23F8D-C5C8-4B9F-B741-B0AF73C3B2C2}" srcOrd="1" destOrd="0" presId="urn:microsoft.com/office/officeart/2005/8/layout/orgChart1"/>
    <dgm:cxn modelId="{E7CD4E11-194A-42B9-96E3-3FC43B06D52C}" type="presParOf" srcId="{035DC341-4754-4C6F-A0F3-AD209351F393}" destId="{3A07EC15-1048-4E2A-9DEF-2DBA739B1FE9}" srcOrd="2" destOrd="0" presId="urn:microsoft.com/office/officeart/2005/8/layout/orgChart1"/>
    <dgm:cxn modelId="{D507C260-EC05-4939-A1CA-259F8DAFD2F6}" type="presParOf" srcId="{CE24BC4D-C280-4531-83CE-7C0C4A8B10F7}" destId="{34FBAD28-CE75-4DD8-BBF4-12B9D92FEFC6}" srcOrd="2" destOrd="0" presId="urn:microsoft.com/office/officeart/2005/8/layout/orgChart1"/>
    <dgm:cxn modelId="{46459C28-8586-414B-9C0A-C205FAA40964}" type="presParOf" srcId="{D3BCB9DF-15A3-40AD-8529-4E8D708A44EB}" destId="{644C6A05-2357-4820-9F33-D73730A16D49}" srcOrd="2" destOrd="0" presId="urn:microsoft.com/office/officeart/2005/8/layout/orgChart1"/>
    <dgm:cxn modelId="{5A433EA2-85DD-440A-A675-53575389A25F}" type="presParOf" srcId="{CB117A19-A57E-42BC-ACD2-44416CAE6227}" destId="{D53A45FE-074B-4603-BC9A-1AC2744FB36B}" srcOrd="1" destOrd="0" presId="urn:microsoft.com/office/officeart/2005/8/layout/orgChart1"/>
    <dgm:cxn modelId="{F7754246-2533-43F2-AF92-2B731156B257}" type="presParOf" srcId="{D53A45FE-074B-4603-BC9A-1AC2744FB36B}" destId="{93588BFA-F2EA-46D7-9080-3C83BAF03A25}" srcOrd="0" destOrd="0" presId="urn:microsoft.com/office/officeart/2005/8/layout/orgChart1"/>
    <dgm:cxn modelId="{132200E5-0F26-4297-AF0E-AF780DBEE6AC}" type="presParOf" srcId="{93588BFA-F2EA-46D7-9080-3C83BAF03A25}" destId="{FE84449C-10CF-45CF-966D-79C9EE540FF7}" srcOrd="0" destOrd="0" presId="urn:microsoft.com/office/officeart/2005/8/layout/orgChart1"/>
    <dgm:cxn modelId="{F74FB421-1B00-48E2-83EA-2DCE0343047C}" type="presParOf" srcId="{93588BFA-F2EA-46D7-9080-3C83BAF03A25}" destId="{2812BFB3-26BB-4C95-81F7-3DF2F5EF4272}" srcOrd="1" destOrd="0" presId="urn:microsoft.com/office/officeart/2005/8/layout/orgChart1"/>
    <dgm:cxn modelId="{696CD7EE-836D-4FE7-83D7-9726696ADFC0}" type="presParOf" srcId="{D53A45FE-074B-4603-BC9A-1AC2744FB36B}" destId="{74105422-C2FF-4BDB-AE28-855083EAA80E}" srcOrd="1" destOrd="0" presId="urn:microsoft.com/office/officeart/2005/8/layout/orgChart1"/>
    <dgm:cxn modelId="{0596E257-55DE-445C-8525-204B02FCEAA4}" type="presParOf" srcId="{D53A45FE-074B-4603-BC9A-1AC2744FB36B}" destId="{78FAEA1D-C2D5-4E17-B552-0D5B14E2B38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BC7FF5-10CF-4012-906E-B35A721DE7A7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528C03D-B38B-41C9-9960-E7EAE85DCE4D}">
      <dgm:prSet phldrT="[Текст]"/>
      <dgm:spPr/>
      <dgm:t>
        <a:bodyPr/>
        <a:lstStyle/>
        <a:p>
          <a:r>
            <a:rPr lang="uk-UA" dirty="0"/>
            <a:t>Основні джерела доходу</a:t>
          </a:r>
        </a:p>
      </dgm:t>
    </dgm:pt>
    <dgm:pt modelId="{3B55A6F2-C7FA-4507-BC29-CFC5423F1447}" type="parTrans" cxnId="{5B3F0D33-B4DD-4D85-8679-4C6FF7361FD5}">
      <dgm:prSet/>
      <dgm:spPr/>
      <dgm:t>
        <a:bodyPr/>
        <a:lstStyle/>
        <a:p>
          <a:endParaRPr lang="uk-UA"/>
        </a:p>
      </dgm:t>
    </dgm:pt>
    <dgm:pt modelId="{D0D69B36-F1AC-478E-BC77-6CBC53A5DBFD}" type="sibTrans" cxnId="{5B3F0D33-B4DD-4D85-8679-4C6FF7361FD5}">
      <dgm:prSet/>
      <dgm:spPr/>
      <dgm:t>
        <a:bodyPr/>
        <a:lstStyle/>
        <a:p>
          <a:endParaRPr lang="uk-UA"/>
        </a:p>
      </dgm:t>
    </dgm:pt>
    <dgm:pt modelId="{A0FF7D66-7857-4241-AB6B-28C266210999}" type="asst">
      <dgm:prSet phldrT="[Текст]"/>
      <dgm:spPr/>
      <dgm:t>
        <a:bodyPr/>
        <a:lstStyle/>
        <a:p>
          <a:r>
            <a:rPr lang="uk-UA" dirty="0"/>
            <a:t>Продаж готових страв і напоїв</a:t>
          </a:r>
        </a:p>
      </dgm:t>
    </dgm:pt>
    <dgm:pt modelId="{AAC82360-B6C3-4582-9D21-074F18ED39AD}" type="parTrans" cxnId="{795E554D-9CC1-4049-857E-7F8E8303C426}">
      <dgm:prSet/>
      <dgm:spPr/>
      <dgm:t>
        <a:bodyPr/>
        <a:lstStyle/>
        <a:p>
          <a:endParaRPr lang="uk-UA"/>
        </a:p>
      </dgm:t>
    </dgm:pt>
    <dgm:pt modelId="{7949643E-391F-4B32-AD68-653774FB74BA}" type="sibTrans" cxnId="{795E554D-9CC1-4049-857E-7F8E8303C426}">
      <dgm:prSet/>
      <dgm:spPr/>
      <dgm:t>
        <a:bodyPr/>
        <a:lstStyle/>
        <a:p>
          <a:endParaRPr lang="uk-UA"/>
        </a:p>
      </dgm:t>
    </dgm:pt>
    <dgm:pt modelId="{712E2351-F7B6-4D66-90D0-7C7855F5CA11}">
      <dgm:prSet phldrT="[Текст]"/>
      <dgm:spPr/>
      <dgm:t>
        <a:bodyPr/>
        <a:lstStyle/>
        <a:p>
          <a:r>
            <a:rPr lang="uk-UA" dirty="0"/>
            <a:t>Додаткові послуги (</a:t>
          </a:r>
          <a:r>
            <a:rPr lang="uk-UA" dirty="0" err="1"/>
            <a:t>кейтеринг</a:t>
          </a:r>
          <a:r>
            <a:rPr lang="uk-UA" dirty="0"/>
            <a:t>, доставка тощо)</a:t>
          </a:r>
        </a:p>
      </dgm:t>
    </dgm:pt>
    <dgm:pt modelId="{E60F57F2-4790-4FAD-A278-01C94BAC5106}" type="parTrans" cxnId="{13694AD4-56F8-493B-AFD6-5D50D48BF1EC}">
      <dgm:prSet/>
      <dgm:spPr/>
      <dgm:t>
        <a:bodyPr/>
        <a:lstStyle/>
        <a:p>
          <a:endParaRPr lang="uk-UA"/>
        </a:p>
      </dgm:t>
    </dgm:pt>
    <dgm:pt modelId="{AFD61D63-8905-40A5-9B79-1C545E87657C}" type="sibTrans" cxnId="{13694AD4-56F8-493B-AFD6-5D50D48BF1EC}">
      <dgm:prSet/>
      <dgm:spPr/>
      <dgm:t>
        <a:bodyPr/>
        <a:lstStyle/>
        <a:p>
          <a:endParaRPr lang="uk-UA"/>
        </a:p>
      </dgm:t>
    </dgm:pt>
    <dgm:pt modelId="{CD66D415-C4B3-46B9-B6CC-2D57493D1BFC}">
      <dgm:prSet phldrT="[Текст]"/>
      <dgm:spPr/>
      <dgm:t>
        <a:bodyPr/>
        <a:lstStyle/>
        <a:p>
          <a:r>
            <a:rPr lang="uk-UA" dirty="0"/>
            <a:t>Продаж </a:t>
          </a:r>
          <a:r>
            <a:rPr lang="uk-UA" dirty="0" err="1"/>
            <a:t>брендованої</a:t>
          </a:r>
          <a:r>
            <a:rPr lang="uk-UA" dirty="0"/>
            <a:t> продукції</a:t>
          </a:r>
        </a:p>
      </dgm:t>
    </dgm:pt>
    <dgm:pt modelId="{6D49BCA3-2D9E-42DD-8054-24D374D531F2}" type="parTrans" cxnId="{6330B1E3-A023-4450-8AFC-FEA824B94C99}">
      <dgm:prSet/>
      <dgm:spPr/>
      <dgm:t>
        <a:bodyPr/>
        <a:lstStyle/>
        <a:p>
          <a:endParaRPr lang="uk-UA"/>
        </a:p>
      </dgm:t>
    </dgm:pt>
    <dgm:pt modelId="{A7D20046-313C-430D-8DB6-86D479A4243A}" type="sibTrans" cxnId="{6330B1E3-A023-4450-8AFC-FEA824B94C99}">
      <dgm:prSet/>
      <dgm:spPr/>
      <dgm:t>
        <a:bodyPr/>
        <a:lstStyle/>
        <a:p>
          <a:endParaRPr lang="uk-UA"/>
        </a:p>
      </dgm:t>
    </dgm:pt>
    <dgm:pt modelId="{3A987A84-04E1-46A4-B204-8A30AB8F69F0}">
      <dgm:prSet phldrT="[Текст]"/>
      <dgm:spPr/>
      <dgm:t>
        <a:bodyPr/>
        <a:lstStyle/>
        <a:p>
          <a:r>
            <a:rPr lang="uk-UA" dirty="0"/>
            <a:t>франчайзинг</a:t>
          </a:r>
        </a:p>
      </dgm:t>
    </dgm:pt>
    <dgm:pt modelId="{3D9DC4E8-7B0D-4E45-B3EA-7C4AD17FFD0D}" type="parTrans" cxnId="{DCF8CAD0-913C-49C4-ADCF-3C0BAB5152C3}">
      <dgm:prSet/>
      <dgm:spPr/>
      <dgm:t>
        <a:bodyPr/>
        <a:lstStyle/>
        <a:p>
          <a:endParaRPr lang="uk-UA"/>
        </a:p>
      </dgm:t>
    </dgm:pt>
    <dgm:pt modelId="{3E07D333-3101-44A6-9E19-B1E2A68F45ED}" type="sibTrans" cxnId="{DCF8CAD0-913C-49C4-ADCF-3C0BAB5152C3}">
      <dgm:prSet/>
      <dgm:spPr/>
      <dgm:t>
        <a:bodyPr/>
        <a:lstStyle/>
        <a:p>
          <a:endParaRPr lang="uk-UA"/>
        </a:p>
      </dgm:t>
    </dgm:pt>
    <dgm:pt modelId="{11FE7E8B-02CF-4A28-A750-6D76A5338D75}" type="pres">
      <dgm:prSet presAssocID="{0DBC7FF5-10CF-4012-906E-B35A721DE7A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B33D685-9343-4409-96EA-7D31F905EF63}" type="pres">
      <dgm:prSet presAssocID="{C528C03D-B38B-41C9-9960-E7EAE85DCE4D}" presName="hierRoot1" presStyleCnt="0">
        <dgm:presLayoutVars>
          <dgm:hierBranch val="init"/>
        </dgm:presLayoutVars>
      </dgm:prSet>
      <dgm:spPr/>
    </dgm:pt>
    <dgm:pt modelId="{92236032-615A-4BCB-BBD3-456A6B556F7C}" type="pres">
      <dgm:prSet presAssocID="{C528C03D-B38B-41C9-9960-E7EAE85DCE4D}" presName="rootComposite1" presStyleCnt="0"/>
      <dgm:spPr/>
    </dgm:pt>
    <dgm:pt modelId="{00780D06-A26B-4096-B960-5C45490C5F14}" type="pres">
      <dgm:prSet presAssocID="{C528C03D-B38B-41C9-9960-E7EAE85DCE4D}" presName="rootText1" presStyleLbl="alignAcc1" presStyleIdx="0" presStyleCnt="0">
        <dgm:presLayoutVars>
          <dgm:chPref val="3"/>
        </dgm:presLayoutVars>
      </dgm:prSet>
      <dgm:spPr/>
    </dgm:pt>
    <dgm:pt modelId="{50010C2C-CD9F-4C2E-8CCE-AC956636714F}" type="pres">
      <dgm:prSet presAssocID="{C528C03D-B38B-41C9-9960-E7EAE85DCE4D}" presName="topArc1" presStyleLbl="parChTrans1D1" presStyleIdx="0" presStyleCnt="10"/>
      <dgm:spPr/>
    </dgm:pt>
    <dgm:pt modelId="{B7FE1546-FEDE-4AA0-8808-5F7627658AC1}" type="pres">
      <dgm:prSet presAssocID="{C528C03D-B38B-41C9-9960-E7EAE85DCE4D}" presName="bottomArc1" presStyleLbl="parChTrans1D1" presStyleIdx="1" presStyleCnt="10"/>
      <dgm:spPr/>
    </dgm:pt>
    <dgm:pt modelId="{52678F81-D974-49D6-9598-5412163E64A6}" type="pres">
      <dgm:prSet presAssocID="{C528C03D-B38B-41C9-9960-E7EAE85DCE4D}" presName="topConnNode1" presStyleLbl="node1" presStyleIdx="0" presStyleCnt="0"/>
      <dgm:spPr/>
    </dgm:pt>
    <dgm:pt modelId="{EACF7921-6AA5-473D-8024-24ECFD0A5CD0}" type="pres">
      <dgm:prSet presAssocID="{C528C03D-B38B-41C9-9960-E7EAE85DCE4D}" presName="hierChild2" presStyleCnt="0"/>
      <dgm:spPr/>
    </dgm:pt>
    <dgm:pt modelId="{9F361A6E-F768-4AC9-8A16-4B02F5D342D4}" type="pres">
      <dgm:prSet presAssocID="{E60F57F2-4790-4FAD-A278-01C94BAC5106}" presName="Name28" presStyleLbl="parChTrans1D2" presStyleIdx="0" presStyleCnt="4"/>
      <dgm:spPr/>
    </dgm:pt>
    <dgm:pt modelId="{EA7EAA05-FEB1-4ABB-9E1F-0BE22D361877}" type="pres">
      <dgm:prSet presAssocID="{712E2351-F7B6-4D66-90D0-7C7855F5CA11}" presName="hierRoot2" presStyleCnt="0">
        <dgm:presLayoutVars>
          <dgm:hierBranch val="init"/>
        </dgm:presLayoutVars>
      </dgm:prSet>
      <dgm:spPr/>
    </dgm:pt>
    <dgm:pt modelId="{86711CAA-CD22-4703-9DF6-53B4E27D933C}" type="pres">
      <dgm:prSet presAssocID="{712E2351-F7B6-4D66-90D0-7C7855F5CA11}" presName="rootComposite2" presStyleCnt="0"/>
      <dgm:spPr/>
    </dgm:pt>
    <dgm:pt modelId="{2AA0417B-03EB-46B9-A2F6-4ACA01167532}" type="pres">
      <dgm:prSet presAssocID="{712E2351-F7B6-4D66-90D0-7C7855F5CA11}" presName="rootText2" presStyleLbl="alignAcc1" presStyleIdx="0" presStyleCnt="0">
        <dgm:presLayoutVars>
          <dgm:chPref val="3"/>
        </dgm:presLayoutVars>
      </dgm:prSet>
      <dgm:spPr/>
    </dgm:pt>
    <dgm:pt modelId="{31AAE54F-4539-4622-8F2C-F2477B62A0E9}" type="pres">
      <dgm:prSet presAssocID="{712E2351-F7B6-4D66-90D0-7C7855F5CA11}" presName="topArc2" presStyleLbl="parChTrans1D1" presStyleIdx="2" presStyleCnt="10"/>
      <dgm:spPr/>
    </dgm:pt>
    <dgm:pt modelId="{BF6C792F-582D-4AF3-80CB-72C8180B0C8E}" type="pres">
      <dgm:prSet presAssocID="{712E2351-F7B6-4D66-90D0-7C7855F5CA11}" presName="bottomArc2" presStyleLbl="parChTrans1D1" presStyleIdx="3" presStyleCnt="10"/>
      <dgm:spPr/>
    </dgm:pt>
    <dgm:pt modelId="{8810CA9C-7BE0-4C00-8647-0CC178165FB3}" type="pres">
      <dgm:prSet presAssocID="{712E2351-F7B6-4D66-90D0-7C7855F5CA11}" presName="topConnNode2" presStyleLbl="node2" presStyleIdx="0" presStyleCnt="0"/>
      <dgm:spPr/>
    </dgm:pt>
    <dgm:pt modelId="{3EEE4BA2-320B-47F4-B6EE-1E7DF9DF673A}" type="pres">
      <dgm:prSet presAssocID="{712E2351-F7B6-4D66-90D0-7C7855F5CA11}" presName="hierChild4" presStyleCnt="0"/>
      <dgm:spPr/>
    </dgm:pt>
    <dgm:pt modelId="{C4247E02-5404-4173-B2AB-713BCBE9B319}" type="pres">
      <dgm:prSet presAssocID="{712E2351-F7B6-4D66-90D0-7C7855F5CA11}" presName="hierChild5" presStyleCnt="0"/>
      <dgm:spPr/>
    </dgm:pt>
    <dgm:pt modelId="{6159258C-D28E-4BCC-B1C5-7CCE9FCE73A4}" type="pres">
      <dgm:prSet presAssocID="{6D49BCA3-2D9E-42DD-8054-24D374D531F2}" presName="Name28" presStyleLbl="parChTrans1D2" presStyleIdx="1" presStyleCnt="4"/>
      <dgm:spPr/>
    </dgm:pt>
    <dgm:pt modelId="{9E5068B1-4547-4DC3-98CC-DB8D6123F45F}" type="pres">
      <dgm:prSet presAssocID="{CD66D415-C4B3-46B9-B6CC-2D57493D1BFC}" presName="hierRoot2" presStyleCnt="0">
        <dgm:presLayoutVars>
          <dgm:hierBranch val="init"/>
        </dgm:presLayoutVars>
      </dgm:prSet>
      <dgm:spPr/>
    </dgm:pt>
    <dgm:pt modelId="{321F22A8-16C0-4A0B-AFF1-14E5D27C3BA2}" type="pres">
      <dgm:prSet presAssocID="{CD66D415-C4B3-46B9-B6CC-2D57493D1BFC}" presName="rootComposite2" presStyleCnt="0"/>
      <dgm:spPr/>
    </dgm:pt>
    <dgm:pt modelId="{0B899F72-C067-49D9-AB1C-BCE6B0FA1FF1}" type="pres">
      <dgm:prSet presAssocID="{CD66D415-C4B3-46B9-B6CC-2D57493D1BFC}" presName="rootText2" presStyleLbl="alignAcc1" presStyleIdx="0" presStyleCnt="0">
        <dgm:presLayoutVars>
          <dgm:chPref val="3"/>
        </dgm:presLayoutVars>
      </dgm:prSet>
      <dgm:spPr/>
    </dgm:pt>
    <dgm:pt modelId="{FECDC337-6BED-4FFA-8D6B-D48BB068D0F3}" type="pres">
      <dgm:prSet presAssocID="{CD66D415-C4B3-46B9-B6CC-2D57493D1BFC}" presName="topArc2" presStyleLbl="parChTrans1D1" presStyleIdx="4" presStyleCnt="10"/>
      <dgm:spPr/>
    </dgm:pt>
    <dgm:pt modelId="{78DC481C-CDAE-48E2-AAA9-5223BE494DF8}" type="pres">
      <dgm:prSet presAssocID="{CD66D415-C4B3-46B9-B6CC-2D57493D1BFC}" presName="bottomArc2" presStyleLbl="parChTrans1D1" presStyleIdx="5" presStyleCnt="10"/>
      <dgm:spPr/>
    </dgm:pt>
    <dgm:pt modelId="{8B87DFCB-5E08-4F9A-95CB-182BC3CED208}" type="pres">
      <dgm:prSet presAssocID="{CD66D415-C4B3-46B9-B6CC-2D57493D1BFC}" presName="topConnNode2" presStyleLbl="node2" presStyleIdx="0" presStyleCnt="0"/>
      <dgm:spPr/>
    </dgm:pt>
    <dgm:pt modelId="{D1D766D2-7503-4B31-8DF4-1B9AD920E898}" type="pres">
      <dgm:prSet presAssocID="{CD66D415-C4B3-46B9-B6CC-2D57493D1BFC}" presName="hierChild4" presStyleCnt="0"/>
      <dgm:spPr/>
    </dgm:pt>
    <dgm:pt modelId="{D3E33CB2-EC05-46D6-8D35-B535C909443E}" type="pres">
      <dgm:prSet presAssocID="{CD66D415-C4B3-46B9-B6CC-2D57493D1BFC}" presName="hierChild5" presStyleCnt="0"/>
      <dgm:spPr/>
    </dgm:pt>
    <dgm:pt modelId="{665935F5-6076-4F1A-A7E3-AFF816D5D218}" type="pres">
      <dgm:prSet presAssocID="{3D9DC4E8-7B0D-4E45-B3EA-7C4AD17FFD0D}" presName="Name28" presStyleLbl="parChTrans1D2" presStyleIdx="2" presStyleCnt="4"/>
      <dgm:spPr/>
    </dgm:pt>
    <dgm:pt modelId="{F313E2B2-4E1B-4EFF-ABC3-2620AC99FA3B}" type="pres">
      <dgm:prSet presAssocID="{3A987A84-04E1-46A4-B204-8A30AB8F69F0}" presName="hierRoot2" presStyleCnt="0">
        <dgm:presLayoutVars>
          <dgm:hierBranch val="init"/>
        </dgm:presLayoutVars>
      </dgm:prSet>
      <dgm:spPr/>
    </dgm:pt>
    <dgm:pt modelId="{47CD4A27-CE41-4652-8BCB-BE04107763CD}" type="pres">
      <dgm:prSet presAssocID="{3A987A84-04E1-46A4-B204-8A30AB8F69F0}" presName="rootComposite2" presStyleCnt="0"/>
      <dgm:spPr/>
    </dgm:pt>
    <dgm:pt modelId="{159D25E4-B1C0-440C-9C9E-209C7575F34C}" type="pres">
      <dgm:prSet presAssocID="{3A987A84-04E1-46A4-B204-8A30AB8F69F0}" presName="rootText2" presStyleLbl="alignAcc1" presStyleIdx="0" presStyleCnt="0">
        <dgm:presLayoutVars>
          <dgm:chPref val="3"/>
        </dgm:presLayoutVars>
      </dgm:prSet>
      <dgm:spPr/>
    </dgm:pt>
    <dgm:pt modelId="{A432218D-8EAF-4EFF-AD56-142DFB2606EB}" type="pres">
      <dgm:prSet presAssocID="{3A987A84-04E1-46A4-B204-8A30AB8F69F0}" presName="topArc2" presStyleLbl="parChTrans1D1" presStyleIdx="6" presStyleCnt="10"/>
      <dgm:spPr/>
    </dgm:pt>
    <dgm:pt modelId="{A0C2BA0A-DA77-4924-ACA0-9F339D60BEA5}" type="pres">
      <dgm:prSet presAssocID="{3A987A84-04E1-46A4-B204-8A30AB8F69F0}" presName="bottomArc2" presStyleLbl="parChTrans1D1" presStyleIdx="7" presStyleCnt="10"/>
      <dgm:spPr/>
    </dgm:pt>
    <dgm:pt modelId="{13F9CC17-1D14-403F-915E-4A2898D701D4}" type="pres">
      <dgm:prSet presAssocID="{3A987A84-04E1-46A4-B204-8A30AB8F69F0}" presName="topConnNode2" presStyleLbl="node2" presStyleIdx="0" presStyleCnt="0"/>
      <dgm:spPr/>
    </dgm:pt>
    <dgm:pt modelId="{6AA7F897-0EFC-4C53-AAFB-F3166D6428DC}" type="pres">
      <dgm:prSet presAssocID="{3A987A84-04E1-46A4-B204-8A30AB8F69F0}" presName="hierChild4" presStyleCnt="0"/>
      <dgm:spPr/>
    </dgm:pt>
    <dgm:pt modelId="{FF054C0C-EEAD-4E97-B915-54A96D230F99}" type="pres">
      <dgm:prSet presAssocID="{3A987A84-04E1-46A4-B204-8A30AB8F69F0}" presName="hierChild5" presStyleCnt="0"/>
      <dgm:spPr/>
    </dgm:pt>
    <dgm:pt modelId="{D3105713-DCB0-4305-9D15-23F7AF8BDFA7}" type="pres">
      <dgm:prSet presAssocID="{C528C03D-B38B-41C9-9960-E7EAE85DCE4D}" presName="hierChild3" presStyleCnt="0"/>
      <dgm:spPr/>
    </dgm:pt>
    <dgm:pt modelId="{2A73B4CA-B805-4AB9-B30F-CEDA94D98208}" type="pres">
      <dgm:prSet presAssocID="{AAC82360-B6C3-4582-9D21-074F18ED39AD}" presName="Name101" presStyleLbl="parChTrans1D2" presStyleIdx="3" presStyleCnt="4"/>
      <dgm:spPr/>
    </dgm:pt>
    <dgm:pt modelId="{A28EC11C-F75B-442C-B912-C18907992A76}" type="pres">
      <dgm:prSet presAssocID="{A0FF7D66-7857-4241-AB6B-28C266210999}" presName="hierRoot3" presStyleCnt="0">
        <dgm:presLayoutVars>
          <dgm:hierBranch val="init"/>
        </dgm:presLayoutVars>
      </dgm:prSet>
      <dgm:spPr/>
    </dgm:pt>
    <dgm:pt modelId="{8CD4976D-B830-43F8-BF48-F07ADE3296A6}" type="pres">
      <dgm:prSet presAssocID="{A0FF7D66-7857-4241-AB6B-28C266210999}" presName="rootComposite3" presStyleCnt="0"/>
      <dgm:spPr/>
    </dgm:pt>
    <dgm:pt modelId="{D3E00A26-72F7-40B7-B512-FD3095A5C611}" type="pres">
      <dgm:prSet presAssocID="{A0FF7D66-7857-4241-AB6B-28C266210999}" presName="rootText3" presStyleLbl="alignAcc1" presStyleIdx="0" presStyleCnt="0">
        <dgm:presLayoutVars>
          <dgm:chPref val="3"/>
        </dgm:presLayoutVars>
      </dgm:prSet>
      <dgm:spPr/>
    </dgm:pt>
    <dgm:pt modelId="{51405664-45F2-4897-96EB-3E6395B2A33D}" type="pres">
      <dgm:prSet presAssocID="{A0FF7D66-7857-4241-AB6B-28C266210999}" presName="topArc3" presStyleLbl="parChTrans1D1" presStyleIdx="8" presStyleCnt="10"/>
      <dgm:spPr/>
    </dgm:pt>
    <dgm:pt modelId="{FB4BCB55-1FEF-4DA0-BF23-15F752F65916}" type="pres">
      <dgm:prSet presAssocID="{A0FF7D66-7857-4241-AB6B-28C266210999}" presName="bottomArc3" presStyleLbl="parChTrans1D1" presStyleIdx="9" presStyleCnt="10"/>
      <dgm:spPr/>
    </dgm:pt>
    <dgm:pt modelId="{50D551A8-7684-4EFE-ABD3-59474CC160D5}" type="pres">
      <dgm:prSet presAssocID="{A0FF7D66-7857-4241-AB6B-28C266210999}" presName="topConnNode3" presStyleLbl="asst1" presStyleIdx="0" presStyleCnt="0"/>
      <dgm:spPr/>
    </dgm:pt>
    <dgm:pt modelId="{1FFB8880-4B74-4ABE-BEA6-6BB25A3F1020}" type="pres">
      <dgm:prSet presAssocID="{A0FF7D66-7857-4241-AB6B-28C266210999}" presName="hierChild6" presStyleCnt="0"/>
      <dgm:spPr/>
    </dgm:pt>
    <dgm:pt modelId="{5BD6C74E-B4C1-4318-A974-D0569625EDFC}" type="pres">
      <dgm:prSet presAssocID="{A0FF7D66-7857-4241-AB6B-28C266210999}" presName="hierChild7" presStyleCnt="0"/>
      <dgm:spPr/>
    </dgm:pt>
  </dgm:ptLst>
  <dgm:cxnLst>
    <dgm:cxn modelId="{D2E8660F-08FD-455C-81EC-A32D1EBBAE97}" type="presOf" srcId="{C528C03D-B38B-41C9-9960-E7EAE85DCE4D}" destId="{00780D06-A26B-4096-B960-5C45490C5F14}" srcOrd="0" destOrd="0" presId="urn:microsoft.com/office/officeart/2008/layout/HalfCircleOrganizationChart"/>
    <dgm:cxn modelId="{BD967212-1118-4D0D-AC3F-B27B9CE68269}" type="presOf" srcId="{3A987A84-04E1-46A4-B204-8A30AB8F69F0}" destId="{13F9CC17-1D14-403F-915E-4A2898D701D4}" srcOrd="1" destOrd="0" presId="urn:microsoft.com/office/officeart/2008/layout/HalfCircleOrganizationChart"/>
    <dgm:cxn modelId="{B89F3726-EFC9-42D0-AB31-D8183EDE70FC}" type="presOf" srcId="{3D9DC4E8-7B0D-4E45-B3EA-7C4AD17FFD0D}" destId="{665935F5-6076-4F1A-A7E3-AFF816D5D218}" srcOrd="0" destOrd="0" presId="urn:microsoft.com/office/officeart/2008/layout/HalfCircleOrganizationChart"/>
    <dgm:cxn modelId="{5B3F0D33-B4DD-4D85-8679-4C6FF7361FD5}" srcId="{0DBC7FF5-10CF-4012-906E-B35A721DE7A7}" destId="{C528C03D-B38B-41C9-9960-E7EAE85DCE4D}" srcOrd="0" destOrd="0" parTransId="{3B55A6F2-C7FA-4507-BC29-CFC5423F1447}" sibTransId="{D0D69B36-F1AC-478E-BC77-6CBC53A5DBFD}"/>
    <dgm:cxn modelId="{934CB93A-123A-4BF2-A470-DFD3C7A48244}" type="presOf" srcId="{C528C03D-B38B-41C9-9960-E7EAE85DCE4D}" destId="{52678F81-D974-49D6-9598-5412163E64A6}" srcOrd="1" destOrd="0" presId="urn:microsoft.com/office/officeart/2008/layout/HalfCircleOrganizationChart"/>
    <dgm:cxn modelId="{22BEE03F-8145-48AA-969D-FAF485AAF51B}" type="presOf" srcId="{CD66D415-C4B3-46B9-B6CC-2D57493D1BFC}" destId="{8B87DFCB-5E08-4F9A-95CB-182BC3CED208}" srcOrd="1" destOrd="0" presId="urn:microsoft.com/office/officeart/2008/layout/HalfCircleOrganizationChart"/>
    <dgm:cxn modelId="{81884A47-F59C-4EA9-A340-096784CFCEF6}" type="presOf" srcId="{E60F57F2-4790-4FAD-A278-01C94BAC5106}" destId="{9F361A6E-F768-4AC9-8A16-4B02F5D342D4}" srcOrd="0" destOrd="0" presId="urn:microsoft.com/office/officeart/2008/layout/HalfCircleOrganizationChart"/>
    <dgm:cxn modelId="{13657967-2FCF-4EEB-8760-A29D3065B2F0}" type="presOf" srcId="{0DBC7FF5-10CF-4012-906E-B35A721DE7A7}" destId="{11FE7E8B-02CF-4A28-A750-6D76A5338D75}" srcOrd="0" destOrd="0" presId="urn:microsoft.com/office/officeart/2008/layout/HalfCircleOrganizationChart"/>
    <dgm:cxn modelId="{795E554D-9CC1-4049-857E-7F8E8303C426}" srcId="{C528C03D-B38B-41C9-9960-E7EAE85DCE4D}" destId="{A0FF7D66-7857-4241-AB6B-28C266210999}" srcOrd="0" destOrd="0" parTransId="{AAC82360-B6C3-4582-9D21-074F18ED39AD}" sibTransId="{7949643E-391F-4B32-AD68-653774FB74BA}"/>
    <dgm:cxn modelId="{1EC75F7C-9F7A-4CD8-8F45-67DEC912231B}" type="presOf" srcId="{6D49BCA3-2D9E-42DD-8054-24D374D531F2}" destId="{6159258C-D28E-4BCC-B1C5-7CCE9FCE73A4}" srcOrd="0" destOrd="0" presId="urn:microsoft.com/office/officeart/2008/layout/HalfCircleOrganizationChart"/>
    <dgm:cxn modelId="{7E8FED98-74C9-4173-85AE-44461BCD0963}" type="presOf" srcId="{712E2351-F7B6-4D66-90D0-7C7855F5CA11}" destId="{8810CA9C-7BE0-4C00-8647-0CC178165FB3}" srcOrd="1" destOrd="0" presId="urn:microsoft.com/office/officeart/2008/layout/HalfCircleOrganizationChart"/>
    <dgm:cxn modelId="{93DA48A0-D9A0-40F5-95D8-B92924B33D36}" type="presOf" srcId="{3A987A84-04E1-46A4-B204-8A30AB8F69F0}" destId="{159D25E4-B1C0-440C-9C9E-209C7575F34C}" srcOrd="0" destOrd="0" presId="urn:microsoft.com/office/officeart/2008/layout/HalfCircleOrganizationChart"/>
    <dgm:cxn modelId="{541163A4-28B7-4DC8-81E3-C78D279F7A5A}" type="presOf" srcId="{A0FF7D66-7857-4241-AB6B-28C266210999}" destId="{50D551A8-7684-4EFE-ABD3-59474CC160D5}" srcOrd="1" destOrd="0" presId="urn:microsoft.com/office/officeart/2008/layout/HalfCircleOrganizationChart"/>
    <dgm:cxn modelId="{DCF8CAD0-913C-49C4-ADCF-3C0BAB5152C3}" srcId="{C528C03D-B38B-41C9-9960-E7EAE85DCE4D}" destId="{3A987A84-04E1-46A4-B204-8A30AB8F69F0}" srcOrd="3" destOrd="0" parTransId="{3D9DC4E8-7B0D-4E45-B3EA-7C4AD17FFD0D}" sibTransId="{3E07D333-3101-44A6-9E19-B1E2A68F45ED}"/>
    <dgm:cxn modelId="{13694AD4-56F8-493B-AFD6-5D50D48BF1EC}" srcId="{C528C03D-B38B-41C9-9960-E7EAE85DCE4D}" destId="{712E2351-F7B6-4D66-90D0-7C7855F5CA11}" srcOrd="1" destOrd="0" parTransId="{E60F57F2-4790-4FAD-A278-01C94BAC5106}" sibTransId="{AFD61D63-8905-40A5-9B79-1C545E87657C}"/>
    <dgm:cxn modelId="{D24BBADD-A83C-4038-BE5A-6F68142B1538}" type="presOf" srcId="{A0FF7D66-7857-4241-AB6B-28C266210999}" destId="{D3E00A26-72F7-40B7-B512-FD3095A5C611}" srcOrd="0" destOrd="0" presId="urn:microsoft.com/office/officeart/2008/layout/HalfCircleOrganizationChart"/>
    <dgm:cxn modelId="{6330B1E3-A023-4450-8AFC-FEA824B94C99}" srcId="{C528C03D-B38B-41C9-9960-E7EAE85DCE4D}" destId="{CD66D415-C4B3-46B9-B6CC-2D57493D1BFC}" srcOrd="2" destOrd="0" parTransId="{6D49BCA3-2D9E-42DD-8054-24D374D531F2}" sibTransId="{A7D20046-313C-430D-8DB6-86D479A4243A}"/>
    <dgm:cxn modelId="{AA43F5EA-38BF-47FE-802E-B9632E217282}" type="presOf" srcId="{AAC82360-B6C3-4582-9D21-074F18ED39AD}" destId="{2A73B4CA-B805-4AB9-B30F-CEDA94D98208}" srcOrd="0" destOrd="0" presId="urn:microsoft.com/office/officeart/2008/layout/HalfCircleOrganizationChart"/>
    <dgm:cxn modelId="{AD64A5FA-F6C0-4AA6-8909-41007FDF67CA}" type="presOf" srcId="{712E2351-F7B6-4D66-90D0-7C7855F5CA11}" destId="{2AA0417B-03EB-46B9-A2F6-4ACA01167532}" srcOrd="0" destOrd="0" presId="urn:microsoft.com/office/officeart/2008/layout/HalfCircleOrganizationChart"/>
    <dgm:cxn modelId="{69582FFD-0482-400E-A9B6-A0B47363547D}" type="presOf" srcId="{CD66D415-C4B3-46B9-B6CC-2D57493D1BFC}" destId="{0B899F72-C067-49D9-AB1C-BCE6B0FA1FF1}" srcOrd="0" destOrd="0" presId="urn:microsoft.com/office/officeart/2008/layout/HalfCircleOrganizationChart"/>
    <dgm:cxn modelId="{0FD9F09A-A163-4B9D-BA25-185C8DD2AB4E}" type="presParOf" srcId="{11FE7E8B-02CF-4A28-A750-6D76A5338D75}" destId="{7B33D685-9343-4409-96EA-7D31F905EF63}" srcOrd="0" destOrd="0" presId="urn:microsoft.com/office/officeart/2008/layout/HalfCircleOrganizationChart"/>
    <dgm:cxn modelId="{C8F2ED59-7FBB-49E6-9A1E-7F5F1EBF8B4B}" type="presParOf" srcId="{7B33D685-9343-4409-96EA-7D31F905EF63}" destId="{92236032-615A-4BCB-BBD3-456A6B556F7C}" srcOrd="0" destOrd="0" presId="urn:microsoft.com/office/officeart/2008/layout/HalfCircleOrganizationChart"/>
    <dgm:cxn modelId="{67101E46-692D-42ED-89F8-B85B7AD7399F}" type="presParOf" srcId="{92236032-615A-4BCB-BBD3-456A6B556F7C}" destId="{00780D06-A26B-4096-B960-5C45490C5F14}" srcOrd="0" destOrd="0" presId="urn:microsoft.com/office/officeart/2008/layout/HalfCircleOrganizationChart"/>
    <dgm:cxn modelId="{22AD4DDA-7F7C-46BB-86C7-B6541CC68E08}" type="presParOf" srcId="{92236032-615A-4BCB-BBD3-456A6B556F7C}" destId="{50010C2C-CD9F-4C2E-8CCE-AC956636714F}" srcOrd="1" destOrd="0" presId="urn:microsoft.com/office/officeart/2008/layout/HalfCircleOrganizationChart"/>
    <dgm:cxn modelId="{A5AE2F3B-2126-4D6B-8B20-C17510D672EB}" type="presParOf" srcId="{92236032-615A-4BCB-BBD3-456A6B556F7C}" destId="{B7FE1546-FEDE-4AA0-8808-5F7627658AC1}" srcOrd="2" destOrd="0" presId="urn:microsoft.com/office/officeart/2008/layout/HalfCircleOrganizationChart"/>
    <dgm:cxn modelId="{1115F467-5D8E-4191-B4CB-14412F0B294F}" type="presParOf" srcId="{92236032-615A-4BCB-BBD3-456A6B556F7C}" destId="{52678F81-D974-49D6-9598-5412163E64A6}" srcOrd="3" destOrd="0" presId="urn:microsoft.com/office/officeart/2008/layout/HalfCircleOrganizationChart"/>
    <dgm:cxn modelId="{B46BF98C-913B-425B-A350-0DD210128A48}" type="presParOf" srcId="{7B33D685-9343-4409-96EA-7D31F905EF63}" destId="{EACF7921-6AA5-473D-8024-24ECFD0A5CD0}" srcOrd="1" destOrd="0" presId="urn:microsoft.com/office/officeart/2008/layout/HalfCircleOrganizationChart"/>
    <dgm:cxn modelId="{48A623FD-96F2-47CD-89AE-58B5ED9D38F9}" type="presParOf" srcId="{EACF7921-6AA5-473D-8024-24ECFD0A5CD0}" destId="{9F361A6E-F768-4AC9-8A16-4B02F5D342D4}" srcOrd="0" destOrd="0" presId="urn:microsoft.com/office/officeart/2008/layout/HalfCircleOrganizationChart"/>
    <dgm:cxn modelId="{3F91E501-C332-4DAD-A81E-1312D53C4011}" type="presParOf" srcId="{EACF7921-6AA5-473D-8024-24ECFD0A5CD0}" destId="{EA7EAA05-FEB1-4ABB-9E1F-0BE22D361877}" srcOrd="1" destOrd="0" presId="urn:microsoft.com/office/officeart/2008/layout/HalfCircleOrganizationChart"/>
    <dgm:cxn modelId="{EBC0746A-BE53-4FDD-841E-506CEF6B155B}" type="presParOf" srcId="{EA7EAA05-FEB1-4ABB-9E1F-0BE22D361877}" destId="{86711CAA-CD22-4703-9DF6-53B4E27D933C}" srcOrd="0" destOrd="0" presId="urn:microsoft.com/office/officeart/2008/layout/HalfCircleOrganizationChart"/>
    <dgm:cxn modelId="{83DC0D51-096C-4CED-B123-8CDBC9C49B99}" type="presParOf" srcId="{86711CAA-CD22-4703-9DF6-53B4E27D933C}" destId="{2AA0417B-03EB-46B9-A2F6-4ACA01167532}" srcOrd="0" destOrd="0" presId="urn:microsoft.com/office/officeart/2008/layout/HalfCircleOrganizationChart"/>
    <dgm:cxn modelId="{AE4D7EB6-8813-448A-81EB-DADD4AEA3D30}" type="presParOf" srcId="{86711CAA-CD22-4703-9DF6-53B4E27D933C}" destId="{31AAE54F-4539-4622-8F2C-F2477B62A0E9}" srcOrd="1" destOrd="0" presId="urn:microsoft.com/office/officeart/2008/layout/HalfCircleOrganizationChart"/>
    <dgm:cxn modelId="{3C5A1D69-6D33-41DE-B897-E261D0C67E84}" type="presParOf" srcId="{86711CAA-CD22-4703-9DF6-53B4E27D933C}" destId="{BF6C792F-582D-4AF3-80CB-72C8180B0C8E}" srcOrd="2" destOrd="0" presId="urn:microsoft.com/office/officeart/2008/layout/HalfCircleOrganizationChart"/>
    <dgm:cxn modelId="{65F0B0F2-C3A6-4FFF-B7F3-1AE577041CA5}" type="presParOf" srcId="{86711CAA-CD22-4703-9DF6-53B4E27D933C}" destId="{8810CA9C-7BE0-4C00-8647-0CC178165FB3}" srcOrd="3" destOrd="0" presId="urn:microsoft.com/office/officeart/2008/layout/HalfCircleOrganizationChart"/>
    <dgm:cxn modelId="{D458110D-B3FF-4152-875E-240CA4428CB2}" type="presParOf" srcId="{EA7EAA05-FEB1-4ABB-9E1F-0BE22D361877}" destId="{3EEE4BA2-320B-47F4-B6EE-1E7DF9DF673A}" srcOrd="1" destOrd="0" presId="urn:microsoft.com/office/officeart/2008/layout/HalfCircleOrganizationChart"/>
    <dgm:cxn modelId="{412F065E-07A5-4739-8DEE-2C4203C69B56}" type="presParOf" srcId="{EA7EAA05-FEB1-4ABB-9E1F-0BE22D361877}" destId="{C4247E02-5404-4173-B2AB-713BCBE9B319}" srcOrd="2" destOrd="0" presId="urn:microsoft.com/office/officeart/2008/layout/HalfCircleOrganizationChart"/>
    <dgm:cxn modelId="{4CFC63A9-481B-4BD2-A0CE-0A1C4BE68F9E}" type="presParOf" srcId="{EACF7921-6AA5-473D-8024-24ECFD0A5CD0}" destId="{6159258C-D28E-4BCC-B1C5-7CCE9FCE73A4}" srcOrd="2" destOrd="0" presId="urn:microsoft.com/office/officeart/2008/layout/HalfCircleOrganizationChart"/>
    <dgm:cxn modelId="{1EFE24D9-2FE3-4085-835C-65B39154A4E9}" type="presParOf" srcId="{EACF7921-6AA5-473D-8024-24ECFD0A5CD0}" destId="{9E5068B1-4547-4DC3-98CC-DB8D6123F45F}" srcOrd="3" destOrd="0" presId="urn:microsoft.com/office/officeart/2008/layout/HalfCircleOrganizationChart"/>
    <dgm:cxn modelId="{30EDF2F9-A209-41E6-AC80-6166BA76C17A}" type="presParOf" srcId="{9E5068B1-4547-4DC3-98CC-DB8D6123F45F}" destId="{321F22A8-16C0-4A0B-AFF1-14E5D27C3BA2}" srcOrd="0" destOrd="0" presId="urn:microsoft.com/office/officeart/2008/layout/HalfCircleOrganizationChart"/>
    <dgm:cxn modelId="{9AD54282-C914-4630-9C5D-7AC18A230C43}" type="presParOf" srcId="{321F22A8-16C0-4A0B-AFF1-14E5D27C3BA2}" destId="{0B899F72-C067-49D9-AB1C-BCE6B0FA1FF1}" srcOrd="0" destOrd="0" presId="urn:microsoft.com/office/officeart/2008/layout/HalfCircleOrganizationChart"/>
    <dgm:cxn modelId="{B0542626-BEC5-48AC-9F91-2F0148373F79}" type="presParOf" srcId="{321F22A8-16C0-4A0B-AFF1-14E5D27C3BA2}" destId="{FECDC337-6BED-4FFA-8D6B-D48BB068D0F3}" srcOrd="1" destOrd="0" presId="urn:microsoft.com/office/officeart/2008/layout/HalfCircleOrganizationChart"/>
    <dgm:cxn modelId="{A2B2D663-04D9-4C55-A7D2-B9A5FEF12571}" type="presParOf" srcId="{321F22A8-16C0-4A0B-AFF1-14E5D27C3BA2}" destId="{78DC481C-CDAE-48E2-AAA9-5223BE494DF8}" srcOrd="2" destOrd="0" presId="urn:microsoft.com/office/officeart/2008/layout/HalfCircleOrganizationChart"/>
    <dgm:cxn modelId="{1231CEEC-3795-4094-AD8B-57FC6475E0D1}" type="presParOf" srcId="{321F22A8-16C0-4A0B-AFF1-14E5D27C3BA2}" destId="{8B87DFCB-5E08-4F9A-95CB-182BC3CED208}" srcOrd="3" destOrd="0" presId="urn:microsoft.com/office/officeart/2008/layout/HalfCircleOrganizationChart"/>
    <dgm:cxn modelId="{02CEF18E-224D-4198-A130-8EE0B58B8D6F}" type="presParOf" srcId="{9E5068B1-4547-4DC3-98CC-DB8D6123F45F}" destId="{D1D766D2-7503-4B31-8DF4-1B9AD920E898}" srcOrd="1" destOrd="0" presId="urn:microsoft.com/office/officeart/2008/layout/HalfCircleOrganizationChart"/>
    <dgm:cxn modelId="{067B6FE4-CD14-4901-BEF2-E88072ABCB87}" type="presParOf" srcId="{9E5068B1-4547-4DC3-98CC-DB8D6123F45F}" destId="{D3E33CB2-EC05-46D6-8D35-B535C909443E}" srcOrd="2" destOrd="0" presId="urn:microsoft.com/office/officeart/2008/layout/HalfCircleOrganizationChart"/>
    <dgm:cxn modelId="{EC374C04-58A8-4EA7-998F-561760F1662A}" type="presParOf" srcId="{EACF7921-6AA5-473D-8024-24ECFD0A5CD0}" destId="{665935F5-6076-4F1A-A7E3-AFF816D5D218}" srcOrd="4" destOrd="0" presId="urn:microsoft.com/office/officeart/2008/layout/HalfCircleOrganizationChart"/>
    <dgm:cxn modelId="{B6EB8E53-9CC8-4417-B77E-129BAA5FC4A1}" type="presParOf" srcId="{EACF7921-6AA5-473D-8024-24ECFD0A5CD0}" destId="{F313E2B2-4E1B-4EFF-ABC3-2620AC99FA3B}" srcOrd="5" destOrd="0" presId="urn:microsoft.com/office/officeart/2008/layout/HalfCircleOrganizationChart"/>
    <dgm:cxn modelId="{99045F4E-597E-4685-BD84-62F4011C8A37}" type="presParOf" srcId="{F313E2B2-4E1B-4EFF-ABC3-2620AC99FA3B}" destId="{47CD4A27-CE41-4652-8BCB-BE04107763CD}" srcOrd="0" destOrd="0" presId="urn:microsoft.com/office/officeart/2008/layout/HalfCircleOrganizationChart"/>
    <dgm:cxn modelId="{B24F24FB-B946-499A-9E8B-435DC97AFE85}" type="presParOf" srcId="{47CD4A27-CE41-4652-8BCB-BE04107763CD}" destId="{159D25E4-B1C0-440C-9C9E-209C7575F34C}" srcOrd="0" destOrd="0" presId="urn:microsoft.com/office/officeart/2008/layout/HalfCircleOrganizationChart"/>
    <dgm:cxn modelId="{E93552A5-CB1E-4A56-A5ED-ED2B27DD9AE9}" type="presParOf" srcId="{47CD4A27-CE41-4652-8BCB-BE04107763CD}" destId="{A432218D-8EAF-4EFF-AD56-142DFB2606EB}" srcOrd="1" destOrd="0" presId="urn:microsoft.com/office/officeart/2008/layout/HalfCircleOrganizationChart"/>
    <dgm:cxn modelId="{7C31C450-12CE-4F5D-80C5-1BC7F6CA82EE}" type="presParOf" srcId="{47CD4A27-CE41-4652-8BCB-BE04107763CD}" destId="{A0C2BA0A-DA77-4924-ACA0-9F339D60BEA5}" srcOrd="2" destOrd="0" presId="urn:microsoft.com/office/officeart/2008/layout/HalfCircleOrganizationChart"/>
    <dgm:cxn modelId="{0760613E-AE97-45C1-9CC2-EFF38CBD0FFF}" type="presParOf" srcId="{47CD4A27-CE41-4652-8BCB-BE04107763CD}" destId="{13F9CC17-1D14-403F-915E-4A2898D701D4}" srcOrd="3" destOrd="0" presId="urn:microsoft.com/office/officeart/2008/layout/HalfCircleOrganizationChart"/>
    <dgm:cxn modelId="{DD2435E4-5831-4C81-B7D7-340F1A831312}" type="presParOf" srcId="{F313E2B2-4E1B-4EFF-ABC3-2620AC99FA3B}" destId="{6AA7F897-0EFC-4C53-AAFB-F3166D6428DC}" srcOrd="1" destOrd="0" presId="urn:microsoft.com/office/officeart/2008/layout/HalfCircleOrganizationChart"/>
    <dgm:cxn modelId="{1BBA3472-DCBB-434E-AE0D-E37D4719D39D}" type="presParOf" srcId="{F313E2B2-4E1B-4EFF-ABC3-2620AC99FA3B}" destId="{FF054C0C-EEAD-4E97-B915-54A96D230F99}" srcOrd="2" destOrd="0" presId="urn:microsoft.com/office/officeart/2008/layout/HalfCircleOrganizationChart"/>
    <dgm:cxn modelId="{BAF5F469-250D-4F25-B8D4-6AE7AF022CB2}" type="presParOf" srcId="{7B33D685-9343-4409-96EA-7D31F905EF63}" destId="{D3105713-DCB0-4305-9D15-23F7AF8BDFA7}" srcOrd="2" destOrd="0" presId="urn:microsoft.com/office/officeart/2008/layout/HalfCircleOrganizationChart"/>
    <dgm:cxn modelId="{1AB9B76D-CB2B-4F0C-A597-4A93F021D953}" type="presParOf" srcId="{D3105713-DCB0-4305-9D15-23F7AF8BDFA7}" destId="{2A73B4CA-B805-4AB9-B30F-CEDA94D98208}" srcOrd="0" destOrd="0" presId="urn:microsoft.com/office/officeart/2008/layout/HalfCircleOrganizationChart"/>
    <dgm:cxn modelId="{20B40E8D-85E0-479B-96DF-AF8E859486B5}" type="presParOf" srcId="{D3105713-DCB0-4305-9D15-23F7AF8BDFA7}" destId="{A28EC11C-F75B-442C-B912-C18907992A76}" srcOrd="1" destOrd="0" presId="urn:microsoft.com/office/officeart/2008/layout/HalfCircleOrganizationChart"/>
    <dgm:cxn modelId="{8952CFE5-692E-4FE6-8C0A-34CD18893610}" type="presParOf" srcId="{A28EC11C-F75B-442C-B912-C18907992A76}" destId="{8CD4976D-B830-43F8-BF48-F07ADE3296A6}" srcOrd="0" destOrd="0" presId="urn:microsoft.com/office/officeart/2008/layout/HalfCircleOrganizationChart"/>
    <dgm:cxn modelId="{7BD28FC4-AEE1-4CF6-A4FE-8C065B27581E}" type="presParOf" srcId="{8CD4976D-B830-43F8-BF48-F07ADE3296A6}" destId="{D3E00A26-72F7-40B7-B512-FD3095A5C611}" srcOrd="0" destOrd="0" presId="urn:microsoft.com/office/officeart/2008/layout/HalfCircleOrganizationChart"/>
    <dgm:cxn modelId="{2A2A01C7-99D4-4021-96A0-FF15F12C854C}" type="presParOf" srcId="{8CD4976D-B830-43F8-BF48-F07ADE3296A6}" destId="{51405664-45F2-4897-96EB-3E6395B2A33D}" srcOrd="1" destOrd="0" presId="urn:microsoft.com/office/officeart/2008/layout/HalfCircleOrganizationChart"/>
    <dgm:cxn modelId="{09BB95A5-7BEC-4500-8B6B-9C4202282853}" type="presParOf" srcId="{8CD4976D-B830-43F8-BF48-F07ADE3296A6}" destId="{FB4BCB55-1FEF-4DA0-BF23-15F752F65916}" srcOrd="2" destOrd="0" presId="urn:microsoft.com/office/officeart/2008/layout/HalfCircleOrganizationChart"/>
    <dgm:cxn modelId="{CC0198E3-14DF-4538-80B9-D9E654428FC4}" type="presParOf" srcId="{8CD4976D-B830-43F8-BF48-F07ADE3296A6}" destId="{50D551A8-7684-4EFE-ABD3-59474CC160D5}" srcOrd="3" destOrd="0" presId="urn:microsoft.com/office/officeart/2008/layout/HalfCircleOrganizationChart"/>
    <dgm:cxn modelId="{A0E5A5C3-0929-4978-A9DF-FABDDCF80C77}" type="presParOf" srcId="{A28EC11C-F75B-442C-B912-C18907992A76}" destId="{1FFB8880-4B74-4ABE-BEA6-6BB25A3F1020}" srcOrd="1" destOrd="0" presId="urn:microsoft.com/office/officeart/2008/layout/HalfCircleOrganizationChart"/>
    <dgm:cxn modelId="{1B4CF21A-3768-4A46-A63E-BDB3641114CF}" type="presParOf" srcId="{A28EC11C-F75B-442C-B912-C18907992A76}" destId="{5BD6C74E-B4C1-4318-A974-D0569625EDF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3FAF23-C1B3-4B6C-8411-4DF8892FC4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AF2C994-6432-4E73-9717-C78A87C65E31}">
      <dgm:prSet/>
      <dgm:spPr/>
      <dgm:t>
        <a:bodyPr/>
        <a:lstStyle/>
        <a:p>
          <a:pPr>
            <a:buNone/>
          </a:pPr>
          <a:r>
            <a:rPr lang="ru-UA" b="1"/>
            <a:t>Оборот (виручка)</a:t>
          </a:r>
          <a:r>
            <a:rPr lang="ru-UA"/>
            <a:t> – загальний обсяг продажів</a:t>
          </a:r>
          <a:endParaRPr lang="uk-UA"/>
        </a:p>
      </dgm:t>
    </dgm:pt>
    <dgm:pt modelId="{DAEA2F03-7C04-403C-B66E-31C8347C0274}" type="parTrans" cxnId="{6D92F62C-B82C-451D-9C51-7284FD932943}">
      <dgm:prSet/>
      <dgm:spPr/>
      <dgm:t>
        <a:bodyPr/>
        <a:lstStyle/>
        <a:p>
          <a:endParaRPr lang="uk-UA"/>
        </a:p>
      </dgm:t>
    </dgm:pt>
    <dgm:pt modelId="{4CDD10AD-CE83-4928-98FC-1D9352049F7A}" type="sibTrans" cxnId="{6D92F62C-B82C-451D-9C51-7284FD932943}">
      <dgm:prSet/>
      <dgm:spPr/>
      <dgm:t>
        <a:bodyPr/>
        <a:lstStyle/>
        <a:p>
          <a:endParaRPr lang="uk-UA"/>
        </a:p>
      </dgm:t>
    </dgm:pt>
    <dgm:pt modelId="{8495547E-BDD9-4BE6-B535-A0186A73105E}">
      <dgm:prSet/>
      <dgm:spPr/>
      <dgm:t>
        <a:bodyPr/>
        <a:lstStyle/>
        <a:p>
          <a:pPr>
            <a:buNone/>
          </a:pPr>
          <a:r>
            <a:rPr lang="ru-UA" b="1"/>
            <a:t>Собівартість</a:t>
          </a:r>
          <a:r>
            <a:rPr lang="ru-UA"/>
            <a:t> – витрати на виробництво страв</a:t>
          </a:r>
          <a:endParaRPr lang="uk-UA"/>
        </a:p>
      </dgm:t>
    </dgm:pt>
    <dgm:pt modelId="{94431B80-875F-49EA-9E31-B6515455A4CE}" type="parTrans" cxnId="{05CC544A-4C2B-41EE-9284-4F2B9FFE200E}">
      <dgm:prSet/>
      <dgm:spPr/>
      <dgm:t>
        <a:bodyPr/>
        <a:lstStyle/>
        <a:p>
          <a:endParaRPr lang="uk-UA"/>
        </a:p>
      </dgm:t>
    </dgm:pt>
    <dgm:pt modelId="{B2913CA7-8138-44C3-9E7A-4D73BA7B1E95}" type="sibTrans" cxnId="{05CC544A-4C2B-41EE-9284-4F2B9FFE200E}">
      <dgm:prSet/>
      <dgm:spPr/>
      <dgm:t>
        <a:bodyPr/>
        <a:lstStyle/>
        <a:p>
          <a:endParaRPr lang="uk-UA"/>
        </a:p>
      </dgm:t>
    </dgm:pt>
    <dgm:pt modelId="{545C50EC-D330-40B3-9968-DA4BD05C0E94}">
      <dgm:prSet/>
      <dgm:spPr/>
      <dgm:t>
        <a:bodyPr/>
        <a:lstStyle/>
        <a:p>
          <a:pPr>
            <a:buNone/>
          </a:pPr>
          <a:r>
            <a:rPr lang="ru-UA" b="1"/>
            <a:t>Прибуток</a:t>
          </a:r>
          <a:r>
            <a:rPr lang="ru-UA"/>
            <a:t> – різниця між доходами і витратами</a:t>
          </a:r>
          <a:endParaRPr lang="uk-UA"/>
        </a:p>
      </dgm:t>
    </dgm:pt>
    <dgm:pt modelId="{376F0BC5-EFF2-4E77-88DD-E874187590B5}" type="parTrans" cxnId="{98D11FF1-7B06-4F93-A3D0-86B2716785BE}">
      <dgm:prSet/>
      <dgm:spPr/>
      <dgm:t>
        <a:bodyPr/>
        <a:lstStyle/>
        <a:p>
          <a:endParaRPr lang="uk-UA"/>
        </a:p>
      </dgm:t>
    </dgm:pt>
    <dgm:pt modelId="{948E99FC-202D-4DE0-8076-6A10D586933D}" type="sibTrans" cxnId="{98D11FF1-7B06-4F93-A3D0-86B2716785BE}">
      <dgm:prSet/>
      <dgm:spPr/>
      <dgm:t>
        <a:bodyPr/>
        <a:lstStyle/>
        <a:p>
          <a:endParaRPr lang="uk-UA"/>
        </a:p>
      </dgm:t>
    </dgm:pt>
    <dgm:pt modelId="{F1F1D9A3-DC74-4919-A234-E6BAB91D5B8A}">
      <dgm:prSet/>
      <dgm:spPr/>
      <dgm:t>
        <a:bodyPr/>
        <a:lstStyle/>
        <a:p>
          <a:pPr>
            <a:buNone/>
          </a:pPr>
          <a:r>
            <a:rPr lang="ru-UA" b="1"/>
            <a:t>Рентабельність</a:t>
          </a:r>
          <a:r>
            <a:rPr lang="ru-UA"/>
            <a:t> – показник ефективності бізнесу</a:t>
          </a:r>
          <a:endParaRPr lang="uk-UA"/>
        </a:p>
      </dgm:t>
    </dgm:pt>
    <dgm:pt modelId="{69B91078-9C56-4E96-80A2-AA7EBB3E6596}" type="parTrans" cxnId="{12009C66-4DDA-40DD-A8FD-DDDB78A2B986}">
      <dgm:prSet/>
      <dgm:spPr/>
      <dgm:t>
        <a:bodyPr/>
        <a:lstStyle/>
        <a:p>
          <a:endParaRPr lang="uk-UA"/>
        </a:p>
      </dgm:t>
    </dgm:pt>
    <dgm:pt modelId="{44F4556B-562F-4F1D-88BD-8D77E961EF9C}" type="sibTrans" cxnId="{12009C66-4DDA-40DD-A8FD-DDDB78A2B986}">
      <dgm:prSet/>
      <dgm:spPr/>
      <dgm:t>
        <a:bodyPr/>
        <a:lstStyle/>
        <a:p>
          <a:endParaRPr lang="uk-UA"/>
        </a:p>
      </dgm:t>
    </dgm:pt>
    <dgm:pt modelId="{8593C13C-DAC3-4BFB-8534-B587C83D12E9}">
      <dgm:prSet/>
      <dgm:spPr/>
      <dgm:t>
        <a:bodyPr/>
        <a:lstStyle/>
        <a:p>
          <a:pPr>
            <a:buNone/>
          </a:pPr>
          <a:r>
            <a:rPr lang="ru-UA" b="1"/>
            <a:t>Точка беззбитковості</a:t>
          </a:r>
          <a:r>
            <a:rPr lang="ru-UA"/>
            <a:t> – обсяг продажів, при якому доходи дорівнюють витратам</a:t>
          </a:r>
          <a:endParaRPr lang="uk-UA"/>
        </a:p>
      </dgm:t>
    </dgm:pt>
    <dgm:pt modelId="{8C269E5F-5F9E-4727-A5FC-69FF0240AD60}" type="parTrans" cxnId="{DCF61184-5210-4B87-8168-8B76F29A4230}">
      <dgm:prSet/>
      <dgm:spPr/>
      <dgm:t>
        <a:bodyPr/>
        <a:lstStyle/>
        <a:p>
          <a:endParaRPr lang="uk-UA"/>
        </a:p>
      </dgm:t>
    </dgm:pt>
    <dgm:pt modelId="{515C024A-2D88-490E-A813-BDB35DFDA36A}" type="sibTrans" cxnId="{DCF61184-5210-4B87-8168-8B76F29A4230}">
      <dgm:prSet/>
      <dgm:spPr/>
      <dgm:t>
        <a:bodyPr/>
        <a:lstStyle/>
        <a:p>
          <a:endParaRPr lang="uk-UA"/>
        </a:p>
      </dgm:t>
    </dgm:pt>
    <dgm:pt modelId="{D5EDE755-0584-4FA7-AFE7-BA2E6C453945}" type="pres">
      <dgm:prSet presAssocID="{4B3FAF23-C1B3-4B6C-8411-4DF8892FC49D}" presName="Name0" presStyleCnt="0">
        <dgm:presLayoutVars>
          <dgm:chMax val="7"/>
          <dgm:chPref val="7"/>
          <dgm:dir/>
        </dgm:presLayoutVars>
      </dgm:prSet>
      <dgm:spPr/>
    </dgm:pt>
    <dgm:pt modelId="{B3ABA145-3D73-40B3-85E1-B283811A7FEF}" type="pres">
      <dgm:prSet presAssocID="{4B3FAF23-C1B3-4B6C-8411-4DF8892FC49D}" presName="Name1" presStyleCnt="0"/>
      <dgm:spPr/>
    </dgm:pt>
    <dgm:pt modelId="{6DB8BCD2-A36F-4E2F-A47F-ADF8E9129ECE}" type="pres">
      <dgm:prSet presAssocID="{4B3FAF23-C1B3-4B6C-8411-4DF8892FC49D}" presName="cycle" presStyleCnt="0"/>
      <dgm:spPr/>
    </dgm:pt>
    <dgm:pt modelId="{8D4F2E91-E7D3-4400-88EB-9D4A7F36DAB8}" type="pres">
      <dgm:prSet presAssocID="{4B3FAF23-C1B3-4B6C-8411-4DF8892FC49D}" presName="srcNode" presStyleLbl="node1" presStyleIdx="0" presStyleCnt="5"/>
      <dgm:spPr/>
    </dgm:pt>
    <dgm:pt modelId="{D4B8B2AC-2FF7-4E68-B332-EC8842D7EC06}" type="pres">
      <dgm:prSet presAssocID="{4B3FAF23-C1B3-4B6C-8411-4DF8892FC49D}" presName="conn" presStyleLbl="parChTrans1D2" presStyleIdx="0" presStyleCnt="1"/>
      <dgm:spPr/>
    </dgm:pt>
    <dgm:pt modelId="{AD8678D0-3AAA-46EF-9D16-92912695D29E}" type="pres">
      <dgm:prSet presAssocID="{4B3FAF23-C1B3-4B6C-8411-4DF8892FC49D}" presName="extraNode" presStyleLbl="node1" presStyleIdx="0" presStyleCnt="5"/>
      <dgm:spPr/>
    </dgm:pt>
    <dgm:pt modelId="{D8CFF8F8-4B65-4C57-BE78-270F792DE623}" type="pres">
      <dgm:prSet presAssocID="{4B3FAF23-C1B3-4B6C-8411-4DF8892FC49D}" presName="dstNode" presStyleLbl="node1" presStyleIdx="0" presStyleCnt="5"/>
      <dgm:spPr/>
    </dgm:pt>
    <dgm:pt modelId="{EC8E77E7-996C-4FC5-AF25-AC7A6D3BB873}" type="pres">
      <dgm:prSet presAssocID="{FAF2C994-6432-4E73-9717-C78A87C65E31}" presName="text_1" presStyleLbl="node1" presStyleIdx="0" presStyleCnt="5">
        <dgm:presLayoutVars>
          <dgm:bulletEnabled val="1"/>
        </dgm:presLayoutVars>
      </dgm:prSet>
      <dgm:spPr/>
    </dgm:pt>
    <dgm:pt modelId="{C0671470-A2E3-49DF-9B50-32ED3742616D}" type="pres">
      <dgm:prSet presAssocID="{FAF2C994-6432-4E73-9717-C78A87C65E31}" presName="accent_1" presStyleCnt="0"/>
      <dgm:spPr/>
    </dgm:pt>
    <dgm:pt modelId="{33DF1C7E-BFCA-45A2-BA16-7080FE244F3E}" type="pres">
      <dgm:prSet presAssocID="{FAF2C994-6432-4E73-9717-C78A87C65E31}" presName="accentRepeatNode" presStyleLbl="solidFgAcc1" presStyleIdx="0" presStyleCnt="5"/>
      <dgm:spPr/>
    </dgm:pt>
    <dgm:pt modelId="{B95B9DF5-A548-4778-B4B8-0BE40C922B02}" type="pres">
      <dgm:prSet presAssocID="{8495547E-BDD9-4BE6-B535-A0186A73105E}" presName="text_2" presStyleLbl="node1" presStyleIdx="1" presStyleCnt="5">
        <dgm:presLayoutVars>
          <dgm:bulletEnabled val="1"/>
        </dgm:presLayoutVars>
      </dgm:prSet>
      <dgm:spPr/>
    </dgm:pt>
    <dgm:pt modelId="{78F3D83A-7D45-4BC1-A841-BDD96C1CA75C}" type="pres">
      <dgm:prSet presAssocID="{8495547E-BDD9-4BE6-B535-A0186A73105E}" presName="accent_2" presStyleCnt="0"/>
      <dgm:spPr/>
    </dgm:pt>
    <dgm:pt modelId="{25047E6F-5FBA-4818-A58D-D9A351507331}" type="pres">
      <dgm:prSet presAssocID="{8495547E-BDD9-4BE6-B535-A0186A73105E}" presName="accentRepeatNode" presStyleLbl="solidFgAcc1" presStyleIdx="1" presStyleCnt="5"/>
      <dgm:spPr/>
    </dgm:pt>
    <dgm:pt modelId="{EA71FAEB-C874-438A-B953-E7593F827003}" type="pres">
      <dgm:prSet presAssocID="{545C50EC-D330-40B3-9968-DA4BD05C0E94}" presName="text_3" presStyleLbl="node1" presStyleIdx="2" presStyleCnt="5">
        <dgm:presLayoutVars>
          <dgm:bulletEnabled val="1"/>
        </dgm:presLayoutVars>
      </dgm:prSet>
      <dgm:spPr/>
    </dgm:pt>
    <dgm:pt modelId="{C2A67AAA-CBB5-419F-93AC-3C74DF2AA7E3}" type="pres">
      <dgm:prSet presAssocID="{545C50EC-D330-40B3-9968-DA4BD05C0E94}" presName="accent_3" presStyleCnt="0"/>
      <dgm:spPr/>
    </dgm:pt>
    <dgm:pt modelId="{05EF255D-3395-43E3-881A-C4288CD6AE4C}" type="pres">
      <dgm:prSet presAssocID="{545C50EC-D330-40B3-9968-DA4BD05C0E94}" presName="accentRepeatNode" presStyleLbl="solidFgAcc1" presStyleIdx="2" presStyleCnt="5"/>
      <dgm:spPr/>
    </dgm:pt>
    <dgm:pt modelId="{2AF8F029-33C1-48DE-9DD9-BBA4C01AFB57}" type="pres">
      <dgm:prSet presAssocID="{F1F1D9A3-DC74-4919-A234-E6BAB91D5B8A}" presName="text_4" presStyleLbl="node1" presStyleIdx="3" presStyleCnt="5">
        <dgm:presLayoutVars>
          <dgm:bulletEnabled val="1"/>
        </dgm:presLayoutVars>
      </dgm:prSet>
      <dgm:spPr/>
    </dgm:pt>
    <dgm:pt modelId="{76F05C5D-0188-4BB5-A6BE-71A86BCC50CF}" type="pres">
      <dgm:prSet presAssocID="{F1F1D9A3-DC74-4919-A234-E6BAB91D5B8A}" presName="accent_4" presStyleCnt="0"/>
      <dgm:spPr/>
    </dgm:pt>
    <dgm:pt modelId="{CE42083C-863B-4D3F-8138-00EEF6E287A5}" type="pres">
      <dgm:prSet presAssocID="{F1F1D9A3-DC74-4919-A234-E6BAB91D5B8A}" presName="accentRepeatNode" presStyleLbl="solidFgAcc1" presStyleIdx="3" presStyleCnt="5"/>
      <dgm:spPr/>
    </dgm:pt>
    <dgm:pt modelId="{0828F60E-67FE-45D3-8FEC-73C0256FE450}" type="pres">
      <dgm:prSet presAssocID="{8593C13C-DAC3-4BFB-8534-B587C83D12E9}" presName="text_5" presStyleLbl="node1" presStyleIdx="4" presStyleCnt="5">
        <dgm:presLayoutVars>
          <dgm:bulletEnabled val="1"/>
        </dgm:presLayoutVars>
      </dgm:prSet>
      <dgm:spPr/>
    </dgm:pt>
    <dgm:pt modelId="{D8EAB941-D2E4-46A6-8CF5-C7EB4A3FB7E8}" type="pres">
      <dgm:prSet presAssocID="{8593C13C-DAC3-4BFB-8534-B587C83D12E9}" presName="accent_5" presStyleCnt="0"/>
      <dgm:spPr/>
    </dgm:pt>
    <dgm:pt modelId="{C0FA90CE-DC95-4561-9F90-675B00CCE426}" type="pres">
      <dgm:prSet presAssocID="{8593C13C-DAC3-4BFB-8534-B587C83D12E9}" presName="accentRepeatNode" presStyleLbl="solidFgAcc1" presStyleIdx="4" presStyleCnt="5"/>
      <dgm:spPr/>
    </dgm:pt>
  </dgm:ptLst>
  <dgm:cxnLst>
    <dgm:cxn modelId="{AAC9D901-0F37-4748-A741-0B3F8FF68082}" type="presOf" srcId="{FAF2C994-6432-4E73-9717-C78A87C65E31}" destId="{EC8E77E7-996C-4FC5-AF25-AC7A6D3BB873}" srcOrd="0" destOrd="0" presId="urn:microsoft.com/office/officeart/2008/layout/VerticalCurvedList"/>
    <dgm:cxn modelId="{8C256302-CEA5-4E3F-9039-05C9B025152A}" type="presOf" srcId="{8495547E-BDD9-4BE6-B535-A0186A73105E}" destId="{B95B9DF5-A548-4778-B4B8-0BE40C922B02}" srcOrd="0" destOrd="0" presId="urn:microsoft.com/office/officeart/2008/layout/VerticalCurvedList"/>
    <dgm:cxn modelId="{7AC69609-F357-47BB-AABF-EB06928AC4A5}" type="presOf" srcId="{F1F1D9A3-DC74-4919-A234-E6BAB91D5B8A}" destId="{2AF8F029-33C1-48DE-9DD9-BBA4C01AFB57}" srcOrd="0" destOrd="0" presId="urn:microsoft.com/office/officeart/2008/layout/VerticalCurvedList"/>
    <dgm:cxn modelId="{8FFD871B-1185-49D8-9B8B-D040B9C385BE}" type="presOf" srcId="{4B3FAF23-C1B3-4B6C-8411-4DF8892FC49D}" destId="{D5EDE755-0584-4FA7-AFE7-BA2E6C453945}" srcOrd="0" destOrd="0" presId="urn:microsoft.com/office/officeart/2008/layout/VerticalCurvedList"/>
    <dgm:cxn modelId="{6D92F62C-B82C-451D-9C51-7284FD932943}" srcId="{4B3FAF23-C1B3-4B6C-8411-4DF8892FC49D}" destId="{FAF2C994-6432-4E73-9717-C78A87C65E31}" srcOrd="0" destOrd="0" parTransId="{DAEA2F03-7C04-403C-B66E-31C8347C0274}" sibTransId="{4CDD10AD-CE83-4928-98FC-1D9352049F7A}"/>
    <dgm:cxn modelId="{12009C66-4DDA-40DD-A8FD-DDDB78A2B986}" srcId="{4B3FAF23-C1B3-4B6C-8411-4DF8892FC49D}" destId="{F1F1D9A3-DC74-4919-A234-E6BAB91D5B8A}" srcOrd="3" destOrd="0" parTransId="{69B91078-9C56-4E96-80A2-AA7EBB3E6596}" sibTransId="{44F4556B-562F-4F1D-88BD-8D77E961EF9C}"/>
    <dgm:cxn modelId="{05CC544A-4C2B-41EE-9284-4F2B9FFE200E}" srcId="{4B3FAF23-C1B3-4B6C-8411-4DF8892FC49D}" destId="{8495547E-BDD9-4BE6-B535-A0186A73105E}" srcOrd="1" destOrd="0" parTransId="{94431B80-875F-49EA-9E31-B6515455A4CE}" sibTransId="{B2913CA7-8138-44C3-9E7A-4D73BA7B1E95}"/>
    <dgm:cxn modelId="{DCF61184-5210-4B87-8168-8B76F29A4230}" srcId="{4B3FAF23-C1B3-4B6C-8411-4DF8892FC49D}" destId="{8593C13C-DAC3-4BFB-8534-B587C83D12E9}" srcOrd="4" destOrd="0" parTransId="{8C269E5F-5F9E-4727-A5FC-69FF0240AD60}" sibTransId="{515C024A-2D88-490E-A813-BDB35DFDA36A}"/>
    <dgm:cxn modelId="{C4F56188-0CDD-4A14-9D8D-30ED4C0EA2A5}" type="presOf" srcId="{4CDD10AD-CE83-4928-98FC-1D9352049F7A}" destId="{D4B8B2AC-2FF7-4E68-B332-EC8842D7EC06}" srcOrd="0" destOrd="0" presId="urn:microsoft.com/office/officeart/2008/layout/VerticalCurvedList"/>
    <dgm:cxn modelId="{F1196592-7824-4675-B93D-8001BE3A734E}" type="presOf" srcId="{545C50EC-D330-40B3-9968-DA4BD05C0E94}" destId="{EA71FAEB-C874-438A-B953-E7593F827003}" srcOrd="0" destOrd="0" presId="urn:microsoft.com/office/officeart/2008/layout/VerticalCurvedList"/>
    <dgm:cxn modelId="{CD7439E6-FEC5-4453-B2CE-E8D4301F2CF3}" type="presOf" srcId="{8593C13C-DAC3-4BFB-8534-B587C83D12E9}" destId="{0828F60E-67FE-45D3-8FEC-73C0256FE450}" srcOrd="0" destOrd="0" presId="urn:microsoft.com/office/officeart/2008/layout/VerticalCurvedList"/>
    <dgm:cxn modelId="{98D11FF1-7B06-4F93-A3D0-86B2716785BE}" srcId="{4B3FAF23-C1B3-4B6C-8411-4DF8892FC49D}" destId="{545C50EC-D330-40B3-9968-DA4BD05C0E94}" srcOrd="2" destOrd="0" parTransId="{376F0BC5-EFF2-4E77-88DD-E874187590B5}" sibTransId="{948E99FC-202D-4DE0-8076-6A10D586933D}"/>
    <dgm:cxn modelId="{324E82D1-18E6-4E5D-B32B-F6E583EF1CD8}" type="presParOf" srcId="{D5EDE755-0584-4FA7-AFE7-BA2E6C453945}" destId="{B3ABA145-3D73-40B3-85E1-B283811A7FEF}" srcOrd="0" destOrd="0" presId="urn:microsoft.com/office/officeart/2008/layout/VerticalCurvedList"/>
    <dgm:cxn modelId="{0FB5CEA3-ED43-47FD-923D-19D455FBB500}" type="presParOf" srcId="{B3ABA145-3D73-40B3-85E1-B283811A7FEF}" destId="{6DB8BCD2-A36F-4E2F-A47F-ADF8E9129ECE}" srcOrd="0" destOrd="0" presId="urn:microsoft.com/office/officeart/2008/layout/VerticalCurvedList"/>
    <dgm:cxn modelId="{BC5174D1-844B-4A31-A878-AF3415899A4B}" type="presParOf" srcId="{6DB8BCD2-A36F-4E2F-A47F-ADF8E9129ECE}" destId="{8D4F2E91-E7D3-4400-88EB-9D4A7F36DAB8}" srcOrd="0" destOrd="0" presId="urn:microsoft.com/office/officeart/2008/layout/VerticalCurvedList"/>
    <dgm:cxn modelId="{A01C7DD9-EED5-4D82-8ADF-4095075E4DC2}" type="presParOf" srcId="{6DB8BCD2-A36F-4E2F-A47F-ADF8E9129ECE}" destId="{D4B8B2AC-2FF7-4E68-B332-EC8842D7EC06}" srcOrd="1" destOrd="0" presId="urn:microsoft.com/office/officeart/2008/layout/VerticalCurvedList"/>
    <dgm:cxn modelId="{9D424394-237C-4041-9801-F47C5E0744A9}" type="presParOf" srcId="{6DB8BCD2-A36F-4E2F-A47F-ADF8E9129ECE}" destId="{AD8678D0-3AAA-46EF-9D16-92912695D29E}" srcOrd="2" destOrd="0" presId="urn:microsoft.com/office/officeart/2008/layout/VerticalCurvedList"/>
    <dgm:cxn modelId="{293399EA-A485-449B-AC3C-F42FB0EF2CC7}" type="presParOf" srcId="{6DB8BCD2-A36F-4E2F-A47F-ADF8E9129ECE}" destId="{D8CFF8F8-4B65-4C57-BE78-270F792DE623}" srcOrd="3" destOrd="0" presId="urn:microsoft.com/office/officeart/2008/layout/VerticalCurvedList"/>
    <dgm:cxn modelId="{5F0E5ABC-281F-42B6-AEDF-7AFBF30AD143}" type="presParOf" srcId="{B3ABA145-3D73-40B3-85E1-B283811A7FEF}" destId="{EC8E77E7-996C-4FC5-AF25-AC7A6D3BB873}" srcOrd="1" destOrd="0" presId="urn:microsoft.com/office/officeart/2008/layout/VerticalCurvedList"/>
    <dgm:cxn modelId="{703BF398-4BCC-4B52-9E03-01BB58706356}" type="presParOf" srcId="{B3ABA145-3D73-40B3-85E1-B283811A7FEF}" destId="{C0671470-A2E3-49DF-9B50-32ED3742616D}" srcOrd="2" destOrd="0" presId="urn:microsoft.com/office/officeart/2008/layout/VerticalCurvedList"/>
    <dgm:cxn modelId="{A742A8DE-BF0A-466F-858A-9F9ED2A8F5FD}" type="presParOf" srcId="{C0671470-A2E3-49DF-9B50-32ED3742616D}" destId="{33DF1C7E-BFCA-45A2-BA16-7080FE244F3E}" srcOrd="0" destOrd="0" presId="urn:microsoft.com/office/officeart/2008/layout/VerticalCurvedList"/>
    <dgm:cxn modelId="{03FAAF14-BFCD-4F17-8177-C3E4DA2D8E97}" type="presParOf" srcId="{B3ABA145-3D73-40B3-85E1-B283811A7FEF}" destId="{B95B9DF5-A548-4778-B4B8-0BE40C922B02}" srcOrd="3" destOrd="0" presId="urn:microsoft.com/office/officeart/2008/layout/VerticalCurvedList"/>
    <dgm:cxn modelId="{67546C5E-A684-4BF7-995A-F44D8AD32F8C}" type="presParOf" srcId="{B3ABA145-3D73-40B3-85E1-B283811A7FEF}" destId="{78F3D83A-7D45-4BC1-A841-BDD96C1CA75C}" srcOrd="4" destOrd="0" presId="urn:microsoft.com/office/officeart/2008/layout/VerticalCurvedList"/>
    <dgm:cxn modelId="{73E17B88-A7B5-48EE-9E45-E5A93866B72F}" type="presParOf" srcId="{78F3D83A-7D45-4BC1-A841-BDD96C1CA75C}" destId="{25047E6F-5FBA-4818-A58D-D9A351507331}" srcOrd="0" destOrd="0" presId="urn:microsoft.com/office/officeart/2008/layout/VerticalCurvedList"/>
    <dgm:cxn modelId="{26E9FE69-4D93-4FA1-BF29-0979ADF36C83}" type="presParOf" srcId="{B3ABA145-3D73-40B3-85E1-B283811A7FEF}" destId="{EA71FAEB-C874-438A-B953-E7593F827003}" srcOrd="5" destOrd="0" presId="urn:microsoft.com/office/officeart/2008/layout/VerticalCurvedList"/>
    <dgm:cxn modelId="{12552776-FF53-405F-B961-79A28F2D1469}" type="presParOf" srcId="{B3ABA145-3D73-40B3-85E1-B283811A7FEF}" destId="{C2A67AAA-CBB5-419F-93AC-3C74DF2AA7E3}" srcOrd="6" destOrd="0" presId="urn:microsoft.com/office/officeart/2008/layout/VerticalCurvedList"/>
    <dgm:cxn modelId="{C57E7CEE-B555-47A3-8395-DB97810E23D6}" type="presParOf" srcId="{C2A67AAA-CBB5-419F-93AC-3C74DF2AA7E3}" destId="{05EF255D-3395-43E3-881A-C4288CD6AE4C}" srcOrd="0" destOrd="0" presId="urn:microsoft.com/office/officeart/2008/layout/VerticalCurvedList"/>
    <dgm:cxn modelId="{4E7BEFCB-D6D9-4604-A268-9FC81652EB08}" type="presParOf" srcId="{B3ABA145-3D73-40B3-85E1-B283811A7FEF}" destId="{2AF8F029-33C1-48DE-9DD9-BBA4C01AFB57}" srcOrd="7" destOrd="0" presId="urn:microsoft.com/office/officeart/2008/layout/VerticalCurvedList"/>
    <dgm:cxn modelId="{4AF69491-250B-4A85-A378-BA4032A4740C}" type="presParOf" srcId="{B3ABA145-3D73-40B3-85E1-B283811A7FEF}" destId="{76F05C5D-0188-4BB5-A6BE-71A86BCC50CF}" srcOrd="8" destOrd="0" presId="urn:microsoft.com/office/officeart/2008/layout/VerticalCurvedList"/>
    <dgm:cxn modelId="{4792B775-7CFB-44C6-921D-694DA7955F60}" type="presParOf" srcId="{76F05C5D-0188-4BB5-A6BE-71A86BCC50CF}" destId="{CE42083C-863B-4D3F-8138-00EEF6E287A5}" srcOrd="0" destOrd="0" presId="urn:microsoft.com/office/officeart/2008/layout/VerticalCurvedList"/>
    <dgm:cxn modelId="{C523B1CA-92F4-4741-9B81-B5A7C138510D}" type="presParOf" srcId="{B3ABA145-3D73-40B3-85E1-B283811A7FEF}" destId="{0828F60E-67FE-45D3-8FEC-73C0256FE450}" srcOrd="9" destOrd="0" presId="urn:microsoft.com/office/officeart/2008/layout/VerticalCurvedList"/>
    <dgm:cxn modelId="{0607D246-7FFA-489A-932F-949C66B0299F}" type="presParOf" srcId="{B3ABA145-3D73-40B3-85E1-B283811A7FEF}" destId="{D8EAB941-D2E4-46A6-8CF5-C7EB4A3FB7E8}" srcOrd="10" destOrd="0" presId="urn:microsoft.com/office/officeart/2008/layout/VerticalCurvedList"/>
    <dgm:cxn modelId="{47F0F20A-3470-4C5B-93F7-3BFBAA2DC20F}" type="presParOf" srcId="{D8EAB941-D2E4-46A6-8CF5-C7EB4A3FB7E8}" destId="{C0FA90CE-DC95-4561-9F90-675B00CCE4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F0A2A6B-4BE3-4302-9D9A-FD3BE2A5157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EFCB5D-6F9B-4FC0-9904-F1F3BCA0D6A1}">
      <dgm:prSet phldrT="[Текст]"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pPr algn="just"/>
          <a:r>
            <a:rPr lang="ru-RU" sz="2000" b="1" dirty="0" err="1"/>
            <a:t>Собівартість</a:t>
          </a:r>
          <a:r>
            <a:rPr lang="ru-RU" sz="2000" b="1" dirty="0"/>
            <a:t> </a:t>
          </a:r>
          <a:r>
            <a:rPr lang="ru-RU" sz="2000" b="1" dirty="0" err="1"/>
            <a:t>реалізованої</a:t>
          </a:r>
          <a:r>
            <a:rPr lang="ru-RU" sz="2000" b="1" dirty="0"/>
            <a:t> </a:t>
          </a:r>
          <a:r>
            <a:rPr lang="ru-RU" sz="2000" b="1" dirty="0" err="1"/>
            <a:t>продукції</a:t>
          </a:r>
          <a:r>
            <a:rPr lang="ru-RU" sz="2000" b="1" dirty="0"/>
            <a:t> </a:t>
          </a:r>
          <a:r>
            <a:rPr lang="ru-RU" sz="2000" dirty="0" err="1"/>
            <a:t>являє</a:t>
          </a:r>
          <a:r>
            <a:rPr lang="ru-RU" sz="2000" dirty="0"/>
            <a:t> собою </a:t>
          </a:r>
          <a:r>
            <a:rPr lang="ru-RU" sz="2000" dirty="0" err="1"/>
            <a:t>виробничу</a:t>
          </a:r>
          <a:r>
            <a:rPr lang="ru-RU" sz="2000" dirty="0"/>
            <a:t> </a:t>
          </a:r>
          <a:r>
            <a:rPr lang="ru-RU" sz="2000" dirty="0" err="1"/>
            <a:t>собівартість</a:t>
          </a:r>
          <a:r>
            <a:rPr lang="ru-RU" sz="2000" dirty="0"/>
            <a:t> </a:t>
          </a:r>
          <a:r>
            <a:rPr lang="ru-RU" sz="2000" dirty="0" err="1"/>
            <a:t>реалізованої</a:t>
          </a:r>
          <a:r>
            <a:rPr lang="ru-RU" sz="2000" dirty="0"/>
            <a:t> </a:t>
          </a:r>
          <a:r>
            <a:rPr lang="ru-RU" sz="2000" dirty="0" err="1"/>
            <a:t>продукції</a:t>
          </a:r>
          <a:r>
            <a:rPr lang="ru-RU" sz="2000" dirty="0"/>
            <a:t>, в яку включено </a:t>
          </a:r>
          <a:r>
            <a:rPr lang="ru-RU" sz="2000" dirty="0" err="1"/>
            <a:t>вартість</a:t>
          </a:r>
          <a:r>
            <a:rPr lang="ru-RU" sz="2000" dirty="0"/>
            <a:t> </a:t>
          </a:r>
          <a:r>
            <a:rPr lang="ru-RU" sz="2000" dirty="0" err="1"/>
            <a:t>сировини</a:t>
          </a:r>
          <a:r>
            <a:rPr lang="ru-RU" sz="2000" dirty="0"/>
            <a:t> та </a:t>
          </a:r>
          <a:r>
            <a:rPr lang="ru-RU" sz="2000" dirty="0" err="1"/>
            <a:t>прямі</a:t>
          </a:r>
          <a:r>
            <a:rPr lang="ru-RU" sz="2000" dirty="0"/>
            <a:t> </a:t>
          </a:r>
          <a:r>
            <a:rPr lang="ru-RU" sz="2000" dirty="0" err="1"/>
            <a:t>витрати</a:t>
          </a:r>
          <a:r>
            <a:rPr lang="ru-RU" sz="2000" dirty="0"/>
            <a:t> </a:t>
          </a:r>
          <a:r>
            <a:rPr lang="ru-RU" sz="2000" dirty="0" err="1"/>
            <a:t>підприємства</a:t>
          </a:r>
          <a:r>
            <a:rPr lang="ru-RU" sz="2000" dirty="0"/>
            <a:t> на </a:t>
          </a:r>
          <a:r>
            <a:rPr lang="ru-RU" sz="2000" dirty="0" err="1"/>
            <a:t>виробництво</a:t>
          </a:r>
          <a:r>
            <a:rPr lang="ru-RU" sz="2000" dirty="0"/>
            <a:t> </a:t>
          </a:r>
          <a:r>
            <a:rPr lang="ru-RU" sz="2000" dirty="0" err="1"/>
            <a:t>продукції</a:t>
          </a:r>
          <a:r>
            <a:rPr lang="ru-RU" sz="2000" dirty="0"/>
            <a:t> (оплата </a:t>
          </a:r>
          <a:r>
            <a:rPr lang="ru-RU" sz="2000" dirty="0" err="1"/>
            <a:t>комунальних</a:t>
          </a:r>
          <a:r>
            <a:rPr lang="ru-RU" sz="2000" dirty="0"/>
            <a:t> </a:t>
          </a:r>
          <a:r>
            <a:rPr lang="ru-RU" sz="2000" dirty="0" err="1"/>
            <a:t>послуг</a:t>
          </a:r>
          <a:r>
            <a:rPr lang="ru-RU" sz="2000" dirty="0"/>
            <a:t>, </a:t>
          </a:r>
          <a:r>
            <a:rPr lang="ru-RU" sz="2000" dirty="0" err="1"/>
            <a:t>виплата</a:t>
          </a:r>
          <a:r>
            <a:rPr lang="ru-RU" sz="2000" dirty="0"/>
            <a:t> </a:t>
          </a:r>
          <a:r>
            <a:rPr lang="ru-RU" sz="2000" dirty="0" err="1"/>
            <a:t>заробітної</a:t>
          </a:r>
          <a:r>
            <a:rPr lang="ru-RU" sz="2000" dirty="0"/>
            <a:t> плати, </a:t>
          </a:r>
          <a:r>
            <a:rPr lang="ru-RU" sz="2000" dirty="0" err="1"/>
            <a:t>витрати</a:t>
          </a:r>
          <a:r>
            <a:rPr lang="ru-RU" sz="2000" dirty="0"/>
            <a:t> на </a:t>
          </a:r>
          <a:r>
            <a:rPr lang="ru-RU" sz="2000" dirty="0" err="1"/>
            <a:t>утримання</a:t>
          </a:r>
          <a:r>
            <a:rPr lang="ru-RU" sz="2000" dirty="0"/>
            <a:t> автотранспорту </a:t>
          </a:r>
          <a:r>
            <a:rPr lang="ru-RU" sz="2000" dirty="0" err="1"/>
            <a:t>тощо</a:t>
          </a:r>
          <a:r>
            <a:rPr lang="ru-RU" sz="2000" dirty="0"/>
            <a:t>)</a:t>
          </a:r>
          <a:endParaRPr lang="ru-RU" sz="2000" b="1" dirty="0">
            <a:solidFill>
              <a:srgbClr val="0E3C0C"/>
            </a:solidFill>
            <a:latin typeface="Georgia" pitchFamily="18" charset="0"/>
          </a:endParaRPr>
        </a:p>
      </dgm:t>
    </dgm:pt>
    <dgm:pt modelId="{A7BDAD8B-46D7-4FDD-A7AE-5F04DCBF9F18}" type="parTrans" cxnId="{7F780453-8932-49F1-B2D8-3DFB3E2500BD}">
      <dgm:prSet/>
      <dgm:spPr/>
      <dgm:t>
        <a:bodyPr/>
        <a:lstStyle/>
        <a:p>
          <a:endParaRPr lang="ru-RU"/>
        </a:p>
      </dgm:t>
    </dgm:pt>
    <dgm:pt modelId="{94B6BD44-4AF7-4D29-8186-8CDCEED78A4F}" type="sibTrans" cxnId="{7F780453-8932-49F1-B2D8-3DFB3E2500BD}">
      <dgm:prSet/>
      <dgm:spPr/>
      <dgm:t>
        <a:bodyPr/>
        <a:lstStyle/>
        <a:p>
          <a:endParaRPr lang="ru-RU"/>
        </a:p>
      </dgm:t>
    </dgm:pt>
    <dgm:pt modelId="{095E3928-8F38-4905-BB60-70A2FDD61D21}">
      <dgm:prSet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pPr algn="just"/>
          <a:r>
            <a:rPr lang="ru-RU" sz="2000" b="1" dirty="0" err="1"/>
            <a:t>Податок</a:t>
          </a:r>
          <a:r>
            <a:rPr lang="ru-RU" sz="2000" b="1" dirty="0"/>
            <a:t> на </a:t>
          </a:r>
          <a:r>
            <a:rPr lang="ru-RU" sz="2000" b="1" dirty="0" err="1"/>
            <a:t>додану</a:t>
          </a:r>
          <a:r>
            <a:rPr lang="ru-RU" sz="2000" b="1" dirty="0"/>
            <a:t> </a:t>
          </a:r>
          <a:r>
            <a:rPr lang="ru-RU" sz="2000" b="1" dirty="0" err="1"/>
            <a:t>вартість</a:t>
          </a:r>
          <a:r>
            <a:rPr lang="ru-RU" sz="2000" b="1" dirty="0"/>
            <a:t> </a:t>
          </a:r>
          <a:r>
            <a:rPr lang="ru-RU" sz="2000" dirty="0" err="1"/>
            <a:t>являє</a:t>
          </a:r>
          <a:r>
            <a:rPr lang="ru-RU" sz="2000" dirty="0"/>
            <a:t> собою </a:t>
          </a:r>
          <a:r>
            <a:rPr lang="ru-RU" sz="2000" dirty="0" err="1"/>
            <a:t>частину</a:t>
          </a:r>
          <a:r>
            <a:rPr lang="ru-RU" sz="2000" dirty="0"/>
            <a:t> </a:t>
          </a:r>
          <a:r>
            <a:rPr lang="ru-RU" sz="2000" dirty="0" err="1"/>
            <a:t>знову</a:t>
          </a:r>
          <a:r>
            <a:rPr lang="ru-RU" sz="2000" dirty="0"/>
            <a:t> </a:t>
          </a:r>
          <a:r>
            <a:rPr lang="ru-RU" sz="2000" dirty="0" err="1"/>
            <a:t>створеної</a:t>
          </a:r>
          <a:r>
            <a:rPr lang="ru-RU" sz="2000" dirty="0"/>
            <a:t> </a:t>
          </a:r>
          <a:r>
            <a:rPr lang="ru-RU" sz="2000" dirty="0" err="1"/>
            <a:t>вартості</a:t>
          </a:r>
          <a:r>
            <a:rPr lang="ru-RU" sz="2000" dirty="0"/>
            <a:t>, </a:t>
          </a:r>
          <a:r>
            <a:rPr lang="ru-RU" sz="2000" dirty="0" err="1"/>
            <a:t>що</a:t>
          </a:r>
          <a:r>
            <a:rPr lang="ru-RU" sz="2000" dirty="0"/>
            <a:t> </a:t>
          </a:r>
          <a:r>
            <a:rPr lang="ru-RU" sz="2000" dirty="0" err="1"/>
            <a:t>відраховується</a:t>
          </a:r>
          <a:r>
            <a:rPr lang="ru-RU" sz="2000" dirty="0"/>
            <a:t> в </a:t>
          </a:r>
          <a:r>
            <a:rPr lang="ru-RU" sz="2000" dirty="0" err="1"/>
            <a:t>державний</a:t>
          </a:r>
          <a:r>
            <a:rPr lang="ru-RU" sz="2000" dirty="0"/>
            <a:t> бюджет на кожному </a:t>
          </a:r>
          <a:r>
            <a:rPr lang="ru-RU" sz="2000" dirty="0" err="1"/>
            <a:t>етапі</a:t>
          </a:r>
          <a:r>
            <a:rPr lang="ru-RU" sz="2000" dirty="0"/>
            <a:t> </a:t>
          </a:r>
          <a:r>
            <a:rPr lang="ru-RU" sz="2000" dirty="0" err="1"/>
            <a:t>виробництва</a:t>
          </a:r>
          <a:r>
            <a:rPr lang="ru-RU" sz="2000" dirty="0"/>
            <a:t> </a:t>
          </a:r>
          <a:r>
            <a:rPr lang="ru-RU" sz="2000" dirty="0" err="1"/>
            <a:t>і</a:t>
          </a:r>
          <a:r>
            <a:rPr lang="ru-RU" sz="2000" dirty="0"/>
            <a:t> </a:t>
          </a:r>
          <a:r>
            <a:rPr lang="ru-RU" sz="2000" dirty="0" err="1"/>
            <a:t>реалізації</a:t>
          </a:r>
          <a:r>
            <a:rPr lang="ru-RU" sz="2000" dirty="0"/>
            <a:t> </a:t>
          </a:r>
          <a:r>
            <a:rPr lang="ru-RU" sz="2000" dirty="0" err="1"/>
            <a:t>продукції</a:t>
          </a:r>
          <a:r>
            <a:rPr lang="uk-UA" sz="2000" dirty="0">
              <a:solidFill>
                <a:srgbClr val="0E3C0C"/>
              </a:solidFill>
              <a:latin typeface="Georgia" pitchFamily="18" charset="0"/>
            </a:rPr>
            <a:t> </a:t>
          </a:r>
          <a:endParaRPr lang="ru-RU" sz="2000" dirty="0">
            <a:solidFill>
              <a:srgbClr val="0E3C0C"/>
            </a:solidFill>
            <a:latin typeface="Georgia" pitchFamily="18" charset="0"/>
          </a:endParaRPr>
        </a:p>
      </dgm:t>
    </dgm:pt>
    <dgm:pt modelId="{D0BD1093-E393-4C40-A7B7-F6BE52740266}" type="parTrans" cxnId="{E0CAB57A-1261-4951-8785-BCC3D33E2D48}">
      <dgm:prSet/>
      <dgm:spPr/>
      <dgm:t>
        <a:bodyPr/>
        <a:lstStyle/>
        <a:p>
          <a:endParaRPr lang="ru-RU"/>
        </a:p>
      </dgm:t>
    </dgm:pt>
    <dgm:pt modelId="{D7733A2F-5EF3-4D28-B9CE-BBF7ACA1836D}" type="sibTrans" cxnId="{E0CAB57A-1261-4951-8785-BCC3D33E2D48}">
      <dgm:prSet/>
      <dgm:spPr/>
      <dgm:t>
        <a:bodyPr/>
        <a:lstStyle/>
        <a:p>
          <a:endParaRPr lang="ru-RU"/>
        </a:p>
      </dgm:t>
    </dgm:pt>
    <dgm:pt modelId="{91086E8D-9DE6-40CA-A585-9A414EDF6B01}">
      <dgm:prSet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pPr algn="just"/>
          <a:r>
            <a:rPr lang="ru-RU" sz="2000" b="1" dirty="0" err="1"/>
            <a:t>Валовий</a:t>
          </a:r>
          <a:r>
            <a:rPr lang="ru-RU" sz="2000" b="1" dirty="0"/>
            <a:t> </a:t>
          </a:r>
          <a:r>
            <a:rPr lang="ru-RU" sz="2000" b="1" dirty="0" err="1"/>
            <a:t>прибуток</a:t>
          </a:r>
          <a:r>
            <a:rPr lang="ru-RU" sz="2000" b="1" dirty="0"/>
            <a:t> </a:t>
          </a:r>
          <a:r>
            <a:rPr lang="ru-RU" sz="2000" dirty="0" err="1"/>
            <a:t>розраховується</a:t>
          </a:r>
          <a:r>
            <a:rPr lang="ru-RU" sz="2000" dirty="0"/>
            <a:t> як </a:t>
          </a:r>
          <a:r>
            <a:rPr lang="ru-RU" sz="2000" dirty="0" err="1"/>
            <a:t>різниця</a:t>
          </a:r>
          <a:r>
            <a:rPr lang="ru-RU" sz="2000" dirty="0"/>
            <a:t> </a:t>
          </a:r>
          <a:r>
            <a:rPr lang="ru-RU" sz="2000" dirty="0" err="1"/>
            <a:t>між</a:t>
          </a:r>
          <a:r>
            <a:rPr lang="ru-RU" sz="2000" dirty="0"/>
            <a:t> чистим доходом </a:t>
          </a:r>
          <a:r>
            <a:rPr lang="ru-RU" sz="2000" dirty="0" err="1"/>
            <a:t>від</a:t>
          </a:r>
          <a:r>
            <a:rPr lang="ru-RU" sz="2000" dirty="0"/>
            <a:t> </a:t>
          </a:r>
          <a:r>
            <a:rPr lang="ru-RU" sz="2000" dirty="0" err="1"/>
            <a:t>реалізації</a:t>
          </a:r>
          <a:r>
            <a:rPr lang="ru-RU" sz="2000" dirty="0"/>
            <a:t> </a:t>
          </a:r>
          <a:r>
            <a:rPr lang="ru-RU" sz="2000" dirty="0" err="1"/>
            <a:t>і</a:t>
          </a:r>
          <a:r>
            <a:rPr lang="ru-RU" sz="2000" dirty="0"/>
            <a:t> </a:t>
          </a:r>
          <a:r>
            <a:rPr lang="ru-RU" sz="2000" dirty="0" err="1"/>
            <a:t>собівартістю</a:t>
          </a:r>
          <a:r>
            <a:rPr lang="ru-RU" sz="2000" dirty="0"/>
            <a:t> </a:t>
          </a:r>
          <a:r>
            <a:rPr lang="ru-RU" sz="2000" dirty="0" err="1"/>
            <a:t>реалізованої</a:t>
          </a:r>
          <a:r>
            <a:rPr lang="ru-RU" sz="2000" dirty="0"/>
            <a:t> </a:t>
          </a:r>
          <a:r>
            <a:rPr lang="ru-RU" sz="2000" dirty="0" err="1"/>
            <a:t>продукції</a:t>
          </a:r>
          <a:r>
            <a:rPr lang="ru-RU" sz="2000" dirty="0"/>
            <a:t>. </a:t>
          </a:r>
          <a:r>
            <a:rPr lang="ru-RU" sz="2000" dirty="0" err="1"/>
            <a:t>Валовий</a:t>
          </a:r>
          <a:r>
            <a:rPr lang="ru-RU" sz="2000" dirty="0"/>
            <a:t> </a:t>
          </a:r>
          <a:r>
            <a:rPr lang="ru-RU" sz="2000" dirty="0" err="1"/>
            <a:t>прибуток</a:t>
          </a:r>
          <a:r>
            <a:rPr lang="ru-RU" sz="2000" dirty="0"/>
            <a:t> </a:t>
          </a:r>
          <a:r>
            <a:rPr lang="ru-RU" sz="2000" dirty="0" err="1"/>
            <a:t>повинний</a:t>
          </a:r>
          <a:r>
            <a:rPr lang="ru-RU" sz="2000" dirty="0"/>
            <a:t> </a:t>
          </a:r>
          <a:r>
            <a:rPr lang="ru-RU" sz="2000" dirty="0" err="1"/>
            <a:t>покривати</a:t>
          </a:r>
          <a:r>
            <a:rPr lang="ru-RU" sz="2000" dirty="0"/>
            <a:t> </a:t>
          </a:r>
          <a:r>
            <a:rPr lang="ru-RU" sz="2000" dirty="0" err="1"/>
            <a:t>адміністративні</a:t>
          </a:r>
          <a:r>
            <a:rPr lang="ru-RU" sz="2000" dirty="0"/>
            <a:t> </a:t>
          </a:r>
          <a:r>
            <a:rPr lang="ru-RU" sz="2000" dirty="0" err="1"/>
            <a:t>витрати</a:t>
          </a:r>
          <a:r>
            <a:rPr lang="ru-RU" sz="2000" dirty="0"/>
            <a:t>, </a:t>
          </a:r>
          <a:r>
            <a:rPr lang="ru-RU" sz="2000" dirty="0" err="1"/>
            <a:t>витрати</a:t>
          </a:r>
          <a:r>
            <a:rPr lang="ru-RU" sz="2000" dirty="0"/>
            <a:t> на </a:t>
          </a:r>
          <a:r>
            <a:rPr lang="ru-RU" sz="2000" dirty="0" err="1"/>
            <a:t>збут</a:t>
          </a:r>
          <a:r>
            <a:rPr lang="ru-RU" sz="2000" dirty="0"/>
            <a:t> та </a:t>
          </a:r>
          <a:r>
            <a:rPr lang="ru-RU" sz="2000" dirty="0" err="1"/>
            <a:t>інші</a:t>
          </a:r>
          <a:r>
            <a:rPr lang="ru-RU" sz="2000" dirty="0"/>
            <a:t> </a:t>
          </a:r>
          <a:r>
            <a:rPr lang="ru-RU" sz="2000" dirty="0" err="1"/>
            <a:t>операційні</a:t>
          </a:r>
          <a:r>
            <a:rPr lang="ru-RU" sz="2000" dirty="0"/>
            <a:t> </a:t>
          </a:r>
          <a:r>
            <a:rPr lang="ru-RU" sz="2000" dirty="0" err="1"/>
            <a:t>витрати</a:t>
          </a:r>
          <a:r>
            <a:rPr lang="ru-RU" sz="2000" dirty="0"/>
            <a:t>, а </a:t>
          </a:r>
          <a:r>
            <a:rPr lang="ru-RU" sz="2000" dirty="0" err="1"/>
            <a:t>також</a:t>
          </a:r>
          <a:r>
            <a:rPr lang="ru-RU" sz="2000" dirty="0"/>
            <a:t> </a:t>
          </a:r>
          <a:r>
            <a:rPr lang="ru-RU" sz="2000" dirty="0" err="1"/>
            <a:t>включати</a:t>
          </a:r>
          <a:r>
            <a:rPr lang="ru-RU" sz="2000" dirty="0"/>
            <a:t> у </a:t>
          </a:r>
          <a:r>
            <a:rPr lang="ru-RU" sz="2000" dirty="0" err="1"/>
            <a:t>свій</a:t>
          </a:r>
          <a:r>
            <a:rPr lang="ru-RU" sz="2000" dirty="0"/>
            <a:t> склад суму </a:t>
          </a:r>
          <a:r>
            <a:rPr lang="ru-RU" sz="2000" dirty="0" err="1"/>
            <a:t>операційного</a:t>
          </a:r>
          <a:r>
            <a:rPr lang="ru-RU" sz="2000" dirty="0"/>
            <a:t> </a:t>
          </a:r>
          <a:r>
            <a:rPr lang="ru-RU" sz="2000" dirty="0" err="1"/>
            <a:t>прибутку</a:t>
          </a:r>
          <a:r>
            <a:rPr lang="ru-RU" sz="2000" dirty="0"/>
            <a:t> </a:t>
          </a:r>
          <a:r>
            <a:rPr lang="ru-RU" sz="2000" dirty="0" err="1"/>
            <a:t>підприємства</a:t>
          </a:r>
          <a:r>
            <a:rPr lang="uk-UA" sz="2000" dirty="0">
              <a:solidFill>
                <a:srgbClr val="0E3C0C"/>
              </a:solidFill>
              <a:latin typeface="Georgia" pitchFamily="18" charset="0"/>
            </a:rPr>
            <a:t> </a:t>
          </a:r>
          <a:endParaRPr lang="ru-RU" sz="2000" dirty="0">
            <a:solidFill>
              <a:srgbClr val="0E3C0C"/>
            </a:solidFill>
            <a:latin typeface="Georgia" pitchFamily="18" charset="0"/>
          </a:endParaRPr>
        </a:p>
      </dgm:t>
    </dgm:pt>
    <dgm:pt modelId="{5A397DD8-4FD9-40D0-829E-00405593D096}" type="parTrans" cxnId="{45FB28C3-196E-4D9C-B619-46F11654E140}">
      <dgm:prSet/>
      <dgm:spPr/>
      <dgm:t>
        <a:bodyPr/>
        <a:lstStyle/>
        <a:p>
          <a:endParaRPr lang="ru-RU"/>
        </a:p>
      </dgm:t>
    </dgm:pt>
    <dgm:pt modelId="{DB46E7B8-0021-4760-81C2-FD076CB8A130}" type="sibTrans" cxnId="{45FB28C3-196E-4D9C-B619-46F11654E140}">
      <dgm:prSet/>
      <dgm:spPr/>
      <dgm:t>
        <a:bodyPr/>
        <a:lstStyle/>
        <a:p>
          <a:endParaRPr lang="ru-RU"/>
        </a:p>
      </dgm:t>
    </dgm:pt>
    <dgm:pt modelId="{1C95E6F3-FC58-43A1-AC76-97271C4F78E1}" type="pres">
      <dgm:prSet presAssocID="{BF0A2A6B-4BE3-4302-9D9A-FD3BE2A5157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6DBB45C-31C4-4CB1-9D40-E184FDD7D160}" type="pres">
      <dgm:prSet presAssocID="{D7EFCB5D-6F9B-4FC0-9904-F1F3BCA0D6A1}" presName="circle1" presStyleLbl="node1" presStyleIdx="0" presStyleCnt="3"/>
      <dgm:spPr/>
    </dgm:pt>
    <dgm:pt modelId="{87EF38C7-EEBE-43D2-9217-4E12C6B5A3AC}" type="pres">
      <dgm:prSet presAssocID="{D7EFCB5D-6F9B-4FC0-9904-F1F3BCA0D6A1}" presName="space" presStyleCnt="0"/>
      <dgm:spPr/>
    </dgm:pt>
    <dgm:pt modelId="{C0A81DC7-9D37-4F61-81E6-58E0C5D8506C}" type="pres">
      <dgm:prSet presAssocID="{D7EFCB5D-6F9B-4FC0-9904-F1F3BCA0D6A1}" presName="rect1" presStyleLbl="alignAcc1" presStyleIdx="0" presStyleCnt="3"/>
      <dgm:spPr/>
    </dgm:pt>
    <dgm:pt modelId="{CF84BF25-6C7C-40F1-BF0E-D8B2B0256D9A}" type="pres">
      <dgm:prSet presAssocID="{91086E8D-9DE6-40CA-A585-9A414EDF6B01}" presName="vertSpace2" presStyleLbl="node1" presStyleIdx="0" presStyleCnt="3"/>
      <dgm:spPr/>
    </dgm:pt>
    <dgm:pt modelId="{FEF44208-955A-49DF-B2C1-2DEAAA565382}" type="pres">
      <dgm:prSet presAssocID="{91086E8D-9DE6-40CA-A585-9A414EDF6B01}" presName="circle2" presStyleLbl="node1" presStyleIdx="1" presStyleCnt="3"/>
      <dgm:spPr/>
    </dgm:pt>
    <dgm:pt modelId="{0C24341C-6BB4-4198-B5D7-7C092B8955B6}" type="pres">
      <dgm:prSet presAssocID="{91086E8D-9DE6-40CA-A585-9A414EDF6B01}" presName="rect2" presStyleLbl="alignAcc1" presStyleIdx="1" presStyleCnt="3"/>
      <dgm:spPr/>
    </dgm:pt>
    <dgm:pt modelId="{AD10ED70-0A4B-4366-86C6-B8E30537DBD6}" type="pres">
      <dgm:prSet presAssocID="{095E3928-8F38-4905-BB60-70A2FDD61D21}" presName="vertSpace3" presStyleLbl="node1" presStyleIdx="1" presStyleCnt="3"/>
      <dgm:spPr/>
    </dgm:pt>
    <dgm:pt modelId="{AA6691C2-0CD8-4684-A228-70D81379A397}" type="pres">
      <dgm:prSet presAssocID="{095E3928-8F38-4905-BB60-70A2FDD61D21}" presName="circle3" presStyleLbl="node1" presStyleIdx="2" presStyleCnt="3"/>
      <dgm:spPr/>
    </dgm:pt>
    <dgm:pt modelId="{71149A67-62E3-42A1-A727-9A47A23AFBB7}" type="pres">
      <dgm:prSet presAssocID="{095E3928-8F38-4905-BB60-70A2FDD61D21}" presName="rect3" presStyleLbl="alignAcc1" presStyleIdx="2" presStyleCnt="3"/>
      <dgm:spPr/>
    </dgm:pt>
    <dgm:pt modelId="{EE5EFCF0-9621-4BAB-AD1F-D66503E388CA}" type="pres">
      <dgm:prSet presAssocID="{D7EFCB5D-6F9B-4FC0-9904-F1F3BCA0D6A1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19F45C47-E071-4215-96AF-B1BFC5C978FC}" type="pres">
      <dgm:prSet presAssocID="{91086E8D-9DE6-40CA-A585-9A414EDF6B01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72D71B25-F767-499A-9855-32203D3FBD4E}" type="pres">
      <dgm:prSet presAssocID="{095E3928-8F38-4905-BB60-70A2FDD61D21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1C99DB45-32C9-4D0A-BD61-782AEDE35312}" type="presOf" srcId="{D7EFCB5D-6F9B-4FC0-9904-F1F3BCA0D6A1}" destId="{C0A81DC7-9D37-4F61-81E6-58E0C5D8506C}" srcOrd="0" destOrd="0" presId="urn:microsoft.com/office/officeart/2005/8/layout/target3"/>
    <dgm:cxn modelId="{E0799251-B010-4FF2-AF64-28114F9BA939}" type="presOf" srcId="{91086E8D-9DE6-40CA-A585-9A414EDF6B01}" destId="{0C24341C-6BB4-4198-B5D7-7C092B8955B6}" srcOrd="0" destOrd="0" presId="urn:microsoft.com/office/officeart/2005/8/layout/target3"/>
    <dgm:cxn modelId="{7F780453-8932-49F1-B2D8-3DFB3E2500BD}" srcId="{BF0A2A6B-4BE3-4302-9D9A-FD3BE2A51576}" destId="{D7EFCB5D-6F9B-4FC0-9904-F1F3BCA0D6A1}" srcOrd="0" destOrd="0" parTransId="{A7BDAD8B-46D7-4FDD-A7AE-5F04DCBF9F18}" sibTransId="{94B6BD44-4AF7-4D29-8186-8CDCEED78A4F}"/>
    <dgm:cxn modelId="{63358757-FFDD-4BF8-B988-C99E99859E62}" type="presOf" srcId="{095E3928-8F38-4905-BB60-70A2FDD61D21}" destId="{71149A67-62E3-42A1-A727-9A47A23AFBB7}" srcOrd="0" destOrd="0" presId="urn:microsoft.com/office/officeart/2005/8/layout/target3"/>
    <dgm:cxn modelId="{E0CAB57A-1261-4951-8785-BCC3D33E2D48}" srcId="{BF0A2A6B-4BE3-4302-9D9A-FD3BE2A51576}" destId="{095E3928-8F38-4905-BB60-70A2FDD61D21}" srcOrd="2" destOrd="0" parTransId="{D0BD1093-E393-4C40-A7B7-F6BE52740266}" sibTransId="{D7733A2F-5EF3-4D28-B9CE-BBF7ACA1836D}"/>
    <dgm:cxn modelId="{DA5ACE95-8582-4964-94CF-B7DEDA1B9F97}" type="presOf" srcId="{D7EFCB5D-6F9B-4FC0-9904-F1F3BCA0D6A1}" destId="{EE5EFCF0-9621-4BAB-AD1F-D66503E388CA}" srcOrd="1" destOrd="0" presId="urn:microsoft.com/office/officeart/2005/8/layout/target3"/>
    <dgm:cxn modelId="{5D9360B8-CBF6-4B35-BC16-354B488C2A93}" type="presOf" srcId="{BF0A2A6B-4BE3-4302-9D9A-FD3BE2A51576}" destId="{1C95E6F3-FC58-43A1-AC76-97271C4F78E1}" srcOrd="0" destOrd="0" presId="urn:microsoft.com/office/officeart/2005/8/layout/target3"/>
    <dgm:cxn modelId="{45FB28C3-196E-4D9C-B619-46F11654E140}" srcId="{BF0A2A6B-4BE3-4302-9D9A-FD3BE2A51576}" destId="{91086E8D-9DE6-40CA-A585-9A414EDF6B01}" srcOrd="1" destOrd="0" parTransId="{5A397DD8-4FD9-40D0-829E-00405593D096}" sibTransId="{DB46E7B8-0021-4760-81C2-FD076CB8A130}"/>
    <dgm:cxn modelId="{CEFE6FCB-3620-4F59-800A-63B1201953B2}" type="presOf" srcId="{91086E8D-9DE6-40CA-A585-9A414EDF6B01}" destId="{19F45C47-E071-4215-96AF-B1BFC5C978FC}" srcOrd="1" destOrd="0" presId="urn:microsoft.com/office/officeart/2005/8/layout/target3"/>
    <dgm:cxn modelId="{585199DE-AD46-4584-A47A-611FA557B576}" type="presOf" srcId="{095E3928-8F38-4905-BB60-70A2FDD61D21}" destId="{72D71B25-F767-499A-9855-32203D3FBD4E}" srcOrd="1" destOrd="0" presId="urn:microsoft.com/office/officeart/2005/8/layout/target3"/>
    <dgm:cxn modelId="{DA17E511-1D0E-4E9E-BE07-73DDD1467790}" type="presParOf" srcId="{1C95E6F3-FC58-43A1-AC76-97271C4F78E1}" destId="{36DBB45C-31C4-4CB1-9D40-E184FDD7D160}" srcOrd="0" destOrd="0" presId="urn:microsoft.com/office/officeart/2005/8/layout/target3"/>
    <dgm:cxn modelId="{18D35241-A1BD-47F5-B770-FD1AEE46D9F9}" type="presParOf" srcId="{1C95E6F3-FC58-43A1-AC76-97271C4F78E1}" destId="{87EF38C7-EEBE-43D2-9217-4E12C6B5A3AC}" srcOrd="1" destOrd="0" presId="urn:microsoft.com/office/officeart/2005/8/layout/target3"/>
    <dgm:cxn modelId="{CFD799B5-A100-4942-9941-139948B439CA}" type="presParOf" srcId="{1C95E6F3-FC58-43A1-AC76-97271C4F78E1}" destId="{C0A81DC7-9D37-4F61-81E6-58E0C5D8506C}" srcOrd="2" destOrd="0" presId="urn:microsoft.com/office/officeart/2005/8/layout/target3"/>
    <dgm:cxn modelId="{AE7998BB-9EB4-4410-BDCD-FF4887565CAF}" type="presParOf" srcId="{1C95E6F3-FC58-43A1-AC76-97271C4F78E1}" destId="{CF84BF25-6C7C-40F1-BF0E-D8B2B0256D9A}" srcOrd="3" destOrd="0" presId="urn:microsoft.com/office/officeart/2005/8/layout/target3"/>
    <dgm:cxn modelId="{5C0B86C5-3961-49E5-984D-109B0E51471A}" type="presParOf" srcId="{1C95E6F3-FC58-43A1-AC76-97271C4F78E1}" destId="{FEF44208-955A-49DF-B2C1-2DEAAA565382}" srcOrd="4" destOrd="0" presId="urn:microsoft.com/office/officeart/2005/8/layout/target3"/>
    <dgm:cxn modelId="{59A312D0-45F3-4CE4-854A-DC3F8CE0A7CB}" type="presParOf" srcId="{1C95E6F3-FC58-43A1-AC76-97271C4F78E1}" destId="{0C24341C-6BB4-4198-B5D7-7C092B8955B6}" srcOrd="5" destOrd="0" presId="urn:microsoft.com/office/officeart/2005/8/layout/target3"/>
    <dgm:cxn modelId="{6678C892-915E-4F06-A969-E1CEC676D339}" type="presParOf" srcId="{1C95E6F3-FC58-43A1-AC76-97271C4F78E1}" destId="{AD10ED70-0A4B-4366-86C6-B8E30537DBD6}" srcOrd="6" destOrd="0" presId="urn:microsoft.com/office/officeart/2005/8/layout/target3"/>
    <dgm:cxn modelId="{05A9FB1A-D8D3-4470-8B41-3E015C476F72}" type="presParOf" srcId="{1C95E6F3-FC58-43A1-AC76-97271C4F78E1}" destId="{AA6691C2-0CD8-4684-A228-70D81379A397}" srcOrd="7" destOrd="0" presId="urn:microsoft.com/office/officeart/2005/8/layout/target3"/>
    <dgm:cxn modelId="{F91BADE3-130E-4CEF-9937-D5A71F55DD9B}" type="presParOf" srcId="{1C95E6F3-FC58-43A1-AC76-97271C4F78E1}" destId="{71149A67-62E3-42A1-A727-9A47A23AFBB7}" srcOrd="8" destOrd="0" presId="urn:microsoft.com/office/officeart/2005/8/layout/target3"/>
    <dgm:cxn modelId="{B4B46554-6A60-4D98-ACBB-99A7EEA15062}" type="presParOf" srcId="{1C95E6F3-FC58-43A1-AC76-97271C4F78E1}" destId="{EE5EFCF0-9621-4BAB-AD1F-D66503E388CA}" srcOrd="9" destOrd="0" presId="urn:microsoft.com/office/officeart/2005/8/layout/target3"/>
    <dgm:cxn modelId="{D9F3A528-2A3A-4DCF-AC82-9F91FD546E58}" type="presParOf" srcId="{1C95E6F3-FC58-43A1-AC76-97271C4F78E1}" destId="{19F45C47-E071-4215-96AF-B1BFC5C978FC}" srcOrd="10" destOrd="0" presId="urn:microsoft.com/office/officeart/2005/8/layout/target3"/>
    <dgm:cxn modelId="{50B5AC24-A3B2-42EC-8A6E-6A1491FED249}" type="presParOf" srcId="{1C95E6F3-FC58-43A1-AC76-97271C4F78E1}" destId="{72D71B25-F767-499A-9855-32203D3FBD4E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259BBB-A779-469F-ACCB-67AC36D8013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C5E525A-7993-4A12-8791-EE8059211FE1}">
      <dgm:prSet phldrT="[Текст]"/>
      <dgm:spPr/>
      <dgm:t>
        <a:bodyPr/>
        <a:lstStyle/>
        <a:p>
          <a:r>
            <a:rPr lang="uk-UA" dirty="0"/>
            <a:t>Економічні ризики</a:t>
          </a:r>
        </a:p>
      </dgm:t>
    </dgm:pt>
    <dgm:pt modelId="{49E93488-41F0-4A1E-805B-FCB81403C130}" type="parTrans" cxnId="{4589E992-4C41-4913-8794-4570B008DDA5}">
      <dgm:prSet/>
      <dgm:spPr/>
      <dgm:t>
        <a:bodyPr/>
        <a:lstStyle/>
        <a:p>
          <a:endParaRPr lang="uk-UA"/>
        </a:p>
      </dgm:t>
    </dgm:pt>
    <dgm:pt modelId="{DA643102-D797-4EAD-BFA7-BC572EE47801}" type="sibTrans" cxnId="{4589E992-4C41-4913-8794-4570B008DDA5}">
      <dgm:prSet/>
      <dgm:spPr/>
      <dgm:t>
        <a:bodyPr/>
        <a:lstStyle/>
        <a:p>
          <a:endParaRPr lang="uk-UA"/>
        </a:p>
      </dgm:t>
    </dgm:pt>
    <dgm:pt modelId="{593BC58E-A31C-41A7-BBF0-00D34ECC8F88}">
      <dgm:prSet phldrT="[Текст]" custT="1"/>
      <dgm:spPr/>
      <dgm:t>
        <a:bodyPr/>
        <a:lstStyle/>
        <a:p>
          <a:r>
            <a:rPr lang="uk-UA" sz="1800" dirty="0"/>
            <a:t>Воєнні дії</a:t>
          </a:r>
        </a:p>
      </dgm:t>
    </dgm:pt>
    <dgm:pt modelId="{9F760A01-183F-4935-BD77-E75DA8FFB67C}" type="parTrans" cxnId="{FCD05360-3286-452F-91A9-C488D36D9067}">
      <dgm:prSet/>
      <dgm:spPr/>
      <dgm:t>
        <a:bodyPr/>
        <a:lstStyle/>
        <a:p>
          <a:endParaRPr lang="uk-UA"/>
        </a:p>
      </dgm:t>
    </dgm:pt>
    <dgm:pt modelId="{D9913571-1643-4A52-979B-17B50F970235}" type="sibTrans" cxnId="{FCD05360-3286-452F-91A9-C488D36D9067}">
      <dgm:prSet/>
      <dgm:spPr/>
      <dgm:t>
        <a:bodyPr/>
        <a:lstStyle/>
        <a:p>
          <a:endParaRPr lang="uk-UA"/>
        </a:p>
      </dgm:t>
    </dgm:pt>
    <dgm:pt modelId="{A6711CF0-F49D-4A82-940D-0DA3162647EE}">
      <dgm:prSet phldrT="[Текст]"/>
      <dgm:spPr/>
      <dgm:t>
        <a:bodyPr/>
        <a:lstStyle/>
        <a:p>
          <a:r>
            <a:rPr lang="uk-UA" dirty="0"/>
            <a:t>Методи </a:t>
          </a:r>
          <a:r>
            <a:rPr lang="uk-UA" dirty="0" err="1"/>
            <a:t>мінімалізації</a:t>
          </a:r>
          <a:endParaRPr lang="uk-UA" dirty="0"/>
        </a:p>
      </dgm:t>
    </dgm:pt>
    <dgm:pt modelId="{4E442F1D-4B2B-4E34-B96F-1E50D7D4FA5B}" type="parTrans" cxnId="{8790969F-C168-4878-A4AB-8B1511173883}">
      <dgm:prSet/>
      <dgm:spPr/>
      <dgm:t>
        <a:bodyPr/>
        <a:lstStyle/>
        <a:p>
          <a:endParaRPr lang="uk-UA"/>
        </a:p>
      </dgm:t>
    </dgm:pt>
    <dgm:pt modelId="{AD565851-8B5D-45BF-A67A-EE78D2F7B68B}" type="sibTrans" cxnId="{8790969F-C168-4878-A4AB-8B1511173883}">
      <dgm:prSet/>
      <dgm:spPr/>
      <dgm:t>
        <a:bodyPr/>
        <a:lstStyle/>
        <a:p>
          <a:endParaRPr lang="uk-UA"/>
        </a:p>
      </dgm:t>
    </dgm:pt>
    <dgm:pt modelId="{8E999D9A-C634-4D49-9C02-6F19848DD771}">
      <dgm:prSet phldrT="[Текст]" custT="1"/>
      <dgm:spPr/>
      <dgm:t>
        <a:bodyPr/>
        <a:lstStyle/>
        <a:p>
          <a:r>
            <a:rPr lang="uk-UA" sz="1600" dirty="0"/>
            <a:t>   Антикризове        планування </a:t>
          </a:r>
        </a:p>
      </dgm:t>
    </dgm:pt>
    <dgm:pt modelId="{A137B791-3471-40E8-8CC2-E9F8B7867ABA}" type="parTrans" cxnId="{F3ADAE43-9D07-4EA1-8A0A-39AA8C2D775F}">
      <dgm:prSet/>
      <dgm:spPr/>
      <dgm:t>
        <a:bodyPr/>
        <a:lstStyle/>
        <a:p>
          <a:endParaRPr lang="uk-UA"/>
        </a:p>
      </dgm:t>
    </dgm:pt>
    <dgm:pt modelId="{063F2FE6-C44A-4751-8D26-783DBF998CE5}" type="sibTrans" cxnId="{F3ADAE43-9D07-4EA1-8A0A-39AA8C2D775F}">
      <dgm:prSet/>
      <dgm:spPr/>
      <dgm:t>
        <a:bodyPr/>
        <a:lstStyle/>
        <a:p>
          <a:endParaRPr lang="uk-UA"/>
        </a:p>
      </dgm:t>
    </dgm:pt>
    <dgm:pt modelId="{9CA39B74-2A4D-4CC1-938A-91FC08EB2B2E}">
      <dgm:prSet custT="1"/>
      <dgm:spPr/>
      <dgm:t>
        <a:bodyPr/>
        <a:lstStyle/>
        <a:p>
          <a:pPr>
            <a:buNone/>
          </a:pPr>
          <a:r>
            <a:rPr lang="ru-UA" sz="1800" dirty="0" err="1"/>
            <a:t>Сезонність</a:t>
          </a:r>
          <a:endParaRPr lang="uk-UA" sz="1800" dirty="0"/>
        </a:p>
      </dgm:t>
    </dgm:pt>
    <dgm:pt modelId="{55AA4502-129D-49AC-AE3E-2792548F5E52}" type="parTrans" cxnId="{E16D0356-ECA9-4E73-BA28-6C6F56AB911F}">
      <dgm:prSet/>
      <dgm:spPr/>
      <dgm:t>
        <a:bodyPr/>
        <a:lstStyle/>
        <a:p>
          <a:endParaRPr lang="uk-UA"/>
        </a:p>
      </dgm:t>
    </dgm:pt>
    <dgm:pt modelId="{E0BDAE1F-D814-412C-9183-8248F941D54B}" type="sibTrans" cxnId="{E16D0356-ECA9-4E73-BA28-6C6F56AB911F}">
      <dgm:prSet/>
      <dgm:spPr/>
      <dgm:t>
        <a:bodyPr/>
        <a:lstStyle/>
        <a:p>
          <a:endParaRPr lang="uk-UA"/>
        </a:p>
      </dgm:t>
    </dgm:pt>
    <dgm:pt modelId="{3A856572-7473-4074-91EA-8C01E666CE5F}">
      <dgm:prSet custT="1"/>
      <dgm:spPr/>
      <dgm:t>
        <a:bodyPr/>
        <a:lstStyle/>
        <a:p>
          <a:pPr>
            <a:buNone/>
          </a:pPr>
          <a:r>
            <a:rPr lang="ru-UA" sz="1800" dirty="0" err="1"/>
            <a:t>Коливання</a:t>
          </a:r>
          <a:r>
            <a:rPr lang="ru-UA" sz="1800" dirty="0"/>
            <a:t> </a:t>
          </a:r>
          <a:r>
            <a:rPr lang="ru-UA" sz="1800" dirty="0" err="1"/>
            <a:t>цін</a:t>
          </a:r>
          <a:r>
            <a:rPr lang="ru-UA" sz="1800" dirty="0"/>
            <a:t> на </a:t>
          </a:r>
          <a:r>
            <a:rPr lang="ru-UA" sz="1800" dirty="0" err="1"/>
            <a:t>продукти</a:t>
          </a:r>
          <a:endParaRPr lang="uk-UA" sz="1800" dirty="0"/>
        </a:p>
      </dgm:t>
    </dgm:pt>
    <dgm:pt modelId="{B9293ABB-13D9-49A4-AB42-42535238E4C6}" type="parTrans" cxnId="{16D36A60-090B-4250-95E6-83A3A8C419BC}">
      <dgm:prSet/>
      <dgm:spPr/>
      <dgm:t>
        <a:bodyPr/>
        <a:lstStyle/>
        <a:p>
          <a:endParaRPr lang="uk-UA"/>
        </a:p>
      </dgm:t>
    </dgm:pt>
    <dgm:pt modelId="{581B9DF7-AFBC-4E3E-B15B-5B183B7EAA03}" type="sibTrans" cxnId="{16D36A60-090B-4250-95E6-83A3A8C419BC}">
      <dgm:prSet/>
      <dgm:spPr/>
      <dgm:t>
        <a:bodyPr/>
        <a:lstStyle/>
        <a:p>
          <a:endParaRPr lang="uk-UA"/>
        </a:p>
      </dgm:t>
    </dgm:pt>
    <dgm:pt modelId="{98B66C07-7759-471B-B0D0-A35CFA2B371F}">
      <dgm:prSet custT="1"/>
      <dgm:spPr/>
      <dgm:t>
        <a:bodyPr/>
        <a:lstStyle/>
        <a:p>
          <a:pPr>
            <a:buNone/>
          </a:pPr>
          <a:r>
            <a:rPr lang="ru-UA" sz="1800" dirty="0" err="1"/>
            <a:t>Плинність</a:t>
          </a:r>
          <a:r>
            <a:rPr lang="ru-UA" sz="1800" dirty="0"/>
            <a:t> </a:t>
          </a:r>
          <a:r>
            <a:rPr lang="ru-UA" sz="1800" dirty="0" err="1"/>
            <a:t>кадрів</a:t>
          </a:r>
          <a:endParaRPr lang="uk-UA" sz="1800" dirty="0"/>
        </a:p>
      </dgm:t>
    </dgm:pt>
    <dgm:pt modelId="{1BFBB449-AD23-42A3-A659-9CB96C8A8BAF}" type="parTrans" cxnId="{65BAB959-1329-4B3C-A2F6-86140FE820AC}">
      <dgm:prSet/>
      <dgm:spPr/>
      <dgm:t>
        <a:bodyPr/>
        <a:lstStyle/>
        <a:p>
          <a:endParaRPr lang="uk-UA"/>
        </a:p>
      </dgm:t>
    </dgm:pt>
    <dgm:pt modelId="{974AD00D-A89F-4A36-B5BA-A2AD9C212443}" type="sibTrans" cxnId="{65BAB959-1329-4B3C-A2F6-86140FE820AC}">
      <dgm:prSet/>
      <dgm:spPr/>
      <dgm:t>
        <a:bodyPr/>
        <a:lstStyle/>
        <a:p>
          <a:endParaRPr lang="uk-UA"/>
        </a:p>
      </dgm:t>
    </dgm:pt>
    <dgm:pt modelId="{B267795C-670E-4347-9FB2-FD69F0ABF862}">
      <dgm:prSet custT="1"/>
      <dgm:spPr/>
      <dgm:t>
        <a:bodyPr/>
        <a:lstStyle/>
        <a:p>
          <a:pPr algn="just">
            <a:buNone/>
          </a:pPr>
          <a:r>
            <a:rPr lang="ru-UA" sz="1600" dirty="0" err="1"/>
            <a:t>Конкуренція</a:t>
          </a:r>
          <a:endParaRPr lang="uk-UA" sz="1600" dirty="0"/>
        </a:p>
      </dgm:t>
    </dgm:pt>
    <dgm:pt modelId="{676E1A83-79D9-472D-917C-2107C286D9D3}" type="parTrans" cxnId="{7F33238D-4068-4D9E-995B-BE1750497E4F}">
      <dgm:prSet/>
      <dgm:spPr/>
      <dgm:t>
        <a:bodyPr/>
        <a:lstStyle/>
        <a:p>
          <a:endParaRPr lang="uk-UA"/>
        </a:p>
      </dgm:t>
    </dgm:pt>
    <dgm:pt modelId="{3A6397A2-937B-4DD5-B47F-F3635EEA7673}" type="sibTrans" cxnId="{7F33238D-4068-4D9E-995B-BE1750497E4F}">
      <dgm:prSet/>
      <dgm:spPr/>
      <dgm:t>
        <a:bodyPr/>
        <a:lstStyle/>
        <a:p>
          <a:endParaRPr lang="uk-UA"/>
        </a:p>
      </dgm:t>
    </dgm:pt>
    <dgm:pt modelId="{8A11CD5A-44F1-4105-99EA-9BB254CDF970}">
      <dgm:prSet custT="1"/>
      <dgm:spPr/>
      <dgm:t>
        <a:bodyPr/>
        <a:lstStyle/>
        <a:p>
          <a:pPr>
            <a:buNone/>
          </a:pPr>
          <a:r>
            <a:rPr lang="ru-UA" sz="1300" dirty="0" err="1"/>
            <a:t>Диверсифікація</a:t>
          </a:r>
          <a:r>
            <a:rPr lang="ru-UA" sz="1300" dirty="0"/>
            <a:t> </a:t>
          </a:r>
          <a:r>
            <a:rPr lang="ru-UA" sz="1300" dirty="0" err="1"/>
            <a:t>послуг</a:t>
          </a:r>
          <a:endParaRPr lang="uk-UA" sz="1300" dirty="0"/>
        </a:p>
      </dgm:t>
    </dgm:pt>
    <dgm:pt modelId="{BBD4BF93-449D-4DE9-8EF5-B5A549D3990C}" type="parTrans" cxnId="{AE5C5DCC-062C-40F1-BD90-05E1D6EED257}">
      <dgm:prSet/>
      <dgm:spPr/>
      <dgm:t>
        <a:bodyPr/>
        <a:lstStyle/>
        <a:p>
          <a:endParaRPr lang="uk-UA"/>
        </a:p>
      </dgm:t>
    </dgm:pt>
    <dgm:pt modelId="{09D2EE74-A84F-4C15-AC5A-07F30CCDDD2C}" type="sibTrans" cxnId="{AE5C5DCC-062C-40F1-BD90-05E1D6EED257}">
      <dgm:prSet/>
      <dgm:spPr/>
      <dgm:t>
        <a:bodyPr/>
        <a:lstStyle/>
        <a:p>
          <a:endParaRPr lang="uk-UA"/>
        </a:p>
      </dgm:t>
    </dgm:pt>
    <dgm:pt modelId="{A9989A0E-6164-4C9A-8688-694164BC5E81}">
      <dgm:prSet/>
      <dgm:spPr/>
      <dgm:t>
        <a:bodyPr/>
        <a:lstStyle/>
        <a:p>
          <a:pPr>
            <a:buNone/>
          </a:pPr>
          <a:r>
            <a:rPr lang="ru-UA" dirty="0" err="1"/>
            <a:t>Введення</a:t>
          </a:r>
          <a:r>
            <a:rPr lang="ru-UA" dirty="0"/>
            <a:t> </a:t>
          </a:r>
          <a:r>
            <a:rPr lang="ru-UA" dirty="0" err="1"/>
            <a:t>програм</a:t>
          </a:r>
          <a:r>
            <a:rPr lang="ru-UA" dirty="0"/>
            <a:t> </a:t>
          </a:r>
          <a:r>
            <a:rPr lang="ru-UA" dirty="0" err="1"/>
            <a:t>лояльності</a:t>
          </a:r>
          <a:endParaRPr lang="uk-UA" dirty="0"/>
        </a:p>
      </dgm:t>
    </dgm:pt>
    <dgm:pt modelId="{FC9EA511-12D2-4631-88D0-6FFEF39456B1}" type="parTrans" cxnId="{1452F004-2DF9-4CC8-8606-90FE10420564}">
      <dgm:prSet/>
      <dgm:spPr/>
      <dgm:t>
        <a:bodyPr/>
        <a:lstStyle/>
        <a:p>
          <a:endParaRPr lang="uk-UA"/>
        </a:p>
      </dgm:t>
    </dgm:pt>
    <dgm:pt modelId="{12B06159-F087-4897-959B-2AE8F30DED35}" type="sibTrans" cxnId="{1452F004-2DF9-4CC8-8606-90FE10420564}">
      <dgm:prSet/>
      <dgm:spPr/>
      <dgm:t>
        <a:bodyPr/>
        <a:lstStyle/>
        <a:p>
          <a:endParaRPr lang="uk-UA"/>
        </a:p>
      </dgm:t>
    </dgm:pt>
    <dgm:pt modelId="{39AC379C-08D3-407E-A88F-EA0760F986DB}">
      <dgm:prSet/>
      <dgm:spPr/>
      <dgm:t>
        <a:bodyPr/>
        <a:lstStyle/>
        <a:p>
          <a:pPr>
            <a:buNone/>
          </a:pPr>
          <a:r>
            <a:rPr lang="ru-UA"/>
            <a:t>Страхування бізнесу</a:t>
          </a:r>
          <a:endParaRPr lang="uk-UA"/>
        </a:p>
      </dgm:t>
    </dgm:pt>
    <dgm:pt modelId="{669B2355-07DC-4AC3-82EC-8426CFBCC8FD}" type="parTrans" cxnId="{E24F2372-3E08-4A82-ABA1-D6E405FA79CF}">
      <dgm:prSet/>
      <dgm:spPr/>
      <dgm:t>
        <a:bodyPr/>
        <a:lstStyle/>
        <a:p>
          <a:endParaRPr lang="uk-UA"/>
        </a:p>
      </dgm:t>
    </dgm:pt>
    <dgm:pt modelId="{9FCEBA86-6A17-435A-AD15-2D7C39FE16B0}" type="sibTrans" cxnId="{E24F2372-3E08-4A82-ABA1-D6E405FA79CF}">
      <dgm:prSet/>
      <dgm:spPr/>
      <dgm:t>
        <a:bodyPr/>
        <a:lstStyle/>
        <a:p>
          <a:endParaRPr lang="uk-UA"/>
        </a:p>
      </dgm:t>
    </dgm:pt>
    <dgm:pt modelId="{852B4090-20FB-4327-B4F3-165EACA2BFCA}" type="pres">
      <dgm:prSet presAssocID="{8C259BBB-A779-469F-ACCB-67AC36D80135}" presName="list" presStyleCnt="0">
        <dgm:presLayoutVars>
          <dgm:dir/>
          <dgm:animLvl val="lvl"/>
        </dgm:presLayoutVars>
      </dgm:prSet>
      <dgm:spPr/>
    </dgm:pt>
    <dgm:pt modelId="{75354FDC-2D42-4E66-9E8A-384E90C9E700}" type="pres">
      <dgm:prSet presAssocID="{FC5E525A-7993-4A12-8791-EE8059211FE1}" presName="posSpace" presStyleCnt="0"/>
      <dgm:spPr/>
    </dgm:pt>
    <dgm:pt modelId="{FF56D93D-D65B-4059-8EDA-43727E3B2939}" type="pres">
      <dgm:prSet presAssocID="{FC5E525A-7993-4A12-8791-EE8059211FE1}" presName="vertFlow" presStyleCnt="0"/>
      <dgm:spPr/>
    </dgm:pt>
    <dgm:pt modelId="{ECB8AC48-8AA7-4D8A-AEFD-0B99EE24FDE1}" type="pres">
      <dgm:prSet presAssocID="{FC5E525A-7993-4A12-8791-EE8059211FE1}" presName="topSpace" presStyleCnt="0"/>
      <dgm:spPr/>
    </dgm:pt>
    <dgm:pt modelId="{71D4DADD-1966-4C86-BEAF-AC07B0809404}" type="pres">
      <dgm:prSet presAssocID="{FC5E525A-7993-4A12-8791-EE8059211FE1}" presName="firstComp" presStyleCnt="0"/>
      <dgm:spPr/>
    </dgm:pt>
    <dgm:pt modelId="{C4EA5E23-F5FB-43CD-9D82-29E78F3A9126}" type="pres">
      <dgm:prSet presAssocID="{FC5E525A-7993-4A12-8791-EE8059211FE1}" presName="firstChild" presStyleLbl="bgAccFollowNode1" presStyleIdx="0" presStyleCnt="9"/>
      <dgm:spPr/>
    </dgm:pt>
    <dgm:pt modelId="{9C7CC116-8BAD-4EA0-A785-8E572CC377D6}" type="pres">
      <dgm:prSet presAssocID="{FC5E525A-7993-4A12-8791-EE8059211FE1}" presName="firstChildTx" presStyleLbl="bgAccFollowNode1" presStyleIdx="0" presStyleCnt="9">
        <dgm:presLayoutVars>
          <dgm:bulletEnabled val="1"/>
        </dgm:presLayoutVars>
      </dgm:prSet>
      <dgm:spPr/>
    </dgm:pt>
    <dgm:pt modelId="{795599D4-8ABC-4D50-8BB9-9CA5D8352D17}" type="pres">
      <dgm:prSet presAssocID="{3A856572-7473-4074-91EA-8C01E666CE5F}" presName="comp" presStyleCnt="0"/>
      <dgm:spPr/>
    </dgm:pt>
    <dgm:pt modelId="{4B82DD0C-3E14-4687-8171-6D5C921FD6BD}" type="pres">
      <dgm:prSet presAssocID="{3A856572-7473-4074-91EA-8C01E666CE5F}" presName="child" presStyleLbl="bgAccFollowNode1" presStyleIdx="1" presStyleCnt="9"/>
      <dgm:spPr/>
    </dgm:pt>
    <dgm:pt modelId="{B1FAF47F-9881-4D9A-ACC1-340E99971979}" type="pres">
      <dgm:prSet presAssocID="{3A856572-7473-4074-91EA-8C01E666CE5F}" presName="childTx" presStyleLbl="bgAccFollowNode1" presStyleIdx="1" presStyleCnt="9">
        <dgm:presLayoutVars>
          <dgm:bulletEnabled val="1"/>
        </dgm:presLayoutVars>
      </dgm:prSet>
      <dgm:spPr/>
    </dgm:pt>
    <dgm:pt modelId="{8CB58974-7196-4AB6-BE93-835153C3B5C8}" type="pres">
      <dgm:prSet presAssocID="{9CA39B74-2A4D-4CC1-938A-91FC08EB2B2E}" presName="comp" presStyleCnt="0"/>
      <dgm:spPr/>
    </dgm:pt>
    <dgm:pt modelId="{B1C61479-8C49-40DB-AB67-05D92EBB4047}" type="pres">
      <dgm:prSet presAssocID="{9CA39B74-2A4D-4CC1-938A-91FC08EB2B2E}" presName="child" presStyleLbl="bgAccFollowNode1" presStyleIdx="2" presStyleCnt="9"/>
      <dgm:spPr/>
    </dgm:pt>
    <dgm:pt modelId="{9BB06102-400A-42F4-B534-B8B1D7DC7ABF}" type="pres">
      <dgm:prSet presAssocID="{9CA39B74-2A4D-4CC1-938A-91FC08EB2B2E}" presName="childTx" presStyleLbl="bgAccFollowNode1" presStyleIdx="2" presStyleCnt="9">
        <dgm:presLayoutVars>
          <dgm:bulletEnabled val="1"/>
        </dgm:presLayoutVars>
      </dgm:prSet>
      <dgm:spPr/>
    </dgm:pt>
    <dgm:pt modelId="{FFE97D2E-4185-4B7E-BC05-C97B71EE8D11}" type="pres">
      <dgm:prSet presAssocID="{B267795C-670E-4347-9FB2-FD69F0ABF862}" presName="comp" presStyleCnt="0"/>
      <dgm:spPr/>
    </dgm:pt>
    <dgm:pt modelId="{571071BE-C838-437C-BCF9-3CFB31272F7C}" type="pres">
      <dgm:prSet presAssocID="{B267795C-670E-4347-9FB2-FD69F0ABF862}" presName="child" presStyleLbl="bgAccFollowNode1" presStyleIdx="3" presStyleCnt="9"/>
      <dgm:spPr/>
    </dgm:pt>
    <dgm:pt modelId="{066224E9-3B1C-4CA6-A884-5861F05BA92D}" type="pres">
      <dgm:prSet presAssocID="{B267795C-670E-4347-9FB2-FD69F0ABF862}" presName="childTx" presStyleLbl="bgAccFollowNode1" presStyleIdx="3" presStyleCnt="9">
        <dgm:presLayoutVars>
          <dgm:bulletEnabled val="1"/>
        </dgm:presLayoutVars>
      </dgm:prSet>
      <dgm:spPr/>
    </dgm:pt>
    <dgm:pt modelId="{7486CE6B-F45B-4832-A14B-4833DA183142}" type="pres">
      <dgm:prSet presAssocID="{98B66C07-7759-471B-B0D0-A35CFA2B371F}" presName="comp" presStyleCnt="0"/>
      <dgm:spPr/>
    </dgm:pt>
    <dgm:pt modelId="{4FBBAE9C-91A6-415C-BE6F-21275864AE3E}" type="pres">
      <dgm:prSet presAssocID="{98B66C07-7759-471B-B0D0-A35CFA2B371F}" presName="child" presStyleLbl="bgAccFollowNode1" presStyleIdx="4" presStyleCnt="9"/>
      <dgm:spPr/>
    </dgm:pt>
    <dgm:pt modelId="{A0BC4011-3C0F-4CE9-8988-9611F9A08699}" type="pres">
      <dgm:prSet presAssocID="{98B66C07-7759-471B-B0D0-A35CFA2B371F}" presName="childTx" presStyleLbl="bgAccFollowNode1" presStyleIdx="4" presStyleCnt="9">
        <dgm:presLayoutVars>
          <dgm:bulletEnabled val="1"/>
        </dgm:presLayoutVars>
      </dgm:prSet>
      <dgm:spPr/>
    </dgm:pt>
    <dgm:pt modelId="{416B23EB-17D9-449D-8928-D7A946BA2E3A}" type="pres">
      <dgm:prSet presAssocID="{FC5E525A-7993-4A12-8791-EE8059211FE1}" presName="negSpace" presStyleCnt="0"/>
      <dgm:spPr/>
    </dgm:pt>
    <dgm:pt modelId="{74AAEEF5-D6B9-4674-B7C0-48E33F4891FE}" type="pres">
      <dgm:prSet presAssocID="{FC5E525A-7993-4A12-8791-EE8059211FE1}" presName="circle" presStyleLbl="node1" presStyleIdx="0" presStyleCnt="2" custScaleX="167380" custScaleY="140795" custLinFactNeighborX="-45026" custLinFactNeighborY="328"/>
      <dgm:spPr/>
    </dgm:pt>
    <dgm:pt modelId="{FBAFD9EC-48E8-4BD1-ABD7-C0A0E8C7190C}" type="pres">
      <dgm:prSet presAssocID="{DA643102-D797-4EAD-BFA7-BC572EE47801}" presName="transSpace" presStyleCnt="0"/>
      <dgm:spPr/>
    </dgm:pt>
    <dgm:pt modelId="{4164D5D7-5596-4BF4-BB58-6EC872CDF543}" type="pres">
      <dgm:prSet presAssocID="{A6711CF0-F49D-4A82-940D-0DA3162647EE}" presName="posSpace" presStyleCnt="0"/>
      <dgm:spPr/>
    </dgm:pt>
    <dgm:pt modelId="{5CC5F670-9B5E-4043-A3FA-CA6AE87F24B5}" type="pres">
      <dgm:prSet presAssocID="{A6711CF0-F49D-4A82-940D-0DA3162647EE}" presName="vertFlow" presStyleCnt="0"/>
      <dgm:spPr/>
    </dgm:pt>
    <dgm:pt modelId="{47B440DE-A801-4C35-89D3-13DE0FF20300}" type="pres">
      <dgm:prSet presAssocID="{A6711CF0-F49D-4A82-940D-0DA3162647EE}" presName="topSpace" presStyleCnt="0"/>
      <dgm:spPr/>
    </dgm:pt>
    <dgm:pt modelId="{39D4BC5C-71F2-4DF3-ABA0-A1CD920935FC}" type="pres">
      <dgm:prSet presAssocID="{A6711CF0-F49D-4A82-940D-0DA3162647EE}" presName="firstComp" presStyleCnt="0"/>
      <dgm:spPr/>
    </dgm:pt>
    <dgm:pt modelId="{E76CC3C5-580D-4B8B-A098-64E1B525A314}" type="pres">
      <dgm:prSet presAssocID="{A6711CF0-F49D-4A82-940D-0DA3162647EE}" presName="firstChild" presStyleLbl="bgAccFollowNode1" presStyleIdx="5" presStyleCnt="9"/>
      <dgm:spPr/>
    </dgm:pt>
    <dgm:pt modelId="{082F6334-3A52-40C4-91B4-A2DBC8AD20E5}" type="pres">
      <dgm:prSet presAssocID="{A6711CF0-F49D-4A82-940D-0DA3162647EE}" presName="firstChildTx" presStyleLbl="bgAccFollowNode1" presStyleIdx="5" presStyleCnt="9">
        <dgm:presLayoutVars>
          <dgm:bulletEnabled val="1"/>
        </dgm:presLayoutVars>
      </dgm:prSet>
      <dgm:spPr/>
    </dgm:pt>
    <dgm:pt modelId="{DE4503C3-A283-4C82-98B4-1F0CDA893699}" type="pres">
      <dgm:prSet presAssocID="{8A11CD5A-44F1-4105-99EA-9BB254CDF970}" presName="comp" presStyleCnt="0"/>
      <dgm:spPr/>
    </dgm:pt>
    <dgm:pt modelId="{D62CAC8E-927F-429B-8FC2-16DD2E445268}" type="pres">
      <dgm:prSet presAssocID="{8A11CD5A-44F1-4105-99EA-9BB254CDF970}" presName="child" presStyleLbl="bgAccFollowNode1" presStyleIdx="6" presStyleCnt="9"/>
      <dgm:spPr/>
    </dgm:pt>
    <dgm:pt modelId="{7E8384FB-73C5-4BF9-BB7C-DBA471EDE574}" type="pres">
      <dgm:prSet presAssocID="{8A11CD5A-44F1-4105-99EA-9BB254CDF970}" presName="childTx" presStyleLbl="bgAccFollowNode1" presStyleIdx="6" presStyleCnt="9">
        <dgm:presLayoutVars>
          <dgm:bulletEnabled val="1"/>
        </dgm:presLayoutVars>
      </dgm:prSet>
      <dgm:spPr/>
    </dgm:pt>
    <dgm:pt modelId="{156E1A97-D78C-40A0-97A7-267107459B08}" type="pres">
      <dgm:prSet presAssocID="{39AC379C-08D3-407E-A88F-EA0760F986DB}" presName="comp" presStyleCnt="0"/>
      <dgm:spPr/>
    </dgm:pt>
    <dgm:pt modelId="{740D0647-0C32-4625-8E63-2D6FB2B04254}" type="pres">
      <dgm:prSet presAssocID="{39AC379C-08D3-407E-A88F-EA0760F986DB}" presName="child" presStyleLbl="bgAccFollowNode1" presStyleIdx="7" presStyleCnt="9"/>
      <dgm:spPr/>
    </dgm:pt>
    <dgm:pt modelId="{36E9396C-CFB5-4267-90AC-CBF3011BF7F0}" type="pres">
      <dgm:prSet presAssocID="{39AC379C-08D3-407E-A88F-EA0760F986DB}" presName="childTx" presStyleLbl="bgAccFollowNode1" presStyleIdx="7" presStyleCnt="9">
        <dgm:presLayoutVars>
          <dgm:bulletEnabled val="1"/>
        </dgm:presLayoutVars>
      </dgm:prSet>
      <dgm:spPr/>
    </dgm:pt>
    <dgm:pt modelId="{BA87427C-50E7-40A4-8897-E49FA3CE76DD}" type="pres">
      <dgm:prSet presAssocID="{A9989A0E-6164-4C9A-8688-694164BC5E81}" presName="comp" presStyleCnt="0"/>
      <dgm:spPr/>
    </dgm:pt>
    <dgm:pt modelId="{8AE8FA4A-BEDE-4A5A-B700-536592E32D5C}" type="pres">
      <dgm:prSet presAssocID="{A9989A0E-6164-4C9A-8688-694164BC5E81}" presName="child" presStyleLbl="bgAccFollowNode1" presStyleIdx="8" presStyleCnt="9"/>
      <dgm:spPr/>
    </dgm:pt>
    <dgm:pt modelId="{F3890D67-835D-41F5-99D7-BF8A3A400794}" type="pres">
      <dgm:prSet presAssocID="{A9989A0E-6164-4C9A-8688-694164BC5E81}" presName="childTx" presStyleLbl="bgAccFollowNode1" presStyleIdx="8" presStyleCnt="9">
        <dgm:presLayoutVars>
          <dgm:bulletEnabled val="1"/>
        </dgm:presLayoutVars>
      </dgm:prSet>
      <dgm:spPr/>
    </dgm:pt>
    <dgm:pt modelId="{BBF10018-D5FF-4BEB-8B7C-CDD4E6EAFE20}" type="pres">
      <dgm:prSet presAssocID="{A6711CF0-F49D-4A82-940D-0DA3162647EE}" presName="negSpace" presStyleCnt="0"/>
      <dgm:spPr/>
    </dgm:pt>
    <dgm:pt modelId="{088A6D31-50AE-44A9-8353-8D959614BD42}" type="pres">
      <dgm:prSet presAssocID="{A6711CF0-F49D-4A82-940D-0DA3162647EE}" presName="circle" presStyleLbl="node1" presStyleIdx="1" presStyleCnt="2" custScaleX="165358" custScaleY="142286" custLinFactNeighborX="-25257" custLinFactNeighborY="3714"/>
      <dgm:spPr/>
    </dgm:pt>
  </dgm:ptLst>
  <dgm:cxnLst>
    <dgm:cxn modelId="{1452F004-2DF9-4CC8-8606-90FE10420564}" srcId="{A6711CF0-F49D-4A82-940D-0DA3162647EE}" destId="{A9989A0E-6164-4C9A-8688-694164BC5E81}" srcOrd="3" destOrd="0" parTransId="{FC9EA511-12D2-4631-88D0-6FFEF39456B1}" sibTransId="{12B06159-F087-4897-959B-2AE8F30DED35}"/>
    <dgm:cxn modelId="{E10E6114-9A1A-48E8-8233-438699A0566B}" type="presOf" srcId="{98B66C07-7759-471B-B0D0-A35CFA2B371F}" destId="{A0BC4011-3C0F-4CE9-8988-9611F9A08699}" srcOrd="1" destOrd="0" presId="urn:microsoft.com/office/officeart/2005/8/layout/hList9"/>
    <dgm:cxn modelId="{0E496620-23E8-4106-B50A-9A1586E977B2}" type="presOf" srcId="{B267795C-670E-4347-9FB2-FD69F0ABF862}" destId="{571071BE-C838-437C-BCF9-3CFB31272F7C}" srcOrd="0" destOrd="0" presId="urn:microsoft.com/office/officeart/2005/8/layout/hList9"/>
    <dgm:cxn modelId="{F39CFD2B-BD2A-4B7D-A3E1-1FFCA5AF7005}" type="presOf" srcId="{A9989A0E-6164-4C9A-8688-694164BC5E81}" destId="{8AE8FA4A-BEDE-4A5A-B700-536592E32D5C}" srcOrd="0" destOrd="0" presId="urn:microsoft.com/office/officeart/2005/8/layout/hList9"/>
    <dgm:cxn modelId="{16D36A60-090B-4250-95E6-83A3A8C419BC}" srcId="{FC5E525A-7993-4A12-8791-EE8059211FE1}" destId="{3A856572-7473-4074-91EA-8C01E666CE5F}" srcOrd="1" destOrd="0" parTransId="{B9293ABB-13D9-49A4-AB42-42535238E4C6}" sibTransId="{581B9DF7-AFBC-4E3E-B15B-5B183B7EAA03}"/>
    <dgm:cxn modelId="{FCD05360-3286-452F-91A9-C488D36D9067}" srcId="{FC5E525A-7993-4A12-8791-EE8059211FE1}" destId="{593BC58E-A31C-41A7-BBF0-00D34ECC8F88}" srcOrd="0" destOrd="0" parTransId="{9F760A01-183F-4935-BD77-E75DA8FFB67C}" sibTransId="{D9913571-1643-4A52-979B-17B50F970235}"/>
    <dgm:cxn modelId="{F3ADAE43-9D07-4EA1-8A0A-39AA8C2D775F}" srcId="{A6711CF0-F49D-4A82-940D-0DA3162647EE}" destId="{8E999D9A-C634-4D49-9C02-6F19848DD771}" srcOrd="0" destOrd="0" parTransId="{A137B791-3471-40E8-8CC2-E9F8B7867ABA}" sibTransId="{063F2FE6-C44A-4751-8D26-783DBF998CE5}"/>
    <dgm:cxn modelId="{FAD28464-ECDE-4972-82F7-C447EE4EF6FE}" type="presOf" srcId="{8A11CD5A-44F1-4105-99EA-9BB254CDF970}" destId="{D62CAC8E-927F-429B-8FC2-16DD2E445268}" srcOrd="0" destOrd="0" presId="urn:microsoft.com/office/officeart/2005/8/layout/hList9"/>
    <dgm:cxn modelId="{D2E70265-D8B0-4A2C-B52B-7B394791152F}" type="presOf" srcId="{39AC379C-08D3-407E-A88F-EA0760F986DB}" destId="{36E9396C-CFB5-4267-90AC-CBF3011BF7F0}" srcOrd="1" destOrd="0" presId="urn:microsoft.com/office/officeart/2005/8/layout/hList9"/>
    <dgm:cxn modelId="{7A9E1D67-DB11-4023-9E7E-B29A3A6F5CAC}" type="presOf" srcId="{9CA39B74-2A4D-4CC1-938A-91FC08EB2B2E}" destId="{B1C61479-8C49-40DB-AB67-05D92EBB4047}" srcOrd="0" destOrd="0" presId="urn:microsoft.com/office/officeart/2005/8/layout/hList9"/>
    <dgm:cxn modelId="{E24F2372-3E08-4A82-ABA1-D6E405FA79CF}" srcId="{A6711CF0-F49D-4A82-940D-0DA3162647EE}" destId="{39AC379C-08D3-407E-A88F-EA0760F986DB}" srcOrd="2" destOrd="0" parTransId="{669B2355-07DC-4AC3-82EC-8426CFBCC8FD}" sibTransId="{9FCEBA86-6A17-435A-AD15-2D7C39FE16B0}"/>
    <dgm:cxn modelId="{152E5855-5965-4203-92C2-1CA62F89E491}" type="presOf" srcId="{A9989A0E-6164-4C9A-8688-694164BC5E81}" destId="{F3890D67-835D-41F5-99D7-BF8A3A400794}" srcOrd="1" destOrd="0" presId="urn:microsoft.com/office/officeart/2005/8/layout/hList9"/>
    <dgm:cxn modelId="{D1749B55-A6B2-40F4-ADE3-F5819824B7EC}" type="presOf" srcId="{3A856572-7473-4074-91EA-8C01E666CE5F}" destId="{B1FAF47F-9881-4D9A-ACC1-340E99971979}" srcOrd="1" destOrd="0" presId="urn:microsoft.com/office/officeart/2005/8/layout/hList9"/>
    <dgm:cxn modelId="{E16D0356-ECA9-4E73-BA28-6C6F56AB911F}" srcId="{FC5E525A-7993-4A12-8791-EE8059211FE1}" destId="{9CA39B74-2A4D-4CC1-938A-91FC08EB2B2E}" srcOrd="2" destOrd="0" parTransId="{55AA4502-129D-49AC-AE3E-2792548F5E52}" sibTransId="{E0BDAE1F-D814-412C-9183-8248F941D54B}"/>
    <dgm:cxn modelId="{67E93876-32DF-489F-B16F-9E0937789F5F}" type="presOf" srcId="{98B66C07-7759-471B-B0D0-A35CFA2B371F}" destId="{4FBBAE9C-91A6-415C-BE6F-21275864AE3E}" srcOrd="0" destOrd="0" presId="urn:microsoft.com/office/officeart/2005/8/layout/hList9"/>
    <dgm:cxn modelId="{65BAB959-1329-4B3C-A2F6-86140FE820AC}" srcId="{FC5E525A-7993-4A12-8791-EE8059211FE1}" destId="{98B66C07-7759-471B-B0D0-A35CFA2B371F}" srcOrd="4" destOrd="0" parTransId="{1BFBB449-AD23-42A3-A659-9CB96C8A8BAF}" sibTransId="{974AD00D-A89F-4A36-B5BA-A2AD9C212443}"/>
    <dgm:cxn modelId="{9940ED7B-5C17-4205-9C91-886FF82F10B8}" type="presOf" srcId="{8C259BBB-A779-469F-ACCB-67AC36D80135}" destId="{852B4090-20FB-4327-B4F3-165EACA2BFCA}" srcOrd="0" destOrd="0" presId="urn:microsoft.com/office/officeart/2005/8/layout/hList9"/>
    <dgm:cxn modelId="{90E7F080-6E6D-4E26-BBCE-576577997096}" type="presOf" srcId="{FC5E525A-7993-4A12-8791-EE8059211FE1}" destId="{74AAEEF5-D6B9-4674-B7C0-48E33F4891FE}" srcOrd="0" destOrd="0" presId="urn:microsoft.com/office/officeart/2005/8/layout/hList9"/>
    <dgm:cxn modelId="{7F33238D-4068-4D9E-995B-BE1750497E4F}" srcId="{FC5E525A-7993-4A12-8791-EE8059211FE1}" destId="{B267795C-670E-4347-9FB2-FD69F0ABF862}" srcOrd="3" destOrd="0" parTransId="{676E1A83-79D9-472D-917C-2107C286D9D3}" sibTransId="{3A6397A2-937B-4DD5-B47F-F3635EEA7673}"/>
    <dgm:cxn modelId="{4589E992-4C41-4913-8794-4570B008DDA5}" srcId="{8C259BBB-A779-469F-ACCB-67AC36D80135}" destId="{FC5E525A-7993-4A12-8791-EE8059211FE1}" srcOrd="0" destOrd="0" parTransId="{49E93488-41F0-4A1E-805B-FCB81403C130}" sibTransId="{DA643102-D797-4EAD-BFA7-BC572EE47801}"/>
    <dgm:cxn modelId="{7786989C-AF82-41C9-AA6D-9366AB3450D6}" type="presOf" srcId="{8A11CD5A-44F1-4105-99EA-9BB254CDF970}" destId="{7E8384FB-73C5-4BF9-BB7C-DBA471EDE574}" srcOrd="1" destOrd="0" presId="urn:microsoft.com/office/officeart/2005/8/layout/hList9"/>
    <dgm:cxn modelId="{8790969F-C168-4878-A4AB-8B1511173883}" srcId="{8C259BBB-A779-469F-ACCB-67AC36D80135}" destId="{A6711CF0-F49D-4A82-940D-0DA3162647EE}" srcOrd="1" destOrd="0" parTransId="{4E442F1D-4B2B-4E34-B96F-1E50D7D4FA5B}" sibTransId="{AD565851-8B5D-45BF-A67A-EE78D2F7B68B}"/>
    <dgm:cxn modelId="{E3DA40A0-D216-44FD-BB0C-1E745AE028F4}" type="presOf" srcId="{9CA39B74-2A4D-4CC1-938A-91FC08EB2B2E}" destId="{9BB06102-400A-42F4-B534-B8B1D7DC7ABF}" srcOrd="1" destOrd="0" presId="urn:microsoft.com/office/officeart/2005/8/layout/hList9"/>
    <dgm:cxn modelId="{2E596CA2-8207-4816-9401-717D2B594DDE}" type="presOf" srcId="{8E999D9A-C634-4D49-9C02-6F19848DD771}" destId="{E76CC3C5-580D-4B8B-A098-64E1B525A314}" srcOrd="0" destOrd="0" presId="urn:microsoft.com/office/officeart/2005/8/layout/hList9"/>
    <dgm:cxn modelId="{09D447BF-8D5D-453E-B097-9EE6981BA89F}" type="presOf" srcId="{B267795C-670E-4347-9FB2-FD69F0ABF862}" destId="{066224E9-3B1C-4CA6-A884-5861F05BA92D}" srcOrd="1" destOrd="0" presId="urn:microsoft.com/office/officeart/2005/8/layout/hList9"/>
    <dgm:cxn modelId="{8A5C81CB-12B8-4ED9-A1D1-2A77EC099148}" type="presOf" srcId="{3A856572-7473-4074-91EA-8C01E666CE5F}" destId="{4B82DD0C-3E14-4687-8171-6D5C921FD6BD}" srcOrd="0" destOrd="0" presId="urn:microsoft.com/office/officeart/2005/8/layout/hList9"/>
    <dgm:cxn modelId="{AE5C5DCC-062C-40F1-BD90-05E1D6EED257}" srcId="{A6711CF0-F49D-4A82-940D-0DA3162647EE}" destId="{8A11CD5A-44F1-4105-99EA-9BB254CDF970}" srcOrd="1" destOrd="0" parTransId="{BBD4BF93-449D-4DE9-8EF5-B5A549D3990C}" sibTransId="{09D2EE74-A84F-4C15-AC5A-07F30CCDDD2C}"/>
    <dgm:cxn modelId="{0A4E89D3-34FA-493C-965A-DD06EB5B05FA}" type="presOf" srcId="{A6711CF0-F49D-4A82-940D-0DA3162647EE}" destId="{088A6D31-50AE-44A9-8353-8D959614BD42}" srcOrd="0" destOrd="0" presId="urn:microsoft.com/office/officeart/2005/8/layout/hList9"/>
    <dgm:cxn modelId="{2C9338D8-F879-4679-BB75-4E0AA66E1382}" type="presOf" srcId="{593BC58E-A31C-41A7-BBF0-00D34ECC8F88}" destId="{9C7CC116-8BAD-4EA0-A785-8E572CC377D6}" srcOrd="1" destOrd="0" presId="urn:microsoft.com/office/officeart/2005/8/layout/hList9"/>
    <dgm:cxn modelId="{7A1FE8E4-6AA9-4073-9119-2A11C28ADC31}" type="presOf" srcId="{593BC58E-A31C-41A7-BBF0-00D34ECC8F88}" destId="{C4EA5E23-F5FB-43CD-9D82-29E78F3A9126}" srcOrd="0" destOrd="0" presId="urn:microsoft.com/office/officeart/2005/8/layout/hList9"/>
    <dgm:cxn modelId="{D9288BEA-8D26-4B27-8076-20956739FA26}" type="presOf" srcId="{39AC379C-08D3-407E-A88F-EA0760F986DB}" destId="{740D0647-0C32-4625-8E63-2D6FB2B04254}" srcOrd="0" destOrd="0" presId="urn:microsoft.com/office/officeart/2005/8/layout/hList9"/>
    <dgm:cxn modelId="{551A9BED-6985-4CE9-8238-97880520F7F3}" type="presOf" srcId="{8E999D9A-C634-4D49-9C02-6F19848DD771}" destId="{082F6334-3A52-40C4-91B4-A2DBC8AD20E5}" srcOrd="1" destOrd="0" presId="urn:microsoft.com/office/officeart/2005/8/layout/hList9"/>
    <dgm:cxn modelId="{6DAD6548-C1ED-4F5F-BBD7-058055FD6CC0}" type="presParOf" srcId="{852B4090-20FB-4327-B4F3-165EACA2BFCA}" destId="{75354FDC-2D42-4E66-9E8A-384E90C9E700}" srcOrd="0" destOrd="0" presId="urn:microsoft.com/office/officeart/2005/8/layout/hList9"/>
    <dgm:cxn modelId="{ABF3BCDC-07F4-4D69-83D1-AC5837E9A9A4}" type="presParOf" srcId="{852B4090-20FB-4327-B4F3-165EACA2BFCA}" destId="{FF56D93D-D65B-4059-8EDA-43727E3B2939}" srcOrd="1" destOrd="0" presId="urn:microsoft.com/office/officeart/2005/8/layout/hList9"/>
    <dgm:cxn modelId="{64840B37-55F1-49A0-93DD-D099BA576D23}" type="presParOf" srcId="{FF56D93D-D65B-4059-8EDA-43727E3B2939}" destId="{ECB8AC48-8AA7-4D8A-AEFD-0B99EE24FDE1}" srcOrd="0" destOrd="0" presId="urn:microsoft.com/office/officeart/2005/8/layout/hList9"/>
    <dgm:cxn modelId="{9796A128-9ECD-4FA2-AEF4-F2F2C839FDD8}" type="presParOf" srcId="{FF56D93D-D65B-4059-8EDA-43727E3B2939}" destId="{71D4DADD-1966-4C86-BEAF-AC07B0809404}" srcOrd="1" destOrd="0" presId="urn:microsoft.com/office/officeart/2005/8/layout/hList9"/>
    <dgm:cxn modelId="{96BA5187-203A-4BDA-921D-919A2C96902A}" type="presParOf" srcId="{71D4DADD-1966-4C86-BEAF-AC07B0809404}" destId="{C4EA5E23-F5FB-43CD-9D82-29E78F3A9126}" srcOrd="0" destOrd="0" presId="urn:microsoft.com/office/officeart/2005/8/layout/hList9"/>
    <dgm:cxn modelId="{4A83D686-D540-48B5-ABA7-2AFE3316C42F}" type="presParOf" srcId="{71D4DADD-1966-4C86-BEAF-AC07B0809404}" destId="{9C7CC116-8BAD-4EA0-A785-8E572CC377D6}" srcOrd="1" destOrd="0" presId="urn:microsoft.com/office/officeart/2005/8/layout/hList9"/>
    <dgm:cxn modelId="{51D65621-B8EB-46A8-B248-9245F42679B3}" type="presParOf" srcId="{FF56D93D-D65B-4059-8EDA-43727E3B2939}" destId="{795599D4-8ABC-4D50-8BB9-9CA5D8352D17}" srcOrd="2" destOrd="0" presId="urn:microsoft.com/office/officeart/2005/8/layout/hList9"/>
    <dgm:cxn modelId="{CBA026CE-D7C5-4F69-993B-AE14256BC63B}" type="presParOf" srcId="{795599D4-8ABC-4D50-8BB9-9CA5D8352D17}" destId="{4B82DD0C-3E14-4687-8171-6D5C921FD6BD}" srcOrd="0" destOrd="0" presId="urn:microsoft.com/office/officeart/2005/8/layout/hList9"/>
    <dgm:cxn modelId="{84793AC4-94CD-4139-8894-8490293FA05C}" type="presParOf" srcId="{795599D4-8ABC-4D50-8BB9-9CA5D8352D17}" destId="{B1FAF47F-9881-4D9A-ACC1-340E99971979}" srcOrd="1" destOrd="0" presId="urn:microsoft.com/office/officeart/2005/8/layout/hList9"/>
    <dgm:cxn modelId="{31F26A64-8C65-466D-AAB0-F6E910B92936}" type="presParOf" srcId="{FF56D93D-D65B-4059-8EDA-43727E3B2939}" destId="{8CB58974-7196-4AB6-BE93-835153C3B5C8}" srcOrd="3" destOrd="0" presId="urn:microsoft.com/office/officeart/2005/8/layout/hList9"/>
    <dgm:cxn modelId="{2C76DE10-FF66-42D4-AD84-80F6ED791F3C}" type="presParOf" srcId="{8CB58974-7196-4AB6-BE93-835153C3B5C8}" destId="{B1C61479-8C49-40DB-AB67-05D92EBB4047}" srcOrd="0" destOrd="0" presId="urn:microsoft.com/office/officeart/2005/8/layout/hList9"/>
    <dgm:cxn modelId="{8F3ACC39-566C-44E1-BDBA-DD615EB7DA5E}" type="presParOf" srcId="{8CB58974-7196-4AB6-BE93-835153C3B5C8}" destId="{9BB06102-400A-42F4-B534-B8B1D7DC7ABF}" srcOrd="1" destOrd="0" presId="urn:microsoft.com/office/officeart/2005/8/layout/hList9"/>
    <dgm:cxn modelId="{2F703B87-1B51-49F8-AE33-C4C32B0E8769}" type="presParOf" srcId="{FF56D93D-D65B-4059-8EDA-43727E3B2939}" destId="{FFE97D2E-4185-4B7E-BC05-C97B71EE8D11}" srcOrd="4" destOrd="0" presId="urn:microsoft.com/office/officeart/2005/8/layout/hList9"/>
    <dgm:cxn modelId="{17E4E520-9A33-4578-9F56-07B7C34F8080}" type="presParOf" srcId="{FFE97D2E-4185-4B7E-BC05-C97B71EE8D11}" destId="{571071BE-C838-437C-BCF9-3CFB31272F7C}" srcOrd="0" destOrd="0" presId="urn:microsoft.com/office/officeart/2005/8/layout/hList9"/>
    <dgm:cxn modelId="{7DF7E819-2B82-461C-B077-63E84F7FB0C1}" type="presParOf" srcId="{FFE97D2E-4185-4B7E-BC05-C97B71EE8D11}" destId="{066224E9-3B1C-4CA6-A884-5861F05BA92D}" srcOrd="1" destOrd="0" presId="urn:microsoft.com/office/officeart/2005/8/layout/hList9"/>
    <dgm:cxn modelId="{7544BA51-3ED1-4A11-AC00-1E4C0E8374DF}" type="presParOf" srcId="{FF56D93D-D65B-4059-8EDA-43727E3B2939}" destId="{7486CE6B-F45B-4832-A14B-4833DA183142}" srcOrd="5" destOrd="0" presId="urn:microsoft.com/office/officeart/2005/8/layout/hList9"/>
    <dgm:cxn modelId="{52B71224-DFF4-44AB-948F-933FE4D5FAC1}" type="presParOf" srcId="{7486CE6B-F45B-4832-A14B-4833DA183142}" destId="{4FBBAE9C-91A6-415C-BE6F-21275864AE3E}" srcOrd="0" destOrd="0" presId="urn:microsoft.com/office/officeart/2005/8/layout/hList9"/>
    <dgm:cxn modelId="{3E049E90-BC9E-4493-B02B-0FB48431A3ED}" type="presParOf" srcId="{7486CE6B-F45B-4832-A14B-4833DA183142}" destId="{A0BC4011-3C0F-4CE9-8988-9611F9A08699}" srcOrd="1" destOrd="0" presId="urn:microsoft.com/office/officeart/2005/8/layout/hList9"/>
    <dgm:cxn modelId="{F57BEA4C-45CD-4B0D-BF54-EB1ECC6FBD25}" type="presParOf" srcId="{852B4090-20FB-4327-B4F3-165EACA2BFCA}" destId="{416B23EB-17D9-449D-8928-D7A946BA2E3A}" srcOrd="2" destOrd="0" presId="urn:microsoft.com/office/officeart/2005/8/layout/hList9"/>
    <dgm:cxn modelId="{E1B00F4F-1453-400A-8420-1A6FFACB86E6}" type="presParOf" srcId="{852B4090-20FB-4327-B4F3-165EACA2BFCA}" destId="{74AAEEF5-D6B9-4674-B7C0-48E33F4891FE}" srcOrd="3" destOrd="0" presId="urn:microsoft.com/office/officeart/2005/8/layout/hList9"/>
    <dgm:cxn modelId="{A1F3FFE4-5040-44AF-BB45-61FB60EB705F}" type="presParOf" srcId="{852B4090-20FB-4327-B4F3-165EACA2BFCA}" destId="{FBAFD9EC-48E8-4BD1-ABD7-C0A0E8C7190C}" srcOrd="4" destOrd="0" presId="urn:microsoft.com/office/officeart/2005/8/layout/hList9"/>
    <dgm:cxn modelId="{85ED0C23-8FF7-4F5D-A43A-B92A8BBC595D}" type="presParOf" srcId="{852B4090-20FB-4327-B4F3-165EACA2BFCA}" destId="{4164D5D7-5596-4BF4-BB58-6EC872CDF543}" srcOrd="5" destOrd="0" presId="urn:microsoft.com/office/officeart/2005/8/layout/hList9"/>
    <dgm:cxn modelId="{7530705B-389E-47C7-BF25-8D8EDA120819}" type="presParOf" srcId="{852B4090-20FB-4327-B4F3-165EACA2BFCA}" destId="{5CC5F670-9B5E-4043-A3FA-CA6AE87F24B5}" srcOrd="6" destOrd="0" presId="urn:microsoft.com/office/officeart/2005/8/layout/hList9"/>
    <dgm:cxn modelId="{84357591-C297-4DA2-8B4C-C25EF12123B6}" type="presParOf" srcId="{5CC5F670-9B5E-4043-A3FA-CA6AE87F24B5}" destId="{47B440DE-A801-4C35-89D3-13DE0FF20300}" srcOrd="0" destOrd="0" presId="urn:microsoft.com/office/officeart/2005/8/layout/hList9"/>
    <dgm:cxn modelId="{6AE7F7D9-BBE7-4711-913A-44ECDF56E5B6}" type="presParOf" srcId="{5CC5F670-9B5E-4043-A3FA-CA6AE87F24B5}" destId="{39D4BC5C-71F2-4DF3-ABA0-A1CD920935FC}" srcOrd="1" destOrd="0" presId="urn:microsoft.com/office/officeart/2005/8/layout/hList9"/>
    <dgm:cxn modelId="{242242A3-9F13-4307-AACF-39F78E0A7CD3}" type="presParOf" srcId="{39D4BC5C-71F2-4DF3-ABA0-A1CD920935FC}" destId="{E76CC3C5-580D-4B8B-A098-64E1B525A314}" srcOrd="0" destOrd="0" presId="urn:microsoft.com/office/officeart/2005/8/layout/hList9"/>
    <dgm:cxn modelId="{BABDE4DC-3582-45FD-8ACB-83F4E7C65761}" type="presParOf" srcId="{39D4BC5C-71F2-4DF3-ABA0-A1CD920935FC}" destId="{082F6334-3A52-40C4-91B4-A2DBC8AD20E5}" srcOrd="1" destOrd="0" presId="urn:microsoft.com/office/officeart/2005/8/layout/hList9"/>
    <dgm:cxn modelId="{06E86E73-3AE4-4764-91CF-D0DDDB95280B}" type="presParOf" srcId="{5CC5F670-9B5E-4043-A3FA-CA6AE87F24B5}" destId="{DE4503C3-A283-4C82-98B4-1F0CDA893699}" srcOrd="2" destOrd="0" presId="urn:microsoft.com/office/officeart/2005/8/layout/hList9"/>
    <dgm:cxn modelId="{50BDFC0F-C473-47A0-9B03-28C950302BC2}" type="presParOf" srcId="{DE4503C3-A283-4C82-98B4-1F0CDA893699}" destId="{D62CAC8E-927F-429B-8FC2-16DD2E445268}" srcOrd="0" destOrd="0" presId="urn:microsoft.com/office/officeart/2005/8/layout/hList9"/>
    <dgm:cxn modelId="{30E659EC-985F-475F-9BA3-34F0B1F00818}" type="presParOf" srcId="{DE4503C3-A283-4C82-98B4-1F0CDA893699}" destId="{7E8384FB-73C5-4BF9-BB7C-DBA471EDE574}" srcOrd="1" destOrd="0" presId="urn:microsoft.com/office/officeart/2005/8/layout/hList9"/>
    <dgm:cxn modelId="{E34729EF-83F8-4A97-A7D8-88B7B7281ADA}" type="presParOf" srcId="{5CC5F670-9B5E-4043-A3FA-CA6AE87F24B5}" destId="{156E1A97-D78C-40A0-97A7-267107459B08}" srcOrd="3" destOrd="0" presId="urn:microsoft.com/office/officeart/2005/8/layout/hList9"/>
    <dgm:cxn modelId="{7DA822DF-416F-474F-89A0-1BA53CDA4503}" type="presParOf" srcId="{156E1A97-D78C-40A0-97A7-267107459B08}" destId="{740D0647-0C32-4625-8E63-2D6FB2B04254}" srcOrd="0" destOrd="0" presId="urn:microsoft.com/office/officeart/2005/8/layout/hList9"/>
    <dgm:cxn modelId="{E8E19574-6955-4088-A7CA-87D56A2294B6}" type="presParOf" srcId="{156E1A97-D78C-40A0-97A7-267107459B08}" destId="{36E9396C-CFB5-4267-90AC-CBF3011BF7F0}" srcOrd="1" destOrd="0" presId="urn:microsoft.com/office/officeart/2005/8/layout/hList9"/>
    <dgm:cxn modelId="{A03DF202-6B76-49BF-8FF7-C3F34724BCA7}" type="presParOf" srcId="{5CC5F670-9B5E-4043-A3FA-CA6AE87F24B5}" destId="{BA87427C-50E7-40A4-8897-E49FA3CE76DD}" srcOrd="4" destOrd="0" presId="urn:microsoft.com/office/officeart/2005/8/layout/hList9"/>
    <dgm:cxn modelId="{642FAFED-C028-42E7-A4E0-BA36BC13716B}" type="presParOf" srcId="{BA87427C-50E7-40A4-8897-E49FA3CE76DD}" destId="{8AE8FA4A-BEDE-4A5A-B700-536592E32D5C}" srcOrd="0" destOrd="0" presId="urn:microsoft.com/office/officeart/2005/8/layout/hList9"/>
    <dgm:cxn modelId="{991506C7-DE17-4B7B-B23A-12071EB17A39}" type="presParOf" srcId="{BA87427C-50E7-40A4-8897-E49FA3CE76DD}" destId="{F3890D67-835D-41F5-99D7-BF8A3A400794}" srcOrd="1" destOrd="0" presId="urn:microsoft.com/office/officeart/2005/8/layout/hList9"/>
    <dgm:cxn modelId="{1BC5A04B-C322-41C5-91B2-59394C93779C}" type="presParOf" srcId="{852B4090-20FB-4327-B4F3-165EACA2BFCA}" destId="{BBF10018-D5FF-4BEB-8B7C-CDD4E6EAFE20}" srcOrd="7" destOrd="0" presId="urn:microsoft.com/office/officeart/2005/8/layout/hList9"/>
    <dgm:cxn modelId="{794AE1EF-3C69-4E9F-BAE7-D1991D9ACB26}" type="presParOf" srcId="{852B4090-20FB-4327-B4F3-165EACA2BFCA}" destId="{088A6D31-50AE-44A9-8353-8D959614BD4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8D346E-D930-4FC9-9620-525239FE3B7B}" type="doc">
      <dgm:prSet loTypeId="urn:microsoft.com/office/officeart/2005/8/layout/list1" loCatId="list" qsTypeId="urn:microsoft.com/office/officeart/2005/8/quickstyle/3d2#3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CE435A77-583D-4074-A4E7-69E1A01FD517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latin typeface="Monotype Corsiva" pitchFamily="66" charset="0"/>
            </a:rPr>
            <a:t>Індивідуальна</a:t>
          </a:r>
          <a:r>
            <a:rPr lang="en-US" b="1" dirty="0">
              <a:latin typeface="Monotype Corsiva" pitchFamily="66" charset="0"/>
            </a:rPr>
            <a:t> </a:t>
          </a:r>
          <a:r>
            <a:rPr lang="en-US" b="1" dirty="0" err="1">
              <a:latin typeface="Monotype Corsiva" pitchFamily="66" charset="0"/>
            </a:rPr>
            <a:t>матеріальна</a:t>
          </a:r>
          <a:r>
            <a:rPr lang="en-US" b="1" dirty="0">
              <a:latin typeface="Monotype Corsiva" pitchFamily="66" charset="0"/>
            </a:rPr>
            <a:t> </a:t>
          </a:r>
          <a:r>
            <a:rPr lang="en-US" b="1" dirty="0" err="1">
              <a:latin typeface="Monotype Corsiva" pitchFamily="66" charset="0"/>
            </a:rPr>
            <a:t>відповідальність</a:t>
          </a:r>
          <a:endParaRPr lang="uk-UA" b="1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950A7587-1B82-4E33-8E94-7CB1A712D3A0}" type="parTrans" cxnId="{691FC5DB-6DFC-4005-88AD-9B3B11714AF6}">
      <dgm:prSet/>
      <dgm:spPr/>
      <dgm:t>
        <a:bodyPr/>
        <a:lstStyle/>
        <a:p>
          <a:endParaRPr lang="uk-UA"/>
        </a:p>
      </dgm:t>
    </dgm:pt>
    <dgm:pt modelId="{EB6F5FA8-9FD7-4515-B1F0-0959407992AC}" type="sibTrans" cxnId="{691FC5DB-6DFC-4005-88AD-9B3B11714AF6}">
      <dgm:prSet/>
      <dgm:spPr/>
      <dgm:t>
        <a:bodyPr/>
        <a:lstStyle/>
        <a:p>
          <a:endParaRPr lang="uk-UA"/>
        </a:p>
      </dgm:t>
    </dgm:pt>
    <dgm:pt modelId="{1B40CF2B-0051-4F97-9B63-E86CC6533003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b="1" dirty="0" err="1">
              <a:latin typeface="Monotype Corsiva" pitchFamily="66" charset="0"/>
            </a:rPr>
            <a:t>Бригадна</a:t>
          </a:r>
          <a:r>
            <a:rPr lang="en-US" b="1" dirty="0">
              <a:latin typeface="Monotype Corsiva" pitchFamily="66" charset="0"/>
            </a:rPr>
            <a:t> </a:t>
          </a:r>
          <a:r>
            <a:rPr lang="en-US" b="1" dirty="0" err="1">
              <a:latin typeface="Monotype Corsiva" pitchFamily="66" charset="0"/>
            </a:rPr>
            <a:t>матеріальна</a:t>
          </a:r>
          <a:r>
            <a:rPr lang="en-US" b="1" dirty="0">
              <a:latin typeface="Monotype Corsiva" pitchFamily="66" charset="0"/>
            </a:rPr>
            <a:t> </a:t>
          </a:r>
          <a:r>
            <a:rPr lang="en-US" b="1" dirty="0" err="1">
              <a:latin typeface="Monotype Corsiva" pitchFamily="66" charset="0"/>
            </a:rPr>
            <a:t>відповідальність</a:t>
          </a:r>
          <a:endParaRPr lang="uk-UA" b="1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gm:t>
    </dgm:pt>
    <dgm:pt modelId="{E8A1C470-861A-4E21-8597-8213372C1315}" type="parTrans" cxnId="{5D522B68-E3A8-4BC8-ADE9-1114F90F7484}">
      <dgm:prSet/>
      <dgm:spPr/>
      <dgm:t>
        <a:bodyPr/>
        <a:lstStyle/>
        <a:p>
          <a:endParaRPr lang="uk-UA"/>
        </a:p>
      </dgm:t>
    </dgm:pt>
    <dgm:pt modelId="{6AF8872A-CD6C-40B8-BC0A-51EDD253636B}" type="sibTrans" cxnId="{5D522B68-E3A8-4BC8-ADE9-1114F90F7484}">
      <dgm:prSet/>
      <dgm:spPr/>
      <dgm:t>
        <a:bodyPr/>
        <a:lstStyle/>
        <a:p>
          <a:endParaRPr lang="uk-UA"/>
        </a:p>
      </dgm:t>
    </dgm:pt>
    <dgm:pt modelId="{B02B900A-69BC-46B8-9041-F5DC624A2A16}" type="pres">
      <dgm:prSet presAssocID="{008D346E-D930-4FC9-9620-525239FE3B7B}" presName="linear" presStyleCnt="0">
        <dgm:presLayoutVars>
          <dgm:dir/>
          <dgm:animLvl val="lvl"/>
          <dgm:resizeHandles val="exact"/>
        </dgm:presLayoutVars>
      </dgm:prSet>
      <dgm:spPr/>
    </dgm:pt>
    <dgm:pt modelId="{2346EE2A-8F81-4518-9AAE-955B58B3DDF8}" type="pres">
      <dgm:prSet presAssocID="{CE435A77-583D-4074-A4E7-69E1A01FD517}" presName="parentLin" presStyleCnt="0"/>
      <dgm:spPr/>
    </dgm:pt>
    <dgm:pt modelId="{350C156E-8280-40C8-908C-5F85B20A1539}" type="pres">
      <dgm:prSet presAssocID="{CE435A77-583D-4074-A4E7-69E1A01FD517}" presName="parentLeftMargin" presStyleLbl="node1" presStyleIdx="0" presStyleCnt="2"/>
      <dgm:spPr/>
    </dgm:pt>
    <dgm:pt modelId="{4B3B83DD-A52E-4694-840B-4BA268E0C13D}" type="pres">
      <dgm:prSet presAssocID="{CE435A77-583D-4074-A4E7-69E1A01FD51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2CC5F9A-CC57-440B-858A-6A02CCC01DB1}" type="pres">
      <dgm:prSet presAssocID="{CE435A77-583D-4074-A4E7-69E1A01FD517}" presName="negativeSpace" presStyleCnt="0"/>
      <dgm:spPr/>
    </dgm:pt>
    <dgm:pt modelId="{C6C23671-6602-451A-8539-A9764DE3031C}" type="pres">
      <dgm:prSet presAssocID="{CE435A77-583D-4074-A4E7-69E1A01FD517}" presName="childText" presStyleLbl="conFgAcc1" presStyleIdx="0" presStyleCnt="2" custLinFactNeighborY="-21142">
        <dgm:presLayoutVars>
          <dgm:bulletEnabled val="1"/>
        </dgm:presLayoutVars>
      </dgm:prSet>
      <dgm:spPr/>
    </dgm:pt>
    <dgm:pt modelId="{106E7D14-9B2E-45A1-88CB-99DDDD4B9229}" type="pres">
      <dgm:prSet presAssocID="{EB6F5FA8-9FD7-4515-B1F0-0959407992AC}" presName="spaceBetweenRectangles" presStyleCnt="0"/>
      <dgm:spPr/>
    </dgm:pt>
    <dgm:pt modelId="{B6C7E57E-6B76-4FDA-A575-DA1C7883D84D}" type="pres">
      <dgm:prSet presAssocID="{1B40CF2B-0051-4F97-9B63-E86CC6533003}" presName="parentLin" presStyleCnt="0"/>
      <dgm:spPr/>
    </dgm:pt>
    <dgm:pt modelId="{FF047490-3891-4CB9-B3DE-AD840029EB3A}" type="pres">
      <dgm:prSet presAssocID="{1B40CF2B-0051-4F97-9B63-E86CC6533003}" presName="parentLeftMargin" presStyleLbl="node1" presStyleIdx="0" presStyleCnt="2"/>
      <dgm:spPr/>
    </dgm:pt>
    <dgm:pt modelId="{F54A91B5-25F8-4B96-BCC4-1EA0DBFD23C3}" type="pres">
      <dgm:prSet presAssocID="{1B40CF2B-0051-4F97-9B63-E86CC653300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22187E4-16B9-478C-85D7-66DC9362F516}" type="pres">
      <dgm:prSet presAssocID="{1B40CF2B-0051-4F97-9B63-E86CC6533003}" presName="negativeSpace" presStyleCnt="0"/>
      <dgm:spPr/>
    </dgm:pt>
    <dgm:pt modelId="{1FD1DF51-6F88-4D52-9943-54AF0459791A}" type="pres">
      <dgm:prSet presAssocID="{1B40CF2B-0051-4F97-9B63-E86CC653300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BF9FA00-E15E-4348-B7A1-C15C5B667DC2}" type="presOf" srcId="{1B40CF2B-0051-4F97-9B63-E86CC6533003}" destId="{FF047490-3891-4CB9-B3DE-AD840029EB3A}" srcOrd="0" destOrd="0" presId="urn:microsoft.com/office/officeart/2005/8/layout/list1"/>
    <dgm:cxn modelId="{B3F61C31-61F0-46ED-B4B2-C315B0A7EB02}" type="presOf" srcId="{CE435A77-583D-4074-A4E7-69E1A01FD517}" destId="{350C156E-8280-40C8-908C-5F85B20A1539}" srcOrd="0" destOrd="0" presId="urn:microsoft.com/office/officeart/2005/8/layout/list1"/>
    <dgm:cxn modelId="{5D522B68-E3A8-4BC8-ADE9-1114F90F7484}" srcId="{008D346E-D930-4FC9-9620-525239FE3B7B}" destId="{1B40CF2B-0051-4F97-9B63-E86CC6533003}" srcOrd="1" destOrd="0" parTransId="{E8A1C470-861A-4E21-8597-8213372C1315}" sibTransId="{6AF8872A-CD6C-40B8-BC0A-51EDD253636B}"/>
    <dgm:cxn modelId="{DFC3C94A-C1A6-4FD9-BFF9-7D7D779CFD46}" type="presOf" srcId="{008D346E-D930-4FC9-9620-525239FE3B7B}" destId="{B02B900A-69BC-46B8-9041-F5DC624A2A16}" srcOrd="0" destOrd="0" presId="urn:microsoft.com/office/officeart/2005/8/layout/list1"/>
    <dgm:cxn modelId="{223BF4CD-1A36-4E35-96EB-A4B302409D2A}" type="presOf" srcId="{CE435A77-583D-4074-A4E7-69E1A01FD517}" destId="{4B3B83DD-A52E-4694-840B-4BA268E0C13D}" srcOrd="1" destOrd="0" presId="urn:microsoft.com/office/officeart/2005/8/layout/list1"/>
    <dgm:cxn modelId="{691FC5DB-6DFC-4005-88AD-9B3B11714AF6}" srcId="{008D346E-D930-4FC9-9620-525239FE3B7B}" destId="{CE435A77-583D-4074-A4E7-69E1A01FD517}" srcOrd="0" destOrd="0" parTransId="{950A7587-1B82-4E33-8E94-7CB1A712D3A0}" sibTransId="{EB6F5FA8-9FD7-4515-B1F0-0959407992AC}"/>
    <dgm:cxn modelId="{C0B27FE5-749F-4A44-B403-E33B9FFD3744}" type="presOf" srcId="{1B40CF2B-0051-4F97-9B63-E86CC6533003}" destId="{F54A91B5-25F8-4B96-BCC4-1EA0DBFD23C3}" srcOrd="1" destOrd="0" presId="urn:microsoft.com/office/officeart/2005/8/layout/list1"/>
    <dgm:cxn modelId="{381E5A79-547F-4E10-B0AC-3FCDE2246140}" type="presParOf" srcId="{B02B900A-69BC-46B8-9041-F5DC624A2A16}" destId="{2346EE2A-8F81-4518-9AAE-955B58B3DDF8}" srcOrd="0" destOrd="0" presId="urn:microsoft.com/office/officeart/2005/8/layout/list1"/>
    <dgm:cxn modelId="{EFB2B787-AE4E-4FB2-8A8A-17E37C0D006C}" type="presParOf" srcId="{2346EE2A-8F81-4518-9AAE-955B58B3DDF8}" destId="{350C156E-8280-40C8-908C-5F85B20A1539}" srcOrd="0" destOrd="0" presId="urn:microsoft.com/office/officeart/2005/8/layout/list1"/>
    <dgm:cxn modelId="{862DC940-DAC7-4A55-8C26-40E86D66EC8A}" type="presParOf" srcId="{2346EE2A-8F81-4518-9AAE-955B58B3DDF8}" destId="{4B3B83DD-A52E-4694-840B-4BA268E0C13D}" srcOrd="1" destOrd="0" presId="urn:microsoft.com/office/officeart/2005/8/layout/list1"/>
    <dgm:cxn modelId="{CB29E097-0355-425E-AD19-DE6B8ECE8C95}" type="presParOf" srcId="{B02B900A-69BC-46B8-9041-F5DC624A2A16}" destId="{02CC5F9A-CC57-440B-858A-6A02CCC01DB1}" srcOrd="1" destOrd="0" presId="urn:microsoft.com/office/officeart/2005/8/layout/list1"/>
    <dgm:cxn modelId="{92BB46DE-6D82-4A15-8251-3345FE800FE0}" type="presParOf" srcId="{B02B900A-69BC-46B8-9041-F5DC624A2A16}" destId="{C6C23671-6602-451A-8539-A9764DE3031C}" srcOrd="2" destOrd="0" presId="urn:microsoft.com/office/officeart/2005/8/layout/list1"/>
    <dgm:cxn modelId="{3D232604-9898-4A7D-B859-A1D6266DDE29}" type="presParOf" srcId="{B02B900A-69BC-46B8-9041-F5DC624A2A16}" destId="{106E7D14-9B2E-45A1-88CB-99DDDD4B9229}" srcOrd="3" destOrd="0" presId="urn:microsoft.com/office/officeart/2005/8/layout/list1"/>
    <dgm:cxn modelId="{D4BCBB79-2DC7-48AE-89A7-643FA715F509}" type="presParOf" srcId="{B02B900A-69BC-46B8-9041-F5DC624A2A16}" destId="{B6C7E57E-6B76-4FDA-A575-DA1C7883D84D}" srcOrd="4" destOrd="0" presId="urn:microsoft.com/office/officeart/2005/8/layout/list1"/>
    <dgm:cxn modelId="{0A0F0EE2-9FF6-43EB-97C3-8846300621A8}" type="presParOf" srcId="{B6C7E57E-6B76-4FDA-A575-DA1C7883D84D}" destId="{FF047490-3891-4CB9-B3DE-AD840029EB3A}" srcOrd="0" destOrd="0" presId="urn:microsoft.com/office/officeart/2005/8/layout/list1"/>
    <dgm:cxn modelId="{D46768C8-5C90-4FD6-B423-E8AD529E5AC3}" type="presParOf" srcId="{B6C7E57E-6B76-4FDA-A575-DA1C7883D84D}" destId="{F54A91B5-25F8-4B96-BCC4-1EA0DBFD23C3}" srcOrd="1" destOrd="0" presId="urn:microsoft.com/office/officeart/2005/8/layout/list1"/>
    <dgm:cxn modelId="{CD041EDF-42F9-4F18-9B41-00F6451F7DCB}" type="presParOf" srcId="{B02B900A-69BC-46B8-9041-F5DC624A2A16}" destId="{E22187E4-16B9-478C-85D7-66DC9362F516}" srcOrd="5" destOrd="0" presId="urn:microsoft.com/office/officeart/2005/8/layout/list1"/>
    <dgm:cxn modelId="{811EE906-3F2F-4B91-9414-60B21F9F6A82}" type="presParOf" srcId="{B02B900A-69BC-46B8-9041-F5DC624A2A16}" destId="{1FD1DF51-6F88-4D52-9943-54AF0459791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9E9DB-FCBB-4FC7-80E4-0D594F25D083}">
      <dsp:nvSpPr>
        <dsp:cNvPr id="0" name=""/>
        <dsp:cNvSpPr/>
      </dsp:nvSpPr>
      <dsp:spPr>
        <a:xfrm>
          <a:off x="4357848" y="3111429"/>
          <a:ext cx="385636" cy="11826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2618"/>
              </a:lnTo>
              <a:lnTo>
                <a:pt x="385636" y="1182618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F703B-2163-4A39-9E4A-E160B1C133E9}">
      <dsp:nvSpPr>
        <dsp:cNvPr id="0" name=""/>
        <dsp:cNvSpPr/>
      </dsp:nvSpPr>
      <dsp:spPr>
        <a:xfrm>
          <a:off x="3812018" y="1285455"/>
          <a:ext cx="1574194" cy="5405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573"/>
              </a:lnTo>
              <a:lnTo>
                <a:pt x="1574194" y="270573"/>
              </a:lnTo>
              <a:lnTo>
                <a:pt x="1574194" y="540518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E53C5-05AC-4C06-BBF1-E428CF597238}">
      <dsp:nvSpPr>
        <dsp:cNvPr id="0" name=""/>
        <dsp:cNvSpPr/>
      </dsp:nvSpPr>
      <dsp:spPr>
        <a:xfrm>
          <a:off x="1271495" y="3101017"/>
          <a:ext cx="361187" cy="3018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377"/>
              </a:lnTo>
              <a:lnTo>
                <a:pt x="361187" y="3018377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7CAC6-2554-4D3F-9BFA-F4F3AE1E8ACB}">
      <dsp:nvSpPr>
        <dsp:cNvPr id="0" name=""/>
        <dsp:cNvSpPr/>
      </dsp:nvSpPr>
      <dsp:spPr>
        <a:xfrm>
          <a:off x="1271495" y="3101017"/>
          <a:ext cx="361187" cy="1193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3031"/>
              </a:lnTo>
              <a:lnTo>
                <a:pt x="361187" y="1193031"/>
              </a:lnTo>
            </a:path>
          </a:pathLst>
        </a:custGeom>
        <a:noFill/>
        <a:ln w="222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CBFA8D-2B10-49A1-B4E7-F90973CA7C07}">
      <dsp:nvSpPr>
        <dsp:cNvPr id="0" name=""/>
        <dsp:cNvSpPr/>
      </dsp:nvSpPr>
      <dsp:spPr>
        <a:xfrm>
          <a:off x="2299859" y="1285455"/>
          <a:ext cx="1512158" cy="530106"/>
        </a:xfrm>
        <a:custGeom>
          <a:avLst/>
          <a:gdLst/>
          <a:ahLst/>
          <a:cxnLst/>
          <a:rect l="0" t="0" r="0" b="0"/>
          <a:pathLst>
            <a:path>
              <a:moveTo>
                <a:pt x="1512158" y="0"/>
              </a:moveTo>
              <a:lnTo>
                <a:pt x="1512158" y="260160"/>
              </a:lnTo>
              <a:lnTo>
                <a:pt x="0" y="260160"/>
              </a:lnTo>
              <a:lnTo>
                <a:pt x="0" y="530106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30B88-789D-4286-9E37-ED158723AAC5}">
      <dsp:nvSpPr>
        <dsp:cNvPr id="0" name=""/>
        <dsp:cNvSpPr/>
      </dsp:nvSpPr>
      <dsp:spPr>
        <a:xfrm>
          <a:off x="2526562" y="0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000" b="1" kern="1200" dirty="0"/>
            <a:t>Структура </a:t>
          </a:r>
          <a:r>
            <a:rPr lang="ru-UA" sz="2000" b="1" kern="1200" dirty="0" err="1"/>
            <a:t>витрат</a:t>
          </a:r>
          <a:r>
            <a:rPr lang="ru-UA" sz="2000" b="1" kern="1200" dirty="0"/>
            <a:t> у ресторанному </a:t>
          </a:r>
          <a:r>
            <a:rPr lang="ru-UA" sz="2000" b="1" kern="1200" dirty="0" err="1"/>
            <a:t>бізнесі</a:t>
          </a:r>
          <a:endParaRPr lang="uk-UA" sz="2000" b="1" kern="1200" dirty="0"/>
        </a:p>
      </dsp:txBody>
      <dsp:txXfrm>
        <a:off x="2526562" y="0"/>
        <a:ext cx="2570910" cy="1285455"/>
      </dsp:txXfrm>
    </dsp:sp>
    <dsp:sp modelId="{29937D4B-7598-4C01-A040-0FC2AD1E55F4}">
      <dsp:nvSpPr>
        <dsp:cNvPr id="0" name=""/>
        <dsp:cNvSpPr/>
      </dsp:nvSpPr>
      <dsp:spPr>
        <a:xfrm>
          <a:off x="1014404" y="1815561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 err="1"/>
            <a:t>Сировина</a:t>
          </a:r>
          <a:r>
            <a:rPr lang="ru-UA" sz="1800" b="1" kern="1200" dirty="0"/>
            <a:t> і </a:t>
          </a:r>
          <a:r>
            <a:rPr lang="ru-UA" sz="1800" b="1" kern="1200" dirty="0" err="1"/>
            <a:t>продукти</a:t>
          </a:r>
          <a:r>
            <a:rPr lang="ru-UA" sz="1800" kern="1200" dirty="0"/>
            <a:t> (40–60 % </a:t>
          </a:r>
          <a:r>
            <a:rPr lang="ru-UA" sz="1800" kern="1200" dirty="0" err="1"/>
            <a:t>усіх</a:t>
          </a:r>
          <a:r>
            <a:rPr lang="ru-UA" sz="1800" kern="1200" dirty="0"/>
            <a:t> </a:t>
          </a:r>
          <a:r>
            <a:rPr lang="ru-UA" sz="1800" kern="1200" dirty="0" err="1"/>
            <a:t>витрат</a:t>
          </a:r>
          <a:r>
            <a:rPr lang="ru-UA" sz="1800" kern="1200" dirty="0"/>
            <a:t> </a:t>
          </a:r>
          <a:r>
            <a:rPr lang="ru-UA" sz="1800" kern="1200" dirty="0" err="1"/>
            <a:t>залежно</a:t>
          </a:r>
          <a:r>
            <a:rPr lang="ru-UA" sz="1800" kern="1200" dirty="0"/>
            <a:t> </a:t>
          </a:r>
          <a:r>
            <a:rPr lang="ru-UA" sz="1800" kern="1200" dirty="0" err="1"/>
            <a:t>від</a:t>
          </a:r>
          <a:r>
            <a:rPr lang="ru-UA" sz="1800" kern="1200" dirty="0"/>
            <a:t> формату закладу)</a:t>
          </a:r>
          <a:endParaRPr lang="uk-UA" sz="1800" b="0" i="1" kern="1200" dirty="0"/>
        </a:p>
      </dsp:txBody>
      <dsp:txXfrm>
        <a:off x="1014404" y="1815561"/>
        <a:ext cx="2570910" cy="1285455"/>
      </dsp:txXfrm>
    </dsp:sp>
    <dsp:sp modelId="{FCDDF03E-DF6D-4796-B69B-2CDBC70EF2FE}">
      <dsp:nvSpPr>
        <dsp:cNvPr id="0" name=""/>
        <dsp:cNvSpPr/>
      </dsp:nvSpPr>
      <dsp:spPr>
        <a:xfrm>
          <a:off x="1632682" y="3651320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 err="1"/>
            <a:t>Оренда</a:t>
          </a:r>
          <a:r>
            <a:rPr lang="ru-UA" sz="1800" b="1" kern="1200" dirty="0"/>
            <a:t> та 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 err="1"/>
            <a:t>комунальні</a:t>
          </a:r>
          <a:r>
            <a:rPr lang="ru-UA" sz="1800" b="1" kern="1200" dirty="0"/>
            <a:t> </a:t>
          </a:r>
          <a:r>
            <a:rPr lang="ru-UA" sz="1800" b="1" kern="1200" dirty="0" err="1"/>
            <a:t>послуги</a:t>
          </a:r>
          <a:endParaRPr lang="uk-UA" sz="1800" b="1" i="1" kern="1200" dirty="0"/>
        </a:p>
      </dsp:txBody>
      <dsp:txXfrm>
        <a:off x="1632682" y="3651320"/>
        <a:ext cx="2570910" cy="1285455"/>
      </dsp:txXfrm>
    </dsp:sp>
    <dsp:sp modelId="{354D7946-04DF-4F8B-B2D8-AD60EE7B18DB}">
      <dsp:nvSpPr>
        <dsp:cNvPr id="0" name=""/>
        <dsp:cNvSpPr/>
      </dsp:nvSpPr>
      <dsp:spPr>
        <a:xfrm>
          <a:off x="1632682" y="5476667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 err="1"/>
            <a:t>Амортизація</a:t>
          </a:r>
          <a:r>
            <a:rPr lang="ru-UA" sz="1800" b="1" kern="1200" dirty="0"/>
            <a:t> </a:t>
          </a:r>
          <a:r>
            <a:rPr lang="ru-UA" sz="1800" b="1" kern="1200" dirty="0" err="1"/>
            <a:t>обладнання</a:t>
          </a:r>
          <a:r>
            <a:rPr lang="ru-UA" sz="1800" kern="1200" dirty="0"/>
            <a:t> </a:t>
          </a:r>
          <a:r>
            <a:rPr lang="ru-UA" sz="1800" b="1" kern="1200" dirty="0"/>
            <a:t>та </a:t>
          </a:r>
          <a:r>
            <a:rPr lang="ru-UA" sz="1800" b="1" kern="1200" dirty="0" err="1"/>
            <a:t>витрати</a:t>
          </a:r>
          <a:r>
            <a:rPr lang="ru-UA" sz="1800" b="1" kern="1200" dirty="0"/>
            <a:t> на ремонт</a:t>
          </a:r>
          <a:endParaRPr lang="uk-UA" sz="1800" b="1" i="1" kern="1200" dirty="0"/>
        </a:p>
      </dsp:txBody>
      <dsp:txXfrm>
        <a:off x="1632682" y="5476667"/>
        <a:ext cx="2570910" cy="1285455"/>
      </dsp:txXfrm>
    </dsp:sp>
    <dsp:sp modelId="{BF8C4EA2-189B-4F72-98D9-EE0063118302}">
      <dsp:nvSpPr>
        <dsp:cNvPr id="0" name=""/>
        <dsp:cNvSpPr/>
      </dsp:nvSpPr>
      <dsp:spPr>
        <a:xfrm>
          <a:off x="4100757" y="1825974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/>
            <a:t>Оплата </a:t>
          </a:r>
          <a:r>
            <a:rPr lang="ru-UA" sz="1800" b="1" kern="1200" dirty="0" err="1"/>
            <a:t>праці</a:t>
          </a:r>
          <a:r>
            <a:rPr lang="ru-UA" sz="1800" b="1" kern="1200" dirty="0"/>
            <a:t> 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/>
            <a:t>персоналу</a:t>
          </a:r>
          <a:r>
            <a:rPr lang="ru-UA" sz="1800" kern="1200" dirty="0"/>
            <a:t> (20–30 %)</a:t>
          </a:r>
          <a:endParaRPr lang="uk-UA" sz="1800" b="1" kern="1200" dirty="0"/>
        </a:p>
      </dsp:txBody>
      <dsp:txXfrm>
        <a:off x="4100757" y="1825974"/>
        <a:ext cx="2570910" cy="1285455"/>
      </dsp:txXfrm>
    </dsp:sp>
    <dsp:sp modelId="{3FA49681-7DFE-4B0F-B86A-DAF7FE7989C5}">
      <dsp:nvSpPr>
        <dsp:cNvPr id="0" name=""/>
        <dsp:cNvSpPr/>
      </dsp:nvSpPr>
      <dsp:spPr>
        <a:xfrm>
          <a:off x="4743484" y="3651320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/>
            <a:t>Маркетинг </a:t>
          </a:r>
          <a:endParaRPr lang="uk-UA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і</a:t>
          </a:r>
          <a:r>
            <a:rPr lang="ru-UA" sz="1800" b="1" kern="1200" dirty="0"/>
            <a:t> реклама</a:t>
          </a:r>
          <a:endParaRPr lang="uk-UA" sz="1800" b="0" i="1" kern="1200" dirty="0"/>
        </a:p>
      </dsp:txBody>
      <dsp:txXfrm>
        <a:off x="4743484" y="3651320"/>
        <a:ext cx="2570910" cy="1285455"/>
      </dsp:txXfrm>
    </dsp:sp>
    <dsp:sp modelId="{FE84449C-10CF-45CF-966D-79C9EE540FF7}">
      <dsp:nvSpPr>
        <dsp:cNvPr id="0" name=""/>
        <dsp:cNvSpPr/>
      </dsp:nvSpPr>
      <dsp:spPr>
        <a:xfrm>
          <a:off x="4894448" y="5477294"/>
          <a:ext cx="2570910" cy="12854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b="1" kern="1200" dirty="0" err="1"/>
            <a:t>Податки</a:t>
          </a:r>
          <a:r>
            <a:rPr lang="ru-UA" sz="1800" b="1" kern="1200" dirty="0"/>
            <a:t> і </a:t>
          </a:r>
          <a:r>
            <a:rPr lang="ru-UA" sz="1800" b="1" kern="1200" dirty="0" err="1"/>
            <a:t>ліцензії</a:t>
          </a:r>
          <a:endParaRPr lang="uk-UA" sz="1800" b="0" i="1" kern="1200" dirty="0"/>
        </a:p>
      </dsp:txBody>
      <dsp:txXfrm>
        <a:off x="4894448" y="5477294"/>
        <a:ext cx="2570910" cy="1285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3B4CA-B805-4AB9-B30F-CEDA94D98208}">
      <dsp:nvSpPr>
        <dsp:cNvPr id="0" name=""/>
        <dsp:cNvSpPr/>
      </dsp:nvSpPr>
      <dsp:spPr>
        <a:xfrm>
          <a:off x="3163013" y="1684969"/>
          <a:ext cx="1013450" cy="732614"/>
        </a:xfrm>
        <a:custGeom>
          <a:avLst/>
          <a:gdLst/>
          <a:ahLst/>
          <a:cxnLst/>
          <a:rect l="0" t="0" r="0" b="0"/>
          <a:pathLst>
            <a:path>
              <a:moveTo>
                <a:pt x="1013450" y="0"/>
              </a:moveTo>
              <a:lnTo>
                <a:pt x="1013450" y="732614"/>
              </a:lnTo>
              <a:lnTo>
                <a:pt x="0" y="73261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935F5-6076-4F1A-A7E3-AFF816D5D218}">
      <dsp:nvSpPr>
        <dsp:cNvPr id="0" name=""/>
        <dsp:cNvSpPr/>
      </dsp:nvSpPr>
      <dsp:spPr>
        <a:xfrm>
          <a:off x="4176464" y="1684969"/>
          <a:ext cx="2954878" cy="2246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269"/>
              </a:lnTo>
              <a:lnTo>
                <a:pt x="2954878" y="1990269"/>
              </a:lnTo>
              <a:lnTo>
                <a:pt x="2954878" y="224668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59258C-D28E-4BCC-B1C5-7CCE9FCE73A4}">
      <dsp:nvSpPr>
        <dsp:cNvPr id="0" name=""/>
        <dsp:cNvSpPr/>
      </dsp:nvSpPr>
      <dsp:spPr>
        <a:xfrm>
          <a:off x="4130744" y="1684969"/>
          <a:ext cx="91440" cy="22466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8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61A6E-F768-4AC9-8A16-4B02F5D342D4}">
      <dsp:nvSpPr>
        <dsp:cNvPr id="0" name=""/>
        <dsp:cNvSpPr/>
      </dsp:nvSpPr>
      <dsp:spPr>
        <a:xfrm>
          <a:off x="1221585" y="1684969"/>
          <a:ext cx="2954878" cy="2246684"/>
        </a:xfrm>
        <a:custGeom>
          <a:avLst/>
          <a:gdLst/>
          <a:ahLst/>
          <a:cxnLst/>
          <a:rect l="0" t="0" r="0" b="0"/>
          <a:pathLst>
            <a:path>
              <a:moveTo>
                <a:pt x="2954878" y="0"/>
              </a:moveTo>
              <a:lnTo>
                <a:pt x="2954878" y="1990269"/>
              </a:lnTo>
              <a:lnTo>
                <a:pt x="0" y="1990269"/>
              </a:lnTo>
              <a:lnTo>
                <a:pt x="0" y="2246684"/>
              </a:lnTo>
            </a:path>
          </a:pathLst>
        </a:cu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010C2C-CD9F-4C2E-8CCE-AC956636714F}">
      <dsp:nvSpPr>
        <dsp:cNvPr id="0" name=""/>
        <dsp:cNvSpPr/>
      </dsp:nvSpPr>
      <dsp:spPr>
        <a:xfrm>
          <a:off x="3565951" y="463945"/>
          <a:ext cx="1221024" cy="1221024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E1546-FEDE-4AA0-8808-5F7627658AC1}">
      <dsp:nvSpPr>
        <dsp:cNvPr id="0" name=""/>
        <dsp:cNvSpPr/>
      </dsp:nvSpPr>
      <dsp:spPr>
        <a:xfrm>
          <a:off x="3565951" y="463945"/>
          <a:ext cx="1221024" cy="1221024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80D06-A26B-4096-B960-5C45490C5F14}">
      <dsp:nvSpPr>
        <dsp:cNvPr id="0" name=""/>
        <dsp:cNvSpPr/>
      </dsp:nvSpPr>
      <dsp:spPr>
        <a:xfrm>
          <a:off x="2955439" y="683729"/>
          <a:ext cx="2442048" cy="78145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Основні джерела доходу</a:t>
          </a:r>
        </a:p>
      </dsp:txBody>
      <dsp:txXfrm>
        <a:off x="2955439" y="683729"/>
        <a:ext cx="2442048" cy="781455"/>
      </dsp:txXfrm>
    </dsp:sp>
    <dsp:sp modelId="{31AAE54F-4539-4622-8F2C-F2477B62A0E9}">
      <dsp:nvSpPr>
        <dsp:cNvPr id="0" name=""/>
        <dsp:cNvSpPr/>
      </dsp:nvSpPr>
      <dsp:spPr>
        <a:xfrm>
          <a:off x="611072" y="3931654"/>
          <a:ext cx="1221024" cy="1221024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C792F-582D-4AF3-80CB-72C8180B0C8E}">
      <dsp:nvSpPr>
        <dsp:cNvPr id="0" name=""/>
        <dsp:cNvSpPr/>
      </dsp:nvSpPr>
      <dsp:spPr>
        <a:xfrm>
          <a:off x="611072" y="3931654"/>
          <a:ext cx="1221024" cy="1221024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0417B-03EB-46B9-A2F6-4ACA01167532}">
      <dsp:nvSpPr>
        <dsp:cNvPr id="0" name=""/>
        <dsp:cNvSpPr/>
      </dsp:nvSpPr>
      <dsp:spPr>
        <a:xfrm>
          <a:off x="560" y="4151438"/>
          <a:ext cx="2442048" cy="78145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Додаткові послуги (</a:t>
          </a:r>
          <a:r>
            <a:rPr lang="uk-UA" sz="1900" kern="1200" dirty="0" err="1"/>
            <a:t>кейтеринг</a:t>
          </a:r>
          <a:r>
            <a:rPr lang="uk-UA" sz="1900" kern="1200" dirty="0"/>
            <a:t>, доставка тощо)</a:t>
          </a:r>
        </a:p>
      </dsp:txBody>
      <dsp:txXfrm>
        <a:off x="560" y="4151438"/>
        <a:ext cx="2442048" cy="781455"/>
      </dsp:txXfrm>
    </dsp:sp>
    <dsp:sp modelId="{FECDC337-6BED-4FFA-8D6B-D48BB068D0F3}">
      <dsp:nvSpPr>
        <dsp:cNvPr id="0" name=""/>
        <dsp:cNvSpPr/>
      </dsp:nvSpPr>
      <dsp:spPr>
        <a:xfrm>
          <a:off x="3565951" y="3931654"/>
          <a:ext cx="1221024" cy="1221024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DC481C-CDAE-48E2-AAA9-5223BE494DF8}">
      <dsp:nvSpPr>
        <dsp:cNvPr id="0" name=""/>
        <dsp:cNvSpPr/>
      </dsp:nvSpPr>
      <dsp:spPr>
        <a:xfrm>
          <a:off x="3565951" y="3931654"/>
          <a:ext cx="1221024" cy="1221024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899F72-C067-49D9-AB1C-BCE6B0FA1FF1}">
      <dsp:nvSpPr>
        <dsp:cNvPr id="0" name=""/>
        <dsp:cNvSpPr/>
      </dsp:nvSpPr>
      <dsp:spPr>
        <a:xfrm>
          <a:off x="2955439" y="4151438"/>
          <a:ext cx="2442048" cy="78145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Продаж </a:t>
          </a:r>
          <a:r>
            <a:rPr lang="uk-UA" sz="1900" kern="1200" dirty="0" err="1"/>
            <a:t>брендованої</a:t>
          </a:r>
          <a:r>
            <a:rPr lang="uk-UA" sz="1900" kern="1200" dirty="0"/>
            <a:t> продукції</a:t>
          </a:r>
        </a:p>
      </dsp:txBody>
      <dsp:txXfrm>
        <a:off x="2955439" y="4151438"/>
        <a:ext cx="2442048" cy="781455"/>
      </dsp:txXfrm>
    </dsp:sp>
    <dsp:sp modelId="{A432218D-8EAF-4EFF-AD56-142DFB2606EB}">
      <dsp:nvSpPr>
        <dsp:cNvPr id="0" name=""/>
        <dsp:cNvSpPr/>
      </dsp:nvSpPr>
      <dsp:spPr>
        <a:xfrm>
          <a:off x="6520830" y="3931654"/>
          <a:ext cx="1221024" cy="1221024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2BA0A-DA77-4924-ACA0-9F339D60BEA5}">
      <dsp:nvSpPr>
        <dsp:cNvPr id="0" name=""/>
        <dsp:cNvSpPr/>
      </dsp:nvSpPr>
      <dsp:spPr>
        <a:xfrm>
          <a:off x="6520830" y="3931654"/>
          <a:ext cx="1221024" cy="1221024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D25E4-B1C0-440C-9C9E-209C7575F34C}">
      <dsp:nvSpPr>
        <dsp:cNvPr id="0" name=""/>
        <dsp:cNvSpPr/>
      </dsp:nvSpPr>
      <dsp:spPr>
        <a:xfrm>
          <a:off x="5910318" y="4151438"/>
          <a:ext cx="2442048" cy="78145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франчайзинг</a:t>
          </a:r>
        </a:p>
      </dsp:txBody>
      <dsp:txXfrm>
        <a:off x="5910318" y="4151438"/>
        <a:ext cx="2442048" cy="781455"/>
      </dsp:txXfrm>
    </dsp:sp>
    <dsp:sp modelId="{51405664-45F2-4897-96EB-3E6395B2A33D}">
      <dsp:nvSpPr>
        <dsp:cNvPr id="0" name=""/>
        <dsp:cNvSpPr/>
      </dsp:nvSpPr>
      <dsp:spPr>
        <a:xfrm>
          <a:off x="2088512" y="2197799"/>
          <a:ext cx="1221024" cy="1221024"/>
        </a:xfrm>
        <a:prstGeom prst="arc">
          <a:avLst>
            <a:gd name="adj1" fmla="val 13200000"/>
            <a:gd name="adj2" fmla="val 192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BCB55-1FEF-4DA0-BF23-15F752F65916}">
      <dsp:nvSpPr>
        <dsp:cNvPr id="0" name=""/>
        <dsp:cNvSpPr/>
      </dsp:nvSpPr>
      <dsp:spPr>
        <a:xfrm>
          <a:off x="2088512" y="2197799"/>
          <a:ext cx="1221024" cy="1221024"/>
        </a:xfrm>
        <a:prstGeom prst="arc">
          <a:avLst>
            <a:gd name="adj1" fmla="val 2400000"/>
            <a:gd name="adj2" fmla="val 8400000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00A26-72F7-40B7-B512-FD3095A5C611}">
      <dsp:nvSpPr>
        <dsp:cNvPr id="0" name=""/>
        <dsp:cNvSpPr/>
      </dsp:nvSpPr>
      <dsp:spPr>
        <a:xfrm>
          <a:off x="1478000" y="2417584"/>
          <a:ext cx="2442048" cy="781455"/>
        </a:xfrm>
        <a:prstGeom prst="rect">
          <a:avLst/>
        </a:prstGeom>
        <a:noFill/>
        <a:ln w="2222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900" kern="1200" dirty="0"/>
            <a:t>Продаж готових страв і напоїв</a:t>
          </a:r>
        </a:p>
      </dsp:txBody>
      <dsp:txXfrm>
        <a:off x="1478000" y="2417584"/>
        <a:ext cx="2442048" cy="781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8B2AC-2FF7-4E68-B332-EC8842D7EC06}">
      <dsp:nvSpPr>
        <dsp:cNvPr id="0" name=""/>
        <dsp:cNvSpPr/>
      </dsp:nvSpPr>
      <dsp:spPr>
        <a:xfrm>
          <a:off x="-6300459" y="-963783"/>
          <a:ext cx="7499568" cy="7499568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noFill/>
        <a:ln w="222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8E77E7-996C-4FC5-AF25-AC7A6D3BB873}">
      <dsp:nvSpPr>
        <dsp:cNvPr id="0" name=""/>
        <dsp:cNvSpPr/>
      </dsp:nvSpPr>
      <dsp:spPr>
        <a:xfrm>
          <a:off x="523886" y="348138"/>
          <a:ext cx="6309877" cy="69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200" b="1" kern="1200"/>
            <a:t>Оборот (виручка)</a:t>
          </a:r>
          <a:r>
            <a:rPr lang="ru-UA" sz="2200" kern="1200"/>
            <a:t> – загальний обсяг продажів</a:t>
          </a:r>
          <a:endParaRPr lang="uk-UA" sz="2200" kern="1200"/>
        </a:p>
      </dsp:txBody>
      <dsp:txXfrm>
        <a:off x="523886" y="348138"/>
        <a:ext cx="6309877" cy="696722"/>
      </dsp:txXfrm>
    </dsp:sp>
    <dsp:sp modelId="{33DF1C7E-BFCA-45A2-BA16-7080FE244F3E}">
      <dsp:nvSpPr>
        <dsp:cNvPr id="0" name=""/>
        <dsp:cNvSpPr/>
      </dsp:nvSpPr>
      <dsp:spPr>
        <a:xfrm>
          <a:off x="88434" y="261048"/>
          <a:ext cx="870903" cy="870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B9DF5-A548-4778-B4B8-0BE40C922B02}">
      <dsp:nvSpPr>
        <dsp:cNvPr id="0" name=""/>
        <dsp:cNvSpPr/>
      </dsp:nvSpPr>
      <dsp:spPr>
        <a:xfrm>
          <a:off x="1023137" y="1392888"/>
          <a:ext cx="5810626" cy="69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200" b="1" kern="1200"/>
            <a:t>Собівартість</a:t>
          </a:r>
          <a:r>
            <a:rPr lang="ru-UA" sz="2200" kern="1200"/>
            <a:t> – витрати на виробництво страв</a:t>
          </a:r>
          <a:endParaRPr lang="uk-UA" sz="2200" kern="1200"/>
        </a:p>
      </dsp:txBody>
      <dsp:txXfrm>
        <a:off x="1023137" y="1392888"/>
        <a:ext cx="5810626" cy="696722"/>
      </dsp:txXfrm>
    </dsp:sp>
    <dsp:sp modelId="{25047E6F-5FBA-4818-A58D-D9A351507331}">
      <dsp:nvSpPr>
        <dsp:cNvPr id="0" name=""/>
        <dsp:cNvSpPr/>
      </dsp:nvSpPr>
      <dsp:spPr>
        <a:xfrm>
          <a:off x="587685" y="1305798"/>
          <a:ext cx="870903" cy="870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1FAEB-C874-438A-B953-E7593F827003}">
      <dsp:nvSpPr>
        <dsp:cNvPr id="0" name=""/>
        <dsp:cNvSpPr/>
      </dsp:nvSpPr>
      <dsp:spPr>
        <a:xfrm>
          <a:off x="1176367" y="2437638"/>
          <a:ext cx="5657396" cy="69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200" b="1" kern="1200"/>
            <a:t>Прибуток</a:t>
          </a:r>
          <a:r>
            <a:rPr lang="ru-UA" sz="2200" kern="1200"/>
            <a:t> – різниця між доходами і витратами</a:t>
          </a:r>
          <a:endParaRPr lang="uk-UA" sz="2200" kern="1200"/>
        </a:p>
      </dsp:txBody>
      <dsp:txXfrm>
        <a:off x="1176367" y="2437638"/>
        <a:ext cx="5657396" cy="696722"/>
      </dsp:txXfrm>
    </dsp:sp>
    <dsp:sp modelId="{05EF255D-3395-43E3-881A-C4288CD6AE4C}">
      <dsp:nvSpPr>
        <dsp:cNvPr id="0" name=""/>
        <dsp:cNvSpPr/>
      </dsp:nvSpPr>
      <dsp:spPr>
        <a:xfrm>
          <a:off x="740915" y="2350548"/>
          <a:ext cx="870903" cy="870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8F029-33C1-48DE-9DD9-BBA4C01AFB57}">
      <dsp:nvSpPr>
        <dsp:cNvPr id="0" name=""/>
        <dsp:cNvSpPr/>
      </dsp:nvSpPr>
      <dsp:spPr>
        <a:xfrm>
          <a:off x="1023137" y="3482388"/>
          <a:ext cx="5810626" cy="69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200" b="1" kern="1200"/>
            <a:t>Рентабельність</a:t>
          </a:r>
          <a:r>
            <a:rPr lang="ru-UA" sz="2200" kern="1200"/>
            <a:t> – показник ефективності бізнесу</a:t>
          </a:r>
          <a:endParaRPr lang="uk-UA" sz="2200" kern="1200"/>
        </a:p>
      </dsp:txBody>
      <dsp:txXfrm>
        <a:off x="1023137" y="3482388"/>
        <a:ext cx="5810626" cy="696722"/>
      </dsp:txXfrm>
    </dsp:sp>
    <dsp:sp modelId="{CE42083C-863B-4D3F-8138-00EEF6E287A5}">
      <dsp:nvSpPr>
        <dsp:cNvPr id="0" name=""/>
        <dsp:cNvSpPr/>
      </dsp:nvSpPr>
      <dsp:spPr>
        <a:xfrm>
          <a:off x="587685" y="3395298"/>
          <a:ext cx="870903" cy="870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F60E-67FE-45D3-8FEC-73C0256FE450}">
      <dsp:nvSpPr>
        <dsp:cNvPr id="0" name=""/>
        <dsp:cNvSpPr/>
      </dsp:nvSpPr>
      <dsp:spPr>
        <a:xfrm>
          <a:off x="523886" y="4527138"/>
          <a:ext cx="6309877" cy="696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3024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2200" b="1" kern="1200"/>
            <a:t>Точка беззбитковості</a:t>
          </a:r>
          <a:r>
            <a:rPr lang="ru-UA" sz="2200" kern="1200"/>
            <a:t> – обсяг продажів, при якому доходи дорівнюють витратам</a:t>
          </a:r>
          <a:endParaRPr lang="uk-UA" sz="2200" kern="1200"/>
        </a:p>
      </dsp:txBody>
      <dsp:txXfrm>
        <a:off x="523886" y="4527138"/>
        <a:ext cx="6309877" cy="696722"/>
      </dsp:txXfrm>
    </dsp:sp>
    <dsp:sp modelId="{C0FA90CE-DC95-4561-9F90-675B00CCE426}">
      <dsp:nvSpPr>
        <dsp:cNvPr id="0" name=""/>
        <dsp:cNvSpPr/>
      </dsp:nvSpPr>
      <dsp:spPr>
        <a:xfrm>
          <a:off x="88434" y="4440048"/>
          <a:ext cx="870903" cy="8709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BB45C-31C4-4CB1-9D40-E184FDD7D160}">
      <dsp:nvSpPr>
        <dsp:cNvPr id="0" name=""/>
        <dsp:cNvSpPr/>
      </dsp:nvSpPr>
      <dsp:spPr>
        <a:xfrm>
          <a:off x="0" y="292902"/>
          <a:ext cx="5486400" cy="54864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A81DC7-9D37-4F61-81E6-58E0C5D8506C}">
      <dsp:nvSpPr>
        <dsp:cNvPr id="0" name=""/>
        <dsp:cNvSpPr/>
      </dsp:nvSpPr>
      <dsp:spPr>
        <a:xfrm>
          <a:off x="2743200" y="292902"/>
          <a:ext cx="6400799" cy="5486400"/>
        </a:xfrm>
        <a:prstGeom prst="rect">
          <a:avLst/>
        </a:prstGeom>
        <a:solidFill>
          <a:srgbClr val="FFC000"/>
        </a:solidFill>
        <a:ln w="222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Собівартість</a:t>
          </a:r>
          <a:r>
            <a:rPr lang="ru-RU" sz="2000" b="1" kern="1200" dirty="0"/>
            <a:t> </a:t>
          </a:r>
          <a:r>
            <a:rPr lang="ru-RU" sz="2000" b="1" kern="1200" dirty="0" err="1"/>
            <a:t>реалізованої</a:t>
          </a:r>
          <a:r>
            <a:rPr lang="ru-RU" sz="2000" b="1" kern="1200" dirty="0"/>
            <a:t> </a:t>
          </a:r>
          <a:r>
            <a:rPr lang="ru-RU" sz="2000" b="1" kern="1200" dirty="0" err="1"/>
            <a:t>продукції</a:t>
          </a:r>
          <a:r>
            <a:rPr lang="ru-RU" sz="2000" b="1" kern="1200" dirty="0"/>
            <a:t> </a:t>
          </a:r>
          <a:r>
            <a:rPr lang="ru-RU" sz="2000" kern="1200" dirty="0" err="1"/>
            <a:t>являє</a:t>
          </a:r>
          <a:r>
            <a:rPr lang="ru-RU" sz="2000" kern="1200" dirty="0"/>
            <a:t> собою </a:t>
          </a:r>
          <a:r>
            <a:rPr lang="ru-RU" sz="2000" kern="1200" dirty="0" err="1"/>
            <a:t>виробничу</a:t>
          </a:r>
          <a:r>
            <a:rPr lang="ru-RU" sz="2000" kern="1200" dirty="0"/>
            <a:t> </a:t>
          </a:r>
          <a:r>
            <a:rPr lang="ru-RU" sz="2000" kern="1200" dirty="0" err="1"/>
            <a:t>собівартість</a:t>
          </a:r>
          <a:r>
            <a:rPr lang="ru-RU" sz="2000" kern="1200" dirty="0"/>
            <a:t> </a:t>
          </a:r>
          <a:r>
            <a:rPr lang="ru-RU" sz="2000" kern="1200" dirty="0" err="1"/>
            <a:t>реалізованої</a:t>
          </a:r>
          <a:r>
            <a:rPr lang="ru-RU" sz="2000" kern="1200" dirty="0"/>
            <a:t> </a:t>
          </a:r>
          <a:r>
            <a:rPr lang="ru-RU" sz="2000" kern="1200" dirty="0" err="1"/>
            <a:t>продукції</a:t>
          </a:r>
          <a:r>
            <a:rPr lang="ru-RU" sz="2000" kern="1200" dirty="0"/>
            <a:t>, в яку включено </a:t>
          </a:r>
          <a:r>
            <a:rPr lang="ru-RU" sz="2000" kern="1200" dirty="0" err="1"/>
            <a:t>вартість</a:t>
          </a:r>
          <a:r>
            <a:rPr lang="ru-RU" sz="2000" kern="1200" dirty="0"/>
            <a:t> </a:t>
          </a:r>
          <a:r>
            <a:rPr lang="ru-RU" sz="2000" kern="1200" dirty="0" err="1"/>
            <a:t>сировини</a:t>
          </a:r>
          <a:r>
            <a:rPr lang="ru-RU" sz="2000" kern="1200" dirty="0"/>
            <a:t> та </a:t>
          </a:r>
          <a:r>
            <a:rPr lang="ru-RU" sz="2000" kern="1200" dirty="0" err="1"/>
            <a:t>прямі</a:t>
          </a:r>
          <a:r>
            <a:rPr lang="ru-RU" sz="2000" kern="1200" dirty="0"/>
            <a:t> </a:t>
          </a:r>
          <a:r>
            <a:rPr lang="ru-RU" sz="2000" kern="1200" dirty="0" err="1"/>
            <a:t>витрати</a:t>
          </a:r>
          <a:r>
            <a:rPr lang="ru-RU" sz="2000" kern="1200" dirty="0"/>
            <a:t> </a:t>
          </a:r>
          <a:r>
            <a:rPr lang="ru-RU" sz="2000" kern="1200" dirty="0" err="1"/>
            <a:t>підприємства</a:t>
          </a:r>
          <a:r>
            <a:rPr lang="ru-RU" sz="2000" kern="1200" dirty="0"/>
            <a:t> на </a:t>
          </a:r>
          <a:r>
            <a:rPr lang="ru-RU" sz="2000" kern="1200" dirty="0" err="1"/>
            <a:t>виробництво</a:t>
          </a:r>
          <a:r>
            <a:rPr lang="ru-RU" sz="2000" kern="1200" dirty="0"/>
            <a:t> </a:t>
          </a:r>
          <a:r>
            <a:rPr lang="ru-RU" sz="2000" kern="1200" dirty="0" err="1"/>
            <a:t>продукції</a:t>
          </a:r>
          <a:r>
            <a:rPr lang="ru-RU" sz="2000" kern="1200" dirty="0"/>
            <a:t> (оплата </a:t>
          </a:r>
          <a:r>
            <a:rPr lang="ru-RU" sz="2000" kern="1200" dirty="0" err="1"/>
            <a:t>комунальних</a:t>
          </a:r>
          <a:r>
            <a:rPr lang="ru-RU" sz="2000" kern="1200" dirty="0"/>
            <a:t> </a:t>
          </a:r>
          <a:r>
            <a:rPr lang="ru-RU" sz="2000" kern="1200" dirty="0" err="1"/>
            <a:t>послуг</a:t>
          </a:r>
          <a:r>
            <a:rPr lang="ru-RU" sz="2000" kern="1200" dirty="0"/>
            <a:t>, </a:t>
          </a:r>
          <a:r>
            <a:rPr lang="ru-RU" sz="2000" kern="1200" dirty="0" err="1"/>
            <a:t>виплата</a:t>
          </a:r>
          <a:r>
            <a:rPr lang="ru-RU" sz="2000" kern="1200" dirty="0"/>
            <a:t> </a:t>
          </a:r>
          <a:r>
            <a:rPr lang="ru-RU" sz="2000" kern="1200" dirty="0" err="1"/>
            <a:t>заробітної</a:t>
          </a:r>
          <a:r>
            <a:rPr lang="ru-RU" sz="2000" kern="1200" dirty="0"/>
            <a:t> плати, </a:t>
          </a:r>
          <a:r>
            <a:rPr lang="ru-RU" sz="2000" kern="1200" dirty="0" err="1"/>
            <a:t>витрати</a:t>
          </a:r>
          <a:r>
            <a:rPr lang="ru-RU" sz="2000" kern="1200" dirty="0"/>
            <a:t> на </a:t>
          </a:r>
          <a:r>
            <a:rPr lang="ru-RU" sz="2000" kern="1200" dirty="0" err="1"/>
            <a:t>утримання</a:t>
          </a:r>
          <a:r>
            <a:rPr lang="ru-RU" sz="2000" kern="1200" dirty="0"/>
            <a:t> автотранспорту </a:t>
          </a:r>
          <a:r>
            <a:rPr lang="ru-RU" sz="2000" kern="1200" dirty="0" err="1"/>
            <a:t>тощо</a:t>
          </a:r>
          <a:r>
            <a:rPr lang="ru-RU" sz="2000" kern="1200" dirty="0"/>
            <a:t>)</a:t>
          </a:r>
          <a:endParaRPr lang="ru-RU" sz="2000" b="1" kern="1200" dirty="0">
            <a:solidFill>
              <a:srgbClr val="0E3C0C"/>
            </a:solidFill>
            <a:latin typeface="Georgia" pitchFamily="18" charset="0"/>
          </a:endParaRPr>
        </a:p>
      </dsp:txBody>
      <dsp:txXfrm>
        <a:off x="2743200" y="292902"/>
        <a:ext cx="6400799" cy="1645923"/>
      </dsp:txXfrm>
    </dsp:sp>
    <dsp:sp modelId="{FEF44208-955A-49DF-B2C1-2DEAAA565382}">
      <dsp:nvSpPr>
        <dsp:cNvPr id="0" name=""/>
        <dsp:cNvSpPr/>
      </dsp:nvSpPr>
      <dsp:spPr>
        <a:xfrm>
          <a:off x="960121" y="1938826"/>
          <a:ext cx="3566156" cy="356615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4341C-6BB4-4198-B5D7-7C092B8955B6}">
      <dsp:nvSpPr>
        <dsp:cNvPr id="0" name=""/>
        <dsp:cNvSpPr/>
      </dsp:nvSpPr>
      <dsp:spPr>
        <a:xfrm>
          <a:off x="2743200" y="1938826"/>
          <a:ext cx="6400799" cy="3566156"/>
        </a:xfrm>
        <a:prstGeom prst="rect">
          <a:avLst/>
        </a:prstGeom>
        <a:solidFill>
          <a:srgbClr val="FFC000"/>
        </a:solidFill>
        <a:ln w="222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Валовий</a:t>
          </a:r>
          <a:r>
            <a:rPr lang="ru-RU" sz="2000" b="1" kern="1200" dirty="0"/>
            <a:t> </a:t>
          </a:r>
          <a:r>
            <a:rPr lang="ru-RU" sz="2000" b="1" kern="1200" dirty="0" err="1"/>
            <a:t>прибуток</a:t>
          </a:r>
          <a:r>
            <a:rPr lang="ru-RU" sz="2000" b="1" kern="1200" dirty="0"/>
            <a:t> </a:t>
          </a:r>
          <a:r>
            <a:rPr lang="ru-RU" sz="2000" kern="1200" dirty="0" err="1"/>
            <a:t>розраховується</a:t>
          </a:r>
          <a:r>
            <a:rPr lang="ru-RU" sz="2000" kern="1200" dirty="0"/>
            <a:t> як </a:t>
          </a:r>
          <a:r>
            <a:rPr lang="ru-RU" sz="2000" kern="1200" dirty="0" err="1"/>
            <a:t>різниця</a:t>
          </a:r>
          <a:r>
            <a:rPr lang="ru-RU" sz="2000" kern="1200" dirty="0"/>
            <a:t> </a:t>
          </a:r>
          <a:r>
            <a:rPr lang="ru-RU" sz="2000" kern="1200" dirty="0" err="1"/>
            <a:t>між</a:t>
          </a:r>
          <a:r>
            <a:rPr lang="ru-RU" sz="2000" kern="1200" dirty="0"/>
            <a:t> чистим доходом </a:t>
          </a:r>
          <a:r>
            <a:rPr lang="ru-RU" sz="2000" kern="1200" dirty="0" err="1"/>
            <a:t>від</a:t>
          </a:r>
          <a:r>
            <a:rPr lang="ru-RU" sz="2000" kern="1200" dirty="0"/>
            <a:t> </a:t>
          </a:r>
          <a:r>
            <a:rPr lang="ru-RU" sz="2000" kern="1200" dirty="0" err="1"/>
            <a:t>реалізації</a:t>
          </a:r>
          <a:r>
            <a:rPr lang="ru-RU" sz="2000" kern="1200" dirty="0"/>
            <a:t> </a:t>
          </a:r>
          <a:r>
            <a:rPr lang="ru-RU" sz="2000" kern="1200" dirty="0" err="1"/>
            <a:t>і</a:t>
          </a:r>
          <a:r>
            <a:rPr lang="ru-RU" sz="2000" kern="1200" dirty="0"/>
            <a:t> </a:t>
          </a:r>
          <a:r>
            <a:rPr lang="ru-RU" sz="2000" kern="1200" dirty="0" err="1"/>
            <a:t>собівартістю</a:t>
          </a:r>
          <a:r>
            <a:rPr lang="ru-RU" sz="2000" kern="1200" dirty="0"/>
            <a:t> </a:t>
          </a:r>
          <a:r>
            <a:rPr lang="ru-RU" sz="2000" kern="1200" dirty="0" err="1"/>
            <a:t>реалізованої</a:t>
          </a:r>
          <a:r>
            <a:rPr lang="ru-RU" sz="2000" kern="1200" dirty="0"/>
            <a:t> </a:t>
          </a:r>
          <a:r>
            <a:rPr lang="ru-RU" sz="2000" kern="1200" dirty="0" err="1"/>
            <a:t>продукції</a:t>
          </a:r>
          <a:r>
            <a:rPr lang="ru-RU" sz="2000" kern="1200" dirty="0"/>
            <a:t>. </a:t>
          </a:r>
          <a:r>
            <a:rPr lang="ru-RU" sz="2000" kern="1200" dirty="0" err="1"/>
            <a:t>Валовий</a:t>
          </a:r>
          <a:r>
            <a:rPr lang="ru-RU" sz="2000" kern="1200" dirty="0"/>
            <a:t> </a:t>
          </a:r>
          <a:r>
            <a:rPr lang="ru-RU" sz="2000" kern="1200" dirty="0" err="1"/>
            <a:t>прибуток</a:t>
          </a:r>
          <a:r>
            <a:rPr lang="ru-RU" sz="2000" kern="1200" dirty="0"/>
            <a:t> </a:t>
          </a:r>
          <a:r>
            <a:rPr lang="ru-RU" sz="2000" kern="1200" dirty="0" err="1"/>
            <a:t>повинний</a:t>
          </a:r>
          <a:r>
            <a:rPr lang="ru-RU" sz="2000" kern="1200" dirty="0"/>
            <a:t> </a:t>
          </a:r>
          <a:r>
            <a:rPr lang="ru-RU" sz="2000" kern="1200" dirty="0" err="1"/>
            <a:t>покривати</a:t>
          </a:r>
          <a:r>
            <a:rPr lang="ru-RU" sz="2000" kern="1200" dirty="0"/>
            <a:t> </a:t>
          </a:r>
          <a:r>
            <a:rPr lang="ru-RU" sz="2000" kern="1200" dirty="0" err="1"/>
            <a:t>адміністративні</a:t>
          </a:r>
          <a:r>
            <a:rPr lang="ru-RU" sz="2000" kern="1200" dirty="0"/>
            <a:t> </a:t>
          </a:r>
          <a:r>
            <a:rPr lang="ru-RU" sz="2000" kern="1200" dirty="0" err="1"/>
            <a:t>витрати</a:t>
          </a:r>
          <a:r>
            <a:rPr lang="ru-RU" sz="2000" kern="1200" dirty="0"/>
            <a:t>, </a:t>
          </a:r>
          <a:r>
            <a:rPr lang="ru-RU" sz="2000" kern="1200" dirty="0" err="1"/>
            <a:t>витрати</a:t>
          </a:r>
          <a:r>
            <a:rPr lang="ru-RU" sz="2000" kern="1200" dirty="0"/>
            <a:t> на </a:t>
          </a:r>
          <a:r>
            <a:rPr lang="ru-RU" sz="2000" kern="1200" dirty="0" err="1"/>
            <a:t>збут</a:t>
          </a:r>
          <a:r>
            <a:rPr lang="ru-RU" sz="2000" kern="1200" dirty="0"/>
            <a:t> та </a:t>
          </a:r>
          <a:r>
            <a:rPr lang="ru-RU" sz="2000" kern="1200" dirty="0" err="1"/>
            <a:t>інші</a:t>
          </a:r>
          <a:r>
            <a:rPr lang="ru-RU" sz="2000" kern="1200" dirty="0"/>
            <a:t> </a:t>
          </a:r>
          <a:r>
            <a:rPr lang="ru-RU" sz="2000" kern="1200" dirty="0" err="1"/>
            <a:t>операційні</a:t>
          </a:r>
          <a:r>
            <a:rPr lang="ru-RU" sz="2000" kern="1200" dirty="0"/>
            <a:t> </a:t>
          </a:r>
          <a:r>
            <a:rPr lang="ru-RU" sz="2000" kern="1200" dirty="0" err="1"/>
            <a:t>витрати</a:t>
          </a:r>
          <a:r>
            <a:rPr lang="ru-RU" sz="2000" kern="1200" dirty="0"/>
            <a:t>, а </a:t>
          </a:r>
          <a:r>
            <a:rPr lang="ru-RU" sz="2000" kern="1200" dirty="0" err="1"/>
            <a:t>також</a:t>
          </a:r>
          <a:r>
            <a:rPr lang="ru-RU" sz="2000" kern="1200" dirty="0"/>
            <a:t> </a:t>
          </a:r>
          <a:r>
            <a:rPr lang="ru-RU" sz="2000" kern="1200" dirty="0" err="1"/>
            <a:t>включати</a:t>
          </a:r>
          <a:r>
            <a:rPr lang="ru-RU" sz="2000" kern="1200" dirty="0"/>
            <a:t> у </a:t>
          </a:r>
          <a:r>
            <a:rPr lang="ru-RU" sz="2000" kern="1200" dirty="0" err="1"/>
            <a:t>свій</a:t>
          </a:r>
          <a:r>
            <a:rPr lang="ru-RU" sz="2000" kern="1200" dirty="0"/>
            <a:t> склад суму </a:t>
          </a:r>
          <a:r>
            <a:rPr lang="ru-RU" sz="2000" kern="1200" dirty="0" err="1"/>
            <a:t>операційного</a:t>
          </a:r>
          <a:r>
            <a:rPr lang="ru-RU" sz="2000" kern="1200" dirty="0"/>
            <a:t> </a:t>
          </a:r>
          <a:r>
            <a:rPr lang="ru-RU" sz="2000" kern="1200" dirty="0" err="1"/>
            <a:t>прибутку</a:t>
          </a:r>
          <a:r>
            <a:rPr lang="ru-RU" sz="2000" kern="1200" dirty="0"/>
            <a:t> </a:t>
          </a:r>
          <a:r>
            <a:rPr lang="ru-RU" sz="2000" kern="1200" dirty="0" err="1"/>
            <a:t>підприємства</a:t>
          </a:r>
          <a:r>
            <a:rPr lang="uk-UA" sz="2000" kern="1200" dirty="0">
              <a:solidFill>
                <a:srgbClr val="0E3C0C"/>
              </a:solidFill>
              <a:latin typeface="Georgia" pitchFamily="18" charset="0"/>
            </a:rPr>
            <a:t> </a:t>
          </a:r>
          <a:endParaRPr lang="ru-RU" sz="2000" kern="1200" dirty="0">
            <a:solidFill>
              <a:srgbClr val="0E3C0C"/>
            </a:solidFill>
            <a:latin typeface="Georgia" pitchFamily="18" charset="0"/>
          </a:endParaRPr>
        </a:p>
      </dsp:txBody>
      <dsp:txXfrm>
        <a:off x="2743200" y="1938826"/>
        <a:ext cx="6400799" cy="1645918"/>
      </dsp:txXfrm>
    </dsp:sp>
    <dsp:sp modelId="{AA6691C2-0CD8-4684-A228-70D81379A397}">
      <dsp:nvSpPr>
        <dsp:cNvPr id="0" name=""/>
        <dsp:cNvSpPr/>
      </dsp:nvSpPr>
      <dsp:spPr>
        <a:xfrm>
          <a:off x="1920240" y="3584744"/>
          <a:ext cx="1645918" cy="164591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49A67-62E3-42A1-A727-9A47A23AFBB7}">
      <dsp:nvSpPr>
        <dsp:cNvPr id="0" name=""/>
        <dsp:cNvSpPr/>
      </dsp:nvSpPr>
      <dsp:spPr>
        <a:xfrm>
          <a:off x="2743200" y="3584744"/>
          <a:ext cx="6400799" cy="1645918"/>
        </a:xfrm>
        <a:prstGeom prst="rect">
          <a:avLst/>
        </a:prstGeom>
        <a:solidFill>
          <a:srgbClr val="FFC000"/>
        </a:solidFill>
        <a:ln w="22225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/>
            <a:t>Податок</a:t>
          </a:r>
          <a:r>
            <a:rPr lang="ru-RU" sz="2000" b="1" kern="1200" dirty="0"/>
            <a:t> на </a:t>
          </a:r>
          <a:r>
            <a:rPr lang="ru-RU" sz="2000" b="1" kern="1200" dirty="0" err="1"/>
            <a:t>додану</a:t>
          </a:r>
          <a:r>
            <a:rPr lang="ru-RU" sz="2000" b="1" kern="1200" dirty="0"/>
            <a:t> </a:t>
          </a:r>
          <a:r>
            <a:rPr lang="ru-RU" sz="2000" b="1" kern="1200" dirty="0" err="1"/>
            <a:t>вартість</a:t>
          </a:r>
          <a:r>
            <a:rPr lang="ru-RU" sz="2000" b="1" kern="1200" dirty="0"/>
            <a:t> </a:t>
          </a:r>
          <a:r>
            <a:rPr lang="ru-RU" sz="2000" kern="1200" dirty="0" err="1"/>
            <a:t>являє</a:t>
          </a:r>
          <a:r>
            <a:rPr lang="ru-RU" sz="2000" kern="1200" dirty="0"/>
            <a:t> собою </a:t>
          </a:r>
          <a:r>
            <a:rPr lang="ru-RU" sz="2000" kern="1200" dirty="0" err="1"/>
            <a:t>частину</a:t>
          </a:r>
          <a:r>
            <a:rPr lang="ru-RU" sz="2000" kern="1200" dirty="0"/>
            <a:t> </a:t>
          </a:r>
          <a:r>
            <a:rPr lang="ru-RU" sz="2000" kern="1200" dirty="0" err="1"/>
            <a:t>знову</a:t>
          </a:r>
          <a:r>
            <a:rPr lang="ru-RU" sz="2000" kern="1200" dirty="0"/>
            <a:t> </a:t>
          </a:r>
          <a:r>
            <a:rPr lang="ru-RU" sz="2000" kern="1200" dirty="0" err="1"/>
            <a:t>створеної</a:t>
          </a:r>
          <a:r>
            <a:rPr lang="ru-RU" sz="2000" kern="1200" dirty="0"/>
            <a:t> </a:t>
          </a:r>
          <a:r>
            <a:rPr lang="ru-RU" sz="2000" kern="1200" dirty="0" err="1"/>
            <a:t>вартості</a:t>
          </a:r>
          <a:r>
            <a:rPr lang="ru-RU" sz="2000" kern="1200" dirty="0"/>
            <a:t>, </a:t>
          </a:r>
          <a:r>
            <a:rPr lang="ru-RU" sz="2000" kern="1200" dirty="0" err="1"/>
            <a:t>що</a:t>
          </a:r>
          <a:r>
            <a:rPr lang="ru-RU" sz="2000" kern="1200" dirty="0"/>
            <a:t> </a:t>
          </a:r>
          <a:r>
            <a:rPr lang="ru-RU" sz="2000" kern="1200" dirty="0" err="1"/>
            <a:t>відраховується</a:t>
          </a:r>
          <a:r>
            <a:rPr lang="ru-RU" sz="2000" kern="1200" dirty="0"/>
            <a:t> в </a:t>
          </a:r>
          <a:r>
            <a:rPr lang="ru-RU" sz="2000" kern="1200" dirty="0" err="1"/>
            <a:t>державний</a:t>
          </a:r>
          <a:r>
            <a:rPr lang="ru-RU" sz="2000" kern="1200" dirty="0"/>
            <a:t> бюджет на кожному </a:t>
          </a:r>
          <a:r>
            <a:rPr lang="ru-RU" sz="2000" kern="1200" dirty="0" err="1"/>
            <a:t>етапі</a:t>
          </a:r>
          <a:r>
            <a:rPr lang="ru-RU" sz="2000" kern="1200" dirty="0"/>
            <a:t> </a:t>
          </a:r>
          <a:r>
            <a:rPr lang="ru-RU" sz="2000" kern="1200" dirty="0" err="1"/>
            <a:t>виробництва</a:t>
          </a:r>
          <a:r>
            <a:rPr lang="ru-RU" sz="2000" kern="1200" dirty="0"/>
            <a:t> </a:t>
          </a:r>
          <a:r>
            <a:rPr lang="ru-RU" sz="2000" kern="1200" dirty="0" err="1"/>
            <a:t>і</a:t>
          </a:r>
          <a:r>
            <a:rPr lang="ru-RU" sz="2000" kern="1200" dirty="0"/>
            <a:t> </a:t>
          </a:r>
          <a:r>
            <a:rPr lang="ru-RU" sz="2000" kern="1200" dirty="0" err="1"/>
            <a:t>реалізації</a:t>
          </a:r>
          <a:r>
            <a:rPr lang="ru-RU" sz="2000" kern="1200" dirty="0"/>
            <a:t> </a:t>
          </a:r>
          <a:r>
            <a:rPr lang="ru-RU" sz="2000" kern="1200" dirty="0" err="1"/>
            <a:t>продукції</a:t>
          </a:r>
          <a:r>
            <a:rPr lang="uk-UA" sz="2000" kern="1200" dirty="0">
              <a:solidFill>
                <a:srgbClr val="0E3C0C"/>
              </a:solidFill>
              <a:latin typeface="Georgia" pitchFamily="18" charset="0"/>
            </a:rPr>
            <a:t> </a:t>
          </a:r>
          <a:endParaRPr lang="ru-RU" sz="2000" kern="1200" dirty="0">
            <a:solidFill>
              <a:srgbClr val="0E3C0C"/>
            </a:solidFill>
            <a:latin typeface="Georgia" pitchFamily="18" charset="0"/>
          </a:endParaRPr>
        </a:p>
      </dsp:txBody>
      <dsp:txXfrm>
        <a:off x="2743200" y="3584744"/>
        <a:ext cx="6400799" cy="16459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A5E23-F5FB-43CD-9D82-29E78F3A9126}">
      <dsp:nvSpPr>
        <dsp:cNvPr id="0" name=""/>
        <dsp:cNvSpPr/>
      </dsp:nvSpPr>
      <dsp:spPr>
        <a:xfrm>
          <a:off x="1834865" y="402338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Воєнні дії</a:t>
          </a:r>
        </a:p>
      </dsp:txBody>
      <dsp:txXfrm>
        <a:off x="2074882" y="402338"/>
        <a:ext cx="1260087" cy="1000569"/>
      </dsp:txXfrm>
    </dsp:sp>
    <dsp:sp modelId="{4B82DD0C-3E14-4687-8171-6D5C921FD6BD}">
      <dsp:nvSpPr>
        <dsp:cNvPr id="0" name=""/>
        <dsp:cNvSpPr/>
      </dsp:nvSpPr>
      <dsp:spPr>
        <a:xfrm>
          <a:off x="1834865" y="1402908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kern="1200" dirty="0" err="1"/>
            <a:t>Коливання</a:t>
          </a:r>
          <a:r>
            <a:rPr lang="ru-UA" sz="1800" kern="1200" dirty="0"/>
            <a:t> </a:t>
          </a:r>
          <a:r>
            <a:rPr lang="ru-UA" sz="1800" kern="1200" dirty="0" err="1"/>
            <a:t>цін</a:t>
          </a:r>
          <a:r>
            <a:rPr lang="ru-UA" sz="1800" kern="1200" dirty="0"/>
            <a:t> на </a:t>
          </a:r>
          <a:r>
            <a:rPr lang="ru-UA" sz="1800" kern="1200" dirty="0" err="1"/>
            <a:t>продукти</a:t>
          </a:r>
          <a:endParaRPr lang="uk-UA" sz="1800" kern="1200" dirty="0"/>
        </a:p>
      </dsp:txBody>
      <dsp:txXfrm>
        <a:off x="2074882" y="1402908"/>
        <a:ext cx="1260087" cy="1000569"/>
      </dsp:txXfrm>
    </dsp:sp>
    <dsp:sp modelId="{B1C61479-8C49-40DB-AB67-05D92EBB4047}">
      <dsp:nvSpPr>
        <dsp:cNvPr id="0" name=""/>
        <dsp:cNvSpPr/>
      </dsp:nvSpPr>
      <dsp:spPr>
        <a:xfrm>
          <a:off x="1834865" y="2403477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kern="1200" dirty="0" err="1"/>
            <a:t>Сезонність</a:t>
          </a:r>
          <a:endParaRPr lang="uk-UA" sz="1800" kern="1200" dirty="0"/>
        </a:p>
      </dsp:txBody>
      <dsp:txXfrm>
        <a:off x="2074882" y="2403477"/>
        <a:ext cx="1260087" cy="1000569"/>
      </dsp:txXfrm>
    </dsp:sp>
    <dsp:sp modelId="{571071BE-C838-437C-BCF9-3CFB31272F7C}">
      <dsp:nvSpPr>
        <dsp:cNvPr id="0" name=""/>
        <dsp:cNvSpPr/>
      </dsp:nvSpPr>
      <dsp:spPr>
        <a:xfrm>
          <a:off x="1834865" y="3404046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600" kern="1200" dirty="0" err="1"/>
            <a:t>Конкуренція</a:t>
          </a:r>
          <a:endParaRPr lang="uk-UA" sz="1600" kern="1200" dirty="0"/>
        </a:p>
      </dsp:txBody>
      <dsp:txXfrm>
        <a:off x="2074882" y="3404046"/>
        <a:ext cx="1260087" cy="1000569"/>
      </dsp:txXfrm>
    </dsp:sp>
    <dsp:sp modelId="{4FBBAE9C-91A6-415C-BE6F-21275864AE3E}">
      <dsp:nvSpPr>
        <dsp:cNvPr id="0" name=""/>
        <dsp:cNvSpPr/>
      </dsp:nvSpPr>
      <dsp:spPr>
        <a:xfrm>
          <a:off x="1834865" y="4404615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800" kern="1200" dirty="0" err="1"/>
            <a:t>Плинність</a:t>
          </a:r>
          <a:r>
            <a:rPr lang="ru-UA" sz="1800" kern="1200" dirty="0"/>
            <a:t> </a:t>
          </a:r>
          <a:r>
            <a:rPr lang="ru-UA" sz="1800" kern="1200" dirty="0" err="1"/>
            <a:t>кадрів</a:t>
          </a:r>
          <a:endParaRPr lang="uk-UA" sz="1800" kern="1200" dirty="0"/>
        </a:p>
      </dsp:txBody>
      <dsp:txXfrm>
        <a:off x="2074882" y="4404615"/>
        <a:ext cx="1260087" cy="1000569"/>
      </dsp:txXfrm>
    </dsp:sp>
    <dsp:sp modelId="{74AAEEF5-D6B9-4674-B7C0-48E33F4891FE}">
      <dsp:nvSpPr>
        <dsp:cNvPr id="0" name=""/>
        <dsp:cNvSpPr/>
      </dsp:nvSpPr>
      <dsp:spPr>
        <a:xfrm>
          <a:off x="359373" y="5591"/>
          <a:ext cx="1673915" cy="1408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Економічні ризики</a:t>
          </a:r>
        </a:p>
      </dsp:txBody>
      <dsp:txXfrm>
        <a:off x="604512" y="211795"/>
        <a:ext cx="1183637" cy="995639"/>
      </dsp:txXfrm>
    </dsp:sp>
    <dsp:sp modelId="{E76CC3C5-580D-4B8B-A098-64E1B525A314}">
      <dsp:nvSpPr>
        <dsp:cNvPr id="0" name=""/>
        <dsp:cNvSpPr/>
      </dsp:nvSpPr>
      <dsp:spPr>
        <a:xfrm>
          <a:off x="5008885" y="402338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   Антикризове        планування </a:t>
          </a:r>
        </a:p>
      </dsp:txBody>
      <dsp:txXfrm>
        <a:off x="5248902" y="402338"/>
        <a:ext cx="1260087" cy="1000569"/>
      </dsp:txXfrm>
    </dsp:sp>
    <dsp:sp modelId="{D62CAC8E-927F-429B-8FC2-16DD2E445268}">
      <dsp:nvSpPr>
        <dsp:cNvPr id="0" name=""/>
        <dsp:cNvSpPr/>
      </dsp:nvSpPr>
      <dsp:spPr>
        <a:xfrm>
          <a:off x="5008885" y="1402908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300" kern="1200" dirty="0" err="1"/>
            <a:t>Диверсифікація</a:t>
          </a:r>
          <a:r>
            <a:rPr lang="ru-UA" sz="1300" kern="1200" dirty="0"/>
            <a:t> </a:t>
          </a:r>
          <a:r>
            <a:rPr lang="ru-UA" sz="1300" kern="1200" dirty="0" err="1"/>
            <a:t>послуг</a:t>
          </a:r>
          <a:endParaRPr lang="uk-UA" sz="1300" kern="1200" dirty="0"/>
        </a:p>
      </dsp:txBody>
      <dsp:txXfrm>
        <a:off x="5248902" y="1402908"/>
        <a:ext cx="1260087" cy="1000569"/>
      </dsp:txXfrm>
    </dsp:sp>
    <dsp:sp modelId="{740D0647-0C32-4625-8E63-2D6FB2B04254}">
      <dsp:nvSpPr>
        <dsp:cNvPr id="0" name=""/>
        <dsp:cNvSpPr/>
      </dsp:nvSpPr>
      <dsp:spPr>
        <a:xfrm>
          <a:off x="5008885" y="2403477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600" kern="1200"/>
            <a:t>Страхування бізнесу</a:t>
          </a:r>
          <a:endParaRPr lang="uk-UA" sz="1600" kern="1200"/>
        </a:p>
      </dsp:txBody>
      <dsp:txXfrm>
        <a:off x="5248902" y="2403477"/>
        <a:ext cx="1260087" cy="1000569"/>
      </dsp:txXfrm>
    </dsp:sp>
    <dsp:sp modelId="{8AE8FA4A-BEDE-4A5A-B700-536592E32D5C}">
      <dsp:nvSpPr>
        <dsp:cNvPr id="0" name=""/>
        <dsp:cNvSpPr/>
      </dsp:nvSpPr>
      <dsp:spPr>
        <a:xfrm>
          <a:off x="5008885" y="3404046"/>
          <a:ext cx="1500103" cy="100056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UA" sz="1600" kern="1200" dirty="0" err="1"/>
            <a:t>Введення</a:t>
          </a:r>
          <a:r>
            <a:rPr lang="ru-UA" sz="1600" kern="1200" dirty="0"/>
            <a:t> </a:t>
          </a:r>
          <a:r>
            <a:rPr lang="ru-UA" sz="1600" kern="1200" dirty="0" err="1"/>
            <a:t>програм</a:t>
          </a:r>
          <a:r>
            <a:rPr lang="ru-UA" sz="1600" kern="1200" dirty="0"/>
            <a:t> </a:t>
          </a:r>
          <a:r>
            <a:rPr lang="ru-UA" sz="1600" kern="1200" dirty="0" err="1"/>
            <a:t>лояльності</a:t>
          </a:r>
          <a:endParaRPr lang="uk-UA" sz="1600" kern="1200" dirty="0"/>
        </a:p>
      </dsp:txBody>
      <dsp:txXfrm>
        <a:off x="5248902" y="3404046"/>
        <a:ext cx="1260087" cy="1000569"/>
      </dsp:txXfrm>
    </dsp:sp>
    <dsp:sp modelId="{088A6D31-50AE-44A9-8353-8D959614BD42}">
      <dsp:nvSpPr>
        <dsp:cNvPr id="0" name=""/>
        <dsp:cNvSpPr/>
      </dsp:nvSpPr>
      <dsp:spPr>
        <a:xfrm>
          <a:off x="3627879" y="39453"/>
          <a:ext cx="1653694" cy="14229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Методи </a:t>
          </a:r>
          <a:r>
            <a:rPr lang="uk-UA" sz="1600" kern="1200" dirty="0" err="1"/>
            <a:t>мінімалізації</a:t>
          </a:r>
          <a:endParaRPr lang="uk-UA" sz="1600" kern="1200" dirty="0"/>
        </a:p>
      </dsp:txBody>
      <dsp:txXfrm>
        <a:off x="3870057" y="247840"/>
        <a:ext cx="1169338" cy="10061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C23671-6602-451A-8539-A9764DE3031C}">
      <dsp:nvSpPr>
        <dsp:cNvPr id="0" name=""/>
        <dsp:cNvSpPr/>
      </dsp:nvSpPr>
      <dsp:spPr>
        <a:xfrm>
          <a:off x="0" y="883325"/>
          <a:ext cx="7500990" cy="907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3B83DD-A52E-4694-840B-4BA268E0C13D}">
      <dsp:nvSpPr>
        <dsp:cNvPr id="0" name=""/>
        <dsp:cNvSpPr/>
      </dsp:nvSpPr>
      <dsp:spPr>
        <a:xfrm>
          <a:off x="375049" y="393065"/>
          <a:ext cx="5250693" cy="10627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4" tIns="0" rIns="1984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Monotype Corsiva" pitchFamily="66" charset="0"/>
            </a:rPr>
            <a:t>Індивідуальна</a:t>
          </a:r>
          <a:r>
            <a:rPr lang="en-US" sz="3600" b="1" kern="1200" dirty="0">
              <a:latin typeface="Monotype Corsiva" pitchFamily="66" charset="0"/>
            </a:rPr>
            <a:t> </a:t>
          </a:r>
          <a:r>
            <a:rPr lang="en-US" sz="3600" b="1" kern="1200" dirty="0" err="1">
              <a:latin typeface="Monotype Corsiva" pitchFamily="66" charset="0"/>
            </a:rPr>
            <a:t>матеріальна</a:t>
          </a:r>
          <a:r>
            <a:rPr lang="en-US" sz="3600" b="1" kern="1200" dirty="0">
              <a:latin typeface="Monotype Corsiva" pitchFamily="66" charset="0"/>
            </a:rPr>
            <a:t> </a:t>
          </a:r>
          <a:r>
            <a:rPr lang="en-US" sz="3600" b="1" kern="1200" dirty="0" err="1">
              <a:latin typeface="Monotype Corsiva" pitchFamily="66" charset="0"/>
            </a:rPr>
            <a:t>відповідальність</a:t>
          </a:r>
          <a:endParaRPr lang="uk-UA" sz="3600" b="1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>
        <a:off x="426927" y="444943"/>
        <a:ext cx="5146937" cy="958964"/>
      </dsp:txXfrm>
    </dsp:sp>
    <dsp:sp modelId="{1FD1DF51-6F88-4D52-9943-54AF0459791A}">
      <dsp:nvSpPr>
        <dsp:cNvPr id="0" name=""/>
        <dsp:cNvSpPr/>
      </dsp:nvSpPr>
      <dsp:spPr>
        <a:xfrm>
          <a:off x="0" y="2557386"/>
          <a:ext cx="7500990" cy="907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A91B5-25F8-4B96-BCC4-1EA0DBFD23C3}">
      <dsp:nvSpPr>
        <dsp:cNvPr id="0" name=""/>
        <dsp:cNvSpPr/>
      </dsp:nvSpPr>
      <dsp:spPr>
        <a:xfrm>
          <a:off x="375049" y="2026026"/>
          <a:ext cx="5250693" cy="106272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464" tIns="0" rIns="19846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Monotype Corsiva" pitchFamily="66" charset="0"/>
            </a:rPr>
            <a:t>Бригадна</a:t>
          </a:r>
          <a:r>
            <a:rPr lang="en-US" sz="3600" b="1" kern="1200" dirty="0">
              <a:latin typeface="Monotype Corsiva" pitchFamily="66" charset="0"/>
            </a:rPr>
            <a:t> </a:t>
          </a:r>
          <a:r>
            <a:rPr lang="en-US" sz="3600" b="1" kern="1200" dirty="0" err="1">
              <a:latin typeface="Monotype Corsiva" pitchFamily="66" charset="0"/>
            </a:rPr>
            <a:t>матеріальна</a:t>
          </a:r>
          <a:r>
            <a:rPr lang="en-US" sz="3600" b="1" kern="1200" dirty="0">
              <a:latin typeface="Monotype Corsiva" pitchFamily="66" charset="0"/>
            </a:rPr>
            <a:t> </a:t>
          </a:r>
          <a:r>
            <a:rPr lang="en-US" sz="3600" b="1" kern="1200" dirty="0" err="1">
              <a:latin typeface="Monotype Corsiva" pitchFamily="66" charset="0"/>
            </a:rPr>
            <a:t>відповідальність</a:t>
          </a:r>
          <a:endParaRPr lang="uk-UA" sz="3600" b="1" kern="1200" dirty="0">
            <a:solidFill>
              <a:schemeClr val="accent1">
                <a:lumMod val="50000"/>
              </a:schemeClr>
            </a:solidFill>
            <a:latin typeface="Monotype Corsiva" pitchFamily="66" charset="0"/>
          </a:endParaRPr>
        </a:p>
      </dsp:txBody>
      <dsp:txXfrm>
        <a:off x="426927" y="2077904"/>
        <a:ext cx="5146937" cy="95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1352667-E996-40EE-9107-1F22D1C46E07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F3D6A57-9B4C-43E4-867E-957AF736A78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3D6A57-9B4C-43E4-867E-957AF736A780}" type="slidenum">
              <a:rPr lang="uk-UA" smtClean="0"/>
              <a:pPr>
                <a:defRPr/>
              </a:pPr>
              <a:t>10</a:t>
            </a:fld>
            <a:endParaRPr lang="uk-U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99065-57DC-4311-A644-99476560ACD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8282-58D7-4D02-8435-3A0E29774146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BC93-E315-403B-A7E9-BA99122FA4DC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EDE8B-B8FB-42E8-B5A9-1B9166928824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309E-0FA1-4AD3-AE7F-9B4167A5E462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CBEA-BCCE-478E-BE72-549343BD0CE6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5247-213F-435D-BBED-AC49D50D74D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637FB-3FF0-4468-BFD8-C149B3653FB0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FC981-1CA5-4A40-A402-37B0F59EC47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A79A2-1EE0-4460-A9E7-95BB88FB1C31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79711-E5E1-4B0F-B080-CE57B87CEC2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032B-5BDB-48BA-8149-3D8A2C3E95C6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C0FF-DB47-4B88-8A1E-98B62A5F2BA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E84C5-4DCE-4F09-A303-161B2405AE96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E78D4-3098-43F6-822D-0C440FA5D7F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1E025-45E3-4AD0-B82D-A6499B511F99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2F899-53DC-43B2-923B-3E16A2A7D896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2F0A1-508D-4F3A-88D7-4D2BEE46CB88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A2A35-1C08-4748-B585-2E93CF3C0AED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FAD63-020A-4D89-AD77-BA5CF210F0A6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A9EAF-1EDB-41AD-910B-406580C5019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06828-F357-4C62-8754-407D4410CF32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3A66-4196-48FF-8FD8-8182A3BDA28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82CB45B-737B-45D0-859C-E9F4DB8376E8}" type="datetimeFigureOut">
              <a:rPr lang="uk-UA"/>
              <a:pPr>
                <a:defRPr/>
              </a:pPr>
              <a:t>02.12.2025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782305E-6210-4709-A898-46A81748E2D3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6" r:id="rId5"/>
    <p:sldLayoutId id="2147483681" r:id="rId6"/>
    <p:sldLayoutId id="2147483680" r:id="rId7"/>
    <p:sldLayoutId id="2147483687" r:id="rId8"/>
    <p:sldLayoutId id="2147483679" r:id="rId9"/>
    <p:sldLayoutId id="2147483678" r:id="rId10"/>
    <p:sldLayoutId id="2147483677" r:id="rId11"/>
    <p:sldLayoutId id="2147483689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lod.odessa.net/images/article/b_185_2011_01_23_02_57_07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857356" y="214290"/>
            <a:ext cx="55007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Економіка в ресторанному бізнесі</a:t>
            </a:r>
            <a:endParaRPr kumimoji="0" lang="uk-UA" sz="6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928662" y="3643314"/>
            <a:ext cx="2500330" cy="2500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2143108" y="0"/>
            <a:ext cx="6858048" cy="76944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Поняття про ціни, види цін</a:t>
            </a:r>
            <a:endParaRPr kumimoji="0" lang="uk-UA" sz="4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83970" name="Oval 2"/>
          <p:cNvSpPr>
            <a:spLocks noChangeArrowheads="1"/>
          </p:cNvSpPr>
          <p:nvPr/>
        </p:nvSpPr>
        <p:spPr bwMode="auto">
          <a:xfrm>
            <a:off x="1" y="1214422"/>
            <a:ext cx="9143999" cy="785818"/>
          </a:xfrm>
          <a:prstGeom prst="ellipse">
            <a:avLst/>
          </a:prstGeom>
          <a:solidFill>
            <a:srgbClr val="C00000"/>
          </a:solidFill>
          <a:ln w="12700">
            <a:solidFill>
              <a:srgbClr val="F79646"/>
            </a:solidFill>
            <a:round/>
            <a:headEnd/>
            <a:tailEnd/>
          </a:ln>
          <a:effectLst>
            <a:outerShdw dist="28398" dir="3806097" algn="ctr" rotWithShape="0">
              <a:srgbClr val="97470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Ціна – це грошова сума, що сплачується за конкретний товар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image63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71736" cy="1285860"/>
          </a:xfrm>
          <a:prstGeom prst="rect">
            <a:avLst/>
          </a:prstGeom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1928802"/>
            <a:ext cx="835824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</a:tabLst>
            </a:pPr>
            <a:r>
              <a:rPr kumimoji="0" lang="ru-RU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Сутністю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ціни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є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забезпечення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виторгу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від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продажу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товарів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222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</a:tabLst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Значення</a:t>
            </a:r>
            <a:r>
              <a:rPr kumimoji="0" lang="en-US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ціни</a:t>
            </a:r>
            <a:r>
              <a:rPr kumimoji="0" lang="uk-UA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 тому,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вона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є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чинником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для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встановлення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зв’язків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підприємством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споживачем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2222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</a:tabLst>
            </a:pPr>
            <a:r>
              <a:rPr kumimoji="0" lang="ru-RU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Теорія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i="1" dirty="0" err="1">
                <a:solidFill>
                  <a:schemeClr val="accent1"/>
                </a:solidFill>
                <a:latin typeface="+mn-lt"/>
                <a:ea typeface="Times New Roman" pitchFamily="18" charset="0"/>
                <a:cs typeface="Arial" pitchFamily="34" charset="0"/>
              </a:rPr>
              <a:t>ц</a:t>
            </a:r>
            <a:r>
              <a:rPr kumimoji="0" lang="ru-RU" b="1" i="1" u="none" strike="noStrike" cap="none" normalizeH="0" baseline="0" dirty="0" err="1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іни</a:t>
            </a:r>
            <a:r>
              <a:rPr kumimoji="0" lang="ru-RU" b="1" i="1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її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сучасному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вигляді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містить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собі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такі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види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аналізу</a:t>
            </a:r>
            <a:r>
              <a:rPr kumimoji="0" lang="ru-RU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: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Char char="–"/>
              <a:tabLst>
                <a:tab pos="431800" algn="l"/>
              </a:tabLst>
            </a:pP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аналіз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змісту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ціни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Char char="–"/>
              <a:tabLst>
                <a:tab pos="431800" algn="l"/>
              </a:tabLst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аналіз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факторів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впливають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боку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пропозиції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Char char="–"/>
              <a:tabLst>
                <a:tab pos="431800" algn="l"/>
              </a:tabLst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аналіз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факторів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впливають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боку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попиту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Char char="–"/>
              <a:tabLst>
                <a:tab pos="431800" algn="l"/>
              </a:tabLst>
            </a:pP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аналіз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факторів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умов,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визначають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взаємовідносини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економічними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суб’єктами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характер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конкуренції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між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ними.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500570"/>
            <a:ext cx="9144000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chemeClr val="bg1"/>
                </a:solidFill>
                <a:latin typeface="Monotype Corsiva" pitchFamily="66" charset="0"/>
              </a:rPr>
              <a:t>Цінова</a:t>
            </a:r>
            <a:r>
              <a:rPr lang="en-US" sz="3600" b="1" i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Monotype Corsiva" pitchFamily="66" charset="0"/>
              </a:rPr>
              <a:t>політика</a:t>
            </a:r>
            <a:r>
              <a:rPr lang="en-US" sz="3600" b="1" i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сукупність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дій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в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області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ціноутворення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реалізація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яких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забезпечує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стійке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фінансове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становище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підприємства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й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ефективне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досягнення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мети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Monotype Corsiva" pitchFamily="66" charset="0"/>
              </a:rPr>
              <a:t>підприємства</a:t>
            </a:r>
            <a:r>
              <a:rPr lang="en-US" sz="3600" dirty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uk-UA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1285860"/>
            <a:ext cx="828680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1" indent="457200" algn="just" eaLnBrk="0" hangingPunct="0">
              <a:buFontTx/>
              <a:buChar char="•"/>
              <a:tabLst>
                <a:tab pos="523875" algn="l"/>
              </a:tabLst>
            </a:pP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встановлення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	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задовольняє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покупця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	при	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оцінці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корисності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товару;</a:t>
            </a:r>
            <a:endParaRPr kumimoji="0" lang="uk-U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встановлення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дає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можливість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покрити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витрати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виробництва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обігу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uk-U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облік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регулюючого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впливу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держави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;</a:t>
            </a:r>
            <a:endParaRPr kumimoji="0" lang="uk-U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23875" algn="l"/>
              </a:tabLst>
            </a:pP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установлення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цін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забезпечують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рівноправність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кожного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учасника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руху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товарів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lvl="0" algn="ctr">
              <a:tabLst>
                <a:tab pos="523875" algn="l"/>
              </a:tabLst>
            </a:pPr>
            <a:r>
              <a:rPr lang="en-US" sz="5400" b="1" dirty="0" err="1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Задачі</a:t>
            </a:r>
            <a:r>
              <a:rPr lang="en-US" sz="54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ціноутворення</a:t>
            </a:r>
            <a:r>
              <a:rPr lang="en-US" sz="5400" b="1" dirty="0">
                <a:solidFill>
                  <a:schemeClr val="bg1"/>
                </a:solidFill>
                <a:latin typeface="Monotype Corsiva" pitchFamily="66" charset="0"/>
                <a:ea typeface="Times New Roman" pitchFamily="18" charset="0"/>
                <a:cs typeface="Arial" pitchFamily="34" charset="0"/>
              </a:rPr>
              <a:t>:</a:t>
            </a:r>
            <a:endParaRPr lang="uk-UA" sz="5400" dirty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"/>
            <a:ext cx="8520600" cy="785794"/>
          </a:xfrm>
          <a:solidFill>
            <a:schemeClr val="accent1"/>
          </a:solidFill>
        </p:spPr>
        <p:txBody>
          <a:bodyPr/>
          <a:lstStyle/>
          <a:p>
            <a:pPr algn="ctr"/>
            <a:r>
              <a:rPr lang="en-US" sz="4400" b="1" i="1" dirty="0" err="1">
                <a:solidFill>
                  <a:schemeClr val="bg1"/>
                </a:solidFill>
                <a:latin typeface="Monotype Corsiva" pitchFamily="66" charset="0"/>
              </a:rPr>
              <a:t>Відпускна</a:t>
            </a:r>
            <a:r>
              <a:rPr lang="en-US" sz="4400" b="1" i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Monotype Corsiva" pitchFamily="66" charset="0"/>
              </a:rPr>
              <a:t>ціна</a:t>
            </a:r>
            <a:r>
              <a:rPr lang="en-US" sz="4400" b="1" i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latin typeface="Monotype Corsiva" pitchFamily="66" charset="0"/>
              </a:rPr>
              <a:t>виробника</a:t>
            </a:r>
            <a:endParaRPr lang="uk-UA" sz="4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ЦВ </a:t>
            </a:r>
            <a:r>
              <a:rPr lang="ru-RU" sz="4400" b="1" dirty="0" err="1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відпускна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= СРП + ВП + ПДВ,</a:t>
            </a:r>
            <a:endParaRPr lang="uk-UA" sz="44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  <a:p>
            <a:endParaRPr lang="uk-UA" dirty="0"/>
          </a:p>
          <a:p>
            <a:pPr>
              <a:buNone/>
            </a:pPr>
            <a:r>
              <a:rPr lang="ru-RU" dirty="0"/>
              <a:t>де: 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/>
              <a:t>ЦВ </a:t>
            </a:r>
            <a:r>
              <a:rPr lang="ru-RU" b="1" dirty="0" err="1"/>
              <a:t>відпускна</a:t>
            </a:r>
            <a:r>
              <a:rPr lang="ru-RU" b="1" dirty="0"/>
              <a:t>  </a:t>
            </a:r>
            <a:r>
              <a:rPr lang="ru-RU" dirty="0"/>
              <a:t>– </a:t>
            </a:r>
            <a:r>
              <a:rPr lang="ru-RU" dirty="0" err="1"/>
              <a:t>відпускна</a:t>
            </a:r>
            <a:r>
              <a:rPr lang="ru-RU" dirty="0"/>
              <a:t> </a:t>
            </a:r>
            <a:r>
              <a:rPr lang="ru-RU" dirty="0" err="1"/>
              <a:t>ціна</a:t>
            </a:r>
            <a:r>
              <a:rPr lang="ru-RU" dirty="0"/>
              <a:t> </a:t>
            </a:r>
            <a:r>
              <a:rPr lang="ru-RU" dirty="0" err="1"/>
              <a:t>виробника</a:t>
            </a:r>
            <a:r>
              <a:rPr lang="ru-RU" dirty="0"/>
              <a:t>; 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/>
              <a:t>СРП </a:t>
            </a:r>
            <a:r>
              <a:rPr lang="ru-RU" dirty="0"/>
              <a:t>- </a:t>
            </a:r>
            <a:r>
              <a:rPr lang="ru-RU" dirty="0" err="1"/>
              <a:t>собівартість</a:t>
            </a:r>
            <a:r>
              <a:rPr lang="ru-RU" dirty="0"/>
              <a:t> </a:t>
            </a:r>
            <a:r>
              <a:rPr lang="ru-RU" dirty="0" err="1"/>
              <a:t>реалізованої</a:t>
            </a:r>
            <a:r>
              <a:rPr lang="ru-RU" dirty="0"/>
              <a:t> </a:t>
            </a:r>
            <a:r>
              <a:rPr lang="ru-RU" dirty="0" err="1"/>
              <a:t>продукції</a:t>
            </a:r>
            <a:r>
              <a:rPr lang="ru-RU" dirty="0"/>
              <a:t>; </a:t>
            </a:r>
          </a:p>
          <a:p>
            <a:pPr>
              <a:lnSpc>
                <a:spcPct val="150000"/>
              </a:lnSpc>
              <a:buNone/>
            </a:pPr>
            <a:r>
              <a:rPr lang="ru-RU" b="1" dirty="0"/>
              <a:t>ВП </a:t>
            </a:r>
            <a:r>
              <a:rPr lang="ru-RU" dirty="0"/>
              <a:t>- </a:t>
            </a:r>
            <a:r>
              <a:rPr lang="ru-RU" dirty="0" err="1"/>
              <a:t>валовий</a:t>
            </a:r>
            <a:r>
              <a:rPr lang="ru-RU" dirty="0"/>
              <a:t> </a:t>
            </a:r>
            <a:r>
              <a:rPr lang="ru-RU" dirty="0" err="1"/>
              <a:t>прибуток</a:t>
            </a:r>
            <a:r>
              <a:rPr lang="ru-RU" dirty="0"/>
              <a:t>;</a:t>
            </a:r>
            <a:endParaRPr lang="uk-UA" dirty="0"/>
          </a:p>
          <a:p>
            <a:pPr>
              <a:lnSpc>
                <a:spcPct val="150000"/>
              </a:lnSpc>
              <a:buNone/>
            </a:pPr>
            <a:r>
              <a:rPr lang="ru-RU" b="1" dirty="0"/>
              <a:t>ПДВ </a:t>
            </a:r>
            <a:r>
              <a:rPr lang="ru-RU" dirty="0"/>
              <a:t>- </a:t>
            </a:r>
            <a:r>
              <a:rPr lang="ru-RU" dirty="0" err="1"/>
              <a:t>податок</a:t>
            </a:r>
            <a:r>
              <a:rPr lang="ru-RU" dirty="0"/>
              <a:t> на </a:t>
            </a:r>
            <a:r>
              <a:rPr lang="ru-RU" dirty="0" err="1"/>
              <a:t>додану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, </a:t>
            </a:r>
          </a:p>
          <a:p>
            <a:pPr>
              <a:lnSpc>
                <a:spcPct val="150000"/>
              </a:lnSpc>
              <a:buNone/>
            </a:pPr>
            <a:r>
              <a:rPr lang="ru-RU" dirty="0" err="1"/>
              <a:t>відповідно</a:t>
            </a:r>
            <a:r>
              <a:rPr lang="ru-RU" dirty="0"/>
              <a:t> до ставки </a:t>
            </a:r>
            <a:r>
              <a:rPr lang="ru-RU" dirty="0" err="1"/>
              <a:t>оподатковування</a:t>
            </a:r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571744"/>
            <a:ext cx="300036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0" y="357166"/>
          <a:ext cx="9144000" cy="607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650" y="476250"/>
            <a:ext cx="8640763" cy="1223963"/>
          </a:xfrm>
        </p:spPr>
        <p:txBody>
          <a:bodyPr rtlCol="0">
            <a:normAutofit/>
          </a:bodyPr>
          <a:lstStyle/>
          <a:p>
            <a:pPr marL="274320" indent="0" algn="just" fontAlgn="auto">
              <a:lnSpc>
                <a:spcPts val="1465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uk-UA" i="1" dirty="0">
                <a:solidFill>
                  <a:srgbClr val="333333"/>
                </a:solidFill>
                <a:ea typeface="Times New Roman"/>
                <a:cs typeface="Arial" pitchFamily="34" charset="0"/>
              </a:rPr>
              <a:t> </a:t>
            </a:r>
            <a:endParaRPr lang="uk-UA" dirty="0">
              <a:ea typeface="Calibri"/>
              <a:cs typeface="Arial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74"/>
          <p:cNvPicPr preferRelativeResize="0"/>
          <p:nvPr/>
        </p:nvPicPr>
        <p:blipFill>
          <a:blip r:embed="rId3" cstate="print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1932D-BCED-2265-BE74-BC6F0F769D8C}"/>
              </a:ext>
            </a:extLst>
          </p:cNvPr>
          <p:cNvSpPr txBox="1"/>
          <p:nvPr/>
        </p:nvSpPr>
        <p:spPr>
          <a:xfrm>
            <a:off x="408583" y="454805"/>
            <a:ext cx="84734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UA" sz="2000" dirty="0" err="1"/>
              <a:t>Ціноутворення</a:t>
            </a:r>
            <a:r>
              <a:rPr lang="ru-UA" sz="2000" dirty="0"/>
              <a:t> </a:t>
            </a:r>
            <a:r>
              <a:rPr lang="ru-UA" sz="2000" dirty="0" err="1"/>
              <a:t>має</a:t>
            </a:r>
            <a:r>
              <a:rPr lang="ru-UA" sz="2000" dirty="0"/>
              <a:t> </a:t>
            </a:r>
            <a:r>
              <a:rPr lang="ru-UA" sz="2000" dirty="0" err="1"/>
              <a:t>стратегічне</a:t>
            </a:r>
            <a:r>
              <a:rPr lang="ru-UA" sz="2000" dirty="0"/>
              <a:t> </a:t>
            </a:r>
            <a:r>
              <a:rPr lang="ru-UA" sz="2000" dirty="0" err="1"/>
              <a:t>значення</a:t>
            </a:r>
            <a:r>
              <a:rPr lang="ru-UA" sz="2000" dirty="0"/>
              <a:t>, </a:t>
            </a:r>
            <a:r>
              <a:rPr lang="ru-UA" sz="2000" dirty="0" err="1"/>
              <a:t>оскільки</a:t>
            </a:r>
            <a:r>
              <a:rPr lang="ru-UA" sz="2000" dirty="0"/>
              <a:t> </a:t>
            </a:r>
            <a:r>
              <a:rPr lang="ru-UA" sz="2000" dirty="0" err="1"/>
              <a:t>впливає</a:t>
            </a:r>
            <a:r>
              <a:rPr lang="ru-UA" sz="2000" dirty="0"/>
              <a:t> на </a:t>
            </a:r>
            <a:r>
              <a:rPr lang="ru-UA" sz="2000" dirty="0" err="1"/>
              <a:t>привабливість</a:t>
            </a:r>
            <a:r>
              <a:rPr lang="ru-UA" sz="2000" dirty="0"/>
              <a:t> ресторану для </a:t>
            </a:r>
            <a:r>
              <a:rPr lang="ru-UA" sz="2000" dirty="0" err="1"/>
              <a:t>клієнтів</a:t>
            </a:r>
            <a:r>
              <a:rPr lang="ru-UA" sz="2000" dirty="0"/>
              <a:t> і </a:t>
            </a:r>
            <a:r>
              <a:rPr lang="ru-UA" sz="2000" dirty="0" err="1"/>
              <a:t>рівень</a:t>
            </a:r>
            <a:r>
              <a:rPr lang="ru-UA" sz="2000" dirty="0"/>
              <a:t> </a:t>
            </a:r>
            <a:r>
              <a:rPr lang="ru-UA" sz="2000" dirty="0" err="1"/>
              <a:t>прибутковості</a:t>
            </a:r>
            <a:r>
              <a:rPr lang="ru-UA" sz="2000" dirty="0"/>
              <a:t>. </a:t>
            </a:r>
            <a:endParaRPr lang="uk-UA" sz="2000" dirty="0"/>
          </a:p>
          <a:p>
            <a:endParaRPr lang="uk-UA" sz="2000" dirty="0"/>
          </a:p>
          <a:p>
            <a:r>
              <a:rPr lang="ru-UA" sz="2000" b="1" i="1" dirty="0" err="1"/>
              <a:t>Методи</a:t>
            </a:r>
            <a:r>
              <a:rPr lang="ru-UA" sz="2000" b="1" i="1" dirty="0"/>
              <a:t> </a:t>
            </a:r>
            <a:r>
              <a:rPr lang="ru-UA" sz="2000" b="1" i="1" dirty="0" err="1"/>
              <a:t>ціноутворення</a:t>
            </a:r>
            <a:r>
              <a:rPr lang="ru-UA" sz="2000" b="1" i="1" dirty="0"/>
              <a:t>:</a:t>
            </a:r>
          </a:p>
          <a:p>
            <a:pPr lvl="0"/>
            <a:r>
              <a:rPr lang="uk-UA" sz="2000" b="1" dirty="0"/>
              <a:t>- </a:t>
            </a:r>
            <a:r>
              <a:rPr lang="en-US" sz="2000" b="1" dirty="0"/>
              <a:t>Cost</a:t>
            </a:r>
            <a:r>
              <a:rPr lang="ru-UA" b="1" dirty="0"/>
              <a:t>-</a:t>
            </a:r>
            <a:r>
              <a:rPr lang="en-US" b="1" dirty="0"/>
              <a:t>Plus</a:t>
            </a:r>
            <a:r>
              <a:rPr lang="ru-UA" dirty="0"/>
              <a:t> </a:t>
            </a:r>
            <a:r>
              <a:rPr lang="ru-UA" sz="2000" dirty="0"/>
              <a:t>(</a:t>
            </a:r>
            <a:r>
              <a:rPr lang="ru-UA" sz="2000" dirty="0" err="1"/>
              <a:t>ціна</a:t>
            </a:r>
            <a:r>
              <a:rPr lang="ru-UA" sz="2000" dirty="0"/>
              <a:t> = </a:t>
            </a:r>
            <a:r>
              <a:rPr lang="ru-UA" sz="2000" dirty="0" err="1"/>
              <a:t>собівартість</a:t>
            </a:r>
            <a:r>
              <a:rPr lang="ru-UA" sz="2000" dirty="0"/>
              <a:t> + </a:t>
            </a:r>
            <a:r>
              <a:rPr lang="ru-UA" sz="2000" dirty="0" err="1"/>
              <a:t>націнка</a:t>
            </a:r>
            <a:r>
              <a:rPr lang="ru-UA" sz="2000" dirty="0"/>
              <a:t>);</a:t>
            </a:r>
          </a:p>
          <a:p>
            <a:pPr lvl="0"/>
            <a:r>
              <a:rPr lang="uk-UA" sz="2000" b="1" dirty="0"/>
              <a:t>- </a:t>
            </a:r>
            <a:r>
              <a:rPr lang="ru-UA" sz="2000" b="1" dirty="0" err="1"/>
              <a:t>орієнтація</a:t>
            </a:r>
            <a:r>
              <a:rPr lang="ru-UA" sz="2000" b="1" dirty="0"/>
              <a:t> на </a:t>
            </a:r>
            <a:r>
              <a:rPr lang="ru-UA" sz="2000" b="1" dirty="0" err="1"/>
              <a:t>конкурентів</a:t>
            </a:r>
            <a:r>
              <a:rPr lang="ru-UA" sz="2000" dirty="0"/>
              <a:t>;</a:t>
            </a:r>
          </a:p>
          <a:p>
            <a:pPr lvl="0"/>
            <a:r>
              <a:rPr lang="uk-UA" sz="2000" b="1" dirty="0"/>
              <a:t>- </a:t>
            </a:r>
            <a:r>
              <a:rPr lang="ru-UA" sz="2000" b="1" dirty="0" err="1"/>
              <a:t>цінова</a:t>
            </a:r>
            <a:r>
              <a:rPr lang="ru-UA" sz="2000" b="1" dirty="0"/>
              <a:t> </a:t>
            </a:r>
            <a:r>
              <a:rPr lang="ru-UA" sz="2000" b="1" dirty="0" err="1"/>
              <a:t>диференціація</a:t>
            </a:r>
            <a:r>
              <a:rPr lang="ru-UA" sz="2000" dirty="0"/>
              <a:t> (</a:t>
            </a:r>
            <a:r>
              <a:rPr lang="ru-UA" sz="2000" dirty="0" err="1"/>
              <a:t>залежно</a:t>
            </a:r>
            <a:r>
              <a:rPr lang="ru-UA" sz="2000" dirty="0"/>
              <a:t> </a:t>
            </a:r>
            <a:r>
              <a:rPr lang="ru-UA" sz="2000" dirty="0" err="1"/>
              <a:t>від</a:t>
            </a:r>
            <a:r>
              <a:rPr lang="ru-UA" sz="2000" dirty="0"/>
              <a:t> сегменту </a:t>
            </a:r>
            <a:r>
              <a:rPr lang="ru-UA" sz="2000" dirty="0" err="1"/>
              <a:t>клієнтів</a:t>
            </a:r>
            <a:r>
              <a:rPr lang="ru-UA" sz="2000" dirty="0"/>
              <a:t>, часу </a:t>
            </a:r>
            <a:r>
              <a:rPr lang="ru-UA" sz="2000" dirty="0" err="1"/>
              <a:t>доби</a:t>
            </a:r>
            <a:r>
              <a:rPr lang="ru-UA" sz="2000" dirty="0"/>
              <a:t> </a:t>
            </a:r>
            <a:r>
              <a:rPr lang="ru-UA" sz="2000" dirty="0" err="1"/>
              <a:t>чи</a:t>
            </a:r>
            <a:r>
              <a:rPr lang="ru-UA" sz="2000" dirty="0"/>
              <a:t> сезону);</a:t>
            </a:r>
          </a:p>
          <a:p>
            <a:pPr lvl="0"/>
            <a:r>
              <a:rPr lang="uk-UA" sz="2000" b="1" dirty="0"/>
              <a:t>- </a:t>
            </a:r>
            <a:r>
              <a:rPr lang="ru-UA" sz="2000" b="1" dirty="0" err="1"/>
              <a:t>психологічне</a:t>
            </a:r>
            <a:r>
              <a:rPr lang="ru-UA" sz="2000" b="1" dirty="0"/>
              <a:t> </a:t>
            </a:r>
            <a:r>
              <a:rPr lang="ru-UA" sz="2000" b="1" dirty="0" err="1"/>
              <a:t>ціноутворення</a:t>
            </a:r>
            <a:r>
              <a:rPr lang="ru-UA" sz="2000" dirty="0"/>
              <a:t> (</a:t>
            </a:r>
            <a:r>
              <a:rPr lang="ru-UA" sz="2000" dirty="0" err="1"/>
              <a:t>наприклад</a:t>
            </a:r>
            <a:r>
              <a:rPr lang="ru-UA" sz="2000" dirty="0"/>
              <a:t>, 99 грн </a:t>
            </a:r>
            <a:r>
              <a:rPr lang="ru-UA" sz="2000" dirty="0" err="1"/>
              <a:t>замість</a:t>
            </a:r>
            <a:r>
              <a:rPr lang="ru-UA" sz="2000" dirty="0"/>
              <a:t> 100).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B142B-7413-F41C-F577-72475C61C33D}"/>
              </a:ext>
            </a:extLst>
          </p:cNvPr>
          <p:cNvSpPr txBox="1"/>
          <p:nvPr/>
        </p:nvSpPr>
        <p:spPr>
          <a:xfrm>
            <a:off x="570396" y="4504262"/>
            <a:ext cx="8149853" cy="1166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Приклад: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ресторанах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швидкого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обідній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діють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дешевші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бізнес-ланчі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5286388"/>
            <a:ext cx="6072230" cy="1382972"/>
          </a:xfrm>
        </p:spPr>
        <p:txBody>
          <a:bodyPr>
            <a:noAutofit/>
          </a:bodyPr>
          <a:lstStyle/>
          <a:p>
            <a:endParaRPr lang="en-US" sz="4400" b="1" dirty="0">
              <a:solidFill>
                <a:srgbClr val="0033CC"/>
              </a:solidFill>
            </a:endParaRPr>
          </a:p>
          <a:p>
            <a:endParaRPr lang="en-US" sz="4400" b="1" dirty="0">
              <a:solidFill>
                <a:srgbClr val="0033CC"/>
              </a:solidFill>
            </a:endParaRPr>
          </a:p>
          <a:p>
            <a:endParaRPr lang="en-US" sz="4400" b="1" dirty="0">
              <a:solidFill>
                <a:srgbClr val="0033CC"/>
              </a:solidFill>
            </a:endParaRPr>
          </a:p>
          <a:p>
            <a:endParaRPr lang="en-US" sz="4400" b="1">
              <a:solidFill>
                <a:srgbClr val="0033CC"/>
              </a:solidFill>
            </a:endParaRPr>
          </a:p>
          <a:p>
            <a:endParaRPr lang="ru-RU" sz="44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322" y="378619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&amp;Bcy;&amp;acy;&amp;ncy;&amp;kcy;&amp;ocy;&amp;vcy;&amp;scy;&amp;kcy;&amp;ocy;&amp;iecy; &amp;pcy;&amp;rcy;&amp;icy;&amp;lcy;&amp;ocy;&amp;zhcy;&amp;iecy;&amp;ncy;&amp;icy;&amp;iecy; &amp;bcy;&amp;ucy;&amp;dcy;&amp;ucy;&amp;shchcy;&amp;iecy;&amp;gcy;&amp;ocy; — &amp;kcy;&amp;acy;&amp;kcy;&amp;ocy;&amp;iecy; &amp;ocy;&amp;ncy;&amp;ocy;?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286" y="3587267"/>
            <a:ext cx="6953427" cy="325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97938"/>
            <a:ext cx="9144000" cy="301621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UA" sz="2000" dirty="0">
              <a:solidFill>
                <a:schemeClr val="bg1"/>
              </a:solidFill>
            </a:endParaRPr>
          </a:p>
          <a:p>
            <a:r>
              <a:rPr lang="ru-UA" sz="2000" dirty="0">
                <a:solidFill>
                  <a:schemeClr val="bg1"/>
                </a:solidFill>
              </a:rPr>
              <a:t>У </a:t>
            </a:r>
            <a:r>
              <a:rPr lang="ru-UA" sz="2000" dirty="0" err="1">
                <a:solidFill>
                  <a:schemeClr val="bg1"/>
                </a:solidFill>
              </a:rPr>
              <a:t>сучасних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умовах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ресторанний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бізнес</a:t>
            </a:r>
            <a:r>
              <a:rPr lang="ru-UA" sz="2000" dirty="0">
                <a:solidFill>
                  <a:schemeClr val="bg1"/>
                </a:solidFill>
              </a:rPr>
              <a:t> активно </a:t>
            </a:r>
            <a:r>
              <a:rPr lang="ru-UA" sz="2000" dirty="0" err="1">
                <a:solidFill>
                  <a:schemeClr val="bg1"/>
                </a:solidFill>
              </a:rPr>
              <a:t>інвестує</a:t>
            </a:r>
            <a:r>
              <a:rPr lang="ru-UA" sz="2000" dirty="0">
                <a:solidFill>
                  <a:schemeClr val="bg1"/>
                </a:solidFill>
              </a:rPr>
              <a:t> у:</a:t>
            </a:r>
          </a:p>
          <a:p>
            <a:pPr lvl="0"/>
            <a:r>
              <a:rPr lang="uk-UA" b="1" dirty="0">
                <a:solidFill>
                  <a:schemeClr val="bg1"/>
                </a:solidFill>
              </a:rPr>
              <a:t>1. </a:t>
            </a:r>
            <a:r>
              <a:rPr lang="ru-UA" b="1" dirty="0" err="1">
                <a:solidFill>
                  <a:schemeClr val="bg1"/>
                </a:solidFill>
              </a:rPr>
              <a:t>Автоматизація</a:t>
            </a:r>
            <a:r>
              <a:rPr lang="ru-UA" dirty="0">
                <a:solidFill>
                  <a:schemeClr val="bg1"/>
                </a:solidFill>
              </a:rPr>
              <a:t> (</a:t>
            </a:r>
            <a:r>
              <a:rPr lang="ru-UA" dirty="0" err="1">
                <a:solidFill>
                  <a:schemeClr val="bg1"/>
                </a:solidFill>
              </a:rPr>
              <a:t>електронні</a:t>
            </a:r>
            <a:r>
              <a:rPr lang="ru-UA" dirty="0">
                <a:solidFill>
                  <a:schemeClr val="bg1"/>
                </a:solidFill>
              </a:rPr>
              <a:t> меню, CRM, </a:t>
            </a:r>
            <a:r>
              <a:rPr lang="ru-UA" dirty="0" err="1">
                <a:solidFill>
                  <a:schemeClr val="bg1"/>
                </a:solidFill>
              </a:rPr>
              <a:t>мобільні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додатки</a:t>
            </a:r>
            <a:r>
              <a:rPr lang="ru-UA" dirty="0">
                <a:solidFill>
                  <a:schemeClr val="bg1"/>
                </a:solidFill>
              </a:rPr>
              <a:t>).</a:t>
            </a:r>
          </a:p>
          <a:p>
            <a:pPr lvl="0"/>
            <a:r>
              <a:rPr lang="uk-UA" b="1" dirty="0">
                <a:solidFill>
                  <a:schemeClr val="bg1"/>
                </a:solidFill>
              </a:rPr>
              <a:t>2. </a:t>
            </a:r>
            <a:r>
              <a:rPr lang="ru-UA" b="1" dirty="0">
                <a:solidFill>
                  <a:schemeClr val="bg1"/>
                </a:solidFill>
              </a:rPr>
              <a:t>Dark </a:t>
            </a:r>
            <a:r>
              <a:rPr lang="ru-UA" b="1" dirty="0" err="1">
                <a:solidFill>
                  <a:schemeClr val="bg1"/>
                </a:solidFill>
              </a:rPr>
              <a:t>kitchen</a:t>
            </a:r>
            <a:r>
              <a:rPr lang="ru-UA" dirty="0">
                <a:solidFill>
                  <a:schemeClr val="bg1"/>
                </a:solidFill>
              </a:rPr>
              <a:t> – </a:t>
            </a:r>
            <a:r>
              <a:rPr lang="ru-UA" dirty="0" err="1">
                <a:solidFill>
                  <a:schemeClr val="bg1"/>
                </a:solidFill>
              </a:rPr>
              <a:t>кухні</a:t>
            </a:r>
            <a:r>
              <a:rPr lang="ru-UA" dirty="0">
                <a:solidFill>
                  <a:schemeClr val="bg1"/>
                </a:solidFill>
              </a:rPr>
              <a:t> без </a:t>
            </a:r>
            <a:r>
              <a:rPr lang="ru-UA" dirty="0" err="1">
                <a:solidFill>
                  <a:schemeClr val="bg1"/>
                </a:solidFill>
              </a:rPr>
              <a:t>залів</a:t>
            </a:r>
            <a:r>
              <a:rPr lang="ru-UA" dirty="0">
                <a:solidFill>
                  <a:schemeClr val="bg1"/>
                </a:solidFill>
              </a:rPr>
              <a:t>, </a:t>
            </a:r>
            <a:r>
              <a:rPr lang="ru-UA" dirty="0" err="1">
                <a:solidFill>
                  <a:schemeClr val="bg1"/>
                </a:solidFill>
              </a:rPr>
              <a:t>що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працюють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лише</a:t>
            </a:r>
            <a:r>
              <a:rPr lang="ru-UA" dirty="0">
                <a:solidFill>
                  <a:schemeClr val="bg1"/>
                </a:solidFill>
              </a:rPr>
              <a:t> на доставку.</a:t>
            </a:r>
          </a:p>
          <a:p>
            <a:pPr lvl="0"/>
            <a:r>
              <a:rPr lang="uk-UA" b="1" dirty="0">
                <a:solidFill>
                  <a:schemeClr val="bg1"/>
                </a:solidFill>
              </a:rPr>
              <a:t>3. </a:t>
            </a:r>
            <a:r>
              <a:rPr lang="ru-UA" b="1" dirty="0">
                <a:solidFill>
                  <a:schemeClr val="bg1"/>
                </a:solidFill>
              </a:rPr>
              <a:t>Фудтраки</a:t>
            </a:r>
            <a:r>
              <a:rPr lang="ru-UA" dirty="0">
                <a:solidFill>
                  <a:schemeClr val="bg1"/>
                </a:solidFill>
              </a:rPr>
              <a:t> – </a:t>
            </a:r>
            <a:r>
              <a:rPr lang="ru-UA" dirty="0" err="1">
                <a:solidFill>
                  <a:schemeClr val="bg1"/>
                </a:solidFill>
              </a:rPr>
              <a:t>мобільні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ресторани</a:t>
            </a:r>
            <a:r>
              <a:rPr lang="ru-UA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uk-UA" b="1" dirty="0">
                <a:solidFill>
                  <a:schemeClr val="bg1"/>
                </a:solidFill>
              </a:rPr>
              <a:t>4. </a:t>
            </a:r>
            <a:r>
              <a:rPr lang="ru-UA" b="1" dirty="0">
                <a:solidFill>
                  <a:schemeClr val="bg1"/>
                </a:solidFill>
              </a:rPr>
              <a:t>Zero </a:t>
            </a:r>
            <a:r>
              <a:rPr lang="ru-UA" b="1" dirty="0" err="1">
                <a:solidFill>
                  <a:schemeClr val="bg1"/>
                </a:solidFill>
              </a:rPr>
              <a:t>waste</a:t>
            </a:r>
            <a:r>
              <a:rPr lang="ru-UA" b="1" dirty="0">
                <a:solidFill>
                  <a:schemeClr val="bg1"/>
                </a:solidFill>
              </a:rPr>
              <a:t> </a:t>
            </a:r>
            <a:r>
              <a:rPr lang="ru-UA" b="1" dirty="0" err="1">
                <a:solidFill>
                  <a:schemeClr val="bg1"/>
                </a:solidFill>
              </a:rPr>
              <a:t>концепція</a:t>
            </a:r>
            <a:r>
              <a:rPr lang="ru-UA" dirty="0">
                <a:solidFill>
                  <a:schemeClr val="bg1"/>
                </a:solidFill>
              </a:rPr>
              <a:t> – </a:t>
            </a:r>
            <a:r>
              <a:rPr lang="ru-UA" dirty="0" err="1">
                <a:solidFill>
                  <a:schemeClr val="bg1"/>
                </a:solidFill>
              </a:rPr>
              <a:t>мінімізація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відходів</a:t>
            </a:r>
            <a:r>
              <a:rPr lang="ru-UA" dirty="0">
                <a:solidFill>
                  <a:schemeClr val="bg1"/>
                </a:solidFill>
              </a:rPr>
              <a:t>.</a:t>
            </a:r>
          </a:p>
          <a:p>
            <a:pPr lvl="0"/>
            <a:r>
              <a:rPr lang="uk-UA" b="1" dirty="0">
                <a:solidFill>
                  <a:schemeClr val="bg1"/>
                </a:solidFill>
              </a:rPr>
              <a:t>5. </a:t>
            </a:r>
            <a:r>
              <a:rPr lang="ru-UA" b="1" dirty="0" err="1">
                <a:solidFill>
                  <a:schemeClr val="bg1"/>
                </a:solidFill>
              </a:rPr>
              <a:t>Еко</a:t>
            </a:r>
            <a:r>
              <a:rPr lang="ru-UA" b="1" dirty="0">
                <a:solidFill>
                  <a:schemeClr val="bg1"/>
                </a:solidFill>
              </a:rPr>
              <a:t>-упаковка</a:t>
            </a:r>
            <a:r>
              <a:rPr lang="ru-UA" dirty="0">
                <a:solidFill>
                  <a:schemeClr val="bg1"/>
                </a:solidFill>
              </a:rPr>
              <a:t> та </a:t>
            </a:r>
            <a:r>
              <a:rPr lang="ru-UA" dirty="0" err="1">
                <a:solidFill>
                  <a:schemeClr val="bg1"/>
                </a:solidFill>
              </a:rPr>
              <a:t>локальні</a:t>
            </a:r>
            <a:r>
              <a:rPr lang="ru-UA" dirty="0">
                <a:solidFill>
                  <a:schemeClr val="bg1"/>
                </a:solidFill>
              </a:rPr>
              <a:t> </a:t>
            </a:r>
            <a:r>
              <a:rPr lang="ru-UA" dirty="0" err="1">
                <a:solidFill>
                  <a:schemeClr val="bg1"/>
                </a:solidFill>
              </a:rPr>
              <a:t>продукти</a:t>
            </a:r>
            <a:r>
              <a:rPr lang="ru-UA" dirty="0">
                <a:solidFill>
                  <a:schemeClr val="bg1"/>
                </a:solidFill>
              </a:rPr>
              <a:t>.</a:t>
            </a:r>
          </a:p>
          <a:p>
            <a:endParaRPr lang="uk-UA" sz="2000" dirty="0">
              <a:solidFill>
                <a:schemeClr val="bg1"/>
              </a:solidFill>
            </a:endParaRPr>
          </a:p>
          <a:p>
            <a:r>
              <a:rPr lang="ru-UA" sz="2000" dirty="0" err="1">
                <a:solidFill>
                  <a:schemeClr val="bg1"/>
                </a:solidFill>
              </a:rPr>
              <a:t>Інвестиційна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привабливість</a:t>
            </a:r>
            <a:r>
              <a:rPr lang="ru-UA" sz="2000" dirty="0">
                <a:solidFill>
                  <a:schemeClr val="bg1"/>
                </a:solidFill>
              </a:rPr>
              <a:t> ресторану </a:t>
            </a:r>
            <a:r>
              <a:rPr lang="ru-UA" sz="2000" dirty="0" err="1">
                <a:solidFill>
                  <a:schemeClr val="bg1"/>
                </a:solidFill>
              </a:rPr>
              <a:t>залежить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від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його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бізнес-моделі</a:t>
            </a:r>
            <a:r>
              <a:rPr lang="ru-UA" sz="2000" dirty="0">
                <a:solidFill>
                  <a:schemeClr val="bg1"/>
                </a:solidFill>
              </a:rPr>
              <a:t>, </a:t>
            </a:r>
            <a:r>
              <a:rPr lang="ru-UA" sz="2000" dirty="0" err="1">
                <a:solidFill>
                  <a:schemeClr val="bg1"/>
                </a:solidFill>
              </a:rPr>
              <a:t>фінансової</a:t>
            </a:r>
            <a:r>
              <a:rPr lang="ru-UA" sz="2000" dirty="0">
                <a:solidFill>
                  <a:schemeClr val="bg1"/>
                </a:solidFill>
              </a:rPr>
              <a:t> </a:t>
            </a:r>
            <a:r>
              <a:rPr lang="ru-UA" sz="2000" dirty="0" err="1">
                <a:solidFill>
                  <a:schemeClr val="bg1"/>
                </a:solidFill>
              </a:rPr>
              <a:t>стабільності</a:t>
            </a:r>
            <a:r>
              <a:rPr lang="ru-UA" sz="2000" dirty="0">
                <a:solidFill>
                  <a:schemeClr val="bg1"/>
                </a:solidFill>
              </a:rPr>
              <a:t> та перспектив </a:t>
            </a:r>
            <a:r>
              <a:rPr lang="ru-UA" sz="2000" dirty="0" err="1">
                <a:solidFill>
                  <a:schemeClr val="bg1"/>
                </a:solidFill>
              </a:rPr>
              <a:t>розвитку</a:t>
            </a:r>
            <a:r>
              <a:rPr lang="ru-UA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C86226-CF9F-4D10-7395-1311BD93C24A}"/>
              </a:ext>
            </a:extLst>
          </p:cNvPr>
          <p:cNvSpPr txBox="1"/>
          <p:nvPr/>
        </p:nvSpPr>
        <p:spPr>
          <a:xfrm>
            <a:off x="2699792" y="36273"/>
            <a:ext cx="340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Інвестиції й інновації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45F507-1292-587F-A2ED-F56C11D49F73}"/>
              </a:ext>
            </a:extLst>
          </p:cNvPr>
          <p:cNvSpPr txBox="1"/>
          <p:nvPr/>
        </p:nvSpPr>
        <p:spPr>
          <a:xfrm>
            <a:off x="5920433" y="3613454"/>
            <a:ext cx="25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Назвіть ще приклади?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C060B6A-66B4-9EBE-F9E6-E85BE5989D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9543908"/>
              </p:ext>
            </p:extLst>
          </p:nvPr>
        </p:nvGraphicFramePr>
        <p:xfrm>
          <a:off x="800100" y="725252"/>
          <a:ext cx="7543800" cy="5407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2949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16800-29B5-B1B7-3328-079536D4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06" y="908720"/>
            <a:ext cx="7449006" cy="1600200"/>
          </a:xfrm>
        </p:spPr>
        <p:txBody>
          <a:bodyPr/>
          <a:lstStyle/>
          <a:p>
            <a:r>
              <a:rPr lang="ru-UA" sz="2400" b="1" dirty="0" err="1">
                <a:latin typeface="+mn-lt"/>
              </a:rPr>
              <a:t>Основні</a:t>
            </a:r>
            <a:r>
              <a:rPr lang="ru-UA" sz="2400" b="1" dirty="0">
                <a:latin typeface="+mn-lt"/>
              </a:rPr>
              <a:t> </a:t>
            </a:r>
            <a:r>
              <a:rPr lang="ru-UA" sz="2400" b="1" dirty="0" err="1">
                <a:latin typeface="+mn-lt"/>
              </a:rPr>
              <a:t>ризики</a:t>
            </a:r>
            <a:r>
              <a:rPr lang="ru-UA" sz="2400" b="1" dirty="0">
                <a:latin typeface="+mn-lt"/>
              </a:rPr>
              <a:t> та </a:t>
            </a:r>
            <a:r>
              <a:rPr lang="ru-UA" sz="2400" b="1" dirty="0" err="1">
                <a:latin typeface="+mn-lt"/>
              </a:rPr>
              <a:t>рекомендації</a:t>
            </a:r>
            <a:r>
              <a:rPr lang="ru-UA" sz="2400" b="1" dirty="0">
                <a:latin typeface="+mn-lt"/>
              </a:rPr>
              <a:t> </a:t>
            </a:r>
            <a:r>
              <a:rPr lang="ru-UA" sz="2400" b="1" dirty="0" err="1">
                <a:latin typeface="+mn-lt"/>
              </a:rPr>
              <a:t>щодо</a:t>
            </a:r>
            <a:r>
              <a:rPr lang="ru-UA" sz="2400" b="1" dirty="0">
                <a:latin typeface="+mn-lt"/>
              </a:rPr>
              <a:t> </a:t>
            </a:r>
            <a:r>
              <a:rPr lang="ru-UA" sz="2400" b="1" dirty="0" err="1">
                <a:latin typeface="+mn-lt"/>
              </a:rPr>
              <a:t>підвищення</a:t>
            </a:r>
            <a:r>
              <a:rPr lang="ru-UA" sz="2400" b="1" dirty="0">
                <a:latin typeface="+mn-lt"/>
              </a:rPr>
              <a:t> </a:t>
            </a:r>
            <a:r>
              <a:rPr lang="ru-UA" sz="2400" b="1" dirty="0" err="1">
                <a:latin typeface="+mn-lt"/>
              </a:rPr>
              <a:t>економічної</a:t>
            </a:r>
            <a:r>
              <a:rPr lang="ru-UA" sz="2400" b="1" dirty="0">
                <a:latin typeface="+mn-lt"/>
              </a:rPr>
              <a:t> </a:t>
            </a:r>
            <a:r>
              <a:rPr lang="ru-UA" sz="2400" b="1" dirty="0" err="1">
                <a:latin typeface="+mn-lt"/>
              </a:rPr>
              <a:t>ефективності</a:t>
            </a:r>
            <a:r>
              <a:rPr lang="ru-UA" sz="2400" b="1" dirty="0">
                <a:latin typeface="+mn-lt"/>
              </a:rPr>
              <a:t>:</a:t>
            </a:r>
            <a:br>
              <a:rPr lang="ru-UA" dirty="0"/>
            </a:br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8366E-453A-9C0E-16AB-FD1CA8CD4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94" y="2175925"/>
            <a:ext cx="7543800" cy="3886200"/>
          </a:xfrm>
        </p:spPr>
        <p:txBody>
          <a:bodyPr/>
          <a:lstStyle/>
          <a:p>
            <a:pPr lvl="0"/>
            <a:r>
              <a:rPr lang="ru-UA" b="1" dirty="0" err="1"/>
              <a:t>Зменшення</a:t>
            </a:r>
            <a:r>
              <a:rPr lang="ru-UA" b="1" dirty="0"/>
              <a:t> </a:t>
            </a:r>
            <a:r>
              <a:rPr lang="ru-UA" b="1" dirty="0" err="1"/>
              <a:t>змінних</a:t>
            </a:r>
            <a:r>
              <a:rPr lang="ru-UA" b="1" dirty="0"/>
              <a:t> </a:t>
            </a:r>
            <a:r>
              <a:rPr lang="ru-UA" b="1" dirty="0" err="1"/>
              <a:t>витрат</a:t>
            </a:r>
            <a:r>
              <a:rPr lang="ru-UA" b="1" dirty="0"/>
              <a:t>:</a:t>
            </a:r>
            <a:r>
              <a:rPr lang="ru-UA" dirty="0"/>
              <a:t> вести переговори з </a:t>
            </a:r>
            <a:r>
              <a:rPr lang="ru-UA" dirty="0" err="1"/>
              <a:t>постачальниками</a:t>
            </a:r>
            <a:r>
              <a:rPr lang="ru-UA" dirty="0"/>
              <a:t>, </a:t>
            </a:r>
            <a:r>
              <a:rPr lang="ru-UA" dirty="0" err="1"/>
              <a:t>оптимізувати</a:t>
            </a:r>
            <a:r>
              <a:rPr lang="ru-UA" dirty="0"/>
              <a:t> меню (</a:t>
            </a:r>
            <a:r>
              <a:rPr lang="ru-UA" dirty="0" err="1"/>
              <a:t>видалити</a:t>
            </a:r>
            <a:r>
              <a:rPr lang="ru-UA" dirty="0"/>
              <a:t> </a:t>
            </a:r>
            <a:r>
              <a:rPr lang="ru-UA" dirty="0" err="1"/>
              <a:t>малорентабельні</a:t>
            </a:r>
            <a:r>
              <a:rPr lang="ru-UA" dirty="0"/>
              <a:t> </a:t>
            </a:r>
            <a:r>
              <a:rPr lang="ru-UA" dirty="0" err="1"/>
              <a:t>позиції</a:t>
            </a:r>
            <a:r>
              <a:rPr lang="ru-UA" dirty="0"/>
              <a:t>), </a:t>
            </a:r>
            <a:r>
              <a:rPr lang="ru-UA" dirty="0" err="1"/>
              <a:t>використовувати</a:t>
            </a:r>
            <a:r>
              <a:rPr lang="ru-UA" dirty="0"/>
              <a:t> </a:t>
            </a:r>
            <a:r>
              <a:rPr lang="ru-UA" dirty="0" err="1"/>
              <a:t>сезонні</a:t>
            </a:r>
            <a:r>
              <a:rPr lang="ru-UA" dirty="0"/>
              <a:t> </a:t>
            </a:r>
            <a:r>
              <a:rPr lang="ru-UA" dirty="0" err="1"/>
              <a:t>локальні</a:t>
            </a:r>
            <a:r>
              <a:rPr lang="ru-UA" dirty="0"/>
              <a:t> </a:t>
            </a:r>
            <a:r>
              <a:rPr lang="ru-UA" dirty="0" err="1"/>
              <a:t>продукти</a:t>
            </a:r>
            <a:r>
              <a:rPr lang="ru-UA" dirty="0"/>
              <a:t> — </a:t>
            </a:r>
            <a:r>
              <a:rPr lang="ru-UA" dirty="0" err="1"/>
              <a:t>це</a:t>
            </a:r>
            <a:r>
              <a:rPr lang="ru-UA" dirty="0"/>
              <a:t> </a:t>
            </a:r>
            <a:r>
              <a:rPr lang="ru-UA" dirty="0" err="1"/>
              <a:t>може</a:t>
            </a:r>
            <a:r>
              <a:rPr lang="ru-UA" dirty="0"/>
              <a:t> </a:t>
            </a:r>
            <a:r>
              <a:rPr lang="ru-UA" dirty="0" err="1"/>
              <a:t>знизити</a:t>
            </a:r>
            <a:r>
              <a:rPr lang="ru-UA" dirty="0"/>
              <a:t> </a:t>
            </a:r>
            <a:r>
              <a:rPr lang="ru-UA" dirty="0" err="1"/>
              <a:t>собівартість</a:t>
            </a:r>
            <a:r>
              <a:rPr lang="ru-UA" dirty="0"/>
              <a:t> і </a:t>
            </a:r>
            <a:r>
              <a:rPr lang="ru-UA" dirty="0" err="1"/>
              <a:t>підвищити</a:t>
            </a:r>
            <a:r>
              <a:rPr lang="ru-UA" dirty="0"/>
              <a:t> маржу.</a:t>
            </a:r>
          </a:p>
          <a:p>
            <a:pPr lvl="0"/>
            <a:r>
              <a:rPr lang="ru-UA" b="1" dirty="0"/>
              <a:t>Контроль </a:t>
            </a:r>
            <a:r>
              <a:rPr lang="ru-UA" b="1" dirty="0" err="1"/>
              <a:t>постійних</a:t>
            </a:r>
            <a:r>
              <a:rPr lang="ru-UA" b="1" dirty="0"/>
              <a:t> </a:t>
            </a:r>
            <a:r>
              <a:rPr lang="ru-UA" b="1" dirty="0" err="1"/>
              <a:t>витрат</a:t>
            </a:r>
            <a:r>
              <a:rPr lang="ru-UA" b="1" dirty="0"/>
              <a:t>:</a:t>
            </a:r>
            <a:r>
              <a:rPr lang="ru-UA" dirty="0"/>
              <a:t> </a:t>
            </a:r>
            <a:r>
              <a:rPr lang="ru-UA" dirty="0" err="1"/>
              <a:t>переглянути</a:t>
            </a:r>
            <a:r>
              <a:rPr lang="ru-UA" dirty="0"/>
              <a:t> структуру персоналу, </a:t>
            </a:r>
            <a:r>
              <a:rPr lang="ru-UA" dirty="0" err="1"/>
              <a:t>підвищити</a:t>
            </a:r>
            <a:r>
              <a:rPr lang="ru-UA" dirty="0"/>
              <a:t> </a:t>
            </a:r>
            <a:r>
              <a:rPr lang="ru-UA" dirty="0" err="1"/>
              <a:t>операційну</a:t>
            </a:r>
            <a:r>
              <a:rPr lang="ru-UA" dirty="0"/>
              <a:t> </a:t>
            </a:r>
            <a:r>
              <a:rPr lang="ru-UA" dirty="0" err="1"/>
              <a:t>ефективність</a:t>
            </a:r>
            <a:r>
              <a:rPr lang="ru-UA" dirty="0"/>
              <a:t> (</a:t>
            </a:r>
            <a:r>
              <a:rPr lang="ru-UA" dirty="0" err="1"/>
              <a:t>автоматизація</a:t>
            </a:r>
            <a:r>
              <a:rPr lang="ru-UA" dirty="0"/>
              <a:t> </a:t>
            </a:r>
            <a:r>
              <a:rPr lang="ru-UA" dirty="0" err="1"/>
              <a:t>замовлень</a:t>
            </a:r>
            <a:r>
              <a:rPr lang="ru-UA" dirty="0"/>
              <a:t>, POS, </a:t>
            </a:r>
            <a:r>
              <a:rPr lang="ru-UA" dirty="0" err="1"/>
              <a:t>планування</a:t>
            </a:r>
            <a:r>
              <a:rPr lang="ru-UA" dirty="0"/>
              <a:t> </a:t>
            </a:r>
            <a:r>
              <a:rPr lang="ru-UA" dirty="0" err="1"/>
              <a:t>графіків</a:t>
            </a:r>
            <a:r>
              <a:rPr lang="ru-UA" dirty="0"/>
              <a:t>), </a:t>
            </a:r>
            <a:r>
              <a:rPr lang="ru-UA" dirty="0" err="1"/>
              <a:t>оптимізація</a:t>
            </a:r>
            <a:r>
              <a:rPr lang="ru-UA" dirty="0"/>
              <a:t> </a:t>
            </a:r>
            <a:r>
              <a:rPr lang="ru-UA" dirty="0" err="1"/>
              <a:t>енергоспоживання</a:t>
            </a:r>
            <a:r>
              <a:rPr lang="ru-UA" dirty="0"/>
              <a:t> — </a:t>
            </a:r>
            <a:r>
              <a:rPr lang="ru-UA" dirty="0" err="1"/>
              <a:t>зниження</a:t>
            </a:r>
            <a:r>
              <a:rPr lang="ru-UA" dirty="0"/>
              <a:t> </a:t>
            </a:r>
            <a:r>
              <a:rPr lang="ru-UA" dirty="0" err="1"/>
              <a:t>постійних</a:t>
            </a:r>
            <a:r>
              <a:rPr lang="ru-UA" dirty="0"/>
              <a:t> </a:t>
            </a:r>
            <a:r>
              <a:rPr lang="ru-UA" dirty="0" err="1"/>
              <a:t>витрат</a:t>
            </a:r>
            <a:r>
              <a:rPr lang="ru-UA" dirty="0"/>
              <a:t> </a:t>
            </a:r>
            <a:r>
              <a:rPr lang="ru-UA" dirty="0" err="1"/>
              <a:t>зменшить</a:t>
            </a:r>
            <a:r>
              <a:rPr lang="ru-UA" dirty="0"/>
              <a:t> точку </a:t>
            </a:r>
            <a:r>
              <a:rPr lang="ru-UA" dirty="0" err="1"/>
              <a:t>беззбитковості</a:t>
            </a:r>
            <a:r>
              <a:rPr lang="ru-UA" dirty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1805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31008DB-A0E5-2B2A-FEBB-BB1E6960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268760"/>
            <a:ext cx="7543800" cy="3886200"/>
          </a:xfrm>
        </p:spPr>
        <p:txBody>
          <a:bodyPr/>
          <a:lstStyle/>
          <a:p>
            <a:pPr lvl="0"/>
            <a:r>
              <a:rPr lang="ru-UA" b="1" dirty="0" err="1"/>
              <a:t>Збільшення</a:t>
            </a:r>
            <a:r>
              <a:rPr lang="ru-UA" b="1" dirty="0"/>
              <a:t> </a:t>
            </a:r>
            <a:r>
              <a:rPr lang="ru-UA" b="1" dirty="0" err="1"/>
              <a:t>середнього</a:t>
            </a:r>
            <a:r>
              <a:rPr lang="ru-UA" b="1" dirty="0"/>
              <a:t> чека й </a:t>
            </a:r>
            <a:r>
              <a:rPr lang="ru-UA" b="1" dirty="0" err="1"/>
              <a:t>лояльності</a:t>
            </a:r>
            <a:r>
              <a:rPr lang="ru-UA" b="1" dirty="0"/>
              <a:t>:</a:t>
            </a:r>
            <a:r>
              <a:rPr lang="ru-UA" dirty="0"/>
              <a:t> ввести </a:t>
            </a:r>
            <a:r>
              <a:rPr lang="ru-UA" dirty="0" err="1"/>
              <a:t>апсейл</a:t>
            </a:r>
            <a:r>
              <a:rPr lang="ru-UA" dirty="0"/>
              <a:t> (</a:t>
            </a:r>
            <a:r>
              <a:rPr lang="ru-UA" dirty="0" err="1"/>
              <a:t>пропозиції</a:t>
            </a:r>
            <a:r>
              <a:rPr lang="ru-UA" dirty="0"/>
              <a:t> </a:t>
            </a:r>
            <a:r>
              <a:rPr lang="ru-UA" dirty="0" err="1"/>
              <a:t>додаткових</a:t>
            </a:r>
            <a:r>
              <a:rPr lang="ru-UA" dirty="0"/>
              <a:t> </a:t>
            </a:r>
            <a:r>
              <a:rPr lang="ru-UA" dirty="0" err="1"/>
              <a:t>страв</a:t>
            </a:r>
            <a:r>
              <a:rPr lang="ru-UA" dirty="0"/>
              <a:t>/</a:t>
            </a:r>
            <a:r>
              <a:rPr lang="ru-UA" dirty="0" err="1"/>
              <a:t>десертів</a:t>
            </a:r>
            <a:r>
              <a:rPr lang="ru-UA" dirty="0"/>
              <a:t>), </a:t>
            </a:r>
            <a:r>
              <a:rPr lang="ru-UA" dirty="0" err="1"/>
              <a:t>акції</a:t>
            </a:r>
            <a:r>
              <a:rPr lang="ru-UA" dirty="0"/>
              <a:t>, </a:t>
            </a:r>
            <a:r>
              <a:rPr lang="ru-UA" dirty="0" err="1"/>
              <a:t>програму</a:t>
            </a:r>
            <a:r>
              <a:rPr lang="ru-UA" dirty="0"/>
              <a:t> </a:t>
            </a:r>
            <a:r>
              <a:rPr lang="ru-UA" dirty="0" err="1"/>
              <a:t>лояльності</a:t>
            </a:r>
            <a:r>
              <a:rPr lang="ru-UA" dirty="0"/>
              <a:t>, </a:t>
            </a:r>
            <a:r>
              <a:rPr lang="ru-UA" dirty="0" err="1"/>
              <a:t>бізнес-ланчі</a:t>
            </a:r>
            <a:r>
              <a:rPr lang="ru-UA" dirty="0"/>
              <a:t> </a:t>
            </a:r>
            <a:r>
              <a:rPr lang="ru-UA" dirty="0" err="1"/>
              <a:t>або</a:t>
            </a:r>
            <a:r>
              <a:rPr lang="ru-UA" dirty="0"/>
              <a:t> сет-меню — </a:t>
            </a:r>
            <a:r>
              <a:rPr lang="ru-UA" dirty="0" err="1"/>
              <a:t>це</a:t>
            </a:r>
            <a:r>
              <a:rPr lang="ru-UA" dirty="0"/>
              <a:t> </a:t>
            </a:r>
            <a:r>
              <a:rPr lang="ru-UA" dirty="0" err="1"/>
              <a:t>підвищить</a:t>
            </a:r>
            <a:r>
              <a:rPr lang="ru-UA" dirty="0"/>
              <a:t> </a:t>
            </a:r>
            <a:r>
              <a:rPr lang="ru-UA" dirty="0" err="1"/>
              <a:t>виручку</a:t>
            </a:r>
            <a:r>
              <a:rPr lang="ru-UA" dirty="0"/>
              <a:t> без </a:t>
            </a:r>
            <a:r>
              <a:rPr lang="ru-UA" dirty="0" err="1"/>
              <a:t>пропорційного</a:t>
            </a:r>
            <a:r>
              <a:rPr lang="ru-UA" dirty="0"/>
              <a:t> росту </a:t>
            </a:r>
            <a:r>
              <a:rPr lang="ru-UA" dirty="0" err="1"/>
              <a:t>витрат</a:t>
            </a:r>
            <a:r>
              <a:rPr lang="ru-UA" dirty="0"/>
              <a:t>.</a:t>
            </a:r>
          </a:p>
          <a:p>
            <a:pPr lvl="0"/>
            <a:r>
              <a:rPr lang="ru-UA" b="1" dirty="0" err="1"/>
              <a:t>Диверсифікація</a:t>
            </a:r>
            <a:r>
              <a:rPr lang="ru-UA" b="1" dirty="0"/>
              <a:t> </a:t>
            </a:r>
            <a:r>
              <a:rPr lang="ru-UA" b="1" dirty="0" err="1"/>
              <a:t>джерел</a:t>
            </a:r>
            <a:r>
              <a:rPr lang="ru-UA" b="1" dirty="0"/>
              <a:t> доходу:</a:t>
            </a:r>
            <a:r>
              <a:rPr lang="ru-UA" dirty="0"/>
              <a:t> </a:t>
            </a:r>
            <a:r>
              <a:rPr lang="ru-UA" dirty="0" err="1"/>
              <a:t>запровадити</a:t>
            </a:r>
            <a:r>
              <a:rPr lang="ru-UA" dirty="0"/>
              <a:t> доставку, кейтеринг, </a:t>
            </a:r>
            <a:r>
              <a:rPr lang="ru-UA" dirty="0" err="1"/>
              <a:t>брендований</a:t>
            </a:r>
            <a:r>
              <a:rPr lang="ru-UA" dirty="0"/>
              <a:t> мерч </a:t>
            </a:r>
            <a:r>
              <a:rPr lang="ru-UA" dirty="0" err="1"/>
              <a:t>або</a:t>
            </a:r>
            <a:r>
              <a:rPr lang="ru-UA" dirty="0"/>
              <a:t> </a:t>
            </a:r>
            <a:r>
              <a:rPr lang="ru-UA" dirty="0" err="1"/>
              <a:t>майстер-класи</a:t>
            </a:r>
            <a:r>
              <a:rPr lang="ru-UA" dirty="0"/>
              <a:t>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додасть</a:t>
            </a:r>
            <a:r>
              <a:rPr lang="ru-UA" dirty="0"/>
              <a:t> </a:t>
            </a:r>
            <a:r>
              <a:rPr lang="ru-UA" dirty="0" err="1"/>
              <a:t>додаткові</a:t>
            </a:r>
            <a:r>
              <a:rPr lang="ru-UA" dirty="0"/>
              <a:t> потоки доходу і </a:t>
            </a:r>
            <a:r>
              <a:rPr lang="ru-UA" dirty="0" err="1"/>
              <a:t>знизить</a:t>
            </a:r>
            <a:r>
              <a:rPr lang="ru-UA" dirty="0"/>
              <a:t> </a:t>
            </a:r>
            <a:r>
              <a:rPr lang="ru-UA" dirty="0" err="1"/>
              <a:t>залежність</a:t>
            </a:r>
            <a:r>
              <a:rPr lang="ru-UA" dirty="0"/>
              <a:t> </a:t>
            </a:r>
            <a:r>
              <a:rPr lang="ru-UA" dirty="0" err="1"/>
              <a:t>від</a:t>
            </a:r>
            <a:r>
              <a:rPr lang="ru-UA" dirty="0"/>
              <a:t> </a:t>
            </a:r>
            <a:r>
              <a:rPr lang="ru-UA" dirty="0" err="1"/>
              <a:t>відвідуваності</a:t>
            </a:r>
            <a:r>
              <a:rPr lang="ru-UA" dirty="0"/>
              <a:t> залу.</a:t>
            </a:r>
          </a:p>
          <a:p>
            <a:pPr lvl="0"/>
            <a:r>
              <a:rPr lang="ru-UA" b="1" dirty="0" err="1"/>
              <a:t>Резерви</a:t>
            </a:r>
            <a:r>
              <a:rPr lang="ru-UA" b="1" dirty="0"/>
              <a:t> на </a:t>
            </a:r>
            <a:r>
              <a:rPr lang="ru-UA" b="1" dirty="0" err="1"/>
              <a:t>непередбачуване</a:t>
            </a:r>
            <a:r>
              <a:rPr lang="ru-UA" b="1" dirty="0"/>
              <a:t>:</a:t>
            </a:r>
            <a:r>
              <a:rPr lang="ru-UA" dirty="0"/>
              <a:t> </a:t>
            </a:r>
            <a:r>
              <a:rPr lang="ru-UA" dirty="0" err="1"/>
              <a:t>створення</a:t>
            </a:r>
            <a:r>
              <a:rPr lang="ru-UA" dirty="0"/>
              <a:t> </a:t>
            </a:r>
            <a:r>
              <a:rPr lang="ru-UA" dirty="0" err="1"/>
              <a:t>фінансового</a:t>
            </a:r>
            <a:r>
              <a:rPr lang="ru-UA" dirty="0"/>
              <a:t> резерву (на 1–2 </a:t>
            </a:r>
            <a:r>
              <a:rPr lang="ru-UA" dirty="0" err="1"/>
              <a:t>місяці</a:t>
            </a:r>
            <a:r>
              <a:rPr lang="ru-UA" dirty="0"/>
              <a:t> </a:t>
            </a:r>
            <a:r>
              <a:rPr lang="ru-UA" dirty="0" err="1"/>
              <a:t>постійних</a:t>
            </a:r>
            <a:r>
              <a:rPr lang="ru-UA" dirty="0"/>
              <a:t> </a:t>
            </a:r>
            <a:r>
              <a:rPr lang="ru-UA" dirty="0" err="1"/>
              <a:t>витрат</a:t>
            </a:r>
            <a:r>
              <a:rPr lang="ru-UA" dirty="0"/>
              <a:t>) </a:t>
            </a:r>
            <a:r>
              <a:rPr lang="ru-UA" dirty="0" err="1"/>
              <a:t>захистить</a:t>
            </a:r>
            <a:r>
              <a:rPr lang="ru-UA" dirty="0"/>
              <a:t> </a:t>
            </a:r>
            <a:r>
              <a:rPr lang="ru-UA" dirty="0" err="1"/>
              <a:t>бізнес</a:t>
            </a:r>
            <a:r>
              <a:rPr lang="ru-UA" dirty="0"/>
              <a:t> у </a:t>
            </a:r>
            <a:r>
              <a:rPr lang="ru-UA" dirty="0" err="1"/>
              <a:t>періоди</a:t>
            </a:r>
            <a:r>
              <a:rPr lang="ru-UA" dirty="0"/>
              <a:t> спаду.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3464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285875"/>
            <a:ext cx="7543800" cy="357175"/>
          </a:xfrm>
        </p:spPr>
        <p:txBody>
          <a:bodyPr rtlCol="0">
            <a:normAutofit fontScale="85000" lnSpcReduction="20000"/>
          </a:bodyPr>
          <a:lstStyle/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928662" y="285728"/>
            <a:ext cx="7786742" cy="928694"/>
          </a:xfrm>
          <a:prstGeom prst="rect">
            <a:avLst/>
          </a:prstGeom>
          <a:ln w="22225" cap="flat" cmpd="sng" algn="ctr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3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300" b="1" i="1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Monotype Corsiva" pitchFamily="66" charset="0"/>
              </a:rPr>
              <a:t>Інвентаризація</a:t>
            </a:r>
            <a:endParaRPr kumimoji="0" lang="uk-UA" sz="12300" b="1" i="1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Monotype Corsiva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1214423"/>
            <a:ext cx="8215338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Суцільна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перевірка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всіх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засобів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та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джерел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+mn-lt"/>
              </a:rPr>
              <a:t>підприємства</a:t>
            </a:r>
            <a:endParaRPr lang="uk-UA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9518" y="2010232"/>
            <a:ext cx="7280133" cy="3980544"/>
            <a:chOff x="8" y="8"/>
            <a:chExt cx="8902" cy="3187"/>
          </a:xfrm>
        </p:grpSpPr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6761" y="1999"/>
              <a:ext cx="1152" cy="399"/>
            </a:xfrm>
            <a:custGeom>
              <a:avLst/>
              <a:gdLst/>
              <a:ahLst/>
              <a:cxnLst>
                <a:cxn ang="0">
                  <a:pos x="1152" y="399"/>
                </a:cxn>
                <a:cxn ang="0">
                  <a:pos x="1152" y="221"/>
                </a:cxn>
                <a:cxn ang="0">
                  <a:pos x="0" y="221"/>
                </a:cxn>
                <a:cxn ang="0">
                  <a:pos x="0" y="0"/>
                </a:cxn>
              </a:cxnLst>
              <a:rect l="0" t="0" r="r" b="b"/>
              <a:pathLst>
                <a:path w="1152" h="399">
                  <a:moveTo>
                    <a:pt x="1152" y="399"/>
                  </a:moveTo>
                  <a:lnTo>
                    <a:pt x="1152" y="221"/>
                  </a:lnTo>
                  <a:lnTo>
                    <a:pt x="0" y="221"/>
                  </a:lnTo>
                  <a:lnTo>
                    <a:pt x="0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5604" y="1999"/>
              <a:ext cx="1157" cy="399"/>
            </a:xfrm>
            <a:custGeom>
              <a:avLst/>
              <a:gdLst/>
              <a:ahLst/>
              <a:cxnLst>
                <a:cxn ang="0">
                  <a:pos x="0" y="399"/>
                </a:cxn>
                <a:cxn ang="0">
                  <a:pos x="0" y="221"/>
                </a:cxn>
                <a:cxn ang="0">
                  <a:pos x="1157" y="221"/>
                </a:cxn>
                <a:cxn ang="0">
                  <a:pos x="1157" y="0"/>
                </a:cxn>
              </a:cxnLst>
              <a:rect l="0" t="0" r="r" b="b"/>
              <a:pathLst>
                <a:path w="1157" h="399">
                  <a:moveTo>
                    <a:pt x="0" y="399"/>
                  </a:moveTo>
                  <a:lnTo>
                    <a:pt x="0" y="221"/>
                  </a:lnTo>
                  <a:lnTo>
                    <a:pt x="1157" y="221"/>
                  </a:lnTo>
                  <a:lnTo>
                    <a:pt x="1157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2148" y="1999"/>
              <a:ext cx="1152" cy="399"/>
            </a:xfrm>
            <a:custGeom>
              <a:avLst/>
              <a:gdLst/>
              <a:ahLst/>
              <a:cxnLst>
                <a:cxn ang="0">
                  <a:pos x="1152" y="399"/>
                </a:cxn>
                <a:cxn ang="0">
                  <a:pos x="1152" y="221"/>
                </a:cxn>
                <a:cxn ang="0">
                  <a:pos x="0" y="221"/>
                </a:cxn>
                <a:cxn ang="0">
                  <a:pos x="0" y="0"/>
                </a:cxn>
              </a:cxnLst>
              <a:rect l="0" t="0" r="r" b="b"/>
              <a:pathLst>
                <a:path w="1152" h="399">
                  <a:moveTo>
                    <a:pt x="1152" y="399"/>
                  </a:moveTo>
                  <a:lnTo>
                    <a:pt x="1152" y="221"/>
                  </a:lnTo>
                  <a:lnTo>
                    <a:pt x="0" y="221"/>
                  </a:lnTo>
                  <a:lnTo>
                    <a:pt x="0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996" y="1999"/>
              <a:ext cx="1152" cy="399"/>
            </a:xfrm>
            <a:custGeom>
              <a:avLst/>
              <a:gdLst/>
              <a:ahLst/>
              <a:cxnLst>
                <a:cxn ang="0">
                  <a:pos x="0" y="399"/>
                </a:cxn>
                <a:cxn ang="0">
                  <a:pos x="0" y="221"/>
                </a:cxn>
                <a:cxn ang="0">
                  <a:pos x="1152" y="221"/>
                </a:cxn>
                <a:cxn ang="0">
                  <a:pos x="1152" y="0"/>
                </a:cxn>
              </a:cxnLst>
              <a:rect l="0" t="0" r="r" b="b"/>
              <a:pathLst>
                <a:path w="1152" h="399">
                  <a:moveTo>
                    <a:pt x="0" y="399"/>
                  </a:moveTo>
                  <a:lnTo>
                    <a:pt x="0" y="221"/>
                  </a:lnTo>
                  <a:lnTo>
                    <a:pt x="1152" y="221"/>
                  </a:lnTo>
                  <a:lnTo>
                    <a:pt x="1152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4452" y="804"/>
              <a:ext cx="2309" cy="399"/>
            </a:xfrm>
            <a:custGeom>
              <a:avLst/>
              <a:gdLst/>
              <a:ahLst/>
              <a:cxnLst>
                <a:cxn ang="0">
                  <a:pos x="2309" y="399"/>
                </a:cxn>
                <a:cxn ang="0">
                  <a:pos x="2309" y="216"/>
                </a:cxn>
                <a:cxn ang="0">
                  <a:pos x="0" y="216"/>
                </a:cxn>
                <a:cxn ang="0">
                  <a:pos x="0" y="0"/>
                </a:cxn>
              </a:cxnLst>
              <a:rect l="0" t="0" r="r" b="b"/>
              <a:pathLst>
                <a:path w="2309" h="399">
                  <a:moveTo>
                    <a:pt x="2309" y="399"/>
                  </a:moveTo>
                  <a:lnTo>
                    <a:pt x="2309" y="216"/>
                  </a:lnTo>
                  <a:lnTo>
                    <a:pt x="0" y="216"/>
                  </a:lnTo>
                  <a:lnTo>
                    <a:pt x="0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2148" y="804"/>
              <a:ext cx="2304" cy="399"/>
            </a:xfrm>
            <a:custGeom>
              <a:avLst/>
              <a:gdLst/>
              <a:ahLst/>
              <a:cxnLst>
                <a:cxn ang="0">
                  <a:pos x="0" y="399"/>
                </a:cxn>
                <a:cxn ang="0">
                  <a:pos x="0" y="216"/>
                </a:cxn>
                <a:cxn ang="0">
                  <a:pos x="2304" y="216"/>
                </a:cxn>
                <a:cxn ang="0">
                  <a:pos x="2304" y="0"/>
                </a:cxn>
              </a:cxnLst>
              <a:rect l="0" t="0" r="r" b="b"/>
              <a:pathLst>
                <a:path w="2304" h="399">
                  <a:moveTo>
                    <a:pt x="0" y="399"/>
                  </a:moveTo>
                  <a:lnTo>
                    <a:pt x="0" y="216"/>
                  </a:lnTo>
                  <a:lnTo>
                    <a:pt x="2304" y="216"/>
                  </a:lnTo>
                  <a:lnTo>
                    <a:pt x="2304" y="0"/>
                  </a:lnTo>
                </a:path>
              </a:pathLst>
            </a:custGeom>
            <a:noFill/>
            <a:ln w="27432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auto">
            <a:xfrm>
              <a:off x="3464" y="8"/>
              <a:ext cx="1978" cy="797"/>
            </a:xfrm>
            <a:custGeom>
              <a:avLst/>
              <a:gdLst/>
              <a:ahLst/>
              <a:cxnLst>
                <a:cxn ang="0">
                  <a:pos x="134" y="-1"/>
                </a:cxn>
                <a:cxn ang="0">
                  <a:pos x="83" y="10"/>
                </a:cxn>
                <a:cxn ang="0">
                  <a:pos x="40" y="37"/>
                </a:cxn>
                <a:cxn ang="0">
                  <a:pos x="10" y="78"/>
                </a:cxn>
                <a:cxn ang="0">
                  <a:pos x="0" y="129"/>
                </a:cxn>
                <a:cxn ang="0">
                  <a:pos x="0" y="662"/>
                </a:cxn>
                <a:cxn ang="0">
                  <a:pos x="10" y="713"/>
                </a:cxn>
                <a:cxn ang="0">
                  <a:pos x="40" y="756"/>
                </a:cxn>
                <a:cxn ang="0">
                  <a:pos x="83" y="785"/>
                </a:cxn>
                <a:cxn ang="0">
                  <a:pos x="134" y="796"/>
                </a:cxn>
                <a:cxn ang="0">
                  <a:pos x="1843" y="796"/>
                </a:cxn>
                <a:cxn ang="0">
                  <a:pos x="1896" y="785"/>
                </a:cxn>
                <a:cxn ang="0">
                  <a:pos x="1939" y="756"/>
                </a:cxn>
                <a:cxn ang="0">
                  <a:pos x="1967" y="713"/>
                </a:cxn>
                <a:cxn ang="0">
                  <a:pos x="1977" y="662"/>
                </a:cxn>
                <a:cxn ang="0">
                  <a:pos x="1977" y="129"/>
                </a:cxn>
                <a:cxn ang="0">
                  <a:pos x="1967" y="78"/>
                </a:cxn>
                <a:cxn ang="0">
                  <a:pos x="1939" y="37"/>
                </a:cxn>
                <a:cxn ang="0">
                  <a:pos x="1896" y="10"/>
                </a:cxn>
                <a:cxn ang="0">
                  <a:pos x="1843" y="-1"/>
                </a:cxn>
                <a:cxn ang="0">
                  <a:pos x="134" y="-1"/>
                </a:cxn>
              </a:cxnLst>
              <a:rect l="0" t="0" r="r" b="b"/>
              <a:pathLst>
                <a:path w="1978" h="797">
                  <a:moveTo>
                    <a:pt x="134" y="-1"/>
                  </a:moveTo>
                  <a:lnTo>
                    <a:pt x="83" y="10"/>
                  </a:lnTo>
                  <a:lnTo>
                    <a:pt x="40" y="37"/>
                  </a:lnTo>
                  <a:lnTo>
                    <a:pt x="10" y="78"/>
                  </a:lnTo>
                  <a:lnTo>
                    <a:pt x="0" y="129"/>
                  </a:lnTo>
                  <a:lnTo>
                    <a:pt x="0" y="662"/>
                  </a:lnTo>
                  <a:lnTo>
                    <a:pt x="10" y="713"/>
                  </a:lnTo>
                  <a:lnTo>
                    <a:pt x="40" y="756"/>
                  </a:lnTo>
                  <a:lnTo>
                    <a:pt x="83" y="785"/>
                  </a:lnTo>
                  <a:lnTo>
                    <a:pt x="134" y="796"/>
                  </a:lnTo>
                  <a:lnTo>
                    <a:pt x="1843" y="796"/>
                  </a:lnTo>
                  <a:lnTo>
                    <a:pt x="1896" y="785"/>
                  </a:lnTo>
                  <a:lnTo>
                    <a:pt x="1939" y="756"/>
                  </a:lnTo>
                  <a:lnTo>
                    <a:pt x="1967" y="713"/>
                  </a:lnTo>
                  <a:lnTo>
                    <a:pt x="1977" y="662"/>
                  </a:lnTo>
                  <a:lnTo>
                    <a:pt x="1977" y="129"/>
                  </a:lnTo>
                  <a:lnTo>
                    <a:pt x="1967" y="78"/>
                  </a:lnTo>
                  <a:lnTo>
                    <a:pt x="1939" y="37"/>
                  </a:lnTo>
                  <a:lnTo>
                    <a:pt x="1896" y="10"/>
                  </a:lnTo>
                  <a:lnTo>
                    <a:pt x="1843" y="-1"/>
                  </a:lnTo>
                  <a:lnTo>
                    <a:pt x="134" y="-1"/>
                  </a:lnTo>
                  <a:close/>
                </a:path>
              </a:pathLst>
            </a:custGeom>
            <a:solidFill>
              <a:schemeClr val="accent1"/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auto">
            <a:xfrm>
              <a:off x="1159" y="1203"/>
              <a:ext cx="1978" cy="797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81" y="10"/>
                </a:cxn>
                <a:cxn ang="0">
                  <a:pos x="39" y="38"/>
                </a:cxn>
                <a:cxn ang="0">
                  <a:pos x="11" y="81"/>
                </a:cxn>
                <a:cxn ang="0">
                  <a:pos x="0" y="134"/>
                </a:cxn>
                <a:cxn ang="0">
                  <a:pos x="0" y="662"/>
                </a:cxn>
                <a:cxn ang="0">
                  <a:pos x="11" y="715"/>
                </a:cxn>
                <a:cxn ang="0">
                  <a:pos x="39" y="758"/>
                </a:cxn>
                <a:cxn ang="0">
                  <a:pos x="81" y="786"/>
                </a:cxn>
                <a:cxn ang="0">
                  <a:pos x="135" y="796"/>
                </a:cxn>
                <a:cxn ang="0">
                  <a:pos x="1844" y="796"/>
                </a:cxn>
                <a:cxn ang="0">
                  <a:pos x="1895" y="786"/>
                </a:cxn>
                <a:cxn ang="0">
                  <a:pos x="1938" y="758"/>
                </a:cxn>
                <a:cxn ang="0">
                  <a:pos x="1967" y="715"/>
                </a:cxn>
                <a:cxn ang="0">
                  <a:pos x="1978" y="662"/>
                </a:cxn>
                <a:cxn ang="0">
                  <a:pos x="1978" y="134"/>
                </a:cxn>
                <a:cxn ang="0">
                  <a:pos x="1967" y="81"/>
                </a:cxn>
                <a:cxn ang="0">
                  <a:pos x="1938" y="38"/>
                </a:cxn>
                <a:cxn ang="0">
                  <a:pos x="1895" y="10"/>
                </a:cxn>
                <a:cxn ang="0">
                  <a:pos x="1844" y="0"/>
                </a:cxn>
                <a:cxn ang="0">
                  <a:pos x="135" y="0"/>
                </a:cxn>
              </a:cxnLst>
              <a:rect l="0" t="0" r="r" b="b"/>
              <a:pathLst>
                <a:path w="1978" h="797">
                  <a:moveTo>
                    <a:pt x="135" y="0"/>
                  </a:moveTo>
                  <a:lnTo>
                    <a:pt x="81" y="10"/>
                  </a:lnTo>
                  <a:lnTo>
                    <a:pt x="39" y="38"/>
                  </a:lnTo>
                  <a:lnTo>
                    <a:pt x="11" y="81"/>
                  </a:lnTo>
                  <a:lnTo>
                    <a:pt x="0" y="134"/>
                  </a:lnTo>
                  <a:lnTo>
                    <a:pt x="0" y="662"/>
                  </a:lnTo>
                  <a:lnTo>
                    <a:pt x="11" y="715"/>
                  </a:lnTo>
                  <a:lnTo>
                    <a:pt x="39" y="758"/>
                  </a:lnTo>
                  <a:lnTo>
                    <a:pt x="81" y="786"/>
                  </a:lnTo>
                  <a:lnTo>
                    <a:pt x="135" y="796"/>
                  </a:lnTo>
                  <a:lnTo>
                    <a:pt x="1844" y="796"/>
                  </a:lnTo>
                  <a:lnTo>
                    <a:pt x="1895" y="786"/>
                  </a:lnTo>
                  <a:lnTo>
                    <a:pt x="1938" y="758"/>
                  </a:lnTo>
                  <a:lnTo>
                    <a:pt x="1967" y="715"/>
                  </a:lnTo>
                  <a:lnTo>
                    <a:pt x="1978" y="662"/>
                  </a:lnTo>
                  <a:lnTo>
                    <a:pt x="1978" y="134"/>
                  </a:lnTo>
                  <a:lnTo>
                    <a:pt x="1967" y="81"/>
                  </a:lnTo>
                  <a:lnTo>
                    <a:pt x="1938" y="38"/>
                  </a:lnTo>
                  <a:lnTo>
                    <a:pt x="1895" y="10"/>
                  </a:lnTo>
                  <a:lnTo>
                    <a:pt x="1844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1"/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9" name="Freeform 13"/>
            <p:cNvSpPr>
              <a:spLocks/>
            </p:cNvSpPr>
            <p:nvPr/>
          </p:nvSpPr>
          <p:spPr bwMode="auto">
            <a:xfrm>
              <a:off x="5772" y="1203"/>
              <a:ext cx="1978" cy="797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79" y="10"/>
                </a:cxn>
                <a:cxn ang="0">
                  <a:pos x="38" y="38"/>
                </a:cxn>
                <a:cxn ang="0">
                  <a:pos x="10" y="81"/>
                </a:cxn>
                <a:cxn ang="0">
                  <a:pos x="0" y="134"/>
                </a:cxn>
                <a:cxn ang="0">
                  <a:pos x="0" y="662"/>
                </a:cxn>
                <a:cxn ang="0">
                  <a:pos x="10" y="715"/>
                </a:cxn>
                <a:cxn ang="0">
                  <a:pos x="38" y="758"/>
                </a:cxn>
                <a:cxn ang="0">
                  <a:pos x="79" y="786"/>
                </a:cxn>
                <a:cxn ang="0">
                  <a:pos x="130" y="796"/>
                </a:cxn>
                <a:cxn ang="0">
                  <a:pos x="1843" y="796"/>
                </a:cxn>
                <a:cxn ang="0">
                  <a:pos x="1895" y="786"/>
                </a:cxn>
                <a:cxn ang="0">
                  <a:pos x="1938" y="758"/>
                </a:cxn>
                <a:cxn ang="0">
                  <a:pos x="1967" y="715"/>
                </a:cxn>
                <a:cxn ang="0">
                  <a:pos x="1978" y="662"/>
                </a:cxn>
                <a:cxn ang="0">
                  <a:pos x="1978" y="134"/>
                </a:cxn>
                <a:cxn ang="0">
                  <a:pos x="1967" y="81"/>
                </a:cxn>
                <a:cxn ang="0">
                  <a:pos x="1938" y="38"/>
                </a:cxn>
                <a:cxn ang="0">
                  <a:pos x="1895" y="10"/>
                </a:cxn>
                <a:cxn ang="0">
                  <a:pos x="1843" y="0"/>
                </a:cxn>
                <a:cxn ang="0">
                  <a:pos x="130" y="0"/>
                </a:cxn>
              </a:cxnLst>
              <a:rect l="0" t="0" r="r" b="b"/>
              <a:pathLst>
                <a:path w="1978" h="797">
                  <a:moveTo>
                    <a:pt x="130" y="0"/>
                  </a:moveTo>
                  <a:lnTo>
                    <a:pt x="79" y="10"/>
                  </a:lnTo>
                  <a:lnTo>
                    <a:pt x="38" y="38"/>
                  </a:lnTo>
                  <a:lnTo>
                    <a:pt x="10" y="81"/>
                  </a:lnTo>
                  <a:lnTo>
                    <a:pt x="0" y="134"/>
                  </a:lnTo>
                  <a:lnTo>
                    <a:pt x="0" y="662"/>
                  </a:lnTo>
                  <a:lnTo>
                    <a:pt x="10" y="715"/>
                  </a:lnTo>
                  <a:lnTo>
                    <a:pt x="38" y="758"/>
                  </a:lnTo>
                  <a:lnTo>
                    <a:pt x="79" y="786"/>
                  </a:lnTo>
                  <a:lnTo>
                    <a:pt x="130" y="796"/>
                  </a:lnTo>
                  <a:lnTo>
                    <a:pt x="1843" y="796"/>
                  </a:lnTo>
                  <a:lnTo>
                    <a:pt x="1895" y="786"/>
                  </a:lnTo>
                  <a:lnTo>
                    <a:pt x="1938" y="758"/>
                  </a:lnTo>
                  <a:lnTo>
                    <a:pt x="1967" y="715"/>
                  </a:lnTo>
                  <a:lnTo>
                    <a:pt x="1978" y="662"/>
                  </a:lnTo>
                  <a:lnTo>
                    <a:pt x="1978" y="134"/>
                  </a:lnTo>
                  <a:lnTo>
                    <a:pt x="1967" y="81"/>
                  </a:lnTo>
                  <a:lnTo>
                    <a:pt x="1938" y="38"/>
                  </a:lnTo>
                  <a:lnTo>
                    <a:pt x="1895" y="10"/>
                  </a:lnTo>
                  <a:lnTo>
                    <a:pt x="1843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1"/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auto">
            <a:xfrm>
              <a:off x="8" y="2398"/>
              <a:ext cx="1978" cy="797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81" y="11"/>
                </a:cxn>
                <a:cxn ang="0">
                  <a:pos x="38" y="40"/>
                </a:cxn>
                <a:cxn ang="0">
                  <a:pos x="10" y="83"/>
                </a:cxn>
                <a:cxn ang="0">
                  <a:pos x="0" y="134"/>
                </a:cxn>
                <a:cxn ang="0">
                  <a:pos x="0" y="667"/>
                </a:cxn>
                <a:cxn ang="0">
                  <a:pos x="10" y="718"/>
                </a:cxn>
                <a:cxn ang="0">
                  <a:pos x="38" y="759"/>
                </a:cxn>
                <a:cxn ang="0">
                  <a:pos x="81" y="787"/>
                </a:cxn>
                <a:cxn ang="0">
                  <a:pos x="134" y="797"/>
                </a:cxn>
                <a:cxn ang="0">
                  <a:pos x="1843" y="797"/>
                </a:cxn>
                <a:cxn ang="0">
                  <a:pos x="1894" y="787"/>
                </a:cxn>
                <a:cxn ang="0">
                  <a:pos x="1937" y="759"/>
                </a:cxn>
                <a:cxn ang="0">
                  <a:pos x="1966" y="718"/>
                </a:cxn>
                <a:cxn ang="0">
                  <a:pos x="1977" y="667"/>
                </a:cxn>
                <a:cxn ang="0">
                  <a:pos x="1977" y="134"/>
                </a:cxn>
                <a:cxn ang="0">
                  <a:pos x="1966" y="83"/>
                </a:cxn>
                <a:cxn ang="0">
                  <a:pos x="1937" y="40"/>
                </a:cxn>
                <a:cxn ang="0">
                  <a:pos x="1894" y="11"/>
                </a:cxn>
                <a:cxn ang="0">
                  <a:pos x="1843" y="0"/>
                </a:cxn>
                <a:cxn ang="0">
                  <a:pos x="134" y="0"/>
                </a:cxn>
              </a:cxnLst>
              <a:rect l="0" t="0" r="r" b="b"/>
              <a:pathLst>
                <a:path w="1978" h="797">
                  <a:moveTo>
                    <a:pt x="134" y="0"/>
                  </a:moveTo>
                  <a:lnTo>
                    <a:pt x="81" y="11"/>
                  </a:lnTo>
                  <a:lnTo>
                    <a:pt x="38" y="40"/>
                  </a:lnTo>
                  <a:lnTo>
                    <a:pt x="10" y="83"/>
                  </a:lnTo>
                  <a:lnTo>
                    <a:pt x="0" y="134"/>
                  </a:lnTo>
                  <a:lnTo>
                    <a:pt x="0" y="667"/>
                  </a:lnTo>
                  <a:lnTo>
                    <a:pt x="10" y="718"/>
                  </a:lnTo>
                  <a:lnTo>
                    <a:pt x="38" y="759"/>
                  </a:lnTo>
                  <a:lnTo>
                    <a:pt x="81" y="787"/>
                  </a:lnTo>
                  <a:lnTo>
                    <a:pt x="134" y="797"/>
                  </a:lnTo>
                  <a:lnTo>
                    <a:pt x="1843" y="797"/>
                  </a:lnTo>
                  <a:lnTo>
                    <a:pt x="1894" y="787"/>
                  </a:lnTo>
                  <a:lnTo>
                    <a:pt x="1937" y="759"/>
                  </a:lnTo>
                  <a:lnTo>
                    <a:pt x="1966" y="718"/>
                  </a:lnTo>
                  <a:lnTo>
                    <a:pt x="1977" y="667"/>
                  </a:lnTo>
                  <a:lnTo>
                    <a:pt x="1977" y="134"/>
                  </a:lnTo>
                  <a:lnTo>
                    <a:pt x="1966" y="83"/>
                  </a:lnTo>
                  <a:lnTo>
                    <a:pt x="1937" y="40"/>
                  </a:lnTo>
                  <a:lnTo>
                    <a:pt x="1894" y="11"/>
                  </a:lnTo>
                  <a:lnTo>
                    <a:pt x="1843" y="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auto">
            <a:xfrm>
              <a:off x="2311" y="2398"/>
              <a:ext cx="1978" cy="797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84" y="11"/>
                </a:cxn>
                <a:cxn ang="0">
                  <a:pos x="41" y="40"/>
                </a:cxn>
                <a:cxn ang="0">
                  <a:pos x="11" y="83"/>
                </a:cxn>
                <a:cxn ang="0">
                  <a:pos x="0" y="134"/>
                </a:cxn>
                <a:cxn ang="0">
                  <a:pos x="0" y="667"/>
                </a:cxn>
                <a:cxn ang="0">
                  <a:pos x="11" y="718"/>
                </a:cxn>
                <a:cxn ang="0">
                  <a:pos x="41" y="759"/>
                </a:cxn>
                <a:cxn ang="0">
                  <a:pos x="84" y="787"/>
                </a:cxn>
                <a:cxn ang="0">
                  <a:pos x="135" y="797"/>
                </a:cxn>
                <a:cxn ang="0">
                  <a:pos x="1844" y="797"/>
                </a:cxn>
                <a:cxn ang="0">
                  <a:pos x="1897" y="787"/>
                </a:cxn>
                <a:cxn ang="0">
                  <a:pos x="1940" y="759"/>
                </a:cxn>
                <a:cxn ang="0">
                  <a:pos x="1968" y="718"/>
                </a:cxn>
                <a:cxn ang="0">
                  <a:pos x="1978" y="667"/>
                </a:cxn>
                <a:cxn ang="0">
                  <a:pos x="1978" y="134"/>
                </a:cxn>
                <a:cxn ang="0">
                  <a:pos x="1968" y="83"/>
                </a:cxn>
                <a:cxn ang="0">
                  <a:pos x="1940" y="40"/>
                </a:cxn>
                <a:cxn ang="0">
                  <a:pos x="1897" y="11"/>
                </a:cxn>
                <a:cxn ang="0">
                  <a:pos x="1844" y="0"/>
                </a:cxn>
                <a:cxn ang="0">
                  <a:pos x="135" y="0"/>
                </a:cxn>
              </a:cxnLst>
              <a:rect l="0" t="0" r="r" b="b"/>
              <a:pathLst>
                <a:path w="1978" h="797">
                  <a:moveTo>
                    <a:pt x="135" y="0"/>
                  </a:moveTo>
                  <a:lnTo>
                    <a:pt x="84" y="11"/>
                  </a:lnTo>
                  <a:lnTo>
                    <a:pt x="41" y="40"/>
                  </a:lnTo>
                  <a:lnTo>
                    <a:pt x="11" y="83"/>
                  </a:lnTo>
                  <a:lnTo>
                    <a:pt x="0" y="134"/>
                  </a:lnTo>
                  <a:lnTo>
                    <a:pt x="0" y="667"/>
                  </a:lnTo>
                  <a:lnTo>
                    <a:pt x="11" y="718"/>
                  </a:lnTo>
                  <a:lnTo>
                    <a:pt x="41" y="759"/>
                  </a:lnTo>
                  <a:lnTo>
                    <a:pt x="84" y="787"/>
                  </a:lnTo>
                  <a:lnTo>
                    <a:pt x="135" y="797"/>
                  </a:lnTo>
                  <a:lnTo>
                    <a:pt x="1844" y="797"/>
                  </a:lnTo>
                  <a:lnTo>
                    <a:pt x="1897" y="787"/>
                  </a:lnTo>
                  <a:lnTo>
                    <a:pt x="1940" y="759"/>
                  </a:lnTo>
                  <a:lnTo>
                    <a:pt x="1968" y="718"/>
                  </a:lnTo>
                  <a:lnTo>
                    <a:pt x="1978" y="667"/>
                  </a:lnTo>
                  <a:lnTo>
                    <a:pt x="1978" y="134"/>
                  </a:lnTo>
                  <a:lnTo>
                    <a:pt x="1968" y="83"/>
                  </a:lnTo>
                  <a:lnTo>
                    <a:pt x="1940" y="40"/>
                  </a:lnTo>
                  <a:lnTo>
                    <a:pt x="1897" y="11"/>
                  </a:lnTo>
                  <a:lnTo>
                    <a:pt x="1844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auto">
            <a:xfrm>
              <a:off x="4620" y="2398"/>
              <a:ext cx="1973" cy="797"/>
            </a:xfrm>
            <a:custGeom>
              <a:avLst/>
              <a:gdLst/>
              <a:ahLst/>
              <a:cxnLst>
                <a:cxn ang="0">
                  <a:pos x="130" y="0"/>
                </a:cxn>
                <a:cxn ang="0">
                  <a:pos x="79" y="11"/>
                </a:cxn>
                <a:cxn ang="0">
                  <a:pos x="38" y="40"/>
                </a:cxn>
                <a:cxn ang="0">
                  <a:pos x="10" y="83"/>
                </a:cxn>
                <a:cxn ang="0">
                  <a:pos x="0" y="134"/>
                </a:cxn>
                <a:cxn ang="0">
                  <a:pos x="0" y="667"/>
                </a:cxn>
                <a:cxn ang="0">
                  <a:pos x="10" y="718"/>
                </a:cxn>
                <a:cxn ang="0">
                  <a:pos x="38" y="759"/>
                </a:cxn>
                <a:cxn ang="0">
                  <a:pos x="79" y="787"/>
                </a:cxn>
                <a:cxn ang="0">
                  <a:pos x="130" y="797"/>
                </a:cxn>
                <a:cxn ang="0">
                  <a:pos x="1839" y="797"/>
                </a:cxn>
                <a:cxn ang="0">
                  <a:pos x="1892" y="787"/>
                </a:cxn>
                <a:cxn ang="0">
                  <a:pos x="1935" y="759"/>
                </a:cxn>
                <a:cxn ang="0">
                  <a:pos x="1963" y="718"/>
                </a:cxn>
                <a:cxn ang="0">
                  <a:pos x="1973" y="667"/>
                </a:cxn>
                <a:cxn ang="0">
                  <a:pos x="1973" y="134"/>
                </a:cxn>
                <a:cxn ang="0">
                  <a:pos x="1963" y="83"/>
                </a:cxn>
                <a:cxn ang="0">
                  <a:pos x="1935" y="40"/>
                </a:cxn>
                <a:cxn ang="0">
                  <a:pos x="1892" y="11"/>
                </a:cxn>
                <a:cxn ang="0">
                  <a:pos x="1839" y="0"/>
                </a:cxn>
                <a:cxn ang="0">
                  <a:pos x="130" y="0"/>
                </a:cxn>
              </a:cxnLst>
              <a:rect l="0" t="0" r="r" b="b"/>
              <a:pathLst>
                <a:path w="1973" h="797">
                  <a:moveTo>
                    <a:pt x="130" y="0"/>
                  </a:moveTo>
                  <a:lnTo>
                    <a:pt x="79" y="11"/>
                  </a:lnTo>
                  <a:lnTo>
                    <a:pt x="38" y="40"/>
                  </a:lnTo>
                  <a:lnTo>
                    <a:pt x="10" y="83"/>
                  </a:lnTo>
                  <a:lnTo>
                    <a:pt x="0" y="134"/>
                  </a:lnTo>
                  <a:lnTo>
                    <a:pt x="0" y="667"/>
                  </a:lnTo>
                  <a:lnTo>
                    <a:pt x="10" y="718"/>
                  </a:lnTo>
                  <a:lnTo>
                    <a:pt x="38" y="759"/>
                  </a:lnTo>
                  <a:lnTo>
                    <a:pt x="79" y="787"/>
                  </a:lnTo>
                  <a:lnTo>
                    <a:pt x="130" y="797"/>
                  </a:lnTo>
                  <a:lnTo>
                    <a:pt x="1839" y="797"/>
                  </a:lnTo>
                  <a:lnTo>
                    <a:pt x="1892" y="787"/>
                  </a:lnTo>
                  <a:lnTo>
                    <a:pt x="1935" y="759"/>
                  </a:lnTo>
                  <a:lnTo>
                    <a:pt x="1963" y="718"/>
                  </a:lnTo>
                  <a:lnTo>
                    <a:pt x="1973" y="667"/>
                  </a:lnTo>
                  <a:lnTo>
                    <a:pt x="1973" y="134"/>
                  </a:lnTo>
                  <a:lnTo>
                    <a:pt x="1963" y="83"/>
                  </a:lnTo>
                  <a:lnTo>
                    <a:pt x="1935" y="40"/>
                  </a:lnTo>
                  <a:lnTo>
                    <a:pt x="1892" y="11"/>
                  </a:lnTo>
                  <a:lnTo>
                    <a:pt x="1839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6924" y="2398"/>
              <a:ext cx="1978" cy="797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81" y="11"/>
                </a:cxn>
                <a:cxn ang="0">
                  <a:pos x="39" y="40"/>
                </a:cxn>
                <a:cxn ang="0">
                  <a:pos x="10" y="83"/>
                </a:cxn>
                <a:cxn ang="0">
                  <a:pos x="0" y="134"/>
                </a:cxn>
                <a:cxn ang="0">
                  <a:pos x="0" y="667"/>
                </a:cxn>
                <a:cxn ang="0">
                  <a:pos x="10" y="718"/>
                </a:cxn>
                <a:cxn ang="0">
                  <a:pos x="39" y="759"/>
                </a:cxn>
                <a:cxn ang="0">
                  <a:pos x="81" y="787"/>
                </a:cxn>
                <a:cxn ang="0">
                  <a:pos x="135" y="797"/>
                </a:cxn>
                <a:cxn ang="0">
                  <a:pos x="1843" y="797"/>
                </a:cxn>
                <a:cxn ang="0">
                  <a:pos x="1895" y="787"/>
                </a:cxn>
                <a:cxn ang="0">
                  <a:pos x="1938" y="759"/>
                </a:cxn>
                <a:cxn ang="0">
                  <a:pos x="1967" y="718"/>
                </a:cxn>
                <a:cxn ang="0">
                  <a:pos x="1978" y="667"/>
                </a:cxn>
                <a:cxn ang="0">
                  <a:pos x="1978" y="134"/>
                </a:cxn>
                <a:cxn ang="0">
                  <a:pos x="1967" y="83"/>
                </a:cxn>
                <a:cxn ang="0">
                  <a:pos x="1938" y="40"/>
                </a:cxn>
                <a:cxn ang="0">
                  <a:pos x="1895" y="11"/>
                </a:cxn>
                <a:cxn ang="0">
                  <a:pos x="1843" y="0"/>
                </a:cxn>
                <a:cxn ang="0">
                  <a:pos x="135" y="0"/>
                </a:cxn>
              </a:cxnLst>
              <a:rect l="0" t="0" r="r" b="b"/>
              <a:pathLst>
                <a:path w="1978" h="797">
                  <a:moveTo>
                    <a:pt x="135" y="0"/>
                  </a:moveTo>
                  <a:lnTo>
                    <a:pt x="81" y="11"/>
                  </a:lnTo>
                  <a:lnTo>
                    <a:pt x="39" y="40"/>
                  </a:lnTo>
                  <a:lnTo>
                    <a:pt x="10" y="83"/>
                  </a:lnTo>
                  <a:lnTo>
                    <a:pt x="0" y="134"/>
                  </a:lnTo>
                  <a:lnTo>
                    <a:pt x="0" y="667"/>
                  </a:lnTo>
                  <a:lnTo>
                    <a:pt x="10" y="718"/>
                  </a:lnTo>
                  <a:lnTo>
                    <a:pt x="39" y="759"/>
                  </a:lnTo>
                  <a:lnTo>
                    <a:pt x="81" y="787"/>
                  </a:lnTo>
                  <a:lnTo>
                    <a:pt x="135" y="797"/>
                  </a:lnTo>
                  <a:lnTo>
                    <a:pt x="1843" y="797"/>
                  </a:lnTo>
                  <a:lnTo>
                    <a:pt x="1895" y="787"/>
                  </a:lnTo>
                  <a:lnTo>
                    <a:pt x="1938" y="759"/>
                  </a:lnTo>
                  <a:lnTo>
                    <a:pt x="1967" y="718"/>
                  </a:lnTo>
                  <a:lnTo>
                    <a:pt x="1978" y="667"/>
                  </a:lnTo>
                  <a:lnTo>
                    <a:pt x="1978" y="134"/>
                  </a:lnTo>
                  <a:lnTo>
                    <a:pt x="1967" y="83"/>
                  </a:lnTo>
                  <a:lnTo>
                    <a:pt x="1938" y="40"/>
                  </a:lnTo>
                  <a:lnTo>
                    <a:pt x="1895" y="11"/>
                  </a:lnTo>
                  <a:lnTo>
                    <a:pt x="1843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3627" y="78"/>
              <a:ext cx="1649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Види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інвентаризацій</a:t>
              </a: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1462" y="1278"/>
              <a:ext cx="1378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За</a:t>
              </a:r>
              <a:r>
                <a: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повнотою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охоплення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5969" y="1283"/>
              <a:ext cx="157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1600" b="1" dirty="0" err="1">
                  <a:solidFill>
                    <a:schemeClr val="bg1"/>
                  </a:solidFill>
                  <a:latin typeface="+mn-lt"/>
                  <a:ea typeface="Times New Roman" pitchFamily="18" charset="0"/>
                  <a:cs typeface="Arial" pitchFamily="34" charset="0"/>
                </a:rPr>
                <a:t>За</a:t>
              </a:r>
              <a:r>
                <a:rPr lang="en-US" sz="1600" b="1" dirty="0">
                  <a:solidFill>
                    <a:schemeClr val="bg1"/>
                  </a:solidFill>
                  <a:latin typeface="+mn-lt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+mn-lt"/>
                  <a:ea typeface="Times New Roman" pitchFamily="18" charset="0"/>
                  <a:cs typeface="Arial" pitchFamily="34" charset="0"/>
                </a:rPr>
                <a:t>характером</a:t>
              </a:r>
              <a:endParaRPr lang="en-US" sz="1600" b="1" dirty="0">
                <a:solidFill>
                  <a:schemeClr val="bg1"/>
                </a:solidFill>
                <a:latin typeface="+mn-lt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4101" name="Text Box 5"/>
            <p:cNvSpPr txBox="1">
              <a:spLocks noChangeArrowheads="1"/>
            </p:cNvSpPr>
            <p:nvPr/>
          </p:nvSpPr>
          <p:spPr bwMode="auto">
            <a:xfrm>
              <a:off x="175" y="2476"/>
              <a:ext cx="1660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Times New Roman" pitchFamily="18" charset="0"/>
                  <a:cs typeface="Arial" pitchFamily="34" charset="0"/>
                </a:rPr>
                <a:t>Повні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2446" y="2476"/>
              <a:ext cx="183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i="1" dirty="0" err="1">
                  <a:latin typeface="+mn-lt"/>
                  <a:ea typeface="Times New Roman" pitchFamily="18" charset="0"/>
                  <a:cs typeface="Arial" pitchFamily="34" charset="0"/>
                </a:rPr>
                <a:t>Часткові</a:t>
              </a:r>
              <a:endParaRPr lang="en-US" sz="2400" i="1" dirty="0">
                <a:latin typeface="+mn-lt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4717" y="2459"/>
              <a:ext cx="1834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US" sz="2400" i="1" dirty="0" err="1">
                  <a:latin typeface="+mn-lt"/>
                  <a:ea typeface="Times New Roman" pitchFamily="18" charset="0"/>
                  <a:cs typeface="Arial" pitchFamily="34" charset="0"/>
                </a:rPr>
                <a:t>Планові</a:t>
              </a:r>
              <a:endParaRPr lang="en-US" sz="2400" i="1" dirty="0">
                <a:latin typeface="+mn-lt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4098" name="Text Box 2"/>
            <p:cNvSpPr txBox="1">
              <a:spLocks noChangeArrowheads="1"/>
            </p:cNvSpPr>
            <p:nvPr/>
          </p:nvSpPr>
          <p:spPr bwMode="auto">
            <a:xfrm>
              <a:off x="6901" y="2402"/>
              <a:ext cx="2009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i="1" dirty="0" err="1">
                  <a:latin typeface="+mn-lt"/>
                  <a:ea typeface="Times New Roman" pitchFamily="18" charset="0"/>
                  <a:cs typeface="Arial" pitchFamily="34" charset="0"/>
                </a:rPr>
                <a:t>Позапланові</a:t>
              </a:r>
              <a:endParaRPr lang="en-US" sz="2400" i="1" dirty="0">
                <a:latin typeface="+mn-lt"/>
                <a:ea typeface="Times New Roman" pitchFamily="18" charset="0"/>
                <a:cs typeface="Arial" pitchFamily="34" charset="0"/>
              </a:endParaRPr>
            </a:p>
            <a:p>
              <a:pPr algn="ctr"/>
              <a:r>
                <a:rPr lang="en-US" sz="2400" i="1" dirty="0">
                  <a:latin typeface="+mn-lt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en-US" sz="2400" i="1" dirty="0" err="1">
                  <a:latin typeface="+mn-lt"/>
                  <a:ea typeface="Times New Roman" pitchFamily="18" charset="0"/>
                  <a:cs typeface="Arial" pitchFamily="34" charset="0"/>
                </a:rPr>
                <a:t>раптові</a:t>
              </a:r>
              <a:r>
                <a:rPr lang="en-US" sz="2400" i="1" dirty="0">
                  <a:latin typeface="+mn-lt"/>
                  <a:ea typeface="Times New Roman" pitchFamily="18" charset="0"/>
                  <a:cs typeface="Arial" pitchFamily="34" charset="0"/>
                </a:rPr>
                <a:t>)</a:t>
              </a:r>
            </a:p>
          </p:txBody>
        </p:sp>
      </p:grpSp>
    </p:spTree>
  </p:cSld>
  <p:clrMapOvr>
    <a:masterClrMapping/>
  </p:clrMapOvr>
  <p:transition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85786" y="2786058"/>
            <a:ext cx="8001056" cy="3071834"/>
          </a:xfrm>
        </p:spPr>
        <p:txBody>
          <a:bodyPr/>
          <a:lstStyle/>
          <a:p>
            <a:pPr algn="just">
              <a:buNone/>
            </a:pPr>
            <a:r>
              <a:rPr lang="uk-UA" dirty="0"/>
              <a:t>   </a:t>
            </a:r>
            <a:r>
              <a:rPr lang="ru-UA" dirty="0" err="1"/>
              <a:t>Економіка</a:t>
            </a:r>
            <a:r>
              <a:rPr lang="ru-UA" dirty="0"/>
              <a:t> ресторанного </a:t>
            </a:r>
            <a:r>
              <a:rPr lang="ru-UA" dirty="0" err="1"/>
              <a:t>бізнесу</a:t>
            </a:r>
            <a:r>
              <a:rPr lang="ru-UA" dirty="0"/>
              <a:t> є </a:t>
            </a:r>
            <a:r>
              <a:rPr lang="ru-UA" dirty="0" err="1"/>
              <a:t>важливою</a:t>
            </a:r>
            <a:r>
              <a:rPr lang="ru-UA" dirty="0"/>
              <a:t> </a:t>
            </a:r>
            <a:r>
              <a:rPr lang="ru-UA" dirty="0" err="1"/>
              <a:t>складовою</a:t>
            </a:r>
            <a:r>
              <a:rPr lang="ru-UA" dirty="0"/>
              <a:t> </a:t>
            </a:r>
            <a:r>
              <a:rPr lang="ru-UA" dirty="0" err="1"/>
              <a:t>системи</a:t>
            </a:r>
            <a:r>
              <a:rPr lang="ru-UA" dirty="0"/>
              <a:t> </a:t>
            </a:r>
            <a:r>
              <a:rPr lang="ru-UA" dirty="0" err="1"/>
              <a:t>організації</a:t>
            </a:r>
            <a:r>
              <a:rPr lang="ru-UA" dirty="0"/>
              <a:t> </a:t>
            </a:r>
            <a:r>
              <a:rPr lang="ru-UA" dirty="0" err="1"/>
              <a:t>громадського</a:t>
            </a:r>
            <a:r>
              <a:rPr lang="ru-UA" dirty="0"/>
              <a:t> </a:t>
            </a:r>
            <a:r>
              <a:rPr lang="ru-UA" dirty="0" err="1"/>
              <a:t>харчування</a:t>
            </a:r>
            <a:r>
              <a:rPr lang="ru-UA" dirty="0"/>
              <a:t>. Вона </a:t>
            </a:r>
            <a:r>
              <a:rPr lang="ru-UA" dirty="0" err="1"/>
              <a:t>охоплює</a:t>
            </a:r>
            <a:r>
              <a:rPr lang="ru-UA" dirty="0"/>
              <a:t> </a:t>
            </a:r>
            <a:r>
              <a:rPr lang="ru-UA" dirty="0" err="1"/>
              <a:t>процеси</a:t>
            </a:r>
            <a:r>
              <a:rPr lang="ru-UA" dirty="0"/>
              <a:t> </a:t>
            </a:r>
            <a:r>
              <a:rPr lang="ru-UA" dirty="0" err="1"/>
              <a:t>планування</a:t>
            </a:r>
            <a:r>
              <a:rPr lang="ru-UA" dirty="0"/>
              <a:t>, </a:t>
            </a:r>
            <a:r>
              <a:rPr lang="ru-UA" dirty="0" err="1"/>
              <a:t>формування</a:t>
            </a:r>
            <a:r>
              <a:rPr lang="ru-UA" dirty="0"/>
              <a:t> </a:t>
            </a:r>
            <a:r>
              <a:rPr lang="ru-UA" dirty="0" err="1"/>
              <a:t>доходів</a:t>
            </a:r>
            <a:r>
              <a:rPr lang="ru-UA" dirty="0"/>
              <a:t> і </a:t>
            </a:r>
            <a:r>
              <a:rPr lang="ru-UA" dirty="0" err="1"/>
              <a:t>витрат</a:t>
            </a:r>
            <a:r>
              <a:rPr lang="ru-UA" dirty="0"/>
              <a:t>, </a:t>
            </a:r>
            <a:r>
              <a:rPr lang="ru-UA" dirty="0" err="1"/>
              <a:t>управління</a:t>
            </a:r>
            <a:r>
              <a:rPr lang="ru-UA" dirty="0"/>
              <a:t> ресурсами, </a:t>
            </a:r>
            <a:r>
              <a:rPr lang="ru-UA" dirty="0" err="1"/>
              <a:t>визначення</a:t>
            </a:r>
            <a:r>
              <a:rPr lang="ru-UA" dirty="0"/>
              <a:t> </a:t>
            </a:r>
            <a:r>
              <a:rPr lang="ru-UA" dirty="0" err="1"/>
              <a:t>рентабельності</a:t>
            </a:r>
            <a:r>
              <a:rPr lang="ru-UA" dirty="0"/>
              <a:t> та </a:t>
            </a:r>
            <a:r>
              <a:rPr lang="ru-UA" dirty="0" err="1"/>
              <a:t>конкурентоспроможності</a:t>
            </a:r>
            <a:r>
              <a:rPr lang="ru-UA" dirty="0"/>
              <a:t> </a:t>
            </a:r>
            <a:r>
              <a:rPr lang="ru-UA" dirty="0" err="1"/>
              <a:t>закладів</a:t>
            </a:r>
            <a:r>
              <a:rPr lang="ru-UA" dirty="0"/>
              <a:t> ресторанного </a:t>
            </a:r>
            <a:r>
              <a:rPr lang="ru-UA" dirty="0" err="1"/>
              <a:t>господарства</a:t>
            </a:r>
            <a:r>
              <a:rPr lang="ru-UA" dirty="0"/>
              <a:t>. </a:t>
            </a:r>
            <a:endParaRPr lang="uk-UA" dirty="0"/>
          </a:p>
          <a:p>
            <a:pPr algn="just">
              <a:buNone/>
            </a:pPr>
            <a:r>
              <a:rPr lang="uk-UA" dirty="0"/>
              <a:t>   </a:t>
            </a:r>
            <a:r>
              <a:rPr lang="ru-UA" dirty="0"/>
              <a:t>У </a:t>
            </a:r>
            <a:r>
              <a:rPr lang="ru-UA" dirty="0" err="1"/>
              <a:t>сучасних</a:t>
            </a:r>
            <a:r>
              <a:rPr lang="ru-UA" dirty="0"/>
              <a:t> </a:t>
            </a:r>
            <a:r>
              <a:rPr lang="ru-UA" dirty="0" err="1"/>
              <a:t>умовах</a:t>
            </a:r>
            <a:r>
              <a:rPr lang="ru-UA" dirty="0"/>
              <a:t> </a:t>
            </a:r>
            <a:r>
              <a:rPr lang="ru-UA" dirty="0" err="1"/>
              <a:t>ринкової</a:t>
            </a:r>
            <a:r>
              <a:rPr lang="ru-UA" dirty="0"/>
              <a:t> </a:t>
            </a:r>
            <a:r>
              <a:rPr lang="ru-UA" dirty="0" err="1"/>
              <a:t>економіки</a:t>
            </a:r>
            <a:r>
              <a:rPr lang="ru-UA" dirty="0"/>
              <a:t> </a:t>
            </a:r>
            <a:r>
              <a:rPr lang="ru-UA" dirty="0" err="1"/>
              <a:t>ефективне</a:t>
            </a:r>
            <a:r>
              <a:rPr lang="ru-UA" dirty="0"/>
              <a:t> </a:t>
            </a:r>
            <a:r>
              <a:rPr lang="ru-UA" dirty="0" err="1"/>
              <a:t>управління</a:t>
            </a:r>
            <a:r>
              <a:rPr lang="ru-UA" dirty="0"/>
              <a:t> </a:t>
            </a:r>
            <a:r>
              <a:rPr lang="ru-UA" dirty="0" err="1"/>
              <a:t>економічними</a:t>
            </a:r>
            <a:r>
              <a:rPr lang="ru-UA" dirty="0"/>
              <a:t> </a:t>
            </a:r>
            <a:r>
              <a:rPr lang="ru-UA" dirty="0" err="1"/>
              <a:t>процесами</a:t>
            </a:r>
            <a:r>
              <a:rPr lang="ru-UA" dirty="0"/>
              <a:t> у </a:t>
            </a:r>
            <a:r>
              <a:rPr lang="ru-UA" dirty="0" err="1"/>
              <a:t>ресторані</a:t>
            </a:r>
            <a:r>
              <a:rPr lang="ru-UA" dirty="0"/>
              <a:t> </a:t>
            </a:r>
            <a:r>
              <a:rPr lang="ru-UA" dirty="0" err="1"/>
              <a:t>визначає</a:t>
            </a:r>
            <a:r>
              <a:rPr lang="ru-UA" dirty="0"/>
              <a:t> не </a:t>
            </a:r>
            <a:r>
              <a:rPr lang="ru-UA" dirty="0" err="1"/>
              <a:t>лише</a:t>
            </a:r>
            <a:r>
              <a:rPr lang="ru-UA" dirty="0"/>
              <a:t> </a:t>
            </a:r>
            <a:r>
              <a:rPr lang="ru-UA" dirty="0" err="1"/>
              <a:t>прибутковість</a:t>
            </a:r>
            <a:r>
              <a:rPr lang="ru-UA" dirty="0"/>
              <a:t>, а й </a:t>
            </a:r>
            <a:r>
              <a:rPr lang="ru-UA" dirty="0" err="1"/>
              <a:t>здатність</a:t>
            </a:r>
            <a:r>
              <a:rPr lang="ru-UA" dirty="0"/>
              <a:t> </a:t>
            </a:r>
            <a:r>
              <a:rPr lang="ru-UA" dirty="0" err="1"/>
              <a:t>підприємства</a:t>
            </a:r>
            <a:r>
              <a:rPr lang="ru-UA" dirty="0"/>
              <a:t> </a:t>
            </a:r>
            <a:r>
              <a:rPr lang="ru-UA" dirty="0" err="1"/>
              <a:t>розвиватися</a:t>
            </a:r>
            <a:r>
              <a:rPr lang="ru-UA" dirty="0"/>
              <a:t>, </a:t>
            </a:r>
            <a:r>
              <a:rPr lang="ru-UA" dirty="0" err="1"/>
              <a:t>впроваджувати</a:t>
            </a:r>
            <a:r>
              <a:rPr lang="ru-UA" dirty="0"/>
              <a:t> </a:t>
            </a:r>
            <a:r>
              <a:rPr lang="ru-UA" dirty="0" err="1"/>
              <a:t>інновації</a:t>
            </a:r>
            <a:r>
              <a:rPr lang="ru-UA" dirty="0"/>
              <a:t>, </a:t>
            </a:r>
            <a:r>
              <a:rPr lang="ru-UA" dirty="0" err="1"/>
              <a:t>залучати</a:t>
            </a:r>
            <a:r>
              <a:rPr lang="ru-UA" dirty="0"/>
              <a:t> </a:t>
            </a:r>
            <a:r>
              <a:rPr lang="ru-UA" dirty="0" err="1"/>
              <a:t>інвестиції</a:t>
            </a:r>
            <a:r>
              <a:rPr lang="ru-UA" dirty="0"/>
              <a:t> та </a:t>
            </a:r>
            <a:r>
              <a:rPr lang="ru-UA" dirty="0" err="1"/>
              <a:t>утримувати</a:t>
            </a:r>
            <a:r>
              <a:rPr lang="ru-UA" dirty="0"/>
              <a:t> </a:t>
            </a:r>
            <a:r>
              <a:rPr lang="ru-UA" dirty="0" err="1"/>
              <a:t>лояльність</a:t>
            </a:r>
            <a:r>
              <a:rPr lang="ru-UA" dirty="0"/>
              <a:t> </a:t>
            </a:r>
            <a:r>
              <a:rPr lang="ru-UA" dirty="0" err="1"/>
              <a:t>споживачів</a:t>
            </a:r>
            <a:r>
              <a:rPr lang="ru-UA" dirty="0"/>
              <a:t>.</a:t>
            </a:r>
          </a:p>
          <a:p>
            <a:pPr algn="just">
              <a:buNone/>
            </a:pPr>
            <a:endParaRPr lang="uk-UA" sz="4000" dirty="0">
              <a:solidFill>
                <a:schemeClr val="accent1"/>
              </a:solidFill>
            </a:endParaRPr>
          </a:p>
        </p:txBody>
      </p:sp>
      <p:sp>
        <p:nvSpPr>
          <p:cNvPr id="5" name="object 7"/>
          <p:cNvSpPr/>
          <p:nvPr/>
        </p:nvSpPr>
        <p:spPr>
          <a:xfrm>
            <a:off x="7380312" y="260648"/>
            <a:ext cx="1549406" cy="1704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ll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650" y="476250"/>
            <a:ext cx="8640763" cy="1223963"/>
          </a:xfrm>
        </p:spPr>
        <p:txBody>
          <a:bodyPr rtlCol="0">
            <a:normAutofit/>
          </a:bodyPr>
          <a:lstStyle/>
          <a:p>
            <a:pPr marL="274320" indent="0" algn="just" fontAlgn="auto">
              <a:lnSpc>
                <a:spcPts val="1465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uk-UA" i="1" dirty="0">
                <a:solidFill>
                  <a:srgbClr val="333333"/>
                </a:solidFill>
                <a:ea typeface="Times New Roman"/>
                <a:cs typeface="Arial" pitchFamily="34" charset="0"/>
              </a:rPr>
              <a:t> </a:t>
            </a:r>
            <a:endParaRPr lang="uk-UA" dirty="0">
              <a:ea typeface="Calibri"/>
              <a:cs typeface="Arial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8" y="500041"/>
          <a:ext cx="7215238" cy="5935266"/>
        </p:xfrm>
        <a:graphic>
          <a:graphicData uri="http://schemas.openxmlformats.org/drawingml/2006/table">
            <a:tbl>
              <a:tblPr/>
              <a:tblGrid>
                <a:gridCol w="1512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3666">
                <a:tc>
                  <a:txBody>
                    <a:bodyPr/>
                    <a:lstStyle/>
                    <a:p>
                      <a:pPr marR="137795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R="137795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Термін</a:t>
                      </a:r>
                      <a:endParaRPr lang="uk-UA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99745" marR="48895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endParaRPr lang="uk-UA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499745" marR="48895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Визначення</a:t>
                      </a:r>
                      <a:endParaRPr lang="uk-UA" sz="2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2504">
                <a:tc>
                  <a:txBody>
                    <a:bodyPr/>
                    <a:lstStyle/>
                    <a:p>
                      <a:pPr marL="66675" algn="ctr"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Часткова</a:t>
                      </a: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інвентаризація</a:t>
                      </a:r>
                      <a:endParaRPr lang="uk-UA" sz="1800" b="1" i="0" dirty="0">
                        <a:solidFill>
                          <a:schemeClr val="bg1"/>
                        </a:solidFill>
                        <a:latin typeface="Monotype Corsiva" pitchFamily="66" charset="0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71755" indent="45085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Здійснюється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за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раніше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складеним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планом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відповідно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 до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розробленого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затвердженого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графіка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її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проведення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наприклад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перед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складанням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річного</a:t>
                      </a:r>
                      <a:r>
                        <a:rPr lang="ru-RU" sz="2000" spc="-1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звіту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).</a:t>
                      </a:r>
                      <a:endParaRPr lang="uk-UA" sz="2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6672">
                <a:tc>
                  <a:txBody>
                    <a:bodyPr/>
                    <a:lstStyle/>
                    <a:p>
                      <a:pPr marL="66675" algn="ctr"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Повна</a:t>
                      </a: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інвентаризація</a:t>
                      </a:r>
                      <a:endParaRPr lang="uk-UA" sz="1800" b="1" i="0" dirty="0">
                        <a:solidFill>
                          <a:schemeClr val="bg1"/>
                        </a:solidFill>
                        <a:latin typeface="Monotype Corsiva" pitchFamily="66" charset="0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66675" indent="496570" algn="just">
                        <a:spcAft>
                          <a:spcPts val="0"/>
                        </a:spcAft>
                        <a:tabLst>
                          <a:tab pos="1641475" algn="l"/>
                        </a:tabLst>
                      </a:pP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Спосіб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	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спостереження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2000" dirty="0">
                          <a:latin typeface="Times New Roman"/>
                          <a:ea typeface="Times New Roman"/>
                        </a:rPr>
                        <a:t>н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аступної</a:t>
                      </a:r>
                      <a:r>
                        <a:rPr lang="en-US" sz="2000" spc="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реєстрації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господарських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операцій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що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не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охоплюються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в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момент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їх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звершення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;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це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спосіб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підтвердження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правильності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й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достовірності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бухгалтерського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обліку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та</a:t>
                      </a:r>
                      <a:r>
                        <a:rPr lang="en-US" sz="2000" spc="-18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2000" dirty="0" err="1">
                          <a:latin typeface="Times New Roman"/>
                          <a:ea typeface="Times New Roman"/>
                        </a:rPr>
                        <a:t>звітності</a:t>
                      </a:r>
                      <a:r>
                        <a:rPr lang="en-US" sz="200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uk-UA" sz="2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504">
                <a:tc>
                  <a:txBody>
                    <a:bodyPr/>
                    <a:lstStyle/>
                    <a:p>
                      <a:pPr marL="66675" algn="ctr"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Планова</a:t>
                      </a: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інвентаризація</a:t>
                      </a:r>
                      <a:endParaRPr lang="uk-UA" sz="1800" b="1" i="0" dirty="0">
                        <a:solidFill>
                          <a:schemeClr val="bg1"/>
                        </a:solidFill>
                        <a:latin typeface="Monotype Corsiva" pitchFamily="66" charset="0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71120" indent="45085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Проводять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за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розпорядженням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керівника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підприємства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на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вимогу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слідчих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або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контролюючих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органів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у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разі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ревізії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або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зміни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матеріально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відповідальних</a:t>
                      </a:r>
                      <a:r>
                        <a:rPr lang="ru-RU" sz="2000" spc="-16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осіб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uk-UA" sz="2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2504">
                <a:tc>
                  <a:txBody>
                    <a:bodyPr/>
                    <a:lstStyle/>
                    <a:p>
                      <a:pPr marL="66675" algn="ctr">
                        <a:spcAft>
                          <a:spcPts val="0"/>
                        </a:spcAft>
                      </a:pP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Позапланова</a:t>
                      </a:r>
                      <a:r>
                        <a:rPr lang="en-US" sz="1800" b="1" i="0" dirty="0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 </a:t>
                      </a:r>
                      <a:r>
                        <a:rPr lang="en-US" sz="1800" b="1" i="0" dirty="0" err="1">
                          <a:solidFill>
                            <a:schemeClr val="bg1"/>
                          </a:solidFill>
                          <a:latin typeface="Monotype Corsiva" pitchFamily="66" charset="0"/>
                          <a:ea typeface="Times New Roman"/>
                        </a:rPr>
                        <a:t>інвентаризація</a:t>
                      </a:r>
                      <a:endParaRPr lang="uk-UA" sz="1800" b="1" i="0" dirty="0">
                        <a:solidFill>
                          <a:schemeClr val="bg1"/>
                        </a:solidFill>
                        <a:latin typeface="Monotype Corsiva" pitchFamily="66" charset="0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71755" indent="450850" algn="just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Охоплює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визначену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частину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засобів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джерел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наприклад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наявність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грошей у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касі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готової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продукції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на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складі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незавершеного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виробництва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тощо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.</a:t>
                      </a:r>
                      <a:endParaRPr lang="uk-UA" sz="20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650" y="476250"/>
            <a:ext cx="8640763" cy="1223963"/>
          </a:xfrm>
        </p:spPr>
        <p:txBody>
          <a:bodyPr rtlCol="0">
            <a:normAutofit/>
          </a:bodyPr>
          <a:lstStyle/>
          <a:p>
            <a:pPr marL="274320" indent="0" algn="just" fontAlgn="auto">
              <a:lnSpc>
                <a:spcPts val="1465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uk-UA" i="1" dirty="0">
                <a:solidFill>
                  <a:srgbClr val="333333"/>
                </a:solidFill>
                <a:ea typeface="Times New Roman"/>
                <a:cs typeface="Arial" pitchFamily="34" charset="0"/>
              </a:rPr>
              <a:t> </a:t>
            </a:r>
            <a:endParaRPr lang="uk-UA" dirty="0">
              <a:ea typeface="Calibri"/>
              <a:cs typeface="Arial" pitchFamily="34" charset="0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00100" y="642919"/>
            <a:ext cx="7929618" cy="5072098"/>
            <a:chOff x="1044" y="2959"/>
            <a:chExt cx="10208" cy="327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1" y="2959"/>
              <a:ext cx="10080" cy="3149"/>
            </a:xfrm>
            <a:prstGeom prst="roundRect">
              <a:avLst/>
            </a:prstGeom>
            <a:noFill/>
          </p:spPr>
        </p:pic>
        <p:sp>
          <p:nvSpPr>
            <p:cNvPr id="1028" name="Freeform 4"/>
            <p:cNvSpPr>
              <a:spLocks/>
            </p:cNvSpPr>
            <p:nvPr/>
          </p:nvSpPr>
          <p:spPr bwMode="auto">
            <a:xfrm>
              <a:off x="1051" y="3079"/>
              <a:ext cx="10080" cy="3149"/>
            </a:xfrm>
            <a:prstGeom prst="roundRect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1051" y="3079"/>
              <a:ext cx="10080" cy="3149"/>
            </a:xfrm>
            <a:prstGeom prst="roundRect">
              <a:avLst/>
            </a:prstGeom>
            <a:noFill/>
            <a:ln w="9144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1044" y="2959"/>
              <a:ext cx="10208" cy="327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457200" marR="438150" lvl="1" indent="0" algn="l" defTabSz="914400" rtl="0" eaLnBrk="1" fontAlgn="base" latinLnBrk="0" hangingPunct="1">
                <a:lnSpc>
                  <a:spcPct val="77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457200" marR="438150" lvl="1" indent="0" algn="l" defTabSz="914400" rtl="0" eaLnBrk="1" fontAlgn="base" latinLnBrk="0" hangingPunct="1">
                <a:lnSpc>
                  <a:spcPct val="77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457200" marR="438150" lvl="1" indent="0" algn="l" defTabSz="914400" rtl="0" eaLnBrk="1" fontAlgn="base" latinLnBrk="0" hangingPunct="1">
                <a:lnSpc>
                  <a:spcPct val="77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457200" marR="438150" lvl="1" indent="0" algn="l" defTabSz="914400" rtl="0" eaLnBrk="1" fontAlgn="base" latinLnBrk="0" hangingPunct="1">
                <a:lnSpc>
                  <a:spcPct val="77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000100" y="714357"/>
            <a:ext cx="778674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b="1" dirty="0">
              <a:latin typeface="Monotype Corsiva" pitchFamily="66" charset="0"/>
            </a:endParaRPr>
          </a:p>
          <a:p>
            <a:pPr algn="ctr"/>
            <a:r>
              <a:rPr lang="uk-UA" sz="2800" b="1" u="sng" dirty="0">
                <a:solidFill>
                  <a:schemeClr val="bg1"/>
                </a:solidFill>
                <a:latin typeface="Monotype Corsiva" pitchFamily="66" charset="0"/>
              </a:rPr>
              <a:t>Матеріальна відповідальність працівника —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latin typeface="Monotype Corsiva" pitchFamily="66" charset="0"/>
              </a:rPr>
              <a:t>це вид відповідальності, який полягає в обов’язку працівника відшкодувати в установленому законом порядку і розмірах шкоду, заподіяну підприємству, де він працює, внаслідок невиконання чи неналежного виконання без поважних причин трудових обов’язків.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endParaRPr lang="uk-UA" sz="2800" b="1" dirty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en-US" sz="2800" b="1" u="sng" dirty="0" err="1">
                <a:solidFill>
                  <a:schemeClr val="bg1"/>
                </a:solidFill>
                <a:latin typeface="Monotype Corsiva" pitchFamily="66" charset="0"/>
              </a:rPr>
              <a:t>Матеріально-відповідальна</a:t>
            </a:r>
            <a:r>
              <a:rPr lang="en-US" sz="2800" b="1" u="sng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Monotype Corsiva" pitchFamily="66" charset="0"/>
              </a:rPr>
              <a:t>особа</a:t>
            </a:r>
            <a:r>
              <a:rPr lang="en-US" sz="2800" b="1" u="sng" dirty="0">
                <a:solidFill>
                  <a:schemeClr val="bg1"/>
                </a:solidFill>
                <a:latin typeface="Monotype Corsiva" pitchFamily="66" charset="0"/>
              </a:rPr>
              <a:t> – </a:t>
            </a:r>
            <a:endParaRPr lang="uk-UA" sz="2800" b="1" u="sng" dirty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це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особа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яка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несе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матеріальну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відповідальність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за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ввірені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їй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Monotype Corsiva" pitchFamily="66" charset="0"/>
              </a:rPr>
              <a:t>м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атеріальні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otype Corsiva" pitchFamily="66" charset="0"/>
              </a:rPr>
              <a:t>цінності</a:t>
            </a:r>
            <a:r>
              <a:rPr lang="en-US" sz="2800" b="1" dirty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uk-UA" sz="2800" b="1" dirty="0">
              <a:solidFill>
                <a:schemeClr val="bg1"/>
              </a:solidFill>
              <a:latin typeface="Monotype Corsiva" pitchFamily="66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142976" y="1928802"/>
          <a:ext cx="7500990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60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928662" y="1"/>
            <a:ext cx="8215338" cy="132343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chemeClr val="bg1"/>
                </a:solidFill>
                <a:latin typeface="Monotype Corsiva" pitchFamily="66" charset="0"/>
              </a:rPr>
              <a:t>Існує</a:t>
            </a:r>
            <a:r>
              <a:rPr lang="ru-RU" sz="4000" b="1" i="1" dirty="0">
                <a:solidFill>
                  <a:schemeClr val="bg1"/>
                </a:solidFill>
                <a:latin typeface="Monotype Corsiva" pitchFamily="66" charset="0"/>
              </a:rPr>
              <a:t> два вида </a:t>
            </a:r>
          </a:p>
          <a:p>
            <a:pPr algn="ctr"/>
            <a:r>
              <a:rPr lang="ru-RU" sz="4000" b="1" i="1" dirty="0" err="1">
                <a:solidFill>
                  <a:schemeClr val="bg1"/>
                </a:solidFill>
                <a:latin typeface="Monotype Corsiva" pitchFamily="66" charset="0"/>
              </a:rPr>
              <a:t>матеріальної</a:t>
            </a:r>
            <a:r>
              <a:rPr lang="ru-RU" sz="4000" b="1" i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b="1" i="1" dirty="0" err="1">
                <a:solidFill>
                  <a:schemeClr val="bg1"/>
                </a:solidFill>
                <a:latin typeface="Monotype Corsiva" pitchFamily="66" charset="0"/>
              </a:rPr>
              <a:t>відповідальності</a:t>
            </a:r>
            <a:endParaRPr lang="uk-UA" sz="40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еликий_ресторанний_тиск">
            <a:hlinkClick r:id="" action="ppaction://media"/>
            <a:extLst>
              <a:ext uri="{FF2B5EF4-FFF2-40B4-BE49-F238E27FC236}">
                <a16:creationId xmlns:a16="http://schemas.microsoft.com/office/drawing/2014/main" id="{E23B0BA2-BB84-0DC2-0BA8-6EC4797C3C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215" y="685800"/>
            <a:ext cx="7949141" cy="4471392"/>
          </a:xfrm>
        </p:spPr>
      </p:pic>
    </p:spTree>
    <p:extLst>
      <p:ext uri="{BB962C8B-B14F-4D97-AF65-F5344CB8AC3E}">
        <p14:creationId xmlns:p14="http://schemas.microsoft.com/office/powerpoint/2010/main" val="7725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58739F-3DA5-A265-5FB1-26DB86E94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268760"/>
            <a:ext cx="7543800" cy="3886200"/>
          </a:xfrm>
        </p:spPr>
        <p:txBody>
          <a:bodyPr/>
          <a:lstStyle/>
          <a:p>
            <a:r>
              <a:rPr lang="ru-UA" dirty="0" err="1"/>
              <a:t>Економіка</a:t>
            </a:r>
            <a:r>
              <a:rPr lang="ru-UA" dirty="0"/>
              <a:t> ресторанного </a:t>
            </a:r>
            <a:r>
              <a:rPr lang="ru-UA" dirty="0" err="1"/>
              <a:t>бізнесу</a:t>
            </a:r>
            <a:r>
              <a:rPr lang="ru-UA" dirty="0"/>
              <a:t> є </a:t>
            </a:r>
            <a:r>
              <a:rPr lang="ru-UA" dirty="0" err="1"/>
              <a:t>складним</a:t>
            </a:r>
            <a:r>
              <a:rPr lang="ru-UA" dirty="0"/>
              <a:t> </a:t>
            </a:r>
            <a:r>
              <a:rPr lang="ru-UA" dirty="0" err="1"/>
              <a:t>багатофакторним</a:t>
            </a:r>
            <a:r>
              <a:rPr lang="ru-UA" dirty="0"/>
              <a:t> </a:t>
            </a:r>
            <a:r>
              <a:rPr lang="ru-UA" dirty="0" err="1"/>
              <a:t>процесом</a:t>
            </a:r>
            <a:r>
              <a:rPr lang="ru-UA" dirty="0"/>
              <a:t>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поєднує</a:t>
            </a:r>
            <a:r>
              <a:rPr lang="ru-UA" dirty="0"/>
              <a:t> </a:t>
            </a:r>
            <a:r>
              <a:rPr lang="ru-UA" dirty="0" err="1"/>
              <a:t>управління</a:t>
            </a:r>
            <a:r>
              <a:rPr lang="ru-UA" dirty="0"/>
              <a:t> </a:t>
            </a:r>
            <a:r>
              <a:rPr lang="ru-UA" dirty="0" err="1"/>
              <a:t>фінансами</a:t>
            </a:r>
            <a:r>
              <a:rPr lang="ru-UA" dirty="0"/>
              <a:t>, персоналом, ресурсами </a:t>
            </a:r>
            <a:r>
              <a:rPr lang="uk-UA" dirty="0"/>
              <a:t>і</a:t>
            </a:r>
            <a:r>
              <a:rPr lang="ru-UA" dirty="0"/>
              <a:t> маркетингом. Для </a:t>
            </a:r>
            <a:r>
              <a:rPr lang="ru-UA" dirty="0" err="1"/>
              <a:t>досягнення</a:t>
            </a:r>
            <a:r>
              <a:rPr lang="ru-UA" dirty="0"/>
              <a:t> </a:t>
            </a:r>
            <a:r>
              <a:rPr lang="ru-UA" dirty="0" err="1"/>
              <a:t>стабільної</a:t>
            </a:r>
            <a:r>
              <a:rPr lang="ru-UA" dirty="0"/>
              <a:t> </a:t>
            </a:r>
            <a:r>
              <a:rPr lang="ru-UA" dirty="0" err="1"/>
              <a:t>рентабельності</a:t>
            </a:r>
            <a:r>
              <a:rPr lang="ru-UA" dirty="0"/>
              <a:t> ресторан </a:t>
            </a:r>
            <a:r>
              <a:rPr lang="ru-UA" dirty="0" err="1"/>
              <a:t>має</a:t>
            </a:r>
            <a:r>
              <a:rPr lang="ru-UA" dirty="0"/>
              <a:t> </a:t>
            </a:r>
            <a:r>
              <a:rPr lang="ru-UA" dirty="0" err="1"/>
              <a:t>застосовувати</a:t>
            </a:r>
            <a:r>
              <a:rPr lang="ru-UA" dirty="0"/>
              <a:t> </a:t>
            </a:r>
            <a:r>
              <a:rPr lang="ru-UA" dirty="0" err="1"/>
              <a:t>сучасні</a:t>
            </a:r>
            <a:r>
              <a:rPr lang="ru-UA" dirty="0"/>
              <a:t> </a:t>
            </a:r>
            <a:r>
              <a:rPr lang="ru-UA" dirty="0" err="1"/>
              <a:t>підходи</a:t>
            </a:r>
            <a:r>
              <a:rPr lang="ru-UA" dirty="0"/>
              <a:t> до </a:t>
            </a:r>
            <a:r>
              <a:rPr lang="ru-UA" dirty="0" err="1"/>
              <a:t>ціноутворення</a:t>
            </a:r>
            <a:r>
              <a:rPr lang="ru-UA" dirty="0"/>
              <a:t>, </a:t>
            </a:r>
            <a:r>
              <a:rPr lang="ru-UA" dirty="0" err="1"/>
              <a:t>оптимізації</a:t>
            </a:r>
            <a:r>
              <a:rPr lang="ru-UA" dirty="0"/>
              <a:t> </a:t>
            </a:r>
            <a:r>
              <a:rPr lang="ru-UA" dirty="0" err="1"/>
              <a:t>витрат</a:t>
            </a:r>
            <a:r>
              <a:rPr lang="ru-UA" dirty="0"/>
              <a:t>, </a:t>
            </a:r>
            <a:r>
              <a:rPr lang="ru-UA" dirty="0" err="1"/>
              <a:t>управління</a:t>
            </a:r>
            <a:r>
              <a:rPr lang="ru-UA" dirty="0"/>
              <a:t> </a:t>
            </a:r>
            <a:r>
              <a:rPr lang="ru-UA" dirty="0" err="1"/>
              <a:t>ризиками</a:t>
            </a:r>
            <a:r>
              <a:rPr lang="ru-UA" dirty="0"/>
              <a:t> та </a:t>
            </a:r>
            <a:r>
              <a:rPr lang="ru-UA" dirty="0" err="1"/>
              <a:t>інноваційного</a:t>
            </a:r>
            <a:r>
              <a:rPr lang="ru-UA" dirty="0"/>
              <a:t> </a:t>
            </a:r>
            <a:r>
              <a:rPr lang="ru-UA" dirty="0" err="1"/>
              <a:t>розвитку</a:t>
            </a:r>
            <a:r>
              <a:rPr lang="ru-UA" dirty="0"/>
              <a:t>. </a:t>
            </a:r>
            <a:endParaRPr lang="uk-UA" dirty="0"/>
          </a:p>
          <a:p>
            <a:r>
              <a:rPr lang="ru-UA" dirty="0" err="1"/>
              <a:t>Успішність</a:t>
            </a:r>
            <a:r>
              <a:rPr lang="ru-UA" dirty="0"/>
              <a:t> ресторанного </a:t>
            </a:r>
            <a:r>
              <a:rPr lang="ru-UA" dirty="0" err="1"/>
              <a:t>підприємства</a:t>
            </a:r>
            <a:r>
              <a:rPr lang="ru-UA" dirty="0"/>
              <a:t> </a:t>
            </a:r>
            <a:r>
              <a:rPr lang="ru-UA" dirty="0" err="1"/>
              <a:t>визначається</a:t>
            </a:r>
            <a:r>
              <a:rPr lang="ru-UA" dirty="0"/>
              <a:t> не </a:t>
            </a:r>
            <a:r>
              <a:rPr lang="ru-UA" dirty="0" err="1"/>
              <a:t>лише</a:t>
            </a:r>
            <a:r>
              <a:rPr lang="ru-UA" dirty="0"/>
              <a:t> </a:t>
            </a:r>
            <a:r>
              <a:rPr lang="ru-UA" dirty="0" err="1"/>
              <a:t>якістю</a:t>
            </a:r>
            <a:r>
              <a:rPr lang="ru-UA" dirty="0"/>
              <a:t> </a:t>
            </a:r>
            <a:r>
              <a:rPr lang="ru-UA" dirty="0" err="1"/>
              <a:t>страв</a:t>
            </a:r>
            <a:r>
              <a:rPr lang="ru-UA" dirty="0"/>
              <a:t>, а й </a:t>
            </a:r>
            <a:r>
              <a:rPr lang="ru-UA" dirty="0" err="1"/>
              <a:t>грамотним</a:t>
            </a:r>
            <a:r>
              <a:rPr lang="ru-UA" dirty="0"/>
              <a:t> </a:t>
            </a:r>
            <a:r>
              <a:rPr lang="ru-UA" dirty="0" err="1"/>
              <a:t>економічним</a:t>
            </a:r>
            <a:r>
              <a:rPr lang="ru-UA" dirty="0"/>
              <a:t> менеджментом, </a:t>
            </a:r>
            <a:r>
              <a:rPr lang="ru-UA" dirty="0" err="1"/>
              <a:t>що</a:t>
            </a:r>
            <a:r>
              <a:rPr lang="ru-UA" dirty="0"/>
              <a:t> </a:t>
            </a:r>
            <a:r>
              <a:rPr lang="ru-UA" dirty="0" err="1"/>
              <a:t>забезпечує</a:t>
            </a:r>
            <a:r>
              <a:rPr lang="ru-UA" dirty="0"/>
              <a:t> </a:t>
            </a:r>
            <a:r>
              <a:rPr lang="ru-UA" dirty="0" err="1"/>
              <a:t>довгострокову</a:t>
            </a:r>
            <a:r>
              <a:rPr lang="ru-UA" dirty="0"/>
              <a:t> </a:t>
            </a:r>
            <a:r>
              <a:rPr lang="ru-UA" dirty="0" err="1"/>
              <a:t>конкурентоспроможність</a:t>
            </a:r>
            <a:r>
              <a:rPr lang="ru-UA" dirty="0"/>
              <a:t> на ринку.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4493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265" y="642918"/>
            <a:ext cx="6781800" cy="1714512"/>
          </a:xfr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600" dirty="0"/>
              <a:t>Дякую за увагу!</a:t>
            </a: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2" descr="http://np.pl.ua/wp-content/uploads/2013/04/cartoon-characters-cook-02-vector-material_15-14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357430"/>
            <a:ext cx="485778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Економіка_ресторану">
            <a:hlinkClick r:id="" action="ppaction://media"/>
            <a:extLst>
              <a:ext uri="{FF2B5EF4-FFF2-40B4-BE49-F238E27FC236}">
                <a16:creationId xmlns:a16="http://schemas.microsoft.com/office/drawing/2014/main" id="{42CA780D-6E1D-0DAA-E2C7-5A0ACA29742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587" y="764704"/>
            <a:ext cx="7424825" cy="4176464"/>
          </a:xfrm>
        </p:spPr>
      </p:pic>
    </p:spTree>
    <p:extLst>
      <p:ext uri="{BB962C8B-B14F-4D97-AF65-F5344CB8AC3E}">
        <p14:creationId xmlns:p14="http://schemas.microsoft.com/office/powerpoint/2010/main" val="143958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467" y="1052736"/>
            <a:ext cx="7825556" cy="3959225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uk-UA" sz="2200" dirty="0"/>
              <a:t>   </a:t>
            </a:r>
            <a:r>
              <a:rPr lang="ru-UA" sz="2200" dirty="0" err="1"/>
              <a:t>Ресторанний</a:t>
            </a:r>
            <a:r>
              <a:rPr lang="ru-UA" sz="2200" dirty="0"/>
              <a:t> </a:t>
            </a:r>
            <a:r>
              <a:rPr lang="ru-UA" sz="2200" dirty="0" err="1"/>
              <a:t>бізнес</a:t>
            </a:r>
            <a:r>
              <a:rPr lang="ru-UA" sz="2200" dirty="0"/>
              <a:t> </a:t>
            </a:r>
            <a:r>
              <a:rPr lang="uk-UA" sz="2200" dirty="0"/>
              <a:t>-</a:t>
            </a:r>
            <a:r>
              <a:rPr lang="ru-UA" sz="2200" dirty="0"/>
              <a:t> </a:t>
            </a:r>
            <a:r>
              <a:rPr lang="ru-UA" sz="2200" dirty="0" err="1"/>
              <a:t>це</a:t>
            </a:r>
            <a:r>
              <a:rPr lang="ru-UA" sz="2200" dirty="0"/>
              <a:t> комплексна </a:t>
            </a:r>
            <a:r>
              <a:rPr lang="ru-UA" sz="2200" dirty="0" err="1"/>
              <a:t>діяльність</a:t>
            </a:r>
            <a:r>
              <a:rPr lang="ru-UA" sz="2200" dirty="0"/>
              <a:t>,</a:t>
            </a:r>
            <a:r>
              <a:rPr lang="uk-UA" sz="2200" dirty="0"/>
              <a:t> яка</a:t>
            </a:r>
            <a:r>
              <a:rPr lang="ru-UA" sz="2200" dirty="0"/>
              <a:t> </a:t>
            </a:r>
            <a:r>
              <a:rPr lang="ru-UA" sz="2200" dirty="0" err="1"/>
              <a:t>спрямована</a:t>
            </a:r>
            <a:r>
              <a:rPr lang="ru-UA" sz="2200" dirty="0"/>
              <a:t> на </a:t>
            </a:r>
            <a:r>
              <a:rPr lang="ru-UA" sz="2200" dirty="0" err="1"/>
              <a:t>надання</a:t>
            </a:r>
            <a:r>
              <a:rPr lang="ru-UA" sz="2200" dirty="0"/>
              <a:t> </a:t>
            </a:r>
            <a:r>
              <a:rPr lang="ru-UA" sz="2200" dirty="0" err="1"/>
              <a:t>послуг</a:t>
            </a:r>
            <a:r>
              <a:rPr lang="ru-UA" sz="2200" dirty="0"/>
              <a:t> </a:t>
            </a:r>
            <a:r>
              <a:rPr lang="ru-UA" sz="2200" dirty="0" err="1"/>
              <a:t>харчування</a:t>
            </a:r>
            <a:r>
              <a:rPr lang="ru-UA" sz="2200" dirty="0"/>
              <a:t> та </a:t>
            </a:r>
            <a:r>
              <a:rPr lang="ru-UA" sz="2200" dirty="0" err="1"/>
              <a:t>організації</a:t>
            </a:r>
            <a:r>
              <a:rPr lang="ru-UA" sz="2200" dirty="0"/>
              <a:t> </a:t>
            </a:r>
            <a:r>
              <a:rPr lang="ru-UA" sz="2200" dirty="0" err="1"/>
              <a:t>дозвілля</a:t>
            </a:r>
            <a:r>
              <a:rPr lang="ru-UA" sz="2200" dirty="0"/>
              <a:t> </a:t>
            </a:r>
            <a:r>
              <a:rPr lang="ru-UA" sz="2200" dirty="0" err="1"/>
              <a:t>споживачів</a:t>
            </a:r>
            <a:r>
              <a:rPr lang="ru-UA" sz="2200" dirty="0"/>
              <a:t>. </a:t>
            </a:r>
            <a:endParaRPr lang="uk-UA" sz="2200" dirty="0"/>
          </a:p>
          <a:p>
            <a:pPr marL="0" indent="0">
              <a:buNone/>
            </a:pPr>
            <a:r>
              <a:rPr lang="uk-UA" sz="2200" dirty="0"/>
              <a:t>    </a:t>
            </a:r>
            <a:r>
              <a:rPr lang="ru-UA" sz="2200" dirty="0" err="1"/>
              <a:t>Його</a:t>
            </a:r>
            <a:r>
              <a:rPr lang="ru-UA" sz="2200" dirty="0"/>
              <a:t> </a:t>
            </a:r>
            <a:r>
              <a:rPr lang="ru-UA" sz="2200" dirty="0" err="1"/>
              <a:t>економіка</a:t>
            </a:r>
            <a:r>
              <a:rPr lang="ru-UA" sz="2200" dirty="0"/>
              <a:t> </a:t>
            </a:r>
            <a:r>
              <a:rPr lang="ru-UA" sz="2200" dirty="0" err="1"/>
              <a:t>базується</a:t>
            </a:r>
            <a:r>
              <a:rPr lang="ru-UA" sz="2200" dirty="0"/>
              <a:t> на </a:t>
            </a:r>
            <a:r>
              <a:rPr lang="ru-UA" sz="2200" dirty="0" err="1"/>
              <a:t>поєднанні</a:t>
            </a:r>
            <a:r>
              <a:rPr lang="ru-UA" sz="2200" dirty="0"/>
              <a:t> </a:t>
            </a:r>
            <a:r>
              <a:rPr lang="ru-UA" sz="2200" dirty="0" err="1"/>
              <a:t>матеріальних</a:t>
            </a:r>
            <a:r>
              <a:rPr lang="ru-UA" sz="2200" dirty="0"/>
              <a:t> і </a:t>
            </a:r>
            <a:r>
              <a:rPr lang="ru-UA" sz="2200" dirty="0" err="1"/>
              <a:t>нематеріальних</a:t>
            </a:r>
            <a:r>
              <a:rPr lang="ru-UA" sz="2200" dirty="0"/>
              <a:t> </a:t>
            </a:r>
            <a:r>
              <a:rPr lang="ru-UA" sz="2200" dirty="0" err="1"/>
              <a:t>активів</a:t>
            </a:r>
            <a:r>
              <a:rPr lang="ru-UA" sz="2200" dirty="0"/>
              <a:t>:</a:t>
            </a:r>
          </a:p>
          <a:p>
            <a:pPr lvl="0"/>
            <a:r>
              <a:rPr lang="ru-UA" sz="2200" dirty="0" err="1"/>
              <a:t>матеріальні</a:t>
            </a:r>
            <a:r>
              <a:rPr lang="ru-UA" sz="2200" dirty="0"/>
              <a:t> </a:t>
            </a:r>
            <a:r>
              <a:rPr lang="ru-UA" sz="2200" dirty="0" err="1"/>
              <a:t>ресурси</a:t>
            </a:r>
            <a:r>
              <a:rPr lang="ru-UA" sz="2200" dirty="0"/>
              <a:t> (</a:t>
            </a:r>
            <a:r>
              <a:rPr lang="ru-UA" sz="2200" dirty="0" err="1"/>
              <a:t>сировина</a:t>
            </a:r>
            <a:r>
              <a:rPr lang="ru-UA" sz="2200" dirty="0"/>
              <a:t>, </a:t>
            </a:r>
            <a:r>
              <a:rPr lang="ru-UA" sz="2200" dirty="0" err="1"/>
              <a:t>обладнання</a:t>
            </a:r>
            <a:r>
              <a:rPr lang="ru-UA" sz="2200" dirty="0"/>
              <a:t>, </a:t>
            </a:r>
            <a:r>
              <a:rPr lang="ru-UA" sz="2200" dirty="0" err="1"/>
              <a:t>приміщення</a:t>
            </a:r>
            <a:r>
              <a:rPr lang="ru-UA" sz="2200" dirty="0"/>
              <a:t>);</a:t>
            </a:r>
          </a:p>
          <a:p>
            <a:pPr lvl="0"/>
            <a:r>
              <a:rPr lang="ru-UA" sz="2200" dirty="0" err="1"/>
              <a:t>трудові</a:t>
            </a:r>
            <a:r>
              <a:rPr lang="ru-UA" sz="2200" dirty="0"/>
              <a:t> </a:t>
            </a:r>
            <a:r>
              <a:rPr lang="ru-UA" sz="2200" dirty="0" err="1"/>
              <a:t>ресурси</a:t>
            </a:r>
            <a:r>
              <a:rPr lang="ru-UA" sz="2200" dirty="0"/>
              <a:t> (персонал </a:t>
            </a:r>
            <a:r>
              <a:rPr lang="ru-UA" sz="2200" dirty="0" err="1"/>
              <a:t>різного</a:t>
            </a:r>
            <a:r>
              <a:rPr lang="ru-UA" sz="2200" dirty="0"/>
              <a:t> </a:t>
            </a:r>
            <a:r>
              <a:rPr lang="ru-UA" sz="2200" dirty="0" err="1"/>
              <a:t>рівня</a:t>
            </a:r>
            <a:r>
              <a:rPr lang="ru-UA" sz="2200" dirty="0"/>
              <a:t>: </a:t>
            </a:r>
            <a:r>
              <a:rPr lang="ru-UA" sz="2200" dirty="0" err="1"/>
              <a:t>кухарі</a:t>
            </a:r>
            <a:r>
              <a:rPr lang="ru-UA" sz="2200" dirty="0"/>
              <a:t>, </a:t>
            </a:r>
            <a:r>
              <a:rPr lang="ru-UA" sz="2200" dirty="0" err="1"/>
              <a:t>офіціанти</a:t>
            </a:r>
            <a:r>
              <a:rPr lang="ru-UA" sz="2200" dirty="0"/>
              <a:t>, </a:t>
            </a:r>
            <a:r>
              <a:rPr lang="ru-UA" sz="2200" dirty="0" err="1"/>
              <a:t>адміністратори</a:t>
            </a:r>
            <a:r>
              <a:rPr lang="ru-UA" sz="2200" dirty="0"/>
              <a:t>);</a:t>
            </a:r>
          </a:p>
          <a:p>
            <a:pPr lvl="0"/>
            <a:r>
              <a:rPr lang="ru-UA" sz="2200" dirty="0" err="1"/>
              <a:t>фінансові</a:t>
            </a:r>
            <a:r>
              <a:rPr lang="ru-UA" sz="2200" dirty="0"/>
              <a:t> </a:t>
            </a:r>
            <a:r>
              <a:rPr lang="ru-UA" sz="2200" dirty="0" err="1"/>
              <a:t>ресурси</a:t>
            </a:r>
            <a:r>
              <a:rPr lang="ru-UA" sz="2200" dirty="0"/>
              <a:t> (</a:t>
            </a:r>
            <a:r>
              <a:rPr lang="ru-UA" sz="2200" dirty="0" err="1"/>
              <a:t>власний</a:t>
            </a:r>
            <a:r>
              <a:rPr lang="ru-UA" sz="2200" dirty="0"/>
              <a:t> </a:t>
            </a:r>
            <a:r>
              <a:rPr lang="uk-UA" sz="2200" dirty="0"/>
              <a:t>і</a:t>
            </a:r>
            <a:r>
              <a:rPr lang="ru-UA" sz="2200" dirty="0"/>
              <a:t> </a:t>
            </a:r>
            <a:r>
              <a:rPr lang="ru-UA" sz="2200" dirty="0" err="1"/>
              <a:t>позичковий</a:t>
            </a:r>
            <a:r>
              <a:rPr lang="ru-UA" sz="2200" dirty="0"/>
              <a:t> </a:t>
            </a:r>
            <a:r>
              <a:rPr lang="ru-UA" sz="2200" dirty="0" err="1"/>
              <a:t>капітал</a:t>
            </a:r>
            <a:r>
              <a:rPr lang="ru-UA" sz="2200" dirty="0"/>
              <a:t>);</a:t>
            </a:r>
          </a:p>
          <a:p>
            <a:pPr lvl="0"/>
            <a:r>
              <a:rPr lang="ru-UA" sz="2200" dirty="0" err="1"/>
              <a:t>нематеріальні</a:t>
            </a:r>
            <a:r>
              <a:rPr lang="ru-UA" sz="2200" dirty="0"/>
              <a:t> </a:t>
            </a:r>
            <a:r>
              <a:rPr lang="ru-UA" sz="2200" dirty="0" err="1"/>
              <a:t>активи</a:t>
            </a:r>
            <a:r>
              <a:rPr lang="ru-UA" sz="2200" dirty="0"/>
              <a:t> (бренд, </a:t>
            </a:r>
            <a:r>
              <a:rPr lang="ru-UA" sz="2200" dirty="0" err="1"/>
              <a:t>репутація</a:t>
            </a:r>
            <a:r>
              <a:rPr lang="ru-UA" sz="2200" dirty="0"/>
              <a:t>, </a:t>
            </a:r>
            <a:r>
              <a:rPr lang="ru-UA" sz="2200" dirty="0" err="1"/>
              <a:t>якість</a:t>
            </a:r>
            <a:r>
              <a:rPr lang="ru-UA" sz="2200" dirty="0"/>
              <a:t> </a:t>
            </a:r>
            <a:r>
              <a:rPr lang="ru-UA" sz="2200" dirty="0" err="1"/>
              <a:t>обслуговування</a:t>
            </a:r>
            <a:r>
              <a:rPr lang="ru-UA" sz="2200" dirty="0"/>
              <a:t>).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br>
              <a:rPr lang="uk-UA" sz="2200" i="1" dirty="0">
                <a:solidFill>
                  <a:schemeClr val="accent1">
                    <a:lumMod val="50000"/>
                  </a:schemeClr>
                </a:solidFill>
              </a:rPr>
            </a:br>
            <a:endParaRPr lang="uk-UA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Зображення 60 з 101648">
            <a:hlinkClick r:id="rId3" tgtFrame="_blank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29200"/>
            <a:ext cx="2889124" cy="14905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01A72-2D92-ABC1-4905-4125380EE9CD}"/>
              </a:ext>
            </a:extLst>
          </p:cNvPr>
          <p:cNvSpPr txBox="1"/>
          <p:nvPr/>
        </p:nvSpPr>
        <p:spPr>
          <a:xfrm>
            <a:off x="1169365" y="5046309"/>
            <a:ext cx="4696062" cy="1921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Основною метою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економічної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отримання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збереженні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задоволенні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потреб </a:t>
            </a:r>
            <a:r>
              <a:rPr lang="ru-UA" sz="2200" kern="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UA" sz="2200" kern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200" kern="1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</p:cSld>
  <p:clrMapOvr>
    <a:masterClrMapping/>
  </p:clrMapOvr>
  <p:transition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62265122"/>
              </p:ext>
            </p:extLst>
          </p:nvPr>
        </p:nvGraphicFramePr>
        <p:xfrm>
          <a:off x="29209" y="95250"/>
          <a:ext cx="9217024" cy="676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C22301C-2A32-6883-E460-84D85B2878E5}"/>
              </a:ext>
            </a:extLst>
          </p:cNvPr>
          <p:cNvCxnSpPr>
            <a:cxnSpLocks/>
          </p:cNvCxnSpPr>
          <p:nvPr/>
        </p:nvCxnSpPr>
        <p:spPr>
          <a:xfrm>
            <a:off x="4355976" y="4294787"/>
            <a:ext cx="0" cy="1870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3C52870-6FD0-7563-71E8-FE8736AF27D8}"/>
              </a:ext>
            </a:extLst>
          </p:cNvPr>
          <p:cNvCxnSpPr/>
          <p:nvPr/>
        </p:nvCxnSpPr>
        <p:spPr>
          <a:xfrm>
            <a:off x="1763688" y="1916832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0A60000-97DB-A66F-4EFC-CC9C526EA123}"/>
              </a:ext>
            </a:extLst>
          </p:cNvPr>
          <p:cNvCxnSpPr>
            <a:cxnSpLocks/>
          </p:cNvCxnSpPr>
          <p:nvPr/>
        </p:nvCxnSpPr>
        <p:spPr>
          <a:xfrm flipH="1" flipV="1">
            <a:off x="4355976" y="6162060"/>
            <a:ext cx="648072" cy="3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EF588A3F-1C44-43D4-4754-C9F7DE6939E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1560" y="982176"/>
            <a:ext cx="820891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Ефективне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управління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витратами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оптимізувати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собівартість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страв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формувати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конкурентоспроможні</a:t>
            </a:r>
            <a:r>
              <a:rPr lang="ru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UA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ціни</a:t>
            </a:r>
            <a:r>
              <a:rPr lang="uk-UA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uk-UA" sz="2000" kern="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/>
              <a:t>    </a:t>
            </a:r>
            <a:r>
              <a:rPr lang="ru-UA" b="1" dirty="0" err="1"/>
              <a:t>Методи</a:t>
            </a:r>
            <a:r>
              <a:rPr lang="ru-UA" b="1" dirty="0"/>
              <a:t> </a:t>
            </a:r>
            <a:r>
              <a:rPr lang="ru-UA" b="1" dirty="0" err="1"/>
              <a:t>оптимізації</a:t>
            </a:r>
            <a:r>
              <a:rPr lang="ru-UA" b="1" dirty="0"/>
              <a:t> </a:t>
            </a:r>
            <a:r>
              <a:rPr lang="ru-UA" b="1" dirty="0" err="1"/>
              <a:t>витрат</a:t>
            </a:r>
            <a:r>
              <a:rPr lang="ru-UA" b="1" dirty="0"/>
              <a:t>:</a:t>
            </a:r>
            <a:endParaRPr lang="ru-UA" dirty="0"/>
          </a:p>
          <a:p>
            <a:pPr lvl="0"/>
            <a:r>
              <a:rPr lang="ru-UA" dirty="0"/>
              <a:t>Контроль </a:t>
            </a:r>
            <a:r>
              <a:rPr lang="ru-UA" dirty="0" err="1"/>
              <a:t>закупівель</a:t>
            </a:r>
            <a:r>
              <a:rPr lang="ru-UA" dirty="0"/>
              <a:t> і </a:t>
            </a:r>
            <a:r>
              <a:rPr lang="ru-UA" dirty="0" err="1"/>
              <a:t>пошук</a:t>
            </a:r>
            <a:r>
              <a:rPr lang="ru-UA" dirty="0"/>
              <a:t> </a:t>
            </a:r>
            <a:r>
              <a:rPr lang="ru-UA" dirty="0" err="1"/>
              <a:t>надійних</a:t>
            </a:r>
            <a:r>
              <a:rPr lang="ru-UA" dirty="0"/>
              <a:t> </a:t>
            </a:r>
            <a:r>
              <a:rPr lang="ru-UA" dirty="0" err="1"/>
              <a:t>постачальників</a:t>
            </a:r>
            <a:r>
              <a:rPr lang="ru-UA" dirty="0"/>
              <a:t>.</a:t>
            </a:r>
          </a:p>
          <a:p>
            <a:pPr lvl="0"/>
            <a:r>
              <a:rPr lang="ru-UA" dirty="0" err="1"/>
              <a:t>Використання</a:t>
            </a:r>
            <a:r>
              <a:rPr lang="ru-UA" dirty="0"/>
              <a:t> </a:t>
            </a:r>
            <a:r>
              <a:rPr lang="ru-UA" dirty="0" err="1"/>
              <a:t>системи</a:t>
            </a:r>
            <a:r>
              <a:rPr lang="ru-UA" dirty="0"/>
              <a:t> </a:t>
            </a:r>
            <a:r>
              <a:rPr lang="ru-UA" b="1" dirty="0"/>
              <a:t>FIFO</a:t>
            </a:r>
            <a:r>
              <a:rPr lang="ru-UA" dirty="0"/>
              <a:t> (</a:t>
            </a:r>
            <a:r>
              <a:rPr lang="ru-UA" dirty="0" err="1"/>
              <a:t>first</a:t>
            </a:r>
            <a:r>
              <a:rPr lang="ru-UA" dirty="0"/>
              <a:t> </a:t>
            </a:r>
            <a:r>
              <a:rPr lang="ru-UA" dirty="0" err="1"/>
              <a:t>in</a:t>
            </a:r>
            <a:r>
              <a:rPr lang="ru-UA" dirty="0"/>
              <a:t> – </a:t>
            </a:r>
            <a:r>
              <a:rPr lang="ru-UA" dirty="0" err="1"/>
              <a:t>first</a:t>
            </a:r>
            <a:r>
              <a:rPr lang="ru-UA" dirty="0"/>
              <a:t> </a:t>
            </a:r>
            <a:r>
              <a:rPr lang="ru-UA" dirty="0" err="1"/>
              <a:t>out</a:t>
            </a:r>
            <a:r>
              <a:rPr lang="ru-UA" dirty="0"/>
              <a:t>) для </a:t>
            </a:r>
            <a:r>
              <a:rPr lang="ru-UA" dirty="0" err="1"/>
              <a:t>збереження</a:t>
            </a:r>
            <a:r>
              <a:rPr lang="ru-UA" dirty="0"/>
              <a:t> </a:t>
            </a:r>
            <a:r>
              <a:rPr lang="ru-UA" dirty="0" err="1"/>
              <a:t>продуктів</a:t>
            </a:r>
            <a:r>
              <a:rPr lang="ru-UA" dirty="0"/>
              <a:t>.</a:t>
            </a:r>
          </a:p>
          <a:p>
            <a:pPr lvl="0"/>
            <a:r>
              <a:rPr lang="ru-UA" dirty="0" err="1"/>
              <a:t>Використання</a:t>
            </a:r>
            <a:r>
              <a:rPr lang="ru-UA" dirty="0"/>
              <a:t> </a:t>
            </a:r>
            <a:r>
              <a:rPr lang="ru-UA" dirty="0" err="1"/>
              <a:t>програмного</a:t>
            </a:r>
            <a:r>
              <a:rPr lang="ru-UA" dirty="0"/>
              <a:t> </a:t>
            </a:r>
            <a:r>
              <a:rPr lang="ru-UA" dirty="0" err="1"/>
              <a:t>забезпечення</a:t>
            </a:r>
            <a:r>
              <a:rPr lang="ru-UA" dirty="0"/>
              <a:t> для </a:t>
            </a:r>
            <a:r>
              <a:rPr lang="ru-UA" dirty="0" err="1"/>
              <a:t>обліку</a:t>
            </a:r>
            <a:r>
              <a:rPr lang="ru-UA" dirty="0"/>
              <a:t> </a:t>
            </a:r>
            <a:r>
              <a:rPr lang="ru-UA" dirty="0" err="1"/>
              <a:t>витрат</a:t>
            </a:r>
            <a:r>
              <a:rPr lang="ru-UA" dirty="0"/>
              <a:t>.</a:t>
            </a:r>
          </a:p>
          <a:p>
            <a:pPr lvl="0"/>
            <a:r>
              <a:rPr lang="ru-UA" dirty="0" err="1"/>
              <a:t>Енергозбереження</a:t>
            </a:r>
            <a:r>
              <a:rPr lang="ru-UA" dirty="0"/>
              <a:t> й </a:t>
            </a:r>
            <a:r>
              <a:rPr lang="ru-UA" dirty="0" err="1"/>
              <a:t>оптимізація</a:t>
            </a:r>
            <a:r>
              <a:rPr lang="ru-UA" dirty="0"/>
              <a:t> </a:t>
            </a:r>
            <a:r>
              <a:rPr lang="ru-UA" dirty="0" err="1"/>
              <a:t>використання</a:t>
            </a:r>
            <a:r>
              <a:rPr lang="ru-UA" dirty="0"/>
              <a:t> </a:t>
            </a:r>
            <a:r>
              <a:rPr lang="ru-UA" dirty="0" err="1"/>
              <a:t>обладнання</a:t>
            </a:r>
            <a:r>
              <a:rPr lang="ru-UA" dirty="0"/>
              <a:t>.</a:t>
            </a: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28462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51A69AE-45FC-7A86-A2F1-DA92CBBD0E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059311"/>
              </p:ext>
            </p:extLst>
          </p:nvPr>
        </p:nvGraphicFramePr>
        <p:xfrm>
          <a:off x="467544" y="476672"/>
          <a:ext cx="835292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972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F2F7A18-B363-AC58-1EE1-5E4F715837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2662283"/>
              </p:ext>
            </p:extLst>
          </p:nvPr>
        </p:nvGraphicFramePr>
        <p:xfrm>
          <a:off x="1475656" y="548680"/>
          <a:ext cx="6912768" cy="5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E0FF710-A510-00BF-2416-6296FE053197}"/>
              </a:ext>
            </a:extLst>
          </p:cNvPr>
          <p:cNvSpPr txBox="1"/>
          <p:nvPr/>
        </p:nvSpPr>
        <p:spPr>
          <a:xfrm rot="16200000">
            <a:off x="-1793814" y="2829507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EE0000"/>
                </a:solidFill>
                <a:latin typeface="+mn-lt"/>
              </a:rPr>
              <a:t>ОСНОВНІ ФІНАНСОВІ ПОКАЗНИКИ</a:t>
            </a:r>
          </a:p>
        </p:txBody>
      </p:sp>
    </p:spTree>
  </p:cSld>
  <p:clrMapOvr>
    <a:masterClrMapping/>
  </p:clrMapOvr>
  <p:transition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549275"/>
            <a:ext cx="7543800" cy="1008063"/>
          </a:xfrm>
        </p:spPr>
        <p:txBody>
          <a:bodyPr rtlCol="0">
            <a:normAutofit/>
          </a:bodyPr>
          <a:lstStyle/>
          <a:p>
            <a:pPr marL="274320" indent="0" algn="just" fontAlgn="auto">
              <a:lnSpc>
                <a:spcPts val="1465"/>
              </a:lnSpc>
              <a:spcAft>
                <a:spcPts val="1000"/>
              </a:spcAft>
              <a:buFont typeface="Arial" pitchFamily="34" charset="0"/>
              <a:buNone/>
              <a:defRPr/>
            </a:pPr>
            <a:endParaRPr lang="uk-UA" sz="2000">
              <a:latin typeface="Calibri"/>
              <a:ea typeface="Calibri"/>
              <a:cs typeface="Times New Roman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57356" y="3500438"/>
            <a:ext cx="600710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6513"/>
            <a:ext cx="9382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1538" y="-214338"/>
            <a:ext cx="77153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  <a:p>
            <a:pPr algn="just"/>
            <a:r>
              <a:rPr lang="ru-RU" sz="2000" b="1" dirty="0">
                <a:latin typeface="+mn-lt"/>
              </a:rPr>
              <a:t>	</a:t>
            </a:r>
            <a:endParaRPr lang="uk-UA" sz="2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FD826C-CE67-0334-326E-54722944AF8A}"/>
              </a:ext>
            </a:extLst>
          </p:cNvPr>
          <p:cNvSpPr txBox="1"/>
          <p:nvPr/>
        </p:nvSpPr>
        <p:spPr>
          <a:xfrm>
            <a:off x="1250126" y="507093"/>
            <a:ext cx="7282314" cy="2791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UA" sz="20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</a:t>
            </a:r>
            <a:r>
              <a:rPr lang="ru-UA" sz="20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-практика:</a:t>
            </a:r>
            <a:endParaRPr lang="uk-UA" sz="20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собівартість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страви = 50 грн,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націнка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200 %,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чек = 300 грн,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гостей на день = 100.</a:t>
            </a:r>
            <a:b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денний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виторг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страву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загальний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UA" sz="20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прибуток</a:t>
            </a:r>
            <a:r>
              <a:rPr lang="ru-UA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ресторану за день?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2718</TotalTime>
  <Words>1256</Words>
  <Application>Microsoft Office PowerPoint</Application>
  <PresentationFormat>Экран (4:3)</PresentationFormat>
  <Paragraphs>157</Paragraphs>
  <Slides>25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Georgia</vt:lpstr>
      <vt:lpstr>Impact</vt:lpstr>
      <vt:lpstr>Monotype Corsiva</vt:lpstr>
      <vt:lpstr>Symbol</vt:lpstr>
      <vt:lpstr>Times New Roman</vt:lpstr>
      <vt:lpstr>NewsPrint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Відпускна ціна виробника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ризики та рекомендації щодо підвищення економічної ефективності: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Сидорук</cp:lastModifiedBy>
  <cp:revision>264</cp:revision>
  <dcterms:created xsi:type="dcterms:W3CDTF">2016-11-23T15:11:49Z</dcterms:created>
  <dcterms:modified xsi:type="dcterms:W3CDTF">2025-12-02T17:01:50Z</dcterms:modified>
</cp:coreProperties>
</file>