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9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2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59E58D-D430-470F-99F3-E78D618AD3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5CE3404-E33A-49E6-80C1-C7A2CF5F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Карнавали в Європі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ПОЧАТОК ВЕСНИ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Болгарія. </a:t>
            </a:r>
            <a:r>
              <a:rPr lang="en-US" dirty="0" err="1" smtClean="0"/>
              <a:t>Kukeri</a:t>
            </a:r>
            <a:r>
              <a:rPr lang="uk-UA" dirty="0" smtClean="0"/>
              <a:t>. </a:t>
            </a:r>
            <a:r>
              <a:rPr lang="uk-UA" dirty="0" err="1" smtClean="0"/>
              <a:t>Кукери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4647"/>
            <a:ext cx="7315200" cy="4879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53" y="3984304"/>
            <a:ext cx="5227250" cy="34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Польща. </a:t>
            </a:r>
            <a:r>
              <a:rPr lang="en-US" dirty="0" err="1" smtClean="0"/>
              <a:t>Tłusty</a:t>
            </a:r>
            <a:r>
              <a:rPr lang="en-US" dirty="0" smtClean="0"/>
              <a:t> </a:t>
            </a:r>
            <a:r>
              <a:rPr lang="en-US" dirty="0" err="1" smtClean="0"/>
              <a:t>czwartek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7956" y="1837190"/>
            <a:ext cx="2416029" cy="371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2012	 16 лютого</a:t>
            </a:r>
          </a:p>
          <a:p>
            <a:r>
              <a:rPr lang="ru-RU" dirty="0" smtClean="0"/>
              <a:t>2013 	7 лютого</a:t>
            </a:r>
          </a:p>
          <a:p>
            <a:r>
              <a:rPr lang="ru-RU" dirty="0" smtClean="0"/>
              <a:t>2014	2 7 лютого</a:t>
            </a:r>
          </a:p>
          <a:p>
            <a:r>
              <a:rPr lang="ru-RU" dirty="0" smtClean="0"/>
              <a:t>2015	12 лютого</a:t>
            </a:r>
          </a:p>
          <a:p>
            <a:r>
              <a:rPr lang="ru-RU" dirty="0" smtClean="0"/>
              <a:t>2016	4 лютого</a:t>
            </a:r>
          </a:p>
          <a:p>
            <a:r>
              <a:rPr lang="ru-RU" dirty="0" smtClean="0"/>
              <a:t>2017	23 лютого</a:t>
            </a:r>
          </a:p>
          <a:p>
            <a:r>
              <a:rPr lang="ru-RU" dirty="0" smtClean="0"/>
              <a:t>2018	 8 лютого</a:t>
            </a:r>
          </a:p>
          <a:p>
            <a:r>
              <a:rPr lang="ru-RU" dirty="0" smtClean="0"/>
              <a:t>2019	 28 лютого</a:t>
            </a:r>
          </a:p>
          <a:p>
            <a:r>
              <a:rPr lang="ru-RU" dirty="0" smtClean="0"/>
              <a:t>2020	 20 лютого</a:t>
            </a:r>
          </a:p>
          <a:p>
            <a:r>
              <a:rPr lang="ru-RU" dirty="0" smtClean="0"/>
              <a:t>2021	 11 лютого</a:t>
            </a:r>
          </a:p>
          <a:p>
            <a:r>
              <a:rPr lang="ru-RU" dirty="0" smtClean="0"/>
              <a:t>2022	 24 лютого</a:t>
            </a:r>
          </a:p>
          <a:p>
            <a:r>
              <a:rPr lang="ru-RU" dirty="0" smtClean="0"/>
              <a:t>2023	 16 лютого</a:t>
            </a:r>
          </a:p>
          <a:p>
            <a:r>
              <a:rPr lang="ru-RU" dirty="0" smtClean="0"/>
              <a:t>2024	8 лютого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Карнавал у Польщі. </a:t>
            </a:r>
            <a:br>
              <a:rPr lang="uk-UA" dirty="0" smtClean="0"/>
            </a:br>
            <a:r>
              <a:rPr lang="en-US" dirty="0" err="1" smtClean="0"/>
              <a:t>Ostatki</a:t>
            </a:r>
            <a:r>
              <a:rPr lang="en-US" dirty="0" smtClean="0"/>
              <a:t>, </a:t>
            </a:r>
            <a:r>
              <a:rPr lang="en-US" dirty="0" err="1" smtClean="0"/>
              <a:t>zapusty</a:t>
            </a:r>
            <a:r>
              <a:rPr lang="en-US" dirty="0" smtClean="0"/>
              <a:t>, </a:t>
            </a:r>
            <a:r>
              <a:rPr lang="en-US" dirty="0" err="1" smtClean="0"/>
              <a:t>mięsopust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2270654"/>
            <a:ext cx="3475038" cy="23166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8438" y="2271546"/>
            <a:ext cx="3475037" cy="23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Карнавал у Франції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45" y="412388"/>
            <a:ext cx="4344973" cy="2439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741" y="303096"/>
            <a:ext cx="4015997" cy="254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0" y="3616849"/>
            <a:ext cx="4374509" cy="29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Карнавал в Італії 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4520" y="3747521"/>
            <a:ext cx="4404033" cy="293068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8553" y="3678007"/>
            <a:ext cx="4023809" cy="2619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148" y="417701"/>
            <a:ext cx="4323214" cy="28799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7600" y="0"/>
            <a:ext cx="2214695" cy="400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2011 р. – 8 </a:t>
            </a:r>
            <a:r>
              <a:rPr lang="ru-RU" dirty="0" err="1" smtClean="0"/>
              <a:t>березня</a:t>
            </a:r>
            <a:endParaRPr lang="ru-RU" dirty="0" smtClean="0"/>
          </a:p>
          <a:p>
            <a:r>
              <a:rPr lang="ru-RU" dirty="0" smtClean="0"/>
              <a:t>2012 р. – 21 </a:t>
            </a:r>
            <a:r>
              <a:rPr lang="ru-RU" dirty="0" err="1" smtClean="0"/>
              <a:t>березня</a:t>
            </a:r>
            <a:endParaRPr lang="ru-RU" dirty="0" smtClean="0"/>
          </a:p>
          <a:p>
            <a:r>
              <a:rPr lang="ru-RU" dirty="0" smtClean="0"/>
              <a:t>2013 р. – 12 лютого</a:t>
            </a:r>
          </a:p>
          <a:p>
            <a:r>
              <a:rPr lang="ru-RU" dirty="0" smtClean="0"/>
              <a:t>2014 р. – 4 </a:t>
            </a:r>
            <a:r>
              <a:rPr lang="ru-RU" dirty="0" err="1"/>
              <a:t>Б</a:t>
            </a:r>
            <a:r>
              <a:rPr lang="ru-RU" dirty="0" err="1" smtClean="0"/>
              <a:t>ерезня</a:t>
            </a:r>
            <a:endParaRPr lang="ru-RU" dirty="0" smtClean="0"/>
          </a:p>
          <a:p>
            <a:r>
              <a:rPr lang="ru-RU" dirty="0" smtClean="0"/>
              <a:t>2015 р. – 17 лютого</a:t>
            </a:r>
          </a:p>
          <a:p>
            <a:r>
              <a:rPr lang="ru-RU" dirty="0" smtClean="0"/>
              <a:t>2016 р. – 9 лютого</a:t>
            </a:r>
          </a:p>
          <a:p>
            <a:r>
              <a:rPr lang="ru-RU" dirty="0" smtClean="0"/>
              <a:t>2017 р. – 28 лютого</a:t>
            </a:r>
          </a:p>
          <a:p>
            <a:r>
              <a:rPr lang="ru-RU" dirty="0" smtClean="0"/>
              <a:t>2018 р. – 13 лютого</a:t>
            </a:r>
          </a:p>
          <a:p>
            <a:r>
              <a:rPr lang="ru-RU" dirty="0" smtClean="0"/>
              <a:t>2019 р. – 5 </a:t>
            </a:r>
            <a:r>
              <a:rPr lang="ru-RU" dirty="0" err="1" smtClean="0"/>
              <a:t>березня</a:t>
            </a:r>
            <a:endParaRPr lang="ru-RU" dirty="0" smtClean="0"/>
          </a:p>
          <a:p>
            <a:r>
              <a:rPr lang="ru-RU" dirty="0" smtClean="0"/>
              <a:t>2020 р. – 25 лютого</a:t>
            </a:r>
          </a:p>
          <a:p>
            <a:r>
              <a:rPr lang="ru-RU" dirty="0" smtClean="0"/>
              <a:t>2021 р. – 16 лютого</a:t>
            </a:r>
          </a:p>
          <a:p>
            <a:r>
              <a:rPr lang="ru-RU" dirty="0" smtClean="0"/>
              <a:t>2022 р. – 1 </a:t>
            </a:r>
            <a:r>
              <a:rPr lang="ru-RU" dirty="0" err="1" smtClean="0"/>
              <a:t>березня</a:t>
            </a:r>
            <a:endParaRPr lang="ru-RU" dirty="0" smtClean="0"/>
          </a:p>
          <a:p>
            <a:r>
              <a:rPr lang="ru-RU" dirty="0" smtClean="0"/>
              <a:t>2023 р. – 21 лютого</a:t>
            </a:r>
          </a:p>
          <a:p>
            <a:r>
              <a:rPr lang="ru-RU" dirty="0" smtClean="0"/>
              <a:t>2024 р. – 13 лютого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361</TotalTime>
  <Words>174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Рамка</vt:lpstr>
      <vt:lpstr>Карнавали в Європі</vt:lpstr>
      <vt:lpstr>Болгарія. Kukeri. Кукери</vt:lpstr>
      <vt:lpstr>Польща. Tłusty czwartek</vt:lpstr>
      <vt:lpstr>Карнавал у Польщі.  Ostatki, zapusty, mięsopust </vt:lpstr>
      <vt:lpstr>Карнавал у Франції</vt:lpstr>
      <vt:lpstr>Карнавал в Італії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13</cp:revision>
  <dcterms:created xsi:type="dcterms:W3CDTF">2023-03-04T07:49:20Z</dcterms:created>
  <dcterms:modified xsi:type="dcterms:W3CDTF">2024-03-01T23:09:20Z</dcterms:modified>
</cp:coreProperties>
</file>