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zvukymista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yndicate.com.ua/audio-roliki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C05ADB-9204-51FE-5759-EC614DB872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/>
              <a:t>Радіореклама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7A3F9C3-6C99-CCD4-2B58-B34DB46F7A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Ринок радіо на 2021 рік </a:t>
            </a:r>
            <a:r>
              <a:rPr lang="en-US" dirty="0"/>
              <a:t>https://detector.media/rinok/article/196098/2022-02-02-rynok-radio-za-2021-rik-byudzhety-zrosly-na-39/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471323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0472E3-F5A1-A73D-2F8F-320218844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Класифікація реклами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E2ECFD-0A1C-378D-1536-AD96785BC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1. Пряма реклама : - рекламне оголошення; рекламний ролик (інформаційний, ігровий, музичний - </a:t>
            </a:r>
            <a:r>
              <a:rPr lang="en-US" dirty="0"/>
              <a:t>https://bazilik.media/mmm-danone-iak-brendy-vykorystovuiut-dzhynhly-v-reklami/</a:t>
            </a:r>
            <a:r>
              <a:rPr lang="uk-UA" dirty="0"/>
              <a:t>). Жанри: радіорепортаж (з місця подій), радіопередача</a:t>
            </a:r>
          </a:p>
          <a:p>
            <a:r>
              <a:rPr lang="uk-UA" dirty="0"/>
              <a:t>2. Спонсорство: рекламне оголошення, музичний ролик, анонси випусків, вручення призів, інтерв'ю зі спонсором, спільні акції</a:t>
            </a:r>
          </a:p>
          <a:p>
            <a:r>
              <a:rPr lang="uk-UA" dirty="0"/>
              <a:t>3 Інтеграція в радіопрограми: згадка продукту, розповідь про продукт, участь продукту в ігрових програмах, ігри, вікторини, експертна оцінка, презентація продукту.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015365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9136CC-7294-847B-436D-90AA47FE6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Структура </a:t>
            </a:r>
            <a:r>
              <a:rPr lang="uk-UA" dirty="0" err="1"/>
              <a:t>радіоролика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F70F9E-E723-8646-1443-F3A370EC3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Мова (інтонація, мелодика, мовлення, тембр, темп)</a:t>
            </a:r>
          </a:p>
          <a:p>
            <a:r>
              <a:rPr lang="uk-UA" dirty="0"/>
              <a:t>Звукові ефекти (гра «Звуки міста» - </a:t>
            </a:r>
            <a:r>
              <a:rPr lang="en-US" dirty="0">
                <a:hlinkClick r:id="rId2"/>
              </a:rPr>
              <a:t>https://zvukymista.com/</a:t>
            </a:r>
            <a:r>
              <a:rPr lang="uk-UA" dirty="0"/>
              <a:t> Вгадай місто за звуком)</a:t>
            </a:r>
          </a:p>
          <a:p>
            <a:r>
              <a:rPr lang="uk-UA" dirty="0"/>
              <a:t>Музика (гра підібрати музику для </a:t>
            </a:r>
            <a:r>
              <a:rPr lang="uk-UA"/>
              <a:t>реклами продуктів)</a:t>
            </a:r>
            <a:endParaRPr lang="uk-UA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063546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8510B6-0A66-2D0A-46A1-BFA7A0873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Виготовлення реклами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C29645-CA97-6E21-AAD7-E5B3EFD823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Приклад виготовлення </a:t>
            </a:r>
            <a:r>
              <a:rPr lang="uk-UA" dirty="0" err="1"/>
              <a:t>радіореклами</a:t>
            </a:r>
            <a:r>
              <a:rPr lang="uk-UA" dirty="0"/>
              <a:t> </a:t>
            </a:r>
            <a:r>
              <a:rPr lang="en-US" dirty="0">
                <a:hlinkClick r:id="rId2"/>
              </a:rPr>
              <a:t>https://syndicate.com.ua/audio-roliki</a:t>
            </a:r>
            <a:endParaRPr lang="uk-UA" dirty="0"/>
          </a:p>
          <a:p>
            <a:r>
              <a:rPr lang="uk-UA" dirty="0"/>
              <a:t>Порядок виготовлення </a:t>
            </a:r>
            <a:r>
              <a:rPr lang="uk-UA" dirty="0" err="1"/>
              <a:t>радіореклами</a:t>
            </a:r>
            <a:r>
              <a:rPr lang="uk-UA" dirty="0"/>
              <a:t>:</a:t>
            </a:r>
          </a:p>
          <a:p>
            <a:r>
              <a:rPr lang="uk-UA" dirty="0"/>
              <a:t>1. Ідея</a:t>
            </a:r>
          </a:p>
          <a:p>
            <a:r>
              <a:rPr lang="uk-UA" dirty="0"/>
              <a:t>2. Герої ролика</a:t>
            </a:r>
          </a:p>
          <a:p>
            <a:r>
              <a:rPr lang="uk-UA" dirty="0"/>
              <a:t>3. Місце дії</a:t>
            </a:r>
          </a:p>
          <a:p>
            <a:r>
              <a:rPr lang="uk-UA" dirty="0"/>
              <a:t>4 Канали поширення</a:t>
            </a:r>
          </a:p>
          <a:p>
            <a:r>
              <a:rPr lang="uk-UA" dirty="0"/>
              <a:t>5. Опис епізодів: звукові ефекти, музика.</a:t>
            </a:r>
          </a:p>
          <a:p>
            <a:r>
              <a:rPr lang="uk-UA" dirty="0"/>
              <a:t>6. Текст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340043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B1F869-03C3-2AD0-BA9F-3AF5B2D13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Приклад роботи в студії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7DEE8C-F5EB-53B9-82E8-955D213E24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Запорізьке радіо «Радіо на дотик» </a:t>
            </a:r>
          </a:p>
          <a:p>
            <a:r>
              <a:rPr lang="en-US" dirty="0"/>
              <a:t>https://www.youtube.com/watch?v=tOmXKk-3wXg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234095736"/>
      </p:ext>
    </p:extLst>
  </p:cSld>
  <p:clrMapOvr>
    <a:masterClrMapping/>
  </p:clrMapOvr>
</p:sld>
</file>

<file path=ppt/theme/theme1.xml><?xml version="1.0" encoding="utf-8"?>
<a:theme xmlns:a="http://schemas.openxmlformats.org/drawingml/2006/main" name="Рамка">
  <a:themeElements>
    <a:clrScheme name="Fram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18A1B607-7BAE-46D6-8090-545AC7BDD73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TM03457475[[fn=Рамка]]</Template>
  <TotalTime>39</TotalTime>
  <Words>218</Words>
  <Application>Microsoft Office PowerPoint</Application>
  <PresentationFormat>Широкоэкранный</PresentationFormat>
  <Paragraphs>22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Corbel</vt:lpstr>
      <vt:lpstr>Wingdings 2</vt:lpstr>
      <vt:lpstr>Рамка</vt:lpstr>
      <vt:lpstr>Радіореклама</vt:lpstr>
      <vt:lpstr>Класифікація реклами</vt:lpstr>
      <vt:lpstr>Структура радіоролика</vt:lpstr>
      <vt:lpstr>Виготовлення реклами</vt:lpstr>
      <vt:lpstr>Приклад роботи в студії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Радіореклама</dc:title>
  <dc:creator>Людмила Чернявская</dc:creator>
  <cp:lastModifiedBy>Людмила Чернявская</cp:lastModifiedBy>
  <cp:revision>1</cp:revision>
  <dcterms:created xsi:type="dcterms:W3CDTF">2022-10-17T18:06:06Z</dcterms:created>
  <dcterms:modified xsi:type="dcterms:W3CDTF">2022-10-17T18:45:36Z</dcterms:modified>
</cp:coreProperties>
</file>