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6"/>
  </p:notesMasterIdLst>
  <p:sldIdLst>
    <p:sldId id="375" r:id="rId2"/>
    <p:sldId id="344" r:id="rId3"/>
    <p:sldId id="345" r:id="rId4"/>
    <p:sldId id="377" r:id="rId5"/>
    <p:sldId id="347" r:id="rId6"/>
    <p:sldId id="278" r:id="rId7"/>
    <p:sldId id="378" r:id="rId8"/>
    <p:sldId id="376" r:id="rId9"/>
    <p:sldId id="293" r:id="rId10"/>
    <p:sldId id="339" r:id="rId11"/>
    <p:sldId id="279" r:id="rId12"/>
    <p:sldId id="341" r:id="rId13"/>
    <p:sldId id="342" r:id="rId14"/>
    <p:sldId id="343" r:id="rId15"/>
    <p:sldId id="282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80" r:id="rId24"/>
    <p:sldId id="281" r:id="rId25"/>
    <p:sldId id="283" r:id="rId26"/>
    <p:sldId id="316" r:id="rId27"/>
    <p:sldId id="338" r:id="rId28"/>
    <p:sldId id="340" r:id="rId29"/>
    <p:sldId id="317" r:id="rId30"/>
    <p:sldId id="368" r:id="rId31"/>
    <p:sldId id="373" r:id="rId32"/>
    <p:sldId id="374" r:id="rId33"/>
    <p:sldId id="318" r:id="rId34"/>
    <p:sldId id="319" r:id="rId35"/>
    <p:sldId id="332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71" r:id="rId63"/>
    <p:sldId id="294" r:id="rId64"/>
    <p:sldId id="365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D9BB8-93F0-48B4-B83B-5EEE901F025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010AB4-0613-4564-9897-DB4902049151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</a:rPr>
            <a:t>Дидактика</a:t>
          </a:r>
          <a:endParaRPr lang="ru-RU" sz="3600" b="1" dirty="0">
            <a:solidFill>
              <a:schemeClr val="tx1"/>
            </a:solidFill>
          </a:endParaRPr>
        </a:p>
      </dgm:t>
    </dgm:pt>
    <dgm:pt modelId="{652A3B50-67EA-44EC-89DB-BFC358285D54}" type="parTrans" cxnId="{C5CDD2B7-B896-438A-9A09-F1ADB6FE4A74}">
      <dgm:prSet/>
      <dgm:spPr/>
      <dgm:t>
        <a:bodyPr/>
        <a:lstStyle/>
        <a:p>
          <a:endParaRPr lang="ru-RU"/>
        </a:p>
      </dgm:t>
    </dgm:pt>
    <dgm:pt modelId="{981E636C-EA86-4685-99FD-8E150831C98D}" type="sibTrans" cxnId="{C5CDD2B7-B896-438A-9A09-F1ADB6FE4A74}">
      <dgm:prSet/>
      <dgm:spPr/>
      <dgm:t>
        <a:bodyPr/>
        <a:lstStyle/>
        <a:p>
          <a:endParaRPr lang="ru-RU"/>
        </a:p>
      </dgm:t>
    </dgm:pt>
    <dgm:pt modelId="{0E765CBC-31B0-4129-B889-509B93881A2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Принципи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21A90CDA-10D0-44B4-951C-C97A7D8A0E61}" type="parTrans" cxnId="{58549CDA-28EF-47AA-BCA6-1AADD76ACC76}">
      <dgm:prSet/>
      <dgm:spPr/>
      <dgm:t>
        <a:bodyPr/>
        <a:lstStyle/>
        <a:p>
          <a:endParaRPr lang="ru-RU" dirty="0"/>
        </a:p>
      </dgm:t>
    </dgm:pt>
    <dgm:pt modelId="{1576D83C-3FC5-44C7-84A1-5ED0037379B0}" type="sibTrans" cxnId="{58549CDA-28EF-47AA-BCA6-1AADD76ACC76}">
      <dgm:prSet/>
      <dgm:spPr/>
      <dgm:t>
        <a:bodyPr/>
        <a:lstStyle/>
        <a:p>
          <a:endParaRPr lang="ru-RU"/>
        </a:p>
      </dgm:t>
    </dgm:pt>
    <dgm:pt modelId="{5B8947F7-D8D4-4FBE-BE09-9BAEFC21AB3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Форми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9D18F12E-3339-41B3-A04C-66CAA5581A9F}" type="parTrans" cxnId="{BE4C7A8E-F3B0-4EF7-9492-750FA6F65A69}">
      <dgm:prSet/>
      <dgm:spPr/>
      <dgm:t>
        <a:bodyPr/>
        <a:lstStyle/>
        <a:p>
          <a:endParaRPr lang="ru-RU" dirty="0"/>
        </a:p>
      </dgm:t>
    </dgm:pt>
    <dgm:pt modelId="{62D9E476-AC88-469A-8056-5F7130E619AA}" type="sibTrans" cxnId="{BE4C7A8E-F3B0-4EF7-9492-750FA6F65A69}">
      <dgm:prSet/>
      <dgm:spPr/>
      <dgm:t>
        <a:bodyPr/>
        <a:lstStyle/>
        <a:p>
          <a:endParaRPr lang="ru-RU"/>
        </a:p>
      </dgm:t>
    </dgm:pt>
    <dgm:pt modelId="{ED4CFFC1-FD9E-46FF-83E5-1C373595D4E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Типи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79A63C9F-6023-4547-BBE3-0C0BFFE71F9E}" type="parTrans" cxnId="{B0673E95-F3C4-42D0-BDC8-BCB8CC93AA08}">
      <dgm:prSet/>
      <dgm:spPr/>
      <dgm:t>
        <a:bodyPr/>
        <a:lstStyle/>
        <a:p>
          <a:endParaRPr lang="ru-RU" dirty="0"/>
        </a:p>
      </dgm:t>
    </dgm:pt>
    <dgm:pt modelId="{57DF3642-4846-4642-9024-456308B31751}" type="sibTrans" cxnId="{B0673E95-F3C4-42D0-BDC8-BCB8CC93AA08}">
      <dgm:prSet/>
      <dgm:spPr/>
      <dgm:t>
        <a:bodyPr/>
        <a:lstStyle/>
        <a:p>
          <a:endParaRPr lang="ru-RU"/>
        </a:p>
      </dgm:t>
    </dgm:pt>
    <dgm:pt modelId="{AE719161-355B-4321-8AB5-1D4BA8D2CC9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Функції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B4072340-025F-4936-A6B7-158452F47E71}" type="parTrans" cxnId="{2739BFC3-3DC9-412F-9D67-3ECE917876C2}">
      <dgm:prSet/>
      <dgm:spPr/>
      <dgm:t>
        <a:bodyPr/>
        <a:lstStyle/>
        <a:p>
          <a:endParaRPr lang="ru-RU" dirty="0"/>
        </a:p>
      </dgm:t>
    </dgm:pt>
    <dgm:pt modelId="{63AB1795-35D4-4810-B1A6-889D20C04E5D}" type="sibTrans" cxnId="{2739BFC3-3DC9-412F-9D67-3ECE917876C2}">
      <dgm:prSet/>
      <dgm:spPr/>
      <dgm:t>
        <a:bodyPr/>
        <a:lstStyle/>
        <a:p>
          <a:endParaRPr lang="ru-RU"/>
        </a:p>
      </dgm:t>
    </dgm:pt>
    <dgm:pt modelId="{EEF334C4-FD85-4A8A-827F-CAEDCC6C583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1FFB521E-4A0C-4672-A220-D1796F2521AF}" type="parTrans" cxnId="{BDAD89BC-1863-4120-B905-0F4D7B64560A}">
      <dgm:prSet/>
      <dgm:spPr/>
      <dgm:t>
        <a:bodyPr/>
        <a:lstStyle/>
        <a:p>
          <a:endParaRPr lang="ru-RU" dirty="0"/>
        </a:p>
      </dgm:t>
    </dgm:pt>
    <dgm:pt modelId="{6C9D7E79-EEF6-4A4F-8A15-A119F0775BC0}" type="sibTrans" cxnId="{BDAD89BC-1863-4120-B905-0F4D7B64560A}">
      <dgm:prSet/>
      <dgm:spPr/>
      <dgm:t>
        <a:bodyPr/>
        <a:lstStyle/>
        <a:p>
          <a:endParaRPr lang="ru-RU"/>
        </a:p>
      </dgm:t>
    </dgm:pt>
    <dgm:pt modelId="{88AB693A-788B-496A-AE7D-B0DCC0F715A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Освітні технології </a:t>
          </a:r>
          <a:endParaRPr lang="ru-RU" sz="2400" b="1" dirty="0" smtClean="0">
            <a:solidFill>
              <a:schemeClr val="tx1"/>
            </a:solidFill>
          </a:endParaRPr>
        </a:p>
      </dgm:t>
    </dgm:pt>
    <dgm:pt modelId="{0B485246-317D-4D27-BF7F-A5FC95384043}" type="parTrans" cxnId="{73565301-B078-41EA-B8C4-4B09BF7F3538}">
      <dgm:prSet/>
      <dgm:spPr/>
      <dgm:t>
        <a:bodyPr/>
        <a:lstStyle/>
        <a:p>
          <a:endParaRPr lang="ru-RU" dirty="0"/>
        </a:p>
      </dgm:t>
    </dgm:pt>
    <dgm:pt modelId="{21193A35-DB31-4EDB-ACFD-AA40BCBB1A05}" type="sibTrans" cxnId="{73565301-B078-41EA-B8C4-4B09BF7F3538}">
      <dgm:prSet/>
      <dgm:spPr/>
      <dgm:t>
        <a:bodyPr/>
        <a:lstStyle/>
        <a:p>
          <a:endParaRPr lang="ru-RU"/>
        </a:p>
      </dgm:t>
    </dgm:pt>
    <dgm:pt modelId="{9AF4912A-D583-44F2-AFAE-BC0AA8FCC1A9}" type="pres">
      <dgm:prSet presAssocID="{A12D9BB8-93F0-48B4-B83B-5EEE901F02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B37EF-12F4-41C3-B992-53C21C47C0D5}" type="pres">
      <dgm:prSet presAssocID="{80010AB4-0613-4564-9897-DB4902049151}" presName="root1" presStyleCnt="0"/>
      <dgm:spPr/>
    </dgm:pt>
    <dgm:pt modelId="{8E0AA751-D23F-4A70-9AA7-F83652396B2B}" type="pres">
      <dgm:prSet presAssocID="{80010AB4-0613-4564-9897-DB4902049151}" presName="LevelOneTextNode" presStyleLbl="node0" presStyleIdx="0" presStyleCnt="1" custScaleX="172436" custScaleY="130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DA83D-8D07-4DF6-B64E-675FE28CC719}" type="pres">
      <dgm:prSet presAssocID="{80010AB4-0613-4564-9897-DB4902049151}" presName="level2hierChild" presStyleCnt="0"/>
      <dgm:spPr/>
    </dgm:pt>
    <dgm:pt modelId="{D3AE37FD-01F3-4C30-AE3F-08A348EFC1FA}" type="pres">
      <dgm:prSet presAssocID="{21A90CDA-10D0-44B4-951C-C97A7D8A0E61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24A2F75-F45A-4097-833D-FA9B388D5371}" type="pres">
      <dgm:prSet presAssocID="{21A90CDA-10D0-44B4-951C-C97A7D8A0E6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E3432FB-F8D7-45C4-A725-95F123892905}" type="pres">
      <dgm:prSet presAssocID="{0E765CBC-31B0-4129-B889-509B93881A2A}" presName="root2" presStyleCnt="0"/>
      <dgm:spPr/>
    </dgm:pt>
    <dgm:pt modelId="{957B4592-8EBE-4BA7-B2C4-4E497E775700}" type="pres">
      <dgm:prSet presAssocID="{0E765CBC-31B0-4129-B889-509B93881A2A}" presName="LevelTwoTextNode" presStyleLbl="node2" presStyleIdx="0" presStyleCnt="6" custScaleX="259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E38F6-DD85-4330-80CD-495237419E97}" type="pres">
      <dgm:prSet presAssocID="{0E765CBC-31B0-4129-B889-509B93881A2A}" presName="level3hierChild" presStyleCnt="0"/>
      <dgm:spPr/>
    </dgm:pt>
    <dgm:pt modelId="{6873F433-CC2E-4521-BF5D-61FEE6D6C069}" type="pres">
      <dgm:prSet presAssocID="{B4072340-025F-4936-A6B7-158452F47E71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1ECFB5F-8D8E-41DF-98CD-49592D5635A9}" type="pres">
      <dgm:prSet presAssocID="{B4072340-025F-4936-A6B7-158452F47E7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2703C3A-CD2A-4076-B4D2-E2185824ECD2}" type="pres">
      <dgm:prSet presAssocID="{AE719161-355B-4321-8AB5-1D4BA8D2CC95}" presName="root2" presStyleCnt="0"/>
      <dgm:spPr/>
    </dgm:pt>
    <dgm:pt modelId="{DE13E4A8-7205-44A8-AC92-7607513A8E25}" type="pres">
      <dgm:prSet presAssocID="{AE719161-355B-4321-8AB5-1D4BA8D2CC95}" presName="LevelTwoTextNode" presStyleLbl="node2" presStyleIdx="1" presStyleCnt="6" custScaleX="262739" custLinFactNeighborX="-1956" custLinFactNeighborY="7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B363EB-9F90-4505-BEE2-424776975FDB}" type="pres">
      <dgm:prSet presAssocID="{AE719161-355B-4321-8AB5-1D4BA8D2CC95}" presName="level3hierChild" presStyleCnt="0"/>
      <dgm:spPr/>
    </dgm:pt>
    <dgm:pt modelId="{733CE034-8AFA-4F82-B982-04E048B7478C}" type="pres">
      <dgm:prSet presAssocID="{1FFB521E-4A0C-4672-A220-D1796F2521AF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67B23B05-9F88-4F11-9711-CD049A28B464}" type="pres">
      <dgm:prSet presAssocID="{1FFB521E-4A0C-4672-A220-D1796F2521A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1432D21-CD1C-45A8-A2DF-21D785C5805F}" type="pres">
      <dgm:prSet presAssocID="{EEF334C4-FD85-4A8A-827F-CAEDCC6C5837}" presName="root2" presStyleCnt="0"/>
      <dgm:spPr/>
    </dgm:pt>
    <dgm:pt modelId="{4C16FA11-9FB3-44B1-8A86-6ED436842D80}" type="pres">
      <dgm:prSet presAssocID="{EEF334C4-FD85-4A8A-827F-CAEDCC6C5837}" presName="LevelTwoTextNode" presStyleLbl="node2" presStyleIdx="2" presStyleCnt="6" custScaleX="264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C8A96-76D9-4742-8478-CFC6A80FA1DE}" type="pres">
      <dgm:prSet presAssocID="{EEF334C4-FD85-4A8A-827F-CAEDCC6C5837}" presName="level3hierChild" presStyleCnt="0"/>
      <dgm:spPr/>
    </dgm:pt>
    <dgm:pt modelId="{9B33470D-6FB8-44E1-BA52-3903BFB8F6E0}" type="pres">
      <dgm:prSet presAssocID="{9D18F12E-3339-41B3-A04C-66CAA5581A9F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772C822B-FF38-4CDB-A4BE-CB1E8270DE83}" type="pres">
      <dgm:prSet presAssocID="{9D18F12E-3339-41B3-A04C-66CAA5581A9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F1F39D8-5F6F-41B3-B855-E296C146DE85}" type="pres">
      <dgm:prSet presAssocID="{5B8947F7-D8D4-4FBE-BE09-9BAEFC21AB32}" presName="root2" presStyleCnt="0"/>
      <dgm:spPr/>
    </dgm:pt>
    <dgm:pt modelId="{5800308E-B940-45AF-A70A-0566DD9F7766}" type="pres">
      <dgm:prSet presAssocID="{5B8947F7-D8D4-4FBE-BE09-9BAEFC21AB32}" presName="LevelTwoTextNode" presStyleLbl="node2" presStyleIdx="3" presStyleCnt="6" custScaleX="264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54524-CC38-4DDA-B90B-1DF4F48AA28A}" type="pres">
      <dgm:prSet presAssocID="{5B8947F7-D8D4-4FBE-BE09-9BAEFC21AB32}" presName="level3hierChild" presStyleCnt="0"/>
      <dgm:spPr/>
    </dgm:pt>
    <dgm:pt modelId="{AD9D4889-6CA5-4E53-B1A2-8C6136F999CD}" type="pres">
      <dgm:prSet presAssocID="{79A63C9F-6023-4547-BBE3-0C0BFFE71F9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92F656E2-A996-40A7-8347-CE1EC273139E}" type="pres">
      <dgm:prSet presAssocID="{79A63C9F-6023-4547-BBE3-0C0BFFE71F9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42FF867-DB77-4F4C-AA3C-007486EF276D}" type="pres">
      <dgm:prSet presAssocID="{ED4CFFC1-FD9E-46FF-83E5-1C373595D4EC}" presName="root2" presStyleCnt="0"/>
      <dgm:spPr/>
    </dgm:pt>
    <dgm:pt modelId="{1128752A-D88B-4227-9940-77A6644A3D5E}" type="pres">
      <dgm:prSet presAssocID="{ED4CFFC1-FD9E-46FF-83E5-1C373595D4EC}" presName="LevelTwoTextNode" presStyleLbl="node2" presStyleIdx="4" presStyleCnt="6" custScaleX="268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9B846-D9B2-4084-B69F-177E24103DA3}" type="pres">
      <dgm:prSet presAssocID="{ED4CFFC1-FD9E-46FF-83E5-1C373595D4EC}" presName="level3hierChild" presStyleCnt="0"/>
      <dgm:spPr/>
    </dgm:pt>
    <dgm:pt modelId="{333074C1-852B-4FF1-B781-0775D5D0E29F}" type="pres">
      <dgm:prSet presAssocID="{0B485246-317D-4D27-BF7F-A5FC9538404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6668E10-CBCE-4F04-8669-0D082CE32637}" type="pres">
      <dgm:prSet presAssocID="{0B485246-317D-4D27-BF7F-A5FC9538404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FE4722D-2378-4CC5-B0A8-200615F11FFB}" type="pres">
      <dgm:prSet presAssocID="{88AB693A-788B-496A-AE7D-B0DCC0F715A6}" presName="root2" presStyleCnt="0"/>
      <dgm:spPr/>
    </dgm:pt>
    <dgm:pt modelId="{65544E06-D994-42B1-BDF2-B4F58F3B1FC7}" type="pres">
      <dgm:prSet presAssocID="{88AB693A-788B-496A-AE7D-B0DCC0F715A6}" presName="LevelTwoTextNode" presStyleLbl="node2" presStyleIdx="5" presStyleCnt="6" custScaleX="266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7DE11-795B-46B6-9C3C-4EB3B0A80A90}" type="pres">
      <dgm:prSet presAssocID="{88AB693A-788B-496A-AE7D-B0DCC0F715A6}" presName="level3hierChild" presStyleCnt="0"/>
      <dgm:spPr/>
    </dgm:pt>
  </dgm:ptLst>
  <dgm:cxnLst>
    <dgm:cxn modelId="{A8A3E40C-F073-4576-80DA-DB77A9517724}" type="presOf" srcId="{0E765CBC-31B0-4129-B889-509B93881A2A}" destId="{957B4592-8EBE-4BA7-B2C4-4E497E775700}" srcOrd="0" destOrd="0" presId="urn:microsoft.com/office/officeart/2008/layout/HorizontalMultiLevelHierarchy"/>
    <dgm:cxn modelId="{B5D545B5-7A61-4EAA-8457-EB4ED5A0995F}" type="presOf" srcId="{B4072340-025F-4936-A6B7-158452F47E71}" destId="{6873F433-CC2E-4521-BF5D-61FEE6D6C069}" srcOrd="0" destOrd="0" presId="urn:microsoft.com/office/officeart/2008/layout/HorizontalMultiLevelHierarchy"/>
    <dgm:cxn modelId="{286E1305-E082-4BDB-95F7-61E46BFEEFC3}" type="presOf" srcId="{AE719161-355B-4321-8AB5-1D4BA8D2CC95}" destId="{DE13E4A8-7205-44A8-AC92-7607513A8E25}" srcOrd="0" destOrd="0" presId="urn:microsoft.com/office/officeart/2008/layout/HorizontalMultiLevelHierarchy"/>
    <dgm:cxn modelId="{95DB9906-30EC-44F6-A22C-A5034A460FED}" type="presOf" srcId="{21A90CDA-10D0-44B4-951C-C97A7D8A0E61}" destId="{D3AE37FD-01F3-4C30-AE3F-08A348EFC1FA}" srcOrd="0" destOrd="0" presId="urn:microsoft.com/office/officeart/2008/layout/HorizontalMultiLevelHierarchy"/>
    <dgm:cxn modelId="{6C55C3A3-98E6-4425-A8F3-765CD4FB8EA1}" type="presOf" srcId="{ED4CFFC1-FD9E-46FF-83E5-1C373595D4EC}" destId="{1128752A-D88B-4227-9940-77A6644A3D5E}" srcOrd="0" destOrd="0" presId="urn:microsoft.com/office/officeart/2008/layout/HorizontalMultiLevelHierarchy"/>
    <dgm:cxn modelId="{B2757A41-CFB9-44C6-93E7-A59E622EB069}" type="presOf" srcId="{9D18F12E-3339-41B3-A04C-66CAA5581A9F}" destId="{9B33470D-6FB8-44E1-BA52-3903BFB8F6E0}" srcOrd="0" destOrd="0" presId="urn:microsoft.com/office/officeart/2008/layout/HorizontalMultiLevelHierarchy"/>
    <dgm:cxn modelId="{B0673E95-F3C4-42D0-BDC8-BCB8CC93AA08}" srcId="{80010AB4-0613-4564-9897-DB4902049151}" destId="{ED4CFFC1-FD9E-46FF-83E5-1C373595D4EC}" srcOrd="4" destOrd="0" parTransId="{79A63C9F-6023-4547-BBE3-0C0BFFE71F9E}" sibTransId="{57DF3642-4846-4642-9024-456308B31751}"/>
    <dgm:cxn modelId="{78EC0DED-3B37-46A3-B4A8-E3EEF7CFDABA}" type="presOf" srcId="{0B485246-317D-4D27-BF7F-A5FC95384043}" destId="{333074C1-852B-4FF1-B781-0775D5D0E29F}" srcOrd="0" destOrd="0" presId="urn:microsoft.com/office/officeart/2008/layout/HorizontalMultiLevelHierarchy"/>
    <dgm:cxn modelId="{BDAD89BC-1863-4120-B905-0F4D7B64560A}" srcId="{80010AB4-0613-4564-9897-DB4902049151}" destId="{EEF334C4-FD85-4A8A-827F-CAEDCC6C5837}" srcOrd="2" destOrd="0" parTransId="{1FFB521E-4A0C-4672-A220-D1796F2521AF}" sibTransId="{6C9D7E79-EEF6-4A4F-8A15-A119F0775BC0}"/>
    <dgm:cxn modelId="{E4D71516-AC06-422C-B36B-2E6A5C71B6F2}" type="presOf" srcId="{79A63C9F-6023-4547-BBE3-0C0BFFE71F9E}" destId="{92F656E2-A996-40A7-8347-CE1EC273139E}" srcOrd="1" destOrd="0" presId="urn:microsoft.com/office/officeart/2008/layout/HorizontalMultiLevelHierarchy"/>
    <dgm:cxn modelId="{B24EAF21-5360-42C9-AA74-65796A1CE0A5}" type="presOf" srcId="{1FFB521E-4A0C-4672-A220-D1796F2521AF}" destId="{733CE034-8AFA-4F82-B982-04E048B7478C}" srcOrd="0" destOrd="0" presId="urn:microsoft.com/office/officeart/2008/layout/HorizontalMultiLevelHierarchy"/>
    <dgm:cxn modelId="{51C5E7EF-AEF3-4AF6-9CFE-4A8FA3481C80}" type="presOf" srcId="{80010AB4-0613-4564-9897-DB4902049151}" destId="{8E0AA751-D23F-4A70-9AA7-F83652396B2B}" srcOrd="0" destOrd="0" presId="urn:microsoft.com/office/officeart/2008/layout/HorizontalMultiLevelHierarchy"/>
    <dgm:cxn modelId="{683AEACB-B6DD-4470-8460-938EF70135EC}" type="presOf" srcId="{EEF334C4-FD85-4A8A-827F-CAEDCC6C5837}" destId="{4C16FA11-9FB3-44B1-8A86-6ED436842D80}" srcOrd="0" destOrd="0" presId="urn:microsoft.com/office/officeart/2008/layout/HorizontalMultiLevelHierarchy"/>
    <dgm:cxn modelId="{58549CDA-28EF-47AA-BCA6-1AADD76ACC76}" srcId="{80010AB4-0613-4564-9897-DB4902049151}" destId="{0E765CBC-31B0-4129-B889-509B93881A2A}" srcOrd="0" destOrd="0" parTransId="{21A90CDA-10D0-44B4-951C-C97A7D8A0E61}" sibTransId="{1576D83C-3FC5-44C7-84A1-5ED0037379B0}"/>
    <dgm:cxn modelId="{68D89155-E01C-4AB4-AAF3-220FED1A76BE}" type="presOf" srcId="{0B485246-317D-4D27-BF7F-A5FC95384043}" destId="{46668E10-CBCE-4F04-8669-0D082CE32637}" srcOrd="1" destOrd="0" presId="urn:microsoft.com/office/officeart/2008/layout/HorizontalMultiLevelHierarchy"/>
    <dgm:cxn modelId="{D12F0A23-C0F0-44A6-A996-6E094E2E7197}" type="presOf" srcId="{1FFB521E-4A0C-4672-A220-D1796F2521AF}" destId="{67B23B05-9F88-4F11-9711-CD049A28B464}" srcOrd="1" destOrd="0" presId="urn:microsoft.com/office/officeart/2008/layout/HorizontalMultiLevelHierarchy"/>
    <dgm:cxn modelId="{73565301-B078-41EA-B8C4-4B09BF7F3538}" srcId="{80010AB4-0613-4564-9897-DB4902049151}" destId="{88AB693A-788B-496A-AE7D-B0DCC0F715A6}" srcOrd="5" destOrd="0" parTransId="{0B485246-317D-4D27-BF7F-A5FC95384043}" sibTransId="{21193A35-DB31-4EDB-ACFD-AA40BCBB1A05}"/>
    <dgm:cxn modelId="{EB91A4FF-9C59-4734-8199-7F05AE4A0DAD}" type="presOf" srcId="{21A90CDA-10D0-44B4-951C-C97A7D8A0E61}" destId="{024A2F75-F45A-4097-833D-FA9B388D5371}" srcOrd="1" destOrd="0" presId="urn:microsoft.com/office/officeart/2008/layout/HorizontalMultiLevelHierarchy"/>
    <dgm:cxn modelId="{623FEE97-4DFD-484C-9B5B-2DA0AFD61292}" type="presOf" srcId="{5B8947F7-D8D4-4FBE-BE09-9BAEFC21AB32}" destId="{5800308E-B940-45AF-A70A-0566DD9F7766}" srcOrd="0" destOrd="0" presId="urn:microsoft.com/office/officeart/2008/layout/HorizontalMultiLevelHierarchy"/>
    <dgm:cxn modelId="{C5CDD2B7-B896-438A-9A09-F1ADB6FE4A74}" srcId="{A12D9BB8-93F0-48B4-B83B-5EEE901F0256}" destId="{80010AB4-0613-4564-9897-DB4902049151}" srcOrd="0" destOrd="0" parTransId="{652A3B50-67EA-44EC-89DB-BFC358285D54}" sibTransId="{981E636C-EA86-4685-99FD-8E150831C98D}"/>
    <dgm:cxn modelId="{9CC8695C-2E5B-4E61-B816-5FE04821C77D}" type="presOf" srcId="{A12D9BB8-93F0-48B4-B83B-5EEE901F0256}" destId="{9AF4912A-D583-44F2-AFAE-BC0AA8FCC1A9}" srcOrd="0" destOrd="0" presId="urn:microsoft.com/office/officeart/2008/layout/HorizontalMultiLevelHierarchy"/>
    <dgm:cxn modelId="{BE4C7A8E-F3B0-4EF7-9492-750FA6F65A69}" srcId="{80010AB4-0613-4564-9897-DB4902049151}" destId="{5B8947F7-D8D4-4FBE-BE09-9BAEFC21AB32}" srcOrd="3" destOrd="0" parTransId="{9D18F12E-3339-41B3-A04C-66CAA5581A9F}" sibTransId="{62D9E476-AC88-469A-8056-5F7130E619AA}"/>
    <dgm:cxn modelId="{28404C0A-1C40-4215-9AE1-682FB4D3CC33}" type="presOf" srcId="{9D18F12E-3339-41B3-A04C-66CAA5581A9F}" destId="{772C822B-FF38-4CDB-A4BE-CB1E8270DE83}" srcOrd="1" destOrd="0" presId="urn:microsoft.com/office/officeart/2008/layout/HorizontalMultiLevelHierarchy"/>
    <dgm:cxn modelId="{5C118031-0BD0-4BA0-80A4-0C55E88D93AE}" type="presOf" srcId="{88AB693A-788B-496A-AE7D-B0DCC0F715A6}" destId="{65544E06-D994-42B1-BDF2-B4F58F3B1FC7}" srcOrd="0" destOrd="0" presId="urn:microsoft.com/office/officeart/2008/layout/HorizontalMultiLevelHierarchy"/>
    <dgm:cxn modelId="{8A3D5BCE-1860-4815-8745-6EBD50F8CB16}" type="presOf" srcId="{79A63C9F-6023-4547-BBE3-0C0BFFE71F9E}" destId="{AD9D4889-6CA5-4E53-B1A2-8C6136F999CD}" srcOrd="0" destOrd="0" presId="urn:microsoft.com/office/officeart/2008/layout/HorizontalMultiLevelHierarchy"/>
    <dgm:cxn modelId="{147BCA91-7648-4228-A650-C09AC7442B83}" type="presOf" srcId="{B4072340-025F-4936-A6B7-158452F47E71}" destId="{81ECFB5F-8D8E-41DF-98CD-49592D5635A9}" srcOrd="1" destOrd="0" presId="urn:microsoft.com/office/officeart/2008/layout/HorizontalMultiLevelHierarchy"/>
    <dgm:cxn modelId="{2739BFC3-3DC9-412F-9D67-3ECE917876C2}" srcId="{80010AB4-0613-4564-9897-DB4902049151}" destId="{AE719161-355B-4321-8AB5-1D4BA8D2CC95}" srcOrd="1" destOrd="0" parTransId="{B4072340-025F-4936-A6B7-158452F47E71}" sibTransId="{63AB1795-35D4-4810-B1A6-889D20C04E5D}"/>
    <dgm:cxn modelId="{99C9FF7A-450C-4766-854E-CF32C8120E8B}" type="presParOf" srcId="{9AF4912A-D583-44F2-AFAE-BC0AA8FCC1A9}" destId="{317B37EF-12F4-41C3-B992-53C21C47C0D5}" srcOrd="0" destOrd="0" presId="urn:microsoft.com/office/officeart/2008/layout/HorizontalMultiLevelHierarchy"/>
    <dgm:cxn modelId="{E1DC620E-5F04-403C-970C-57E4CFA51A15}" type="presParOf" srcId="{317B37EF-12F4-41C3-B992-53C21C47C0D5}" destId="{8E0AA751-D23F-4A70-9AA7-F83652396B2B}" srcOrd="0" destOrd="0" presId="urn:microsoft.com/office/officeart/2008/layout/HorizontalMultiLevelHierarchy"/>
    <dgm:cxn modelId="{102D89D4-562F-41D8-84D8-B06DC312A11D}" type="presParOf" srcId="{317B37EF-12F4-41C3-B992-53C21C47C0D5}" destId="{7FDDA83D-8D07-4DF6-B64E-675FE28CC719}" srcOrd="1" destOrd="0" presId="urn:microsoft.com/office/officeart/2008/layout/HorizontalMultiLevelHierarchy"/>
    <dgm:cxn modelId="{106DC08B-65D9-465C-BCFE-900F91CB8D0A}" type="presParOf" srcId="{7FDDA83D-8D07-4DF6-B64E-675FE28CC719}" destId="{D3AE37FD-01F3-4C30-AE3F-08A348EFC1FA}" srcOrd="0" destOrd="0" presId="urn:microsoft.com/office/officeart/2008/layout/HorizontalMultiLevelHierarchy"/>
    <dgm:cxn modelId="{C05693C2-3C9A-497F-99F1-6E2E0F37C4AA}" type="presParOf" srcId="{D3AE37FD-01F3-4C30-AE3F-08A348EFC1FA}" destId="{024A2F75-F45A-4097-833D-FA9B388D5371}" srcOrd="0" destOrd="0" presId="urn:microsoft.com/office/officeart/2008/layout/HorizontalMultiLevelHierarchy"/>
    <dgm:cxn modelId="{875BD561-59CF-4459-A5DA-164623BFEAA7}" type="presParOf" srcId="{7FDDA83D-8D07-4DF6-B64E-675FE28CC719}" destId="{8E3432FB-F8D7-45C4-A725-95F123892905}" srcOrd="1" destOrd="0" presId="urn:microsoft.com/office/officeart/2008/layout/HorizontalMultiLevelHierarchy"/>
    <dgm:cxn modelId="{542FF314-C313-46F3-8E28-9D74EA483472}" type="presParOf" srcId="{8E3432FB-F8D7-45C4-A725-95F123892905}" destId="{957B4592-8EBE-4BA7-B2C4-4E497E775700}" srcOrd="0" destOrd="0" presId="urn:microsoft.com/office/officeart/2008/layout/HorizontalMultiLevelHierarchy"/>
    <dgm:cxn modelId="{529D1F14-CAF9-4498-8B6D-6F30C3E9067F}" type="presParOf" srcId="{8E3432FB-F8D7-45C4-A725-95F123892905}" destId="{140E38F6-DD85-4330-80CD-495237419E97}" srcOrd="1" destOrd="0" presId="urn:microsoft.com/office/officeart/2008/layout/HorizontalMultiLevelHierarchy"/>
    <dgm:cxn modelId="{35DB91D8-98C6-4559-AB09-EDF04D330718}" type="presParOf" srcId="{7FDDA83D-8D07-4DF6-B64E-675FE28CC719}" destId="{6873F433-CC2E-4521-BF5D-61FEE6D6C069}" srcOrd="2" destOrd="0" presId="urn:microsoft.com/office/officeart/2008/layout/HorizontalMultiLevelHierarchy"/>
    <dgm:cxn modelId="{50B66425-4ADD-425B-91FC-D1D3E5651967}" type="presParOf" srcId="{6873F433-CC2E-4521-BF5D-61FEE6D6C069}" destId="{81ECFB5F-8D8E-41DF-98CD-49592D5635A9}" srcOrd="0" destOrd="0" presId="urn:microsoft.com/office/officeart/2008/layout/HorizontalMultiLevelHierarchy"/>
    <dgm:cxn modelId="{15522B86-B1D0-4D96-A541-EBFA794EDAED}" type="presParOf" srcId="{7FDDA83D-8D07-4DF6-B64E-675FE28CC719}" destId="{E2703C3A-CD2A-4076-B4D2-E2185824ECD2}" srcOrd="3" destOrd="0" presId="urn:microsoft.com/office/officeart/2008/layout/HorizontalMultiLevelHierarchy"/>
    <dgm:cxn modelId="{A53156A7-8D83-4618-8224-620B1979BA9F}" type="presParOf" srcId="{E2703C3A-CD2A-4076-B4D2-E2185824ECD2}" destId="{DE13E4A8-7205-44A8-AC92-7607513A8E25}" srcOrd="0" destOrd="0" presId="urn:microsoft.com/office/officeart/2008/layout/HorizontalMultiLevelHierarchy"/>
    <dgm:cxn modelId="{3395C176-BD46-4F25-B69A-0C912223A4C8}" type="presParOf" srcId="{E2703C3A-CD2A-4076-B4D2-E2185824ECD2}" destId="{CAB363EB-9F90-4505-BEE2-424776975FDB}" srcOrd="1" destOrd="0" presId="urn:microsoft.com/office/officeart/2008/layout/HorizontalMultiLevelHierarchy"/>
    <dgm:cxn modelId="{D0C92EB9-A480-4D31-988D-AA8067C4FEFB}" type="presParOf" srcId="{7FDDA83D-8D07-4DF6-B64E-675FE28CC719}" destId="{733CE034-8AFA-4F82-B982-04E048B7478C}" srcOrd="4" destOrd="0" presId="urn:microsoft.com/office/officeart/2008/layout/HorizontalMultiLevelHierarchy"/>
    <dgm:cxn modelId="{2157DF91-CA72-4A8D-B5A8-C1DB17D3470C}" type="presParOf" srcId="{733CE034-8AFA-4F82-B982-04E048B7478C}" destId="{67B23B05-9F88-4F11-9711-CD049A28B464}" srcOrd="0" destOrd="0" presId="urn:microsoft.com/office/officeart/2008/layout/HorizontalMultiLevelHierarchy"/>
    <dgm:cxn modelId="{E2FC8126-AFE0-4962-801A-8372C527781B}" type="presParOf" srcId="{7FDDA83D-8D07-4DF6-B64E-675FE28CC719}" destId="{F1432D21-CD1C-45A8-A2DF-21D785C5805F}" srcOrd="5" destOrd="0" presId="urn:microsoft.com/office/officeart/2008/layout/HorizontalMultiLevelHierarchy"/>
    <dgm:cxn modelId="{1CE23BD2-0018-441F-8896-C341C70C960F}" type="presParOf" srcId="{F1432D21-CD1C-45A8-A2DF-21D785C5805F}" destId="{4C16FA11-9FB3-44B1-8A86-6ED436842D80}" srcOrd="0" destOrd="0" presId="urn:microsoft.com/office/officeart/2008/layout/HorizontalMultiLevelHierarchy"/>
    <dgm:cxn modelId="{3E227BD7-364B-4F91-A4B3-2184BF02546F}" type="presParOf" srcId="{F1432D21-CD1C-45A8-A2DF-21D785C5805F}" destId="{15CC8A96-76D9-4742-8478-CFC6A80FA1DE}" srcOrd="1" destOrd="0" presId="urn:microsoft.com/office/officeart/2008/layout/HorizontalMultiLevelHierarchy"/>
    <dgm:cxn modelId="{B7F97282-0E1A-40DF-BC58-FB3666994EF4}" type="presParOf" srcId="{7FDDA83D-8D07-4DF6-B64E-675FE28CC719}" destId="{9B33470D-6FB8-44E1-BA52-3903BFB8F6E0}" srcOrd="6" destOrd="0" presId="urn:microsoft.com/office/officeart/2008/layout/HorizontalMultiLevelHierarchy"/>
    <dgm:cxn modelId="{74BC01EC-D56E-4D5C-981A-C03F9B5CFA2F}" type="presParOf" srcId="{9B33470D-6FB8-44E1-BA52-3903BFB8F6E0}" destId="{772C822B-FF38-4CDB-A4BE-CB1E8270DE83}" srcOrd="0" destOrd="0" presId="urn:microsoft.com/office/officeart/2008/layout/HorizontalMultiLevelHierarchy"/>
    <dgm:cxn modelId="{A900C8B1-306F-45E7-AC03-C8C98A067CB2}" type="presParOf" srcId="{7FDDA83D-8D07-4DF6-B64E-675FE28CC719}" destId="{3F1F39D8-5F6F-41B3-B855-E296C146DE85}" srcOrd="7" destOrd="0" presId="urn:microsoft.com/office/officeart/2008/layout/HorizontalMultiLevelHierarchy"/>
    <dgm:cxn modelId="{9CE46572-830A-4E53-9C80-0E99AF70DB1F}" type="presParOf" srcId="{3F1F39D8-5F6F-41B3-B855-E296C146DE85}" destId="{5800308E-B940-45AF-A70A-0566DD9F7766}" srcOrd="0" destOrd="0" presId="urn:microsoft.com/office/officeart/2008/layout/HorizontalMultiLevelHierarchy"/>
    <dgm:cxn modelId="{B8EB1CCB-33D8-4130-81F2-5BC669DF5E1E}" type="presParOf" srcId="{3F1F39D8-5F6F-41B3-B855-E296C146DE85}" destId="{70954524-CC38-4DDA-B90B-1DF4F48AA28A}" srcOrd="1" destOrd="0" presId="urn:microsoft.com/office/officeart/2008/layout/HorizontalMultiLevelHierarchy"/>
    <dgm:cxn modelId="{9AFA4987-6243-4418-8EC3-22552A7809B6}" type="presParOf" srcId="{7FDDA83D-8D07-4DF6-B64E-675FE28CC719}" destId="{AD9D4889-6CA5-4E53-B1A2-8C6136F999CD}" srcOrd="8" destOrd="0" presId="urn:microsoft.com/office/officeart/2008/layout/HorizontalMultiLevelHierarchy"/>
    <dgm:cxn modelId="{249DBD80-07A0-4CAB-912A-3F949B83A51E}" type="presParOf" srcId="{AD9D4889-6CA5-4E53-B1A2-8C6136F999CD}" destId="{92F656E2-A996-40A7-8347-CE1EC273139E}" srcOrd="0" destOrd="0" presId="urn:microsoft.com/office/officeart/2008/layout/HorizontalMultiLevelHierarchy"/>
    <dgm:cxn modelId="{22576CD8-E544-4ADB-838F-F44D7D22CFD2}" type="presParOf" srcId="{7FDDA83D-8D07-4DF6-B64E-675FE28CC719}" destId="{842FF867-DB77-4F4C-AA3C-007486EF276D}" srcOrd="9" destOrd="0" presId="urn:microsoft.com/office/officeart/2008/layout/HorizontalMultiLevelHierarchy"/>
    <dgm:cxn modelId="{1ABBC953-688A-4EBE-ADE5-CB5D35E88B69}" type="presParOf" srcId="{842FF867-DB77-4F4C-AA3C-007486EF276D}" destId="{1128752A-D88B-4227-9940-77A6644A3D5E}" srcOrd="0" destOrd="0" presId="urn:microsoft.com/office/officeart/2008/layout/HorizontalMultiLevelHierarchy"/>
    <dgm:cxn modelId="{8EA8B983-6ACE-4720-903C-CD2B96C68962}" type="presParOf" srcId="{842FF867-DB77-4F4C-AA3C-007486EF276D}" destId="{8859B846-D9B2-4084-B69F-177E24103DA3}" srcOrd="1" destOrd="0" presId="urn:microsoft.com/office/officeart/2008/layout/HorizontalMultiLevelHierarchy"/>
    <dgm:cxn modelId="{FF4F1074-125A-46F2-AF20-E25B260C5B89}" type="presParOf" srcId="{7FDDA83D-8D07-4DF6-B64E-675FE28CC719}" destId="{333074C1-852B-4FF1-B781-0775D5D0E29F}" srcOrd="10" destOrd="0" presId="urn:microsoft.com/office/officeart/2008/layout/HorizontalMultiLevelHierarchy"/>
    <dgm:cxn modelId="{D0D5737B-D3C2-42F3-A11A-3CF1644BB4A2}" type="presParOf" srcId="{333074C1-852B-4FF1-B781-0775D5D0E29F}" destId="{46668E10-CBCE-4F04-8669-0D082CE32637}" srcOrd="0" destOrd="0" presId="urn:microsoft.com/office/officeart/2008/layout/HorizontalMultiLevelHierarchy"/>
    <dgm:cxn modelId="{0FA68D4B-928E-45E7-B2EF-CBF9B3615073}" type="presParOf" srcId="{7FDDA83D-8D07-4DF6-B64E-675FE28CC719}" destId="{7FE4722D-2378-4CC5-B0A8-200615F11FFB}" srcOrd="11" destOrd="0" presId="urn:microsoft.com/office/officeart/2008/layout/HorizontalMultiLevelHierarchy"/>
    <dgm:cxn modelId="{64F7C54E-0620-4CC5-818E-B6DF8A3BFB9F}" type="presParOf" srcId="{7FE4722D-2378-4CC5-B0A8-200615F11FFB}" destId="{65544E06-D994-42B1-BDF2-B4F58F3B1FC7}" srcOrd="0" destOrd="0" presId="urn:microsoft.com/office/officeart/2008/layout/HorizontalMultiLevelHierarchy"/>
    <dgm:cxn modelId="{E0035265-DF4C-4861-8930-92C42FA66BAF}" type="presParOf" srcId="{7FE4722D-2378-4CC5-B0A8-200615F11FFB}" destId="{93E7DE11-795B-46B6-9C3C-4EB3B0A80A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714A45-3E87-48E1-A5A5-818E3E0B2B6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0191F-DB34-4BCE-A518-C8CF2A2A3BE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 характером і рівнем пізнавальної діяльності учнів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DD3078-07DD-4728-B8B3-A5B8BF237EB8}" type="parTrans" cxnId="{0811C27C-2B0B-41ED-9F74-DFD7B4CF9122}">
      <dgm:prSet/>
      <dgm:spPr/>
      <dgm:t>
        <a:bodyPr/>
        <a:lstStyle/>
        <a:p>
          <a:endParaRPr lang="ru-RU"/>
        </a:p>
      </dgm:t>
    </dgm:pt>
    <dgm:pt modelId="{F1874A94-52C9-47DB-9294-1C01106188AC}" type="sibTrans" cxnId="{0811C27C-2B0B-41ED-9F74-DFD7B4CF9122}">
      <dgm:prSet/>
      <dgm:spPr/>
      <dgm:t>
        <a:bodyPr/>
        <a:lstStyle/>
        <a:p>
          <a:endParaRPr lang="ru-RU"/>
        </a:p>
      </dgm:t>
    </dgm:pt>
    <dgm:pt modelId="{269518A7-BB98-4941-BCA8-69A9423182D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готових знань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1B151D-0B6C-4557-ACA3-50AD99ECABB4}" type="parTrans" cxnId="{9DB6B9E7-2439-4B75-A60D-99C9F0F75253}">
      <dgm:prSet/>
      <dgm:spPr/>
      <dgm:t>
        <a:bodyPr/>
        <a:lstStyle/>
        <a:p>
          <a:endParaRPr lang="ru-RU" dirty="0"/>
        </a:p>
      </dgm:t>
    </dgm:pt>
    <dgm:pt modelId="{51A16C55-A87E-43CC-AD51-8CCB16B2F94D}" type="sibTrans" cxnId="{9DB6B9E7-2439-4B75-A60D-99C9F0F75253}">
      <dgm:prSet/>
      <dgm:spPr/>
      <dgm:t>
        <a:bodyPr/>
        <a:lstStyle/>
        <a:p>
          <a:endParaRPr lang="ru-RU"/>
        </a:p>
      </dgm:t>
    </dgm:pt>
    <dgm:pt modelId="{3431C78F-D6C1-436B-AEA0-DA3EE4890BA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uk-UA" sz="2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</a:t>
          </a:r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ловесно-догматичні;</a:t>
          </a:r>
        </a:p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пояснювально-ілюстративні;</a:t>
          </a:r>
        </a:p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репродуктивні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E13E0-39AF-4A52-B25C-27702FC9C1F8}" type="parTrans" cxnId="{FA40C8A4-224E-4E9D-8FDF-5E4D417BB1D9}">
      <dgm:prSet/>
      <dgm:spPr/>
      <dgm:t>
        <a:bodyPr/>
        <a:lstStyle/>
        <a:p>
          <a:endParaRPr lang="ru-RU" dirty="0"/>
        </a:p>
      </dgm:t>
    </dgm:pt>
    <dgm:pt modelId="{7650A7F4-47CE-4FE5-9EC8-AE8FF9AF887C}" type="sibTrans" cxnId="{FA40C8A4-224E-4E9D-8FDF-5E4D417BB1D9}">
      <dgm:prSet/>
      <dgm:spPr/>
      <dgm:t>
        <a:bodyPr/>
        <a:lstStyle/>
        <a:p>
          <a:endParaRPr lang="ru-RU"/>
        </a:p>
      </dgm:t>
    </dgm:pt>
    <dgm:pt modelId="{6BC8D728-E797-46B0-9B3D-AB15A9E5DE4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дослідницькі методи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AB51B-46E7-4759-9B2D-1C85392EFB30}" type="parTrans" cxnId="{FEF914A8-6F74-4CB5-8C44-3EFB11EC2898}">
      <dgm:prSet/>
      <dgm:spPr/>
      <dgm:t>
        <a:bodyPr/>
        <a:lstStyle/>
        <a:p>
          <a:endParaRPr lang="ru-RU" dirty="0"/>
        </a:p>
      </dgm:t>
    </dgm:pt>
    <dgm:pt modelId="{EDB192D9-D072-49B3-BA08-1EC4D227DBA9}" type="sibTrans" cxnId="{FEF914A8-6F74-4CB5-8C44-3EFB11EC2898}">
      <dgm:prSet/>
      <dgm:spPr/>
      <dgm:t>
        <a:bodyPr/>
        <a:lstStyle/>
        <a:p>
          <a:endParaRPr lang="ru-RU"/>
        </a:p>
      </dgm:t>
    </dgm:pt>
    <dgm:pt modelId="{AC5EB55D-D590-4F5A-8A5E-A3D77D3ED56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проблемні;</a:t>
          </a:r>
        </a:p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частково-пошукові;</a:t>
          </a:r>
        </a:p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евристичні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8A40C4-FC1E-4E24-BE62-814FA70B9521}" type="parTrans" cxnId="{0308EE84-0884-49BA-B1E3-82AFCE437F72}">
      <dgm:prSet/>
      <dgm:spPr/>
      <dgm:t>
        <a:bodyPr/>
        <a:lstStyle/>
        <a:p>
          <a:endParaRPr lang="ru-RU" dirty="0"/>
        </a:p>
      </dgm:t>
    </dgm:pt>
    <dgm:pt modelId="{3F221CFB-AC28-4B24-B46D-99BA7B3DF12E}" type="sibTrans" cxnId="{0308EE84-0884-49BA-B1E3-82AFCE437F72}">
      <dgm:prSet/>
      <dgm:spPr/>
      <dgm:t>
        <a:bodyPr/>
        <a:lstStyle/>
        <a:p>
          <a:endParaRPr lang="ru-RU"/>
        </a:p>
      </dgm:t>
    </dgm:pt>
    <dgm:pt modelId="{E247599D-E046-49E1-81AB-E077CF178185}" type="pres">
      <dgm:prSet presAssocID="{CC714A45-3E87-48E1-A5A5-818E3E0B2B6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56B02-3DCF-4156-9F75-07E1366A6D31}" type="pres">
      <dgm:prSet presAssocID="{CC714A45-3E87-48E1-A5A5-818E3E0B2B67}" presName="hierFlow" presStyleCnt="0"/>
      <dgm:spPr/>
    </dgm:pt>
    <dgm:pt modelId="{E1AB0F4A-1433-4847-9D85-46EF0C8F13D9}" type="pres">
      <dgm:prSet presAssocID="{CC714A45-3E87-48E1-A5A5-818E3E0B2B6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B72668-FB2C-4115-8405-92AAA574DFCD}" type="pres">
      <dgm:prSet presAssocID="{A9E0191F-DB34-4BCE-A518-C8CF2A2A3BE8}" presName="Name14" presStyleCnt="0"/>
      <dgm:spPr/>
    </dgm:pt>
    <dgm:pt modelId="{4BA60250-E1E8-421F-AAB3-4C0B314A738A}" type="pres">
      <dgm:prSet presAssocID="{A9E0191F-DB34-4BCE-A518-C8CF2A2A3BE8}" presName="level1Shape" presStyleLbl="node0" presStyleIdx="0" presStyleCnt="1" custScaleX="473564" custScaleY="109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120CF-1D8A-4DA5-9DEB-5665FD7D201E}" type="pres">
      <dgm:prSet presAssocID="{A9E0191F-DB34-4BCE-A518-C8CF2A2A3BE8}" presName="hierChild2" presStyleCnt="0"/>
      <dgm:spPr/>
    </dgm:pt>
    <dgm:pt modelId="{986554BF-3DAA-49DE-A26E-C3367A01E7BB}" type="pres">
      <dgm:prSet presAssocID="{521B151D-0B6C-4557-ACA3-50AD99ECABB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144E2AC-619E-470C-8A59-79AED89314A4}" type="pres">
      <dgm:prSet presAssocID="{269518A7-BB98-4941-BCA8-69A9423182D6}" presName="Name21" presStyleCnt="0"/>
      <dgm:spPr/>
    </dgm:pt>
    <dgm:pt modelId="{FBABA833-2DC9-4603-9CEB-C610607C1BEE}" type="pres">
      <dgm:prSet presAssocID="{269518A7-BB98-4941-BCA8-69A9423182D6}" presName="level2Shape" presStyleLbl="node2" presStyleIdx="0" presStyleCnt="2" custScaleX="266619" custScaleY="108294"/>
      <dgm:spPr/>
      <dgm:t>
        <a:bodyPr/>
        <a:lstStyle/>
        <a:p>
          <a:endParaRPr lang="ru-RU"/>
        </a:p>
      </dgm:t>
    </dgm:pt>
    <dgm:pt modelId="{CE51BA65-E444-4EAB-9850-48F379B210AD}" type="pres">
      <dgm:prSet presAssocID="{269518A7-BB98-4941-BCA8-69A9423182D6}" presName="hierChild3" presStyleCnt="0"/>
      <dgm:spPr/>
    </dgm:pt>
    <dgm:pt modelId="{89E09E97-081B-45F9-90A0-E9BC2B1C1E6D}" type="pres">
      <dgm:prSet presAssocID="{204E13E0-39AF-4A52-B25C-27702FC9C1F8}" presName="Name19" presStyleLbl="parChTrans1D3" presStyleIdx="0" presStyleCnt="2"/>
      <dgm:spPr/>
      <dgm:t>
        <a:bodyPr/>
        <a:lstStyle/>
        <a:p>
          <a:endParaRPr lang="ru-RU"/>
        </a:p>
      </dgm:t>
    </dgm:pt>
    <dgm:pt modelId="{939918CE-6FAB-490A-99A8-66EDFC10EC7A}" type="pres">
      <dgm:prSet presAssocID="{3431C78F-D6C1-436B-AEA0-DA3EE4890BA6}" presName="Name21" presStyleCnt="0"/>
      <dgm:spPr/>
    </dgm:pt>
    <dgm:pt modelId="{0FFB6688-92F1-4235-8FE6-B8B508651E86}" type="pres">
      <dgm:prSet presAssocID="{3431C78F-D6C1-436B-AEA0-DA3EE4890BA6}" presName="level2Shape" presStyleLbl="node3" presStyleIdx="0" presStyleCnt="2" custScaleX="302170" custScaleY="159905"/>
      <dgm:spPr/>
      <dgm:t>
        <a:bodyPr/>
        <a:lstStyle/>
        <a:p>
          <a:endParaRPr lang="ru-RU"/>
        </a:p>
      </dgm:t>
    </dgm:pt>
    <dgm:pt modelId="{907083CA-FFBE-4794-84EF-B6B2D773EF43}" type="pres">
      <dgm:prSet presAssocID="{3431C78F-D6C1-436B-AEA0-DA3EE4890BA6}" presName="hierChild3" presStyleCnt="0"/>
      <dgm:spPr/>
    </dgm:pt>
    <dgm:pt modelId="{DBD8A9E2-8FF4-493A-8C12-37A5FCE74FC4}" type="pres">
      <dgm:prSet presAssocID="{21AAB51B-46E7-4759-9B2D-1C85392EFB30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4FF8B41-7256-4925-B945-AB4C2FF50116}" type="pres">
      <dgm:prSet presAssocID="{6BC8D728-E797-46B0-9B3D-AB15A9E5DE4F}" presName="Name21" presStyleCnt="0"/>
      <dgm:spPr/>
    </dgm:pt>
    <dgm:pt modelId="{F0D63387-C38C-4235-B717-42162A7BCF43}" type="pres">
      <dgm:prSet presAssocID="{6BC8D728-E797-46B0-9B3D-AB15A9E5DE4F}" presName="level2Shape" presStyleLbl="node2" presStyleIdx="1" presStyleCnt="2" custScaleX="210748" custScaleY="92918"/>
      <dgm:spPr/>
      <dgm:t>
        <a:bodyPr/>
        <a:lstStyle/>
        <a:p>
          <a:endParaRPr lang="ru-RU"/>
        </a:p>
      </dgm:t>
    </dgm:pt>
    <dgm:pt modelId="{5B0D4EE1-01E0-4E5E-862C-2ACA5B8D1FA9}" type="pres">
      <dgm:prSet presAssocID="{6BC8D728-E797-46B0-9B3D-AB15A9E5DE4F}" presName="hierChild3" presStyleCnt="0"/>
      <dgm:spPr/>
    </dgm:pt>
    <dgm:pt modelId="{E4C076B0-50C8-4F2A-8FB8-77B059BBB3F7}" type="pres">
      <dgm:prSet presAssocID="{878A40C4-FC1E-4E24-BE62-814FA70B9521}" presName="Name19" presStyleLbl="parChTrans1D3" presStyleIdx="1" presStyleCnt="2"/>
      <dgm:spPr/>
      <dgm:t>
        <a:bodyPr/>
        <a:lstStyle/>
        <a:p>
          <a:endParaRPr lang="ru-RU"/>
        </a:p>
      </dgm:t>
    </dgm:pt>
    <dgm:pt modelId="{FDC29AB7-CC72-4B9A-9797-14D68E20A5B2}" type="pres">
      <dgm:prSet presAssocID="{AC5EB55D-D590-4F5A-8A5E-A3D77D3ED569}" presName="Name21" presStyleCnt="0"/>
      <dgm:spPr/>
    </dgm:pt>
    <dgm:pt modelId="{64B2EA54-DF57-4593-AAB8-FD82327B9052}" type="pres">
      <dgm:prSet presAssocID="{AC5EB55D-D590-4F5A-8A5E-A3D77D3ED569}" presName="level2Shape" presStyleLbl="node3" presStyleIdx="1" presStyleCnt="2" custScaleX="210981" custScaleY="176207"/>
      <dgm:spPr/>
      <dgm:t>
        <a:bodyPr/>
        <a:lstStyle/>
        <a:p>
          <a:endParaRPr lang="ru-RU"/>
        </a:p>
      </dgm:t>
    </dgm:pt>
    <dgm:pt modelId="{3E3CDC7C-3A48-432F-91ED-21BD2423E5EA}" type="pres">
      <dgm:prSet presAssocID="{AC5EB55D-D590-4F5A-8A5E-A3D77D3ED569}" presName="hierChild3" presStyleCnt="0"/>
      <dgm:spPr/>
    </dgm:pt>
    <dgm:pt modelId="{01FCAE4D-212D-4B91-B225-7AE4D1E57049}" type="pres">
      <dgm:prSet presAssocID="{CC714A45-3E87-48E1-A5A5-818E3E0B2B67}" presName="bgShapesFlow" presStyleCnt="0"/>
      <dgm:spPr/>
    </dgm:pt>
  </dgm:ptLst>
  <dgm:cxnLst>
    <dgm:cxn modelId="{46D0EE3B-5DB3-4166-8D86-A935906EB9FF}" type="presOf" srcId="{21AAB51B-46E7-4759-9B2D-1C85392EFB30}" destId="{DBD8A9E2-8FF4-493A-8C12-37A5FCE74FC4}" srcOrd="0" destOrd="0" presId="urn:microsoft.com/office/officeart/2005/8/layout/hierarchy6"/>
    <dgm:cxn modelId="{DA6286E2-E0DD-4C5D-8E68-2C395BB20B1A}" type="presOf" srcId="{CC714A45-3E87-48E1-A5A5-818E3E0B2B67}" destId="{E247599D-E046-49E1-81AB-E077CF178185}" srcOrd="0" destOrd="0" presId="urn:microsoft.com/office/officeart/2005/8/layout/hierarchy6"/>
    <dgm:cxn modelId="{39CA96ED-90A0-44D5-AB03-FD1EC525983D}" type="presOf" srcId="{6BC8D728-E797-46B0-9B3D-AB15A9E5DE4F}" destId="{F0D63387-C38C-4235-B717-42162A7BCF43}" srcOrd="0" destOrd="0" presId="urn:microsoft.com/office/officeart/2005/8/layout/hierarchy6"/>
    <dgm:cxn modelId="{A56C51C3-8EDD-4421-8764-18899EB2CB0D}" type="presOf" srcId="{269518A7-BB98-4941-BCA8-69A9423182D6}" destId="{FBABA833-2DC9-4603-9CEB-C610607C1BEE}" srcOrd="0" destOrd="0" presId="urn:microsoft.com/office/officeart/2005/8/layout/hierarchy6"/>
    <dgm:cxn modelId="{FEF914A8-6F74-4CB5-8C44-3EFB11EC2898}" srcId="{A9E0191F-DB34-4BCE-A518-C8CF2A2A3BE8}" destId="{6BC8D728-E797-46B0-9B3D-AB15A9E5DE4F}" srcOrd="1" destOrd="0" parTransId="{21AAB51B-46E7-4759-9B2D-1C85392EFB30}" sibTransId="{EDB192D9-D072-49B3-BA08-1EC4D227DBA9}"/>
    <dgm:cxn modelId="{7CA2EA4B-6CC0-4F90-AF95-EEF0203CD442}" type="presOf" srcId="{521B151D-0B6C-4557-ACA3-50AD99ECABB4}" destId="{986554BF-3DAA-49DE-A26E-C3367A01E7BB}" srcOrd="0" destOrd="0" presId="urn:microsoft.com/office/officeart/2005/8/layout/hierarchy6"/>
    <dgm:cxn modelId="{FA40C8A4-224E-4E9D-8FDF-5E4D417BB1D9}" srcId="{269518A7-BB98-4941-BCA8-69A9423182D6}" destId="{3431C78F-D6C1-436B-AEA0-DA3EE4890BA6}" srcOrd="0" destOrd="0" parTransId="{204E13E0-39AF-4A52-B25C-27702FC9C1F8}" sibTransId="{7650A7F4-47CE-4FE5-9EC8-AE8FF9AF887C}"/>
    <dgm:cxn modelId="{F45BF190-85BA-4F61-85F5-8887056112C3}" type="presOf" srcId="{878A40C4-FC1E-4E24-BE62-814FA70B9521}" destId="{E4C076B0-50C8-4F2A-8FB8-77B059BBB3F7}" srcOrd="0" destOrd="0" presId="urn:microsoft.com/office/officeart/2005/8/layout/hierarchy6"/>
    <dgm:cxn modelId="{4207815A-7461-45F4-9E8F-DBDC70D9A52A}" type="presOf" srcId="{204E13E0-39AF-4A52-B25C-27702FC9C1F8}" destId="{89E09E97-081B-45F9-90A0-E9BC2B1C1E6D}" srcOrd="0" destOrd="0" presId="urn:microsoft.com/office/officeart/2005/8/layout/hierarchy6"/>
    <dgm:cxn modelId="{AAB88952-EFBD-4FE9-8AAE-98B7FCB84DB4}" type="presOf" srcId="{A9E0191F-DB34-4BCE-A518-C8CF2A2A3BE8}" destId="{4BA60250-E1E8-421F-AAB3-4C0B314A738A}" srcOrd="0" destOrd="0" presId="urn:microsoft.com/office/officeart/2005/8/layout/hierarchy6"/>
    <dgm:cxn modelId="{157212C9-6493-4490-BE1B-886F15FFC695}" type="presOf" srcId="{3431C78F-D6C1-436B-AEA0-DA3EE4890BA6}" destId="{0FFB6688-92F1-4235-8FE6-B8B508651E86}" srcOrd="0" destOrd="0" presId="urn:microsoft.com/office/officeart/2005/8/layout/hierarchy6"/>
    <dgm:cxn modelId="{9DB6B9E7-2439-4B75-A60D-99C9F0F75253}" srcId="{A9E0191F-DB34-4BCE-A518-C8CF2A2A3BE8}" destId="{269518A7-BB98-4941-BCA8-69A9423182D6}" srcOrd="0" destOrd="0" parTransId="{521B151D-0B6C-4557-ACA3-50AD99ECABB4}" sibTransId="{51A16C55-A87E-43CC-AD51-8CCB16B2F94D}"/>
    <dgm:cxn modelId="{0811C27C-2B0B-41ED-9F74-DFD7B4CF9122}" srcId="{CC714A45-3E87-48E1-A5A5-818E3E0B2B67}" destId="{A9E0191F-DB34-4BCE-A518-C8CF2A2A3BE8}" srcOrd="0" destOrd="0" parTransId="{14DD3078-07DD-4728-B8B3-A5B8BF237EB8}" sibTransId="{F1874A94-52C9-47DB-9294-1C01106188AC}"/>
    <dgm:cxn modelId="{0308EE84-0884-49BA-B1E3-82AFCE437F72}" srcId="{6BC8D728-E797-46B0-9B3D-AB15A9E5DE4F}" destId="{AC5EB55D-D590-4F5A-8A5E-A3D77D3ED569}" srcOrd="0" destOrd="0" parTransId="{878A40C4-FC1E-4E24-BE62-814FA70B9521}" sibTransId="{3F221CFB-AC28-4B24-B46D-99BA7B3DF12E}"/>
    <dgm:cxn modelId="{776324D8-CA2A-4191-B0A8-4C900786B251}" type="presOf" srcId="{AC5EB55D-D590-4F5A-8A5E-A3D77D3ED569}" destId="{64B2EA54-DF57-4593-AAB8-FD82327B9052}" srcOrd="0" destOrd="0" presId="urn:microsoft.com/office/officeart/2005/8/layout/hierarchy6"/>
    <dgm:cxn modelId="{A9B47529-35C4-4EB8-825C-6FC1D0E856BB}" type="presParOf" srcId="{E247599D-E046-49E1-81AB-E077CF178185}" destId="{BA556B02-3DCF-4156-9F75-07E1366A6D31}" srcOrd="0" destOrd="0" presId="urn:microsoft.com/office/officeart/2005/8/layout/hierarchy6"/>
    <dgm:cxn modelId="{1A074D73-D78B-4656-8FB6-4EBF80A4239B}" type="presParOf" srcId="{BA556B02-3DCF-4156-9F75-07E1366A6D31}" destId="{E1AB0F4A-1433-4847-9D85-46EF0C8F13D9}" srcOrd="0" destOrd="0" presId="urn:microsoft.com/office/officeart/2005/8/layout/hierarchy6"/>
    <dgm:cxn modelId="{02357B78-53B1-475A-957E-B15EB3886B6E}" type="presParOf" srcId="{E1AB0F4A-1433-4847-9D85-46EF0C8F13D9}" destId="{8BB72668-FB2C-4115-8405-92AAA574DFCD}" srcOrd="0" destOrd="0" presId="urn:microsoft.com/office/officeart/2005/8/layout/hierarchy6"/>
    <dgm:cxn modelId="{0ACC31C4-BDFE-41B1-9A2F-B9D0D4DC424D}" type="presParOf" srcId="{8BB72668-FB2C-4115-8405-92AAA574DFCD}" destId="{4BA60250-E1E8-421F-AAB3-4C0B314A738A}" srcOrd="0" destOrd="0" presId="urn:microsoft.com/office/officeart/2005/8/layout/hierarchy6"/>
    <dgm:cxn modelId="{09E0A907-952B-407E-B7F0-ED4DBBEAEC5C}" type="presParOf" srcId="{8BB72668-FB2C-4115-8405-92AAA574DFCD}" destId="{9BC120CF-1D8A-4DA5-9DEB-5665FD7D201E}" srcOrd="1" destOrd="0" presId="urn:microsoft.com/office/officeart/2005/8/layout/hierarchy6"/>
    <dgm:cxn modelId="{B0E74F8D-4CB0-4DB4-94B1-AC680B66C2C8}" type="presParOf" srcId="{9BC120CF-1D8A-4DA5-9DEB-5665FD7D201E}" destId="{986554BF-3DAA-49DE-A26E-C3367A01E7BB}" srcOrd="0" destOrd="0" presId="urn:microsoft.com/office/officeart/2005/8/layout/hierarchy6"/>
    <dgm:cxn modelId="{2A69495E-9FBB-4397-9CC5-E8912BE445AE}" type="presParOf" srcId="{9BC120CF-1D8A-4DA5-9DEB-5665FD7D201E}" destId="{A144E2AC-619E-470C-8A59-79AED89314A4}" srcOrd="1" destOrd="0" presId="urn:microsoft.com/office/officeart/2005/8/layout/hierarchy6"/>
    <dgm:cxn modelId="{B9B75D4F-19C7-4887-8A63-0F89923C5C6E}" type="presParOf" srcId="{A144E2AC-619E-470C-8A59-79AED89314A4}" destId="{FBABA833-2DC9-4603-9CEB-C610607C1BEE}" srcOrd="0" destOrd="0" presId="urn:microsoft.com/office/officeart/2005/8/layout/hierarchy6"/>
    <dgm:cxn modelId="{F6169291-09C0-4B9D-8E63-7719FDDF8173}" type="presParOf" srcId="{A144E2AC-619E-470C-8A59-79AED89314A4}" destId="{CE51BA65-E444-4EAB-9850-48F379B210AD}" srcOrd="1" destOrd="0" presId="urn:microsoft.com/office/officeart/2005/8/layout/hierarchy6"/>
    <dgm:cxn modelId="{C6F5235E-FE56-479D-B4D8-504266AAB442}" type="presParOf" srcId="{CE51BA65-E444-4EAB-9850-48F379B210AD}" destId="{89E09E97-081B-45F9-90A0-E9BC2B1C1E6D}" srcOrd="0" destOrd="0" presId="urn:microsoft.com/office/officeart/2005/8/layout/hierarchy6"/>
    <dgm:cxn modelId="{1048F667-781F-4AE8-BE70-885BE08D07A2}" type="presParOf" srcId="{CE51BA65-E444-4EAB-9850-48F379B210AD}" destId="{939918CE-6FAB-490A-99A8-66EDFC10EC7A}" srcOrd="1" destOrd="0" presId="urn:microsoft.com/office/officeart/2005/8/layout/hierarchy6"/>
    <dgm:cxn modelId="{60DA153C-4195-4784-A5CB-7539A335E7B5}" type="presParOf" srcId="{939918CE-6FAB-490A-99A8-66EDFC10EC7A}" destId="{0FFB6688-92F1-4235-8FE6-B8B508651E86}" srcOrd="0" destOrd="0" presId="urn:microsoft.com/office/officeart/2005/8/layout/hierarchy6"/>
    <dgm:cxn modelId="{7403907E-B4A7-4514-BA0A-5AE125AFF146}" type="presParOf" srcId="{939918CE-6FAB-490A-99A8-66EDFC10EC7A}" destId="{907083CA-FFBE-4794-84EF-B6B2D773EF43}" srcOrd="1" destOrd="0" presId="urn:microsoft.com/office/officeart/2005/8/layout/hierarchy6"/>
    <dgm:cxn modelId="{E44BD2AC-E313-4CE5-BE89-CBB49C17916D}" type="presParOf" srcId="{9BC120CF-1D8A-4DA5-9DEB-5665FD7D201E}" destId="{DBD8A9E2-8FF4-493A-8C12-37A5FCE74FC4}" srcOrd="2" destOrd="0" presId="urn:microsoft.com/office/officeart/2005/8/layout/hierarchy6"/>
    <dgm:cxn modelId="{AD89D2B3-4605-4DC6-9BA1-20068C2ABB79}" type="presParOf" srcId="{9BC120CF-1D8A-4DA5-9DEB-5665FD7D201E}" destId="{14FF8B41-7256-4925-B945-AB4C2FF50116}" srcOrd="3" destOrd="0" presId="urn:microsoft.com/office/officeart/2005/8/layout/hierarchy6"/>
    <dgm:cxn modelId="{05B8C723-B14E-4651-AFE4-0ACF90F21610}" type="presParOf" srcId="{14FF8B41-7256-4925-B945-AB4C2FF50116}" destId="{F0D63387-C38C-4235-B717-42162A7BCF43}" srcOrd="0" destOrd="0" presId="urn:microsoft.com/office/officeart/2005/8/layout/hierarchy6"/>
    <dgm:cxn modelId="{FDA4F990-2DF8-4E27-9779-24E5D2283AEB}" type="presParOf" srcId="{14FF8B41-7256-4925-B945-AB4C2FF50116}" destId="{5B0D4EE1-01E0-4E5E-862C-2ACA5B8D1FA9}" srcOrd="1" destOrd="0" presId="urn:microsoft.com/office/officeart/2005/8/layout/hierarchy6"/>
    <dgm:cxn modelId="{C8BAEB00-1841-405D-8C27-20088633A1D5}" type="presParOf" srcId="{5B0D4EE1-01E0-4E5E-862C-2ACA5B8D1FA9}" destId="{E4C076B0-50C8-4F2A-8FB8-77B059BBB3F7}" srcOrd="0" destOrd="0" presId="urn:microsoft.com/office/officeart/2005/8/layout/hierarchy6"/>
    <dgm:cxn modelId="{5E94AF0C-E8FD-4416-85A2-1AB1A4EC7695}" type="presParOf" srcId="{5B0D4EE1-01E0-4E5E-862C-2ACA5B8D1FA9}" destId="{FDC29AB7-CC72-4B9A-9797-14D68E20A5B2}" srcOrd="1" destOrd="0" presId="urn:microsoft.com/office/officeart/2005/8/layout/hierarchy6"/>
    <dgm:cxn modelId="{A4074822-7859-45BD-99D0-3FB0C1101668}" type="presParOf" srcId="{FDC29AB7-CC72-4B9A-9797-14D68E20A5B2}" destId="{64B2EA54-DF57-4593-AAB8-FD82327B9052}" srcOrd="0" destOrd="0" presId="urn:microsoft.com/office/officeart/2005/8/layout/hierarchy6"/>
    <dgm:cxn modelId="{F400B470-A0E8-4141-930C-FDCC43E83E9A}" type="presParOf" srcId="{FDC29AB7-CC72-4B9A-9797-14D68E20A5B2}" destId="{3E3CDC7C-3A48-432F-91ED-21BD2423E5EA}" srcOrd="1" destOrd="0" presId="urn:microsoft.com/office/officeart/2005/8/layout/hierarchy6"/>
    <dgm:cxn modelId="{3392913A-B37A-4CF7-A20F-DB4B533FB9F3}" type="presParOf" srcId="{E247599D-E046-49E1-81AB-E077CF178185}" destId="{01FCAE4D-212D-4B91-B225-7AE4D1E570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C05EB4-ACB2-40D9-8D28-7F5596E3B1E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9A05D-5627-40A2-B5D3-0D9D6144E4E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За</a:t>
          </a:r>
          <a:r>
            <a:rPr lang="uk-UA" sz="4600" dirty="0" smtClean="0"/>
            <a:t> </a:t>
          </a:r>
          <a:r>
            <a:rPr lang="uk-UA" sz="2400" b="1" dirty="0" smtClean="0">
              <a:solidFill>
                <a:srgbClr val="C00000"/>
              </a:solidFill>
            </a:rPr>
            <a:t>характером</a:t>
          </a:r>
          <a:r>
            <a:rPr lang="uk-UA" sz="2400" dirty="0" smtClean="0">
              <a:solidFill>
                <a:srgbClr val="C00000"/>
              </a:solidFill>
            </a:rPr>
            <a:t> </a:t>
          </a:r>
          <a:r>
            <a:rPr lang="uk-UA" sz="2400" b="1" dirty="0" smtClean="0">
              <a:solidFill>
                <a:srgbClr val="C00000"/>
              </a:solidFill>
            </a:rPr>
            <a:t>діяльності</a:t>
          </a:r>
          <a:r>
            <a:rPr lang="uk-UA" sz="2400" dirty="0" smtClean="0">
              <a:solidFill>
                <a:srgbClr val="C00000"/>
              </a:solidFill>
            </a:rPr>
            <a:t> </a:t>
          </a:r>
          <a:r>
            <a:rPr lang="uk-UA" sz="2400" b="1" dirty="0" smtClean="0">
              <a:solidFill>
                <a:srgbClr val="C00000"/>
              </a:solidFill>
            </a:rPr>
            <a:t>учнів</a:t>
          </a:r>
          <a:endParaRPr lang="ru-RU" sz="2400" b="1" dirty="0">
            <a:solidFill>
              <a:srgbClr val="C00000"/>
            </a:solidFill>
          </a:endParaRPr>
        </a:p>
      </dgm:t>
    </dgm:pt>
    <dgm:pt modelId="{CF29F77E-1E74-44F3-82E2-4F13A08BF582}" type="parTrans" cxnId="{5A727BA2-3CC6-43ED-895F-0721FA0EF05D}">
      <dgm:prSet/>
      <dgm:spPr/>
      <dgm:t>
        <a:bodyPr/>
        <a:lstStyle/>
        <a:p>
          <a:endParaRPr lang="ru-RU"/>
        </a:p>
      </dgm:t>
    </dgm:pt>
    <dgm:pt modelId="{F920A6AF-B360-4BD2-B440-0BF03936A6EC}" type="sibTrans" cxnId="{5A727BA2-3CC6-43ED-895F-0721FA0EF05D}">
      <dgm:prSet/>
      <dgm:spPr/>
      <dgm:t>
        <a:bodyPr/>
        <a:lstStyle/>
        <a:p>
          <a:endParaRPr lang="ru-RU"/>
        </a:p>
      </dgm:t>
    </dgm:pt>
    <dgm:pt modelId="{90E335C5-01EF-417B-8EF5-7FDF5C1EBD1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Активні</a:t>
          </a:r>
          <a:endParaRPr lang="ru-RU" sz="2400" b="1" dirty="0">
            <a:solidFill>
              <a:schemeClr val="tx1"/>
            </a:solidFill>
          </a:endParaRPr>
        </a:p>
      </dgm:t>
    </dgm:pt>
    <dgm:pt modelId="{70A9AD86-1D3E-41F7-9260-926B71FDE857}" type="parTrans" cxnId="{F852A948-1EBA-45AF-A613-6C5D729D66A3}">
      <dgm:prSet/>
      <dgm:spPr/>
      <dgm:t>
        <a:bodyPr/>
        <a:lstStyle/>
        <a:p>
          <a:endParaRPr lang="ru-RU" dirty="0"/>
        </a:p>
      </dgm:t>
    </dgm:pt>
    <dgm:pt modelId="{8C2FCE49-C4EA-4EE4-94B4-39FC5FB2BB2A}" type="sibTrans" cxnId="{F852A948-1EBA-45AF-A613-6C5D729D66A3}">
      <dgm:prSet/>
      <dgm:spPr/>
      <dgm:t>
        <a:bodyPr/>
        <a:lstStyle/>
        <a:p>
          <a:endParaRPr lang="ru-RU"/>
        </a:p>
      </dgm:t>
    </dgm:pt>
    <dgm:pt modelId="{780C6C12-F916-46F7-8699-B5AA1CA9B17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Пасивні</a:t>
          </a:r>
          <a:r>
            <a:rPr lang="uk-UA" sz="6200" dirty="0" smtClean="0"/>
            <a:t> </a:t>
          </a:r>
          <a:endParaRPr lang="ru-RU" sz="6200" dirty="0"/>
        </a:p>
      </dgm:t>
    </dgm:pt>
    <dgm:pt modelId="{1A2C8634-44A2-4AA8-A220-ADCBC15E9F96}" type="parTrans" cxnId="{DCCEC95D-2CA1-43B5-9085-51B992D587FA}">
      <dgm:prSet/>
      <dgm:spPr/>
      <dgm:t>
        <a:bodyPr/>
        <a:lstStyle/>
        <a:p>
          <a:endParaRPr lang="ru-RU" dirty="0"/>
        </a:p>
      </dgm:t>
    </dgm:pt>
    <dgm:pt modelId="{366F22EA-5C5F-45D1-B71A-C6273BF7B38D}" type="sibTrans" cxnId="{DCCEC95D-2CA1-43B5-9085-51B992D587FA}">
      <dgm:prSet/>
      <dgm:spPr/>
      <dgm:t>
        <a:bodyPr/>
        <a:lstStyle/>
        <a:p>
          <a:endParaRPr lang="ru-RU"/>
        </a:p>
      </dgm:t>
    </dgm:pt>
    <dgm:pt modelId="{235EBFD1-4F27-4948-B129-BC9D1857FB4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Творчі</a:t>
          </a:r>
          <a:endParaRPr lang="ru-RU" sz="2400" b="1" dirty="0">
            <a:solidFill>
              <a:schemeClr val="tx1"/>
            </a:solidFill>
          </a:endParaRPr>
        </a:p>
      </dgm:t>
    </dgm:pt>
    <dgm:pt modelId="{A6F459AB-68AB-4E7A-92DD-ED2EC2D8C554}" type="parTrans" cxnId="{91A58F29-39A4-4171-8CB0-EF4E2DDD753B}">
      <dgm:prSet/>
      <dgm:spPr/>
      <dgm:t>
        <a:bodyPr/>
        <a:lstStyle/>
        <a:p>
          <a:endParaRPr lang="ru-RU" dirty="0"/>
        </a:p>
      </dgm:t>
    </dgm:pt>
    <dgm:pt modelId="{546ED7E4-58CC-4193-8DDF-1AB714E545C5}" type="sibTrans" cxnId="{91A58F29-39A4-4171-8CB0-EF4E2DDD753B}">
      <dgm:prSet/>
      <dgm:spPr/>
      <dgm:t>
        <a:bodyPr/>
        <a:lstStyle/>
        <a:p>
          <a:endParaRPr lang="ru-RU"/>
        </a:p>
      </dgm:t>
    </dgm:pt>
    <dgm:pt modelId="{DAB375D1-C2C4-4796-813B-179ACB59AA90}" type="pres">
      <dgm:prSet presAssocID="{9DC05EB4-ACB2-40D9-8D28-7F5596E3B1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B271B-93FA-4662-AFFE-3649CBD4F565}" type="pres">
      <dgm:prSet presAssocID="{ACB9A05D-5627-40A2-B5D3-0D9D6144E4ED}" presName="root1" presStyleCnt="0"/>
      <dgm:spPr/>
    </dgm:pt>
    <dgm:pt modelId="{2D293A99-4F6B-499F-86EE-26818EB1BAEA}" type="pres">
      <dgm:prSet presAssocID="{ACB9A05D-5627-40A2-B5D3-0D9D6144E4ED}" presName="LevelOneTextNode" presStyleLbl="node0" presStyleIdx="0" presStyleCnt="1" custScaleX="155726" custLinFactNeighborX="-7739" custLinFactNeighborY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C9B619-79DE-4803-8DAC-97DEEA0B40B9}" type="pres">
      <dgm:prSet presAssocID="{ACB9A05D-5627-40A2-B5D3-0D9D6144E4ED}" presName="level2hierChild" presStyleCnt="0"/>
      <dgm:spPr/>
    </dgm:pt>
    <dgm:pt modelId="{F2EC8E6B-D6E6-47BA-8150-BB7E615860F1}" type="pres">
      <dgm:prSet presAssocID="{70A9AD86-1D3E-41F7-9260-926B71FDE85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A0EEC66-BE5B-4DCA-A22E-01FC55610829}" type="pres">
      <dgm:prSet presAssocID="{70A9AD86-1D3E-41F7-9260-926B71FDE85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FB14684-8407-49C8-AB82-977AC3BE9791}" type="pres">
      <dgm:prSet presAssocID="{90E335C5-01EF-417B-8EF5-7FDF5C1EBD14}" presName="root2" presStyleCnt="0"/>
      <dgm:spPr/>
    </dgm:pt>
    <dgm:pt modelId="{7B05DB59-D393-4BF6-8C60-E1E7E0480406}" type="pres">
      <dgm:prSet presAssocID="{90E335C5-01EF-417B-8EF5-7FDF5C1EBD1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F08587-76DD-466D-9936-EF8822EE18F6}" type="pres">
      <dgm:prSet presAssocID="{90E335C5-01EF-417B-8EF5-7FDF5C1EBD14}" presName="level3hierChild" presStyleCnt="0"/>
      <dgm:spPr/>
    </dgm:pt>
    <dgm:pt modelId="{1B93A689-1607-4EC4-BE56-15518CD1568F}" type="pres">
      <dgm:prSet presAssocID="{1A2C8634-44A2-4AA8-A220-ADCBC15E9F9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3B28109-7BC9-4BF7-9A13-BBC9E6A58B98}" type="pres">
      <dgm:prSet presAssocID="{1A2C8634-44A2-4AA8-A220-ADCBC15E9F9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0DF4E1A-F889-43CC-BDFD-7EA6FFA1919D}" type="pres">
      <dgm:prSet presAssocID="{780C6C12-F916-46F7-8699-B5AA1CA9B177}" presName="root2" presStyleCnt="0"/>
      <dgm:spPr/>
    </dgm:pt>
    <dgm:pt modelId="{9DEF0248-2F4A-4625-8AED-C9C3E4FB60F8}" type="pres">
      <dgm:prSet presAssocID="{780C6C12-F916-46F7-8699-B5AA1CA9B17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FE272-2538-43D2-BAB6-D84B5D201074}" type="pres">
      <dgm:prSet presAssocID="{780C6C12-F916-46F7-8699-B5AA1CA9B177}" presName="level3hierChild" presStyleCnt="0"/>
      <dgm:spPr/>
    </dgm:pt>
    <dgm:pt modelId="{F7F62A47-FDA9-4500-BEEE-A0979C202F9C}" type="pres">
      <dgm:prSet presAssocID="{A6F459AB-68AB-4E7A-92DD-ED2EC2D8C55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B9F53F7-CB54-4991-B42C-FB522F556582}" type="pres">
      <dgm:prSet presAssocID="{A6F459AB-68AB-4E7A-92DD-ED2EC2D8C55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819044A-239E-4E36-92EA-A2C86F260077}" type="pres">
      <dgm:prSet presAssocID="{235EBFD1-4F27-4948-B129-BC9D1857FB45}" presName="root2" presStyleCnt="0"/>
      <dgm:spPr/>
    </dgm:pt>
    <dgm:pt modelId="{8AFD5CCC-D9E2-4640-9F53-3EA62E68AA61}" type="pres">
      <dgm:prSet presAssocID="{235EBFD1-4F27-4948-B129-BC9D1857FB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96CFA3-2A3C-48BE-A8C5-7EB20C43B8A0}" type="pres">
      <dgm:prSet presAssocID="{235EBFD1-4F27-4948-B129-BC9D1857FB45}" presName="level3hierChild" presStyleCnt="0"/>
      <dgm:spPr/>
    </dgm:pt>
  </dgm:ptLst>
  <dgm:cxnLst>
    <dgm:cxn modelId="{2E01AAAA-EBEC-4DD6-A730-7851D0C7998F}" type="presOf" srcId="{9DC05EB4-ACB2-40D9-8D28-7F5596E3B1E7}" destId="{DAB375D1-C2C4-4796-813B-179ACB59AA90}" srcOrd="0" destOrd="0" presId="urn:microsoft.com/office/officeart/2008/layout/HorizontalMultiLevelHierarchy"/>
    <dgm:cxn modelId="{B6736525-0C81-4D09-A6D7-6A00DE5F280A}" type="presOf" srcId="{1A2C8634-44A2-4AA8-A220-ADCBC15E9F96}" destId="{1B93A689-1607-4EC4-BE56-15518CD1568F}" srcOrd="0" destOrd="0" presId="urn:microsoft.com/office/officeart/2008/layout/HorizontalMultiLevelHierarchy"/>
    <dgm:cxn modelId="{1084D0FD-8070-439D-BDD8-88570757130D}" type="presOf" srcId="{70A9AD86-1D3E-41F7-9260-926B71FDE857}" destId="{F2EC8E6B-D6E6-47BA-8150-BB7E615860F1}" srcOrd="0" destOrd="0" presId="urn:microsoft.com/office/officeart/2008/layout/HorizontalMultiLevelHierarchy"/>
    <dgm:cxn modelId="{5A727BA2-3CC6-43ED-895F-0721FA0EF05D}" srcId="{9DC05EB4-ACB2-40D9-8D28-7F5596E3B1E7}" destId="{ACB9A05D-5627-40A2-B5D3-0D9D6144E4ED}" srcOrd="0" destOrd="0" parTransId="{CF29F77E-1E74-44F3-82E2-4F13A08BF582}" sibTransId="{F920A6AF-B360-4BD2-B440-0BF03936A6EC}"/>
    <dgm:cxn modelId="{A53F0B8D-EF7E-46FD-9DD0-5472D4A2EF50}" type="presOf" srcId="{70A9AD86-1D3E-41F7-9260-926B71FDE857}" destId="{4A0EEC66-BE5B-4DCA-A22E-01FC55610829}" srcOrd="1" destOrd="0" presId="urn:microsoft.com/office/officeart/2008/layout/HorizontalMultiLevelHierarchy"/>
    <dgm:cxn modelId="{1D4130EA-703D-47F8-B651-76CB0C9BFFD8}" type="presOf" srcId="{A6F459AB-68AB-4E7A-92DD-ED2EC2D8C554}" destId="{7B9F53F7-CB54-4991-B42C-FB522F556582}" srcOrd="1" destOrd="0" presId="urn:microsoft.com/office/officeart/2008/layout/HorizontalMultiLevelHierarchy"/>
    <dgm:cxn modelId="{4094DA0F-A885-45BA-9D14-902F15A5F6EF}" type="presOf" srcId="{ACB9A05D-5627-40A2-B5D3-0D9D6144E4ED}" destId="{2D293A99-4F6B-499F-86EE-26818EB1BAEA}" srcOrd="0" destOrd="0" presId="urn:microsoft.com/office/officeart/2008/layout/HorizontalMultiLevelHierarchy"/>
    <dgm:cxn modelId="{001A0E48-79FB-4E9A-8D2C-ACDB1658D631}" type="presOf" srcId="{90E335C5-01EF-417B-8EF5-7FDF5C1EBD14}" destId="{7B05DB59-D393-4BF6-8C60-E1E7E0480406}" srcOrd="0" destOrd="0" presId="urn:microsoft.com/office/officeart/2008/layout/HorizontalMultiLevelHierarchy"/>
    <dgm:cxn modelId="{DCCEC95D-2CA1-43B5-9085-51B992D587FA}" srcId="{ACB9A05D-5627-40A2-B5D3-0D9D6144E4ED}" destId="{780C6C12-F916-46F7-8699-B5AA1CA9B177}" srcOrd="1" destOrd="0" parTransId="{1A2C8634-44A2-4AA8-A220-ADCBC15E9F96}" sibTransId="{366F22EA-5C5F-45D1-B71A-C6273BF7B38D}"/>
    <dgm:cxn modelId="{44EE86CC-6594-438F-9E0C-3F718D55DE94}" type="presOf" srcId="{1A2C8634-44A2-4AA8-A220-ADCBC15E9F96}" destId="{F3B28109-7BC9-4BF7-9A13-BBC9E6A58B98}" srcOrd="1" destOrd="0" presId="urn:microsoft.com/office/officeart/2008/layout/HorizontalMultiLevelHierarchy"/>
    <dgm:cxn modelId="{9E1AE5C4-FE3C-4510-8711-2B6369C4176F}" type="presOf" srcId="{780C6C12-F916-46F7-8699-B5AA1CA9B177}" destId="{9DEF0248-2F4A-4625-8AED-C9C3E4FB60F8}" srcOrd="0" destOrd="0" presId="urn:microsoft.com/office/officeart/2008/layout/HorizontalMultiLevelHierarchy"/>
    <dgm:cxn modelId="{D90DC27B-6AD0-4CCA-A984-C4762BE72131}" type="presOf" srcId="{235EBFD1-4F27-4948-B129-BC9D1857FB45}" destId="{8AFD5CCC-D9E2-4640-9F53-3EA62E68AA61}" srcOrd="0" destOrd="0" presId="urn:microsoft.com/office/officeart/2008/layout/HorizontalMultiLevelHierarchy"/>
    <dgm:cxn modelId="{7F3D3283-09E7-4206-B0CB-963D0A4C5383}" type="presOf" srcId="{A6F459AB-68AB-4E7A-92DD-ED2EC2D8C554}" destId="{F7F62A47-FDA9-4500-BEEE-A0979C202F9C}" srcOrd="0" destOrd="0" presId="urn:microsoft.com/office/officeart/2008/layout/HorizontalMultiLevelHierarchy"/>
    <dgm:cxn modelId="{F852A948-1EBA-45AF-A613-6C5D729D66A3}" srcId="{ACB9A05D-5627-40A2-B5D3-0D9D6144E4ED}" destId="{90E335C5-01EF-417B-8EF5-7FDF5C1EBD14}" srcOrd="0" destOrd="0" parTransId="{70A9AD86-1D3E-41F7-9260-926B71FDE857}" sibTransId="{8C2FCE49-C4EA-4EE4-94B4-39FC5FB2BB2A}"/>
    <dgm:cxn modelId="{91A58F29-39A4-4171-8CB0-EF4E2DDD753B}" srcId="{ACB9A05D-5627-40A2-B5D3-0D9D6144E4ED}" destId="{235EBFD1-4F27-4948-B129-BC9D1857FB45}" srcOrd="2" destOrd="0" parTransId="{A6F459AB-68AB-4E7A-92DD-ED2EC2D8C554}" sibTransId="{546ED7E4-58CC-4193-8DDF-1AB714E545C5}"/>
    <dgm:cxn modelId="{1EC4CAED-C73D-4607-BDE0-82B5DB96A689}" type="presParOf" srcId="{DAB375D1-C2C4-4796-813B-179ACB59AA90}" destId="{171B271B-93FA-4662-AFFE-3649CBD4F565}" srcOrd="0" destOrd="0" presId="urn:microsoft.com/office/officeart/2008/layout/HorizontalMultiLevelHierarchy"/>
    <dgm:cxn modelId="{08411605-566F-4A6B-B799-3D930EFE0A13}" type="presParOf" srcId="{171B271B-93FA-4662-AFFE-3649CBD4F565}" destId="{2D293A99-4F6B-499F-86EE-26818EB1BAEA}" srcOrd="0" destOrd="0" presId="urn:microsoft.com/office/officeart/2008/layout/HorizontalMultiLevelHierarchy"/>
    <dgm:cxn modelId="{734F7BED-1F9E-4F77-8FFC-A4F3E0AABD09}" type="presParOf" srcId="{171B271B-93FA-4662-AFFE-3649CBD4F565}" destId="{35C9B619-79DE-4803-8DAC-97DEEA0B40B9}" srcOrd="1" destOrd="0" presId="urn:microsoft.com/office/officeart/2008/layout/HorizontalMultiLevelHierarchy"/>
    <dgm:cxn modelId="{0FE2BD8C-E851-441D-A680-44DF49C3EF25}" type="presParOf" srcId="{35C9B619-79DE-4803-8DAC-97DEEA0B40B9}" destId="{F2EC8E6B-D6E6-47BA-8150-BB7E615860F1}" srcOrd="0" destOrd="0" presId="urn:microsoft.com/office/officeart/2008/layout/HorizontalMultiLevelHierarchy"/>
    <dgm:cxn modelId="{549324D2-6E41-4213-A764-317F83C1F480}" type="presParOf" srcId="{F2EC8E6B-D6E6-47BA-8150-BB7E615860F1}" destId="{4A0EEC66-BE5B-4DCA-A22E-01FC55610829}" srcOrd="0" destOrd="0" presId="urn:microsoft.com/office/officeart/2008/layout/HorizontalMultiLevelHierarchy"/>
    <dgm:cxn modelId="{1A617931-C97E-466C-9828-32B080A4C634}" type="presParOf" srcId="{35C9B619-79DE-4803-8DAC-97DEEA0B40B9}" destId="{BFB14684-8407-49C8-AB82-977AC3BE9791}" srcOrd="1" destOrd="0" presId="urn:microsoft.com/office/officeart/2008/layout/HorizontalMultiLevelHierarchy"/>
    <dgm:cxn modelId="{00B511D0-052E-4834-81AC-E834A95F4C67}" type="presParOf" srcId="{BFB14684-8407-49C8-AB82-977AC3BE9791}" destId="{7B05DB59-D393-4BF6-8C60-E1E7E0480406}" srcOrd="0" destOrd="0" presId="urn:microsoft.com/office/officeart/2008/layout/HorizontalMultiLevelHierarchy"/>
    <dgm:cxn modelId="{2B20F346-0622-4DBF-A7C1-78DF30DBD71C}" type="presParOf" srcId="{BFB14684-8407-49C8-AB82-977AC3BE9791}" destId="{4AF08587-76DD-466D-9936-EF8822EE18F6}" srcOrd="1" destOrd="0" presId="urn:microsoft.com/office/officeart/2008/layout/HorizontalMultiLevelHierarchy"/>
    <dgm:cxn modelId="{7E0A51CF-494F-47C1-91AC-5E469E81CD60}" type="presParOf" srcId="{35C9B619-79DE-4803-8DAC-97DEEA0B40B9}" destId="{1B93A689-1607-4EC4-BE56-15518CD1568F}" srcOrd="2" destOrd="0" presId="urn:microsoft.com/office/officeart/2008/layout/HorizontalMultiLevelHierarchy"/>
    <dgm:cxn modelId="{1FEFEFCC-613E-45FA-8D89-BC370693FAC2}" type="presParOf" srcId="{1B93A689-1607-4EC4-BE56-15518CD1568F}" destId="{F3B28109-7BC9-4BF7-9A13-BBC9E6A58B98}" srcOrd="0" destOrd="0" presId="urn:microsoft.com/office/officeart/2008/layout/HorizontalMultiLevelHierarchy"/>
    <dgm:cxn modelId="{51BADE5C-10F6-43C3-B0F2-66223FE9F942}" type="presParOf" srcId="{35C9B619-79DE-4803-8DAC-97DEEA0B40B9}" destId="{10DF4E1A-F889-43CC-BDFD-7EA6FFA1919D}" srcOrd="3" destOrd="0" presId="urn:microsoft.com/office/officeart/2008/layout/HorizontalMultiLevelHierarchy"/>
    <dgm:cxn modelId="{1D3ED11C-1FA0-4B8E-B31E-8AFE44EB5A95}" type="presParOf" srcId="{10DF4E1A-F889-43CC-BDFD-7EA6FFA1919D}" destId="{9DEF0248-2F4A-4625-8AED-C9C3E4FB60F8}" srcOrd="0" destOrd="0" presId="urn:microsoft.com/office/officeart/2008/layout/HorizontalMultiLevelHierarchy"/>
    <dgm:cxn modelId="{B3E8955C-3671-4236-BB00-58960F3967AA}" type="presParOf" srcId="{10DF4E1A-F889-43CC-BDFD-7EA6FFA1919D}" destId="{211FE272-2538-43D2-BAB6-D84B5D201074}" srcOrd="1" destOrd="0" presId="urn:microsoft.com/office/officeart/2008/layout/HorizontalMultiLevelHierarchy"/>
    <dgm:cxn modelId="{12DD9836-A481-48F6-8314-BA184405418D}" type="presParOf" srcId="{35C9B619-79DE-4803-8DAC-97DEEA0B40B9}" destId="{F7F62A47-FDA9-4500-BEEE-A0979C202F9C}" srcOrd="4" destOrd="0" presId="urn:microsoft.com/office/officeart/2008/layout/HorizontalMultiLevelHierarchy"/>
    <dgm:cxn modelId="{8B949E4B-402C-4C52-B0B3-30397420B1BE}" type="presParOf" srcId="{F7F62A47-FDA9-4500-BEEE-A0979C202F9C}" destId="{7B9F53F7-CB54-4991-B42C-FB522F556582}" srcOrd="0" destOrd="0" presId="urn:microsoft.com/office/officeart/2008/layout/HorizontalMultiLevelHierarchy"/>
    <dgm:cxn modelId="{BD0E99B8-92EE-4A85-88AE-314419F082DD}" type="presParOf" srcId="{35C9B619-79DE-4803-8DAC-97DEEA0B40B9}" destId="{3819044A-239E-4E36-92EA-A2C86F260077}" srcOrd="5" destOrd="0" presId="urn:microsoft.com/office/officeart/2008/layout/HorizontalMultiLevelHierarchy"/>
    <dgm:cxn modelId="{76B07390-9728-43D9-9572-7BE10E50C858}" type="presParOf" srcId="{3819044A-239E-4E36-92EA-A2C86F260077}" destId="{8AFD5CCC-D9E2-4640-9F53-3EA62E68AA61}" srcOrd="0" destOrd="0" presId="urn:microsoft.com/office/officeart/2008/layout/HorizontalMultiLevelHierarchy"/>
    <dgm:cxn modelId="{BACDC4ED-72B6-45EE-B617-C6D851971820}" type="presParOf" srcId="{3819044A-239E-4E36-92EA-A2C86F260077}" destId="{F696CFA3-2A3C-48BE-A8C5-7EB20C43B8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89369C-F91C-4FC7-863D-D098E598721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FA786-D939-4B0C-98E2-E722FBB25B0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Залежно від характеру дидактичних завдань</a:t>
          </a:r>
          <a:endParaRPr lang="ru-RU" sz="2400" b="1" dirty="0">
            <a:solidFill>
              <a:srgbClr val="C00000"/>
            </a:solidFill>
          </a:endParaRPr>
        </a:p>
      </dgm:t>
    </dgm:pt>
    <dgm:pt modelId="{AAAF958A-2E95-419B-ACCD-00F82932D6F1}" type="parTrans" cxnId="{51EB0D9D-6FC0-4098-BE18-88DD0F964568}">
      <dgm:prSet/>
      <dgm:spPr/>
      <dgm:t>
        <a:bodyPr/>
        <a:lstStyle/>
        <a:p>
          <a:endParaRPr lang="ru-RU"/>
        </a:p>
      </dgm:t>
    </dgm:pt>
    <dgm:pt modelId="{0C81FA6F-73E7-44CD-A796-2E0EC6CFE5B0}" type="sibTrans" cxnId="{51EB0D9D-6FC0-4098-BE18-88DD0F964568}">
      <dgm:prSet/>
      <dgm:spPr/>
      <dgm:t>
        <a:bodyPr/>
        <a:lstStyle/>
        <a:p>
          <a:endParaRPr lang="ru-RU"/>
        </a:p>
      </dgm:t>
    </dgm:pt>
    <dgm:pt modelId="{5FB552E6-CBE6-4DFE-82EE-EE97A30915D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набуття знань, умінь, навичок</a:t>
          </a:r>
          <a:endParaRPr lang="ru-RU" sz="2400" b="1" dirty="0">
            <a:solidFill>
              <a:schemeClr val="tx1"/>
            </a:solidFill>
          </a:endParaRPr>
        </a:p>
      </dgm:t>
    </dgm:pt>
    <dgm:pt modelId="{49C695B9-F17C-4C3F-B42C-00A0B39FAB48}" type="parTrans" cxnId="{ADB1908C-9316-42C8-9FF9-602B1ECA73D4}">
      <dgm:prSet/>
      <dgm:spPr/>
      <dgm:t>
        <a:bodyPr/>
        <a:lstStyle/>
        <a:p>
          <a:endParaRPr lang="ru-RU" dirty="0"/>
        </a:p>
      </dgm:t>
    </dgm:pt>
    <dgm:pt modelId="{D4944E72-A800-45AC-AE4D-FF3575EB8DF2}" type="sibTrans" cxnId="{ADB1908C-9316-42C8-9FF9-602B1ECA73D4}">
      <dgm:prSet/>
      <dgm:spPr/>
      <dgm:t>
        <a:bodyPr/>
        <a:lstStyle/>
        <a:p>
          <a:endParaRPr lang="ru-RU"/>
        </a:p>
      </dgm:t>
    </dgm:pt>
    <dgm:pt modelId="{E93F7747-97FF-4697-BD42-E2B14405AC4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</a:rPr>
            <a:t>Методи формування сфери розумової діяльності, сфери діяльнісно-практичної</a:t>
          </a:r>
          <a:endParaRPr lang="ru-RU" sz="2400" b="1" baseline="0" dirty="0">
            <a:solidFill>
              <a:schemeClr val="tx1"/>
            </a:solidFill>
          </a:endParaRPr>
        </a:p>
      </dgm:t>
    </dgm:pt>
    <dgm:pt modelId="{25257D2D-28C7-432C-AC95-B2015D3DA005}" type="parTrans" cxnId="{44572F2A-39B3-40A2-B1DF-5BC9FC1E3564}">
      <dgm:prSet/>
      <dgm:spPr/>
      <dgm:t>
        <a:bodyPr/>
        <a:lstStyle/>
        <a:p>
          <a:endParaRPr lang="ru-RU" dirty="0"/>
        </a:p>
      </dgm:t>
    </dgm:pt>
    <dgm:pt modelId="{20486D30-E7C5-40A0-BF1E-A13F720FD766}" type="sibTrans" cxnId="{44572F2A-39B3-40A2-B1DF-5BC9FC1E3564}">
      <dgm:prSet/>
      <dgm:spPr/>
      <dgm:t>
        <a:bodyPr/>
        <a:lstStyle/>
        <a:p>
          <a:endParaRPr lang="ru-RU"/>
        </a:p>
      </dgm:t>
    </dgm:pt>
    <dgm:pt modelId="{6B0B55BF-B681-4FB7-A2C5-F7B09C19CA8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формування сфери творчих якостей</a:t>
          </a:r>
          <a:endParaRPr lang="ru-RU" sz="2400" b="1" dirty="0">
            <a:solidFill>
              <a:schemeClr val="tx1"/>
            </a:solidFill>
          </a:endParaRPr>
        </a:p>
      </dgm:t>
    </dgm:pt>
    <dgm:pt modelId="{935F105E-0F4D-44C9-8F0F-5C7AE95A85DB}" type="parTrans" cxnId="{3BC9FA93-9D4B-436F-AA55-85FF4373332C}">
      <dgm:prSet/>
      <dgm:spPr/>
      <dgm:t>
        <a:bodyPr/>
        <a:lstStyle/>
        <a:p>
          <a:endParaRPr lang="ru-RU" dirty="0"/>
        </a:p>
      </dgm:t>
    </dgm:pt>
    <dgm:pt modelId="{3D4D7CB3-5BC6-4FE9-95CA-BC6DDE705778}" type="sibTrans" cxnId="{3BC9FA93-9D4B-436F-AA55-85FF4373332C}">
      <dgm:prSet/>
      <dgm:spPr/>
      <dgm:t>
        <a:bodyPr/>
        <a:lstStyle/>
        <a:p>
          <a:endParaRPr lang="ru-RU"/>
        </a:p>
      </dgm:t>
    </dgm:pt>
    <dgm:pt modelId="{6DB71BA4-79C2-43E9-B551-8A63C7E8B91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</a:rPr>
            <a:t>Методи самостійної домашньої роботи</a:t>
          </a:r>
          <a:endParaRPr lang="ru-RU" sz="2400" b="1" baseline="0" dirty="0">
            <a:solidFill>
              <a:schemeClr val="tx1"/>
            </a:solidFill>
          </a:endParaRPr>
        </a:p>
      </dgm:t>
    </dgm:pt>
    <dgm:pt modelId="{27C81175-31A7-4FB3-BC44-4BBA16B3E2EC}" type="parTrans" cxnId="{1830E954-FEBE-4CCD-AE67-78D3F60CD95F}">
      <dgm:prSet/>
      <dgm:spPr/>
      <dgm:t>
        <a:bodyPr/>
        <a:lstStyle/>
        <a:p>
          <a:endParaRPr lang="ru-RU" dirty="0"/>
        </a:p>
      </dgm:t>
    </dgm:pt>
    <dgm:pt modelId="{FFD35B0D-E8BE-4CB8-B24E-EBE5B69DF347}" type="sibTrans" cxnId="{1830E954-FEBE-4CCD-AE67-78D3F60CD95F}">
      <dgm:prSet/>
      <dgm:spPr/>
      <dgm:t>
        <a:bodyPr/>
        <a:lstStyle/>
        <a:p>
          <a:endParaRPr lang="ru-RU"/>
        </a:p>
      </dgm:t>
    </dgm:pt>
    <dgm:pt modelId="{08527FF5-7403-4E5B-AB27-A44E0B5F64B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контролю</a:t>
          </a:r>
          <a:endParaRPr lang="ru-RU" sz="2400" b="1" dirty="0">
            <a:solidFill>
              <a:schemeClr val="tx1"/>
            </a:solidFill>
          </a:endParaRPr>
        </a:p>
      </dgm:t>
    </dgm:pt>
    <dgm:pt modelId="{338CE273-A95E-4AF5-AE57-89F5DAEDB97A}" type="parTrans" cxnId="{604E6C00-E577-4A4B-A7BD-D83878E220AF}">
      <dgm:prSet/>
      <dgm:spPr/>
      <dgm:t>
        <a:bodyPr/>
        <a:lstStyle/>
        <a:p>
          <a:endParaRPr lang="ru-RU" dirty="0"/>
        </a:p>
      </dgm:t>
    </dgm:pt>
    <dgm:pt modelId="{CADEC966-7ED3-4C09-BFC6-4D715ECFD67B}" type="sibTrans" cxnId="{604E6C00-E577-4A4B-A7BD-D83878E220AF}">
      <dgm:prSet/>
      <dgm:spPr/>
      <dgm:t>
        <a:bodyPr/>
        <a:lstStyle/>
        <a:p>
          <a:endParaRPr lang="ru-RU"/>
        </a:p>
      </dgm:t>
    </dgm:pt>
    <dgm:pt modelId="{420B3CA5-D2AB-4712-A0CF-AB6296775D1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закріплення</a:t>
          </a:r>
          <a:endParaRPr lang="ru-RU" sz="2400" b="1" dirty="0">
            <a:solidFill>
              <a:schemeClr val="tx1"/>
            </a:solidFill>
          </a:endParaRPr>
        </a:p>
      </dgm:t>
    </dgm:pt>
    <dgm:pt modelId="{A79BF5BD-BD05-4160-A68B-EA86B1D52FC0}" type="parTrans" cxnId="{20C8D5DF-B9AE-41D9-BA34-F0E84F8CA392}">
      <dgm:prSet/>
      <dgm:spPr/>
      <dgm:t>
        <a:bodyPr/>
        <a:lstStyle/>
        <a:p>
          <a:endParaRPr lang="ru-RU" dirty="0"/>
        </a:p>
      </dgm:t>
    </dgm:pt>
    <dgm:pt modelId="{3D06AAB2-EC50-46AA-9326-2DAAC2DEC743}" type="sibTrans" cxnId="{20C8D5DF-B9AE-41D9-BA34-F0E84F8CA392}">
      <dgm:prSet/>
      <dgm:spPr/>
      <dgm:t>
        <a:bodyPr/>
        <a:lstStyle/>
        <a:p>
          <a:endParaRPr lang="ru-RU"/>
        </a:p>
      </dgm:t>
    </dgm:pt>
    <dgm:pt modelId="{D0DFB451-EF1D-435A-953C-B53E5E78ED8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повторення</a:t>
          </a:r>
          <a:endParaRPr lang="ru-RU" sz="2400" b="1" dirty="0">
            <a:solidFill>
              <a:schemeClr val="tx1"/>
            </a:solidFill>
          </a:endParaRPr>
        </a:p>
      </dgm:t>
    </dgm:pt>
    <dgm:pt modelId="{637428E0-63AC-420C-9A76-27DD00E5A395}" type="parTrans" cxnId="{3863F7D5-7F13-4B9A-AF96-E6AAE92BC6D4}">
      <dgm:prSet/>
      <dgm:spPr/>
      <dgm:t>
        <a:bodyPr/>
        <a:lstStyle/>
        <a:p>
          <a:endParaRPr lang="ru-RU" dirty="0"/>
        </a:p>
      </dgm:t>
    </dgm:pt>
    <dgm:pt modelId="{E79A5423-C97F-4B04-86E7-521C72BBB732}" type="sibTrans" cxnId="{3863F7D5-7F13-4B9A-AF96-E6AAE92BC6D4}">
      <dgm:prSet/>
      <dgm:spPr/>
      <dgm:t>
        <a:bodyPr/>
        <a:lstStyle/>
        <a:p>
          <a:endParaRPr lang="ru-RU"/>
        </a:p>
      </dgm:t>
    </dgm:pt>
    <dgm:pt modelId="{FAD81ED5-BF55-480C-9D17-A23CB7159EBB}" type="pres">
      <dgm:prSet presAssocID="{2589369C-F91C-4FC7-863D-D098E59872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61851-6305-4364-9B17-E85A22B9B04B}" type="pres">
      <dgm:prSet presAssocID="{7CFFA786-D939-4B0C-98E2-E722FBB25B07}" presName="root1" presStyleCnt="0"/>
      <dgm:spPr/>
    </dgm:pt>
    <dgm:pt modelId="{6446C4CC-0B50-4E24-9853-BE2B5E8D3F06}" type="pres">
      <dgm:prSet presAssocID="{7CFFA786-D939-4B0C-98E2-E722FBB25B07}" presName="LevelOneTextNode" presStyleLbl="node0" presStyleIdx="0" presStyleCnt="1" custScaleX="270992" custScaleY="151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8C22ED-DFBE-4CC8-B401-BD12AA76E60C}" type="pres">
      <dgm:prSet presAssocID="{7CFFA786-D939-4B0C-98E2-E722FBB25B07}" presName="level2hierChild" presStyleCnt="0"/>
      <dgm:spPr/>
    </dgm:pt>
    <dgm:pt modelId="{89C40E70-859C-4A63-8789-360CC466D99E}" type="pres">
      <dgm:prSet presAssocID="{49C695B9-F17C-4C3F-B42C-00A0B39FAB48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E4DE3C74-3AF3-44E1-B285-370E4E588E99}" type="pres">
      <dgm:prSet presAssocID="{49C695B9-F17C-4C3F-B42C-00A0B39FAB4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18D11D8-7CE8-4A1A-BFE1-A16146181842}" type="pres">
      <dgm:prSet presAssocID="{5FB552E6-CBE6-4DFE-82EE-EE97A30915D8}" presName="root2" presStyleCnt="0"/>
      <dgm:spPr/>
    </dgm:pt>
    <dgm:pt modelId="{36E2C4EC-5DFC-4C2E-B41A-1EE1CC778E64}" type="pres">
      <dgm:prSet presAssocID="{5FB552E6-CBE6-4DFE-82EE-EE97A30915D8}" presName="LevelTwoTextNode" presStyleLbl="node2" presStyleIdx="0" presStyleCnt="7" custScaleX="334036" custLinFactNeighborX="1895" custLinFactNeighborY="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29FA53-1B85-4DB6-8CBF-B072CA8811CE}" type="pres">
      <dgm:prSet presAssocID="{5FB552E6-CBE6-4DFE-82EE-EE97A30915D8}" presName="level3hierChild" presStyleCnt="0"/>
      <dgm:spPr/>
    </dgm:pt>
    <dgm:pt modelId="{F0AB092F-C39F-4DB8-B7C8-BE076B6CCC84}" type="pres">
      <dgm:prSet presAssocID="{25257D2D-28C7-432C-AC95-B2015D3DA005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5B1057E9-C688-48D2-9281-40B5EC8FAD06}" type="pres">
      <dgm:prSet presAssocID="{25257D2D-28C7-432C-AC95-B2015D3DA00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1BC2069-6CB5-4C78-BEC7-F14202B71786}" type="pres">
      <dgm:prSet presAssocID="{E93F7747-97FF-4697-BD42-E2B14405AC4E}" presName="root2" presStyleCnt="0"/>
      <dgm:spPr/>
    </dgm:pt>
    <dgm:pt modelId="{1DED229C-3633-4185-86B4-2DBCE793B7E0}" type="pres">
      <dgm:prSet presAssocID="{E93F7747-97FF-4697-BD42-E2B14405AC4E}" presName="LevelTwoTextNode" presStyleLbl="node2" presStyleIdx="1" presStyleCnt="7" custScaleX="334036" custScaleY="172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38A42-FDEC-4ACE-AA8D-4E7565DD3E11}" type="pres">
      <dgm:prSet presAssocID="{E93F7747-97FF-4697-BD42-E2B14405AC4E}" presName="level3hierChild" presStyleCnt="0"/>
      <dgm:spPr/>
    </dgm:pt>
    <dgm:pt modelId="{05F8CA42-27F5-465E-B7A4-F3A36694A24E}" type="pres">
      <dgm:prSet presAssocID="{935F105E-0F4D-44C9-8F0F-5C7AE95A85DB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D69FB7AE-4E34-475F-96F6-F0EC3184619E}" type="pres">
      <dgm:prSet presAssocID="{935F105E-0F4D-44C9-8F0F-5C7AE95A85DB}" presName="connTx" presStyleLbl="parChTrans1D2" presStyleIdx="2" presStyleCnt="7"/>
      <dgm:spPr/>
      <dgm:t>
        <a:bodyPr/>
        <a:lstStyle/>
        <a:p>
          <a:endParaRPr lang="ru-RU"/>
        </a:p>
      </dgm:t>
    </dgm:pt>
    <dgm:pt modelId="{A8B4359C-053B-4E6E-9885-51CCA4087B76}" type="pres">
      <dgm:prSet presAssocID="{6B0B55BF-B681-4FB7-A2C5-F7B09C19CA85}" presName="root2" presStyleCnt="0"/>
      <dgm:spPr/>
    </dgm:pt>
    <dgm:pt modelId="{E1DC1F9A-359B-435B-9B07-81B44EF7362A}" type="pres">
      <dgm:prSet presAssocID="{6B0B55BF-B681-4FB7-A2C5-F7B09C19CA85}" presName="LevelTwoTextNode" presStyleLbl="node2" presStyleIdx="2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BD2451-CF3B-4469-AD6E-96316498288E}" type="pres">
      <dgm:prSet presAssocID="{6B0B55BF-B681-4FB7-A2C5-F7B09C19CA85}" presName="level3hierChild" presStyleCnt="0"/>
      <dgm:spPr/>
    </dgm:pt>
    <dgm:pt modelId="{9B3C56D4-50CA-4100-B3A5-987846163D26}" type="pres">
      <dgm:prSet presAssocID="{A79BF5BD-BD05-4160-A68B-EA86B1D52FC0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47203213-0323-4923-A31B-F71402B43E2F}" type="pres">
      <dgm:prSet presAssocID="{A79BF5BD-BD05-4160-A68B-EA86B1D52FC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52DFBD70-911C-4947-A4AB-1F54E8724F00}" type="pres">
      <dgm:prSet presAssocID="{420B3CA5-D2AB-4712-A0CF-AB6296775D1F}" presName="root2" presStyleCnt="0"/>
      <dgm:spPr/>
    </dgm:pt>
    <dgm:pt modelId="{371DF204-CCB9-4297-8900-7429465DDE02}" type="pres">
      <dgm:prSet presAssocID="{420B3CA5-D2AB-4712-A0CF-AB6296775D1F}" presName="LevelTwoTextNode" presStyleLbl="node2" presStyleIdx="3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C9270-8436-454B-BF54-7FEB261F02A1}" type="pres">
      <dgm:prSet presAssocID="{420B3CA5-D2AB-4712-A0CF-AB6296775D1F}" presName="level3hierChild" presStyleCnt="0"/>
      <dgm:spPr/>
    </dgm:pt>
    <dgm:pt modelId="{F389B4E5-3CF6-454B-8E0E-08F530C6F016}" type="pres">
      <dgm:prSet presAssocID="{338CE273-A95E-4AF5-AE57-89F5DAEDB97A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BB0A54CB-D027-47D9-9FA1-4374E53493E3}" type="pres">
      <dgm:prSet presAssocID="{338CE273-A95E-4AF5-AE57-89F5DAEDB97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E4BCCD66-E605-4AD2-B7E0-3E2D7D24F864}" type="pres">
      <dgm:prSet presAssocID="{08527FF5-7403-4E5B-AB27-A44E0B5F64BE}" presName="root2" presStyleCnt="0"/>
      <dgm:spPr/>
    </dgm:pt>
    <dgm:pt modelId="{788B07B0-6621-43E9-A609-7E33783FDB46}" type="pres">
      <dgm:prSet presAssocID="{08527FF5-7403-4E5B-AB27-A44E0B5F64BE}" presName="LevelTwoTextNode" presStyleLbl="node2" presStyleIdx="4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C2796-176B-42F7-BB2A-E79888DCE08B}" type="pres">
      <dgm:prSet presAssocID="{08527FF5-7403-4E5B-AB27-A44E0B5F64BE}" presName="level3hierChild" presStyleCnt="0"/>
      <dgm:spPr/>
    </dgm:pt>
    <dgm:pt modelId="{1027EDA0-4F0F-4F27-B172-6F82B8200CFB}" type="pres">
      <dgm:prSet presAssocID="{637428E0-63AC-420C-9A76-27DD00E5A395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CEAEDD9E-E65D-424D-9D01-0C671E0A0B61}" type="pres">
      <dgm:prSet presAssocID="{637428E0-63AC-420C-9A76-27DD00E5A39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B9D3168-E4FF-41E0-BB2F-BDCD75EEA7F2}" type="pres">
      <dgm:prSet presAssocID="{D0DFB451-EF1D-435A-953C-B53E5E78ED84}" presName="root2" presStyleCnt="0"/>
      <dgm:spPr/>
    </dgm:pt>
    <dgm:pt modelId="{D6031001-35D2-4A60-9311-F1F69AE33B7A}" type="pres">
      <dgm:prSet presAssocID="{D0DFB451-EF1D-435A-953C-B53E5E78ED84}" presName="LevelTwoTextNode" presStyleLbl="node2" presStyleIdx="5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512A9-D81F-405F-9775-F23AD156CA55}" type="pres">
      <dgm:prSet presAssocID="{D0DFB451-EF1D-435A-953C-B53E5E78ED84}" presName="level3hierChild" presStyleCnt="0"/>
      <dgm:spPr/>
    </dgm:pt>
    <dgm:pt modelId="{BBB4D93A-6400-49DA-91EB-433A7C0E2495}" type="pres">
      <dgm:prSet presAssocID="{27C81175-31A7-4FB3-BC44-4BBA16B3E2EC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4E8371F0-8F59-4938-8721-241ED52BCA76}" type="pres">
      <dgm:prSet presAssocID="{27C81175-31A7-4FB3-BC44-4BBA16B3E2EC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6BDD2CC-D682-42BC-AC16-B6ACAF8EC183}" type="pres">
      <dgm:prSet presAssocID="{6DB71BA4-79C2-43E9-B551-8A63C7E8B91B}" presName="root2" presStyleCnt="0"/>
      <dgm:spPr/>
    </dgm:pt>
    <dgm:pt modelId="{2473C230-1C9B-4B6D-ADB9-8F3273FF1E33}" type="pres">
      <dgm:prSet presAssocID="{6DB71BA4-79C2-43E9-B551-8A63C7E8B91B}" presName="LevelTwoTextNode" presStyleLbl="node2" presStyleIdx="6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1BDE7D-AA91-44C5-BE52-75B33505DFCA}" type="pres">
      <dgm:prSet presAssocID="{6DB71BA4-79C2-43E9-B551-8A63C7E8B91B}" presName="level3hierChild" presStyleCnt="0"/>
      <dgm:spPr/>
    </dgm:pt>
  </dgm:ptLst>
  <dgm:cxnLst>
    <dgm:cxn modelId="{3BC9FA93-9D4B-436F-AA55-85FF4373332C}" srcId="{7CFFA786-D939-4B0C-98E2-E722FBB25B07}" destId="{6B0B55BF-B681-4FB7-A2C5-F7B09C19CA85}" srcOrd="2" destOrd="0" parTransId="{935F105E-0F4D-44C9-8F0F-5C7AE95A85DB}" sibTransId="{3D4D7CB3-5BC6-4FE9-95CA-BC6DDE705778}"/>
    <dgm:cxn modelId="{63B37DCC-2A30-475F-95E1-AC8CC84297AD}" type="presOf" srcId="{27C81175-31A7-4FB3-BC44-4BBA16B3E2EC}" destId="{BBB4D93A-6400-49DA-91EB-433A7C0E2495}" srcOrd="0" destOrd="0" presId="urn:microsoft.com/office/officeart/2008/layout/HorizontalMultiLevelHierarchy"/>
    <dgm:cxn modelId="{5A503A29-6A99-4338-9538-EF965C4B0BF4}" type="presOf" srcId="{420B3CA5-D2AB-4712-A0CF-AB6296775D1F}" destId="{371DF204-CCB9-4297-8900-7429465DDE02}" srcOrd="0" destOrd="0" presId="urn:microsoft.com/office/officeart/2008/layout/HorizontalMultiLevelHierarchy"/>
    <dgm:cxn modelId="{E85BC68C-FD04-443D-9EA4-F0C1A9A90A0C}" type="presOf" srcId="{637428E0-63AC-420C-9A76-27DD00E5A395}" destId="{1027EDA0-4F0F-4F27-B172-6F82B8200CFB}" srcOrd="0" destOrd="0" presId="urn:microsoft.com/office/officeart/2008/layout/HorizontalMultiLevelHierarchy"/>
    <dgm:cxn modelId="{657A80DC-73A6-490D-88A3-C0BDFD19108A}" type="presOf" srcId="{6DB71BA4-79C2-43E9-B551-8A63C7E8B91B}" destId="{2473C230-1C9B-4B6D-ADB9-8F3273FF1E33}" srcOrd="0" destOrd="0" presId="urn:microsoft.com/office/officeart/2008/layout/HorizontalMultiLevelHierarchy"/>
    <dgm:cxn modelId="{D82B053B-22B3-438C-915A-07898660F3E9}" type="presOf" srcId="{338CE273-A95E-4AF5-AE57-89F5DAEDB97A}" destId="{BB0A54CB-D027-47D9-9FA1-4374E53493E3}" srcOrd="1" destOrd="0" presId="urn:microsoft.com/office/officeart/2008/layout/HorizontalMultiLevelHierarchy"/>
    <dgm:cxn modelId="{1830E954-FEBE-4CCD-AE67-78D3F60CD95F}" srcId="{7CFFA786-D939-4B0C-98E2-E722FBB25B07}" destId="{6DB71BA4-79C2-43E9-B551-8A63C7E8B91B}" srcOrd="6" destOrd="0" parTransId="{27C81175-31A7-4FB3-BC44-4BBA16B3E2EC}" sibTransId="{FFD35B0D-E8BE-4CB8-B24E-EBE5B69DF347}"/>
    <dgm:cxn modelId="{BC9C9ED2-BB1B-4E63-BF82-06A75B81D3DF}" type="presOf" srcId="{7CFFA786-D939-4B0C-98E2-E722FBB25B07}" destId="{6446C4CC-0B50-4E24-9853-BE2B5E8D3F06}" srcOrd="0" destOrd="0" presId="urn:microsoft.com/office/officeart/2008/layout/HorizontalMultiLevelHierarchy"/>
    <dgm:cxn modelId="{24981812-4B17-420D-BD2F-B9CAD73E7DE9}" type="presOf" srcId="{E93F7747-97FF-4697-BD42-E2B14405AC4E}" destId="{1DED229C-3633-4185-86B4-2DBCE793B7E0}" srcOrd="0" destOrd="0" presId="urn:microsoft.com/office/officeart/2008/layout/HorizontalMultiLevelHierarchy"/>
    <dgm:cxn modelId="{9820DC51-E769-49F9-9F07-9B60D3374380}" type="presOf" srcId="{08527FF5-7403-4E5B-AB27-A44E0B5F64BE}" destId="{788B07B0-6621-43E9-A609-7E33783FDB46}" srcOrd="0" destOrd="0" presId="urn:microsoft.com/office/officeart/2008/layout/HorizontalMultiLevelHierarchy"/>
    <dgm:cxn modelId="{D6762A46-F424-4189-8A10-307A02255170}" type="presOf" srcId="{A79BF5BD-BD05-4160-A68B-EA86B1D52FC0}" destId="{9B3C56D4-50CA-4100-B3A5-987846163D26}" srcOrd="0" destOrd="0" presId="urn:microsoft.com/office/officeart/2008/layout/HorizontalMultiLevelHierarchy"/>
    <dgm:cxn modelId="{20C8D5DF-B9AE-41D9-BA34-F0E84F8CA392}" srcId="{7CFFA786-D939-4B0C-98E2-E722FBB25B07}" destId="{420B3CA5-D2AB-4712-A0CF-AB6296775D1F}" srcOrd="3" destOrd="0" parTransId="{A79BF5BD-BD05-4160-A68B-EA86B1D52FC0}" sibTransId="{3D06AAB2-EC50-46AA-9326-2DAAC2DEC743}"/>
    <dgm:cxn modelId="{313D8A06-23D8-4EF1-9756-AC7AF9EE27B3}" type="presOf" srcId="{49C695B9-F17C-4C3F-B42C-00A0B39FAB48}" destId="{89C40E70-859C-4A63-8789-360CC466D99E}" srcOrd="0" destOrd="0" presId="urn:microsoft.com/office/officeart/2008/layout/HorizontalMultiLevelHierarchy"/>
    <dgm:cxn modelId="{44572F2A-39B3-40A2-B1DF-5BC9FC1E3564}" srcId="{7CFFA786-D939-4B0C-98E2-E722FBB25B07}" destId="{E93F7747-97FF-4697-BD42-E2B14405AC4E}" srcOrd="1" destOrd="0" parTransId="{25257D2D-28C7-432C-AC95-B2015D3DA005}" sibTransId="{20486D30-E7C5-40A0-BF1E-A13F720FD766}"/>
    <dgm:cxn modelId="{7EE95FF8-1550-4904-A676-E13BFE3A2D21}" type="presOf" srcId="{6B0B55BF-B681-4FB7-A2C5-F7B09C19CA85}" destId="{E1DC1F9A-359B-435B-9B07-81B44EF7362A}" srcOrd="0" destOrd="0" presId="urn:microsoft.com/office/officeart/2008/layout/HorizontalMultiLevelHierarchy"/>
    <dgm:cxn modelId="{604E6C00-E577-4A4B-A7BD-D83878E220AF}" srcId="{7CFFA786-D939-4B0C-98E2-E722FBB25B07}" destId="{08527FF5-7403-4E5B-AB27-A44E0B5F64BE}" srcOrd="4" destOrd="0" parTransId="{338CE273-A95E-4AF5-AE57-89F5DAEDB97A}" sibTransId="{CADEC966-7ED3-4C09-BFC6-4D715ECFD67B}"/>
    <dgm:cxn modelId="{4E242CAB-3F67-45F7-809A-453850964752}" type="presOf" srcId="{A79BF5BD-BD05-4160-A68B-EA86B1D52FC0}" destId="{47203213-0323-4923-A31B-F71402B43E2F}" srcOrd="1" destOrd="0" presId="urn:microsoft.com/office/officeart/2008/layout/HorizontalMultiLevelHierarchy"/>
    <dgm:cxn modelId="{52BF3C42-4C62-4408-B7B5-B880E0207381}" type="presOf" srcId="{935F105E-0F4D-44C9-8F0F-5C7AE95A85DB}" destId="{D69FB7AE-4E34-475F-96F6-F0EC3184619E}" srcOrd="1" destOrd="0" presId="urn:microsoft.com/office/officeart/2008/layout/HorizontalMultiLevelHierarchy"/>
    <dgm:cxn modelId="{3863F7D5-7F13-4B9A-AF96-E6AAE92BC6D4}" srcId="{7CFFA786-D939-4B0C-98E2-E722FBB25B07}" destId="{D0DFB451-EF1D-435A-953C-B53E5E78ED84}" srcOrd="5" destOrd="0" parTransId="{637428E0-63AC-420C-9A76-27DD00E5A395}" sibTransId="{E79A5423-C97F-4B04-86E7-521C72BBB732}"/>
    <dgm:cxn modelId="{ADB1908C-9316-42C8-9FF9-602B1ECA73D4}" srcId="{7CFFA786-D939-4B0C-98E2-E722FBB25B07}" destId="{5FB552E6-CBE6-4DFE-82EE-EE97A30915D8}" srcOrd="0" destOrd="0" parTransId="{49C695B9-F17C-4C3F-B42C-00A0B39FAB48}" sibTransId="{D4944E72-A800-45AC-AE4D-FF3575EB8DF2}"/>
    <dgm:cxn modelId="{164A1968-5A56-43F9-906E-F9A618556E4B}" type="presOf" srcId="{2589369C-F91C-4FC7-863D-D098E598721B}" destId="{FAD81ED5-BF55-480C-9D17-A23CB7159EBB}" srcOrd="0" destOrd="0" presId="urn:microsoft.com/office/officeart/2008/layout/HorizontalMultiLevelHierarchy"/>
    <dgm:cxn modelId="{6915296D-91F3-4D23-9655-00B7E1410371}" type="presOf" srcId="{27C81175-31A7-4FB3-BC44-4BBA16B3E2EC}" destId="{4E8371F0-8F59-4938-8721-241ED52BCA76}" srcOrd="1" destOrd="0" presId="urn:microsoft.com/office/officeart/2008/layout/HorizontalMultiLevelHierarchy"/>
    <dgm:cxn modelId="{51EB0D9D-6FC0-4098-BE18-88DD0F964568}" srcId="{2589369C-F91C-4FC7-863D-D098E598721B}" destId="{7CFFA786-D939-4B0C-98E2-E722FBB25B07}" srcOrd="0" destOrd="0" parTransId="{AAAF958A-2E95-419B-ACCD-00F82932D6F1}" sibTransId="{0C81FA6F-73E7-44CD-A796-2E0EC6CFE5B0}"/>
    <dgm:cxn modelId="{531936A6-548F-4D84-80E0-C13A01EFD669}" type="presOf" srcId="{49C695B9-F17C-4C3F-B42C-00A0B39FAB48}" destId="{E4DE3C74-3AF3-44E1-B285-370E4E588E99}" srcOrd="1" destOrd="0" presId="urn:microsoft.com/office/officeart/2008/layout/HorizontalMultiLevelHierarchy"/>
    <dgm:cxn modelId="{8EA9F933-E3F3-40DD-B794-77C26D4A4DF4}" type="presOf" srcId="{25257D2D-28C7-432C-AC95-B2015D3DA005}" destId="{F0AB092F-C39F-4DB8-B7C8-BE076B6CCC84}" srcOrd="0" destOrd="0" presId="urn:microsoft.com/office/officeart/2008/layout/HorizontalMultiLevelHierarchy"/>
    <dgm:cxn modelId="{E5F62385-D699-44FD-AF24-D54F5B4CA9E2}" type="presOf" srcId="{637428E0-63AC-420C-9A76-27DD00E5A395}" destId="{CEAEDD9E-E65D-424D-9D01-0C671E0A0B61}" srcOrd="1" destOrd="0" presId="urn:microsoft.com/office/officeart/2008/layout/HorizontalMultiLevelHierarchy"/>
    <dgm:cxn modelId="{AED5BDE1-3EFF-4D62-9609-3AB9E0D2D3B7}" type="presOf" srcId="{D0DFB451-EF1D-435A-953C-B53E5E78ED84}" destId="{D6031001-35D2-4A60-9311-F1F69AE33B7A}" srcOrd="0" destOrd="0" presId="urn:microsoft.com/office/officeart/2008/layout/HorizontalMultiLevelHierarchy"/>
    <dgm:cxn modelId="{C4B5A4A1-2EA0-4120-AFC8-A70C30E56873}" type="presOf" srcId="{5FB552E6-CBE6-4DFE-82EE-EE97A30915D8}" destId="{36E2C4EC-5DFC-4C2E-B41A-1EE1CC778E64}" srcOrd="0" destOrd="0" presId="urn:microsoft.com/office/officeart/2008/layout/HorizontalMultiLevelHierarchy"/>
    <dgm:cxn modelId="{CC4CA32C-3CF6-4DFA-A4C6-9FFD32356E6A}" type="presOf" srcId="{338CE273-A95E-4AF5-AE57-89F5DAEDB97A}" destId="{F389B4E5-3CF6-454B-8E0E-08F530C6F016}" srcOrd="0" destOrd="0" presId="urn:microsoft.com/office/officeart/2008/layout/HorizontalMultiLevelHierarchy"/>
    <dgm:cxn modelId="{2A74AE21-77EA-420B-A38A-1C9F851D6CFB}" type="presOf" srcId="{935F105E-0F4D-44C9-8F0F-5C7AE95A85DB}" destId="{05F8CA42-27F5-465E-B7A4-F3A36694A24E}" srcOrd="0" destOrd="0" presId="urn:microsoft.com/office/officeart/2008/layout/HorizontalMultiLevelHierarchy"/>
    <dgm:cxn modelId="{1AE2D847-7AC9-4EC4-BBAD-A57BCC155D76}" type="presOf" srcId="{25257D2D-28C7-432C-AC95-B2015D3DA005}" destId="{5B1057E9-C688-48D2-9281-40B5EC8FAD06}" srcOrd="1" destOrd="0" presId="urn:microsoft.com/office/officeart/2008/layout/HorizontalMultiLevelHierarchy"/>
    <dgm:cxn modelId="{86A5858F-CA49-461C-957E-2568EB48E314}" type="presParOf" srcId="{FAD81ED5-BF55-480C-9D17-A23CB7159EBB}" destId="{8A061851-6305-4364-9B17-E85A22B9B04B}" srcOrd="0" destOrd="0" presId="urn:microsoft.com/office/officeart/2008/layout/HorizontalMultiLevelHierarchy"/>
    <dgm:cxn modelId="{C5E46614-F35B-48F3-9B78-53F4C5FD4257}" type="presParOf" srcId="{8A061851-6305-4364-9B17-E85A22B9B04B}" destId="{6446C4CC-0B50-4E24-9853-BE2B5E8D3F06}" srcOrd="0" destOrd="0" presId="urn:microsoft.com/office/officeart/2008/layout/HorizontalMultiLevelHierarchy"/>
    <dgm:cxn modelId="{CDE6959A-9378-402B-B6E7-9995728AAC77}" type="presParOf" srcId="{8A061851-6305-4364-9B17-E85A22B9B04B}" destId="{F68C22ED-DFBE-4CC8-B401-BD12AA76E60C}" srcOrd="1" destOrd="0" presId="urn:microsoft.com/office/officeart/2008/layout/HorizontalMultiLevelHierarchy"/>
    <dgm:cxn modelId="{8CD85D9F-9ED9-4984-BB41-AA88ADD05D28}" type="presParOf" srcId="{F68C22ED-DFBE-4CC8-B401-BD12AA76E60C}" destId="{89C40E70-859C-4A63-8789-360CC466D99E}" srcOrd="0" destOrd="0" presId="urn:microsoft.com/office/officeart/2008/layout/HorizontalMultiLevelHierarchy"/>
    <dgm:cxn modelId="{C744AC5A-34FD-4E1E-9ADF-72CBB01B90B4}" type="presParOf" srcId="{89C40E70-859C-4A63-8789-360CC466D99E}" destId="{E4DE3C74-3AF3-44E1-B285-370E4E588E99}" srcOrd="0" destOrd="0" presId="urn:microsoft.com/office/officeart/2008/layout/HorizontalMultiLevelHierarchy"/>
    <dgm:cxn modelId="{0DAB3CED-EC36-4E02-8468-F968D59C3A5C}" type="presParOf" srcId="{F68C22ED-DFBE-4CC8-B401-BD12AA76E60C}" destId="{C18D11D8-7CE8-4A1A-BFE1-A16146181842}" srcOrd="1" destOrd="0" presId="urn:microsoft.com/office/officeart/2008/layout/HorizontalMultiLevelHierarchy"/>
    <dgm:cxn modelId="{838F6499-B3F6-4D7F-93E3-43C09D284418}" type="presParOf" srcId="{C18D11D8-7CE8-4A1A-BFE1-A16146181842}" destId="{36E2C4EC-5DFC-4C2E-B41A-1EE1CC778E64}" srcOrd="0" destOrd="0" presId="urn:microsoft.com/office/officeart/2008/layout/HorizontalMultiLevelHierarchy"/>
    <dgm:cxn modelId="{14541CF5-C507-4773-9206-1C728BFECBD9}" type="presParOf" srcId="{C18D11D8-7CE8-4A1A-BFE1-A16146181842}" destId="{1629FA53-1B85-4DB6-8CBF-B072CA8811CE}" srcOrd="1" destOrd="0" presId="urn:microsoft.com/office/officeart/2008/layout/HorizontalMultiLevelHierarchy"/>
    <dgm:cxn modelId="{3C499AEE-5E84-4A98-9A4F-8F1F55643D85}" type="presParOf" srcId="{F68C22ED-DFBE-4CC8-B401-BD12AA76E60C}" destId="{F0AB092F-C39F-4DB8-B7C8-BE076B6CCC84}" srcOrd="2" destOrd="0" presId="urn:microsoft.com/office/officeart/2008/layout/HorizontalMultiLevelHierarchy"/>
    <dgm:cxn modelId="{F18B6D7D-6DAF-47E4-8841-8A293A426D6C}" type="presParOf" srcId="{F0AB092F-C39F-4DB8-B7C8-BE076B6CCC84}" destId="{5B1057E9-C688-48D2-9281-40B5EC8FAD06}" srcOrd="0" destOrd="0" presId="urn:microsoft.com/office/officeart/2008/layout/HorizontalMultiLevelHierarchy"/>
    <dgm:cxn modelId="{ED8C0A1B-75CE-4BB1-9DCB-41B23E5132D6}" type="presParOf" srcId="{F68C22ED-DFBE-4CC8-B401-BD12AA76E60C}" destId="{E1BC2069-6CB5-4C78-BEC7-F14202B71786}" srcOrd="3" destOrd="0" presId="urn:microsoft.com/office/officeart/2008/layout/HorizontalMultiLevelHierarchy"/>
    <dgm:cxn modelId="{18692165-F87E-4346-99F6-1F3681D548F7}" type="presParOf" srcId="{E1BC2069-6CB5-4C78-BEC7-F14202B71786}" destId="{1DED229C-3633-4185-86B4-2DBCE793B7E0}" srcOrd="0" destOrd="0" presId="urn:microsoft.com/office/officeart/2008/layout/HorizontalMultiLevelHierarchy"/>
    <dgm:cxn modelId="{51A44F1A-5EC0-4070-BB81-B1C9F47737B4}" type="presParOf" srcId="{E1BC2069-6CB5-4C78-BEC7-F14202B71786}" destId="{F1E38A42-FDEC-4ACE-AA8D-4E7565DD3E11}" srcOrd="1" destOrd="0" presId="urn:microsoft.com/office/officeart/2008/layout/HorizontalMultiLevelHierarchy"/>
    <dgm:cxn modelId="{420EE879-540F-42E8-B027-6A2F8E162EE2}" type="presParOf" srcId="{F68C22ED-DFBE-4CC8-B401-BD12AA76E60C}" destId="{05F8CA42-27F5-465E-B7A4-F3A36694A24E}" srcOrd="4" destOrd="0" presId="urn:microsoft.com/office/officeart/2008/layout/HorizontalMultiLevelHierarchy"/>
    <dgm:cxn modelId="{5C2B623A-BE83-4181-B282-CD8F44E89AF7}" type="presParOf" srcId="{05F8CA42-27F5-465E-B7A4-F3A36694A24E}" destId="{D69FB7AE-4E34-475F-96F6-F0EC3184619E}" srcOrd="0" destOrd="0" presId="urn:microsoft.com/office/officeart/2008/layout/HorizontalMultiLevelHierarchy"/>
    <dgm:cxn modelId="{1641C584-2436-447B-8697-76404412C784}" type="presParOf" srcId="{F68C22ED-DFBE-4CC8-B401-BD12AA76E60C}" destId="{A8B4359C-053B-4E6E-9885-51CCA4087B76}" srcOrd="5" destOrd="0" presId="urn:microsoft.com/office/officeart/2008/layout/HorizontalMultiLevelHierarchy"/>
    <dgm:cxn modelId="{C7DD973B-520F-4158-8F78-83E6E348EB3B}" type="presParOf" srcId="{A8B4359C-053B-4E6E-9885-51CCA4087B76}" destId="{E1DC1F9A-359B-435B-9B07-81B44EF7362A}" srcOrd="0" destOrd="0" presId="urn:microsoft.com/office/officeart/2008/layout/HorizontalMultiLevelHierarchy"/>
    <dgm:cxn modelId="{EF3CA264-47EE-434B-9D26-D1471FC4B47C}" type="presParOf" srcId="{A8B4359C-053B-4E6E-9885-51CCA4087B76}" destId="{ABBD2451-CF3B-4469-AD6E-96316498288E}" srcOrd="1" destOrd="0" presId="urn:microsoft.com/office/officeart/2008/layout/HorizontalMultiLevelHierarchy"/>
    <dgm:cxn modelId="{4F853DB0-E006-4050-9DE0-55A64660A66A}" type="presParOf" srcId="{F68C22ED-DFBE-4CC8-B401-BD12AA76E60C}" destId="{9B3C56D4-50CA-4100-B3A5-987846163D26}" srcOrd="6" destOrd="0" presId="urn:microsoft.com/office/officeart/2008/layout/HorizontalMultiLevelHierarchy"/>
    <dgm:cxn modelId="{4DC62AF7-FD79-4ACC-98BD-D0145AEBA30F}" type="presParOf" srcId="{9B3C56D4-50CA-4100-B3A5-987846163D26}" destId="{47203213-0323-4923-A31B-F71402B43E2F}" srcOrd="0" destOrd="0" presId="urn:microsoft.com/office/officeart/2008/layout/HorizontalMultiLevelHierarchy"/>
    <dgm:cxn modelId="{4BE9FE28-B32D-489A-B09C-33EC4EFD9D66}" type="presParOf" srcId="{F68C22ED-DFBE-4CC8-B401-BD12AA76E60C}" destId="{52DFBD70-911C-4947-A4AB-1F54E8724F00}" srcOrd="7" destOrd="0" presId="urn:microsoft.com/office/officeart/2008/layout/HorizontalMultiLevelHierarchy"/>
    <dgm:cxn modelId="{82F9FFAC-5F3E-4AEA-8976-37456EC6988A}" type="presParOf" srcId="{52DFBD70-911C-4947-A4AB-1F54E8724F00}" destId="{371DF204-CCB9-4297-8900-7429465DDE02}" srcOrd="0" destOrd="0" presId="urn:microsoft.com/office/officeart/2008/layout/HorizontalMultiLevelHierarchy"/>
    <dgm:cxn modelId="{08E685A3-1E62-4F9E-B03F-3BCE27377AB4}" type="presParOf" srcId="{52DFBD70-911C-4947-A4AB-1F54E8724F00}" destId="{989C9270-8436-454B-BF54-7FEB261F02A1}" srcOrd="1" destOrd="0" presId="urn:microsoft.com/office/officeart/2008/layout/HorizontalMultiLevelHierarchy"/>
    <dgm:cxn modelId="{608DB7B4-9A0D-46B4-A0E3-4DFECFFAAA17}" type="presParOf" srcId="{F68C22ED-DFBE-4CC8-B401-BD12AA76E60C}" destId="{F389B4E5-3CF6-454B-8E0E-08F530C6F016}" srcOrd="8" destOrd="0" presId="urn:microsoft.com/office/officeart/2008/layout/HorizontalMultiLevelHierarchy"/>
    <dgm:cxn modelId="{213CF69F-2106-4409-895B-57346DCA834C}" type="presParOf" srcId="{F389B4E5-3CF6-454B-8E0E-08F530C6F016}" destId="{BB0A54CB-D027-47D9-9FA1-4374E53493E3}" srcOrd="0" destOrd="0" presId="urn:microsoft.com/office/officeart/2008/layout/HorizontalMultiLevelHierarchy"/>
    <dgm:cxn modelId="{DFA766C1-6070-4E69-A141-67C923EC174D}" type="presParOf" srcId="{F68C22ED-DFBE-4CC8-B401-BD12AA76E60C}" destId="{E4BCCD66-E605-4AD2-B7E0-3E2D7D24F864}" srcOrd="9" destOrd="0" presId="urn:microsoft.com/office/officeart/2008/layout/HorizontalMultiLevelHierarchy"/>
    <dgm:cxn modelId="{1081471D-2BE4-4A2B-8FE7-D59248F7F40C}" type="presParOf" srcId="{E4BCCD66-E605-4AD2-B7E0-3E2D7D24F864}" destId="{788B07B0-6621-43E9-A609-7E33783FDB46}" srcOrd="0" destOrd="0" presId="urn:microsoft.com/office/officeart/2008/layout/HorizontalMultiLevelHierarchy"/>
    <dgm:cxn modelId="{2218B97E-95F8-46D6-889C-513B85E93016}" type="presParOf" srcId="{E4BCCD66-E605-4AD2-B7E0-3E2D7D24F864}" destId="{B3EC2796-176B-42F7-BB2A-E79888DCE08B}" srcOrd="1" destOrd="0" presId="urn:microsoft.com/office/officeart/2008/layout/HorizontalMultiLevelHierarchy"/>
    <dgm:cxn modelId="{0E891C84-7AE7-4213-90C5-1567F3C6951A}" type="presParOf" srcId="{F68C22ED-DFBE-4CC8-B401-BD12AA76E60C}" destId="{1027EDA0-4F0F-4F27-B172-6F82B8200CFB}" srcOrd="10" destOrd="0" presId="urn:microsoft.com/office/officeart/2008/layout/HorizontalMultiLevelHierarchy"/>
    <dgm:cxn modelId="{46947435-D9D8-421E-AB26-DEBF29EC3B20}" type="presParOf" srcId="{1027EDA0-4F0F-4F27-B172-6F82B8200CFB}" destId="{CEAEDD9E-E65D-424D-9D01-0C671E0A0B61}" srcOrd="0" destOrd="0" presId="urn:microsoft.com/office/officeart/2008/layout/HorizontalMultiLevelHierarchy"/>
    <dgm:cxn modelId="{B630D02D-D7FE-47A1-80C0-5872342713DD}" type="presParOf" srcId="{F68C22ED-DFBE-4CC8-B401-BD12AA76E60C}" destId="{AB9D3168-E4FF-41E0-BB2F-BDCD75EEA7F2}" srcOrd="11" destOrd="0" presId="urn:microsoft.com/office/officeart/2008/layout/HorizontalMultiLevelHierarchy"/>
    <dgm:cxn modelId="{C6B77E59-1A78-483F-9EF7-E28799FAE1DE}" type="presParOf" srcId="{AB9D3168-E4FF-41E0-BB2F-BDCD75EEA7F2}" destId="{D6031001-35D2-4A60-9311-F1F69AE33B7A}" srcOrd="0" destOrd="0" presId="urn:microsoft.com/office/officeart/2008/layout/HorizontalMultiLevelHierarchy"/>
    <dgm:cxn modelId="{667E81EF-D88D-4191-AD41-B25BC97187A4}" type="presParOf" srcId="{AB9D3168-E4FF-41E0-BB2F-BDCD75EEA7F2}" destId="{F45512A9-D81F-405F-9775-F23AD156CA55}" srcOrd="1" destOrd="0" presId="urn:microsoft.com/office/officeart/2008/layout/HorizontalMultiLevelHierarchy"/>
    <dgm:cxn modelId="{B5DAE8E6-757B-4212-B820-5A43ACC77C5D}" type="presParOf" srcId="{F68C22ED-DFBE-4CC8-B401-BD12AA76E60C}" destId="{BBB4D93A-6400-49DA-91EB-433A7C0E2495}" srcOrd="12" destOrd="0" presId="urn:microsoft.com/office/officeart/2008/layout/HorizontalMultiLevelHierarchy"/>
    <dgm:cxn modelId="{4DEFC397-D873-4F2A-9A0D-5137351B706F}" type="presParOf" srcId="{BBB4D93A-6400-49DA-91EB-433A7C0E2495}" destId="{4E8371F0-8F59-4938-8721-241ED52BCA76}" srcOrd="0" destOrd="0" presId="urn:microsoft.com/office/officeart/2008/layout/HorizontalMultiLevelHierarchy"/>
    <dgm:cxn modelId="{B32F7BBD-5D6C-42BF-BF55-FBD94D59D5CF}" type="presParOf" srcId="{F68C22ED-DFBE-4CC8-B401-BD12AA76E60C}" destId="{86BDD2CC-D682-42BC-AC16-B6ACAF8EC183}" srcOrd="13" destOrd="0" presId="urn:microsoft.com/office/officeart/2008/layout/HorizontalMultiLevelHierarchy"/>
    <dgm:cxn modelId="{B1EA308C-09BF-4164-8823-62347EE73B58}" type="presParOf" srcId="{86BDD2CC-D682-42BC-AC16-B6ACAF8EC183}" destId="{2473C230-1C9B-4B6D-ADB9-8F3273FF1E33}" srcOrd="0" destOrd="0" presId="urn:microsoft.com/office/officeart/2008/layout/HorizontalMultiLevelHierarchy"/>
    <dgm:cxn modelId="{75EB2C96-6B85-4661-93FA-644749991075}" type="presParOf" srcId="{86BDD2CC-D682-42BC-AC16-B6ACAF8EC183}" destId="{011BDE7D-AA91-44C5-BE52-75B33505DF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D52B72-9318-41E0-B504-AEBA1FBD63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EDCE67-F1A5-44A4-8415-CFDDF947BE6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портфоліо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B3D8DD-C4A7-4C7E-9922-BEC31829DE84}" type="parTrans" cxnId="{0170A63B-9AD3-42C8-930E-ADD773943F0D}">
      <dgm:prSet/>
      <dgm:spPr/>
      <dgm:t>
        <a:bodyPr/>
        <a:lstStyle/>
        <a:p>
          <a:endParaRPr lang="ru-RU"/>
        </a:p>
      </dgm:t>
    </dgm:pt>
    <dgm:pt modelId="{01A6E472-BE24-4E1C-9A22-DA6997B6EA1C}" type="sibTrans" cxnId="{0170A63B-9AD3-42C8-930E-ADD773943F0D}">
      <dgm:prSet/>
      <dgm:spPr/>
      <dgm:t>
        <a:bodyPr/>
        <a:lstStyle/>
        <a:p>
          <a:endParaRPr lang="ru-RU" dirty="0"/>
        </a:p>
      </dgm:t>
    </dgm:pt>
    <dgm:pt modelId="{D10962AE-BBCD-49B7-AF27-82B67AC615A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проблемного навчання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1B2059-5894-4EDC-9512-0E2FC70D8C58}" type="parTrans" cxnId="{3223A2F5-253F-4179-B0EE-86053D666D2C}">
      <dgm:prSet/>
      <dgm:spPr/>
      <dgm:t>
        <a:bodyPr/>
        <a:lstStyle/>
        <a:p>
          <a:endParaRPr lang="ru-RU"/>
        </a:p>
      </dgm:t>
    </dgm:pt>
    <dgm:pt modelId="{40ECC4A3-F48C-4C4D-8E42-883CF326F36F}" type="sibTrans" cxnId="{3223A2F5-253F-4179-B0EE-86053D666D2C}">
      <dgm:prSet/>
      <dgm:spPr/>
      <dgm:t>
        <a:bodyPr/>
        <a:lstStyle/>
        <a:p>
          <a:endParaRPr lang="ru-RU"/>
        </a:p>
      </dgm:t>
    </dgm:pt>
    <dgm:pt modelId="{D28D23C7-73A9-4F0C-926D-10C3A633F3B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творчих проєктів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C2BCFE-7FB5-4B2B-B9F4-5A27D31DC11F}" type="parTrans" cxnId="{0FA14CCC-42A8-484A-9C1D-569E50410EFB}">
      <dgm:prSet/>
      <dgm:spPr/>
      <dgm:t>
        <a:bodyPr/>
        <a:lstStyle/>
        <a:p>
          <a:endParaRPr lang="ru-RU"/>
        </a:p>
      </dgm:t>
    </dgm:pt>
    <dgm:pt modelId="{25F90120-8986-4776-9945-1CD007943C00}" type="sibTrans" cxnId="{0FA14CCC-42A8-484A-9C1D-569E50410EFB}">
      <dgm:prSet/>
      <dgm:spPr/>
      <dgm:t>
        <a:bodyPr/>
        <a:lstStyle/>
        <a:p>
          <a:endParaRPr lang="ru-RU"/>
        </a:p>
      </dgm:t>
    </dgm:pt>
    <dgm:pt modelId="{70879896-A4BA-4599-A8D0-DB12228EE41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Проблемно-пошукові методи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0C7D1F-1E89-4291-9AF3-26F5B6434D69}" type="parTrans" cxnId="{CAA20FDA-0F50-41F2-B219-6A9CD2316E35}">
      <dgm:prSet/>
      <dgm:spPr/>
      <dgm:t>
        <a:bodyPr/>
        <a:lstStyle/>
        <a:p>
          <a:endParaRPr lang="ru-RU"/>
        </a:p>
      </dgm:t>
    </dgm:pt>
    <dgm:pt modelId="{078085ED-D96D-4999-A5B3-ED00618A791E}" type="sibTrans" cxnId="{CAA20FDA-0F50-41F2-B219-6A9CD2316E35}">
      <dgm:prSet/>
      <dgm:spPr/>
      <dgm:t>
        <a:bodyPr/>
        <a:lstStyle/>
        <a:p>
          <a:endParaRPr lang="ru-RU"/>
        </a:p>
      </dgm:t>
    </dgm:pt>
    <dgm:pt modelId="{A4461452-3142-4AC1-8A70-9562EB42736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проєктів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DAE508-6B56-436E-9D1F-C5ED85C4D32D}" type="parTrans" cxnId="{A5932CA8-3160-40EF-B3EE-2B46A799CF7A}">
      <dgm:prSet/>
      <dgm:spPr/>
      <dgm:t>
        <a:bodyPr/>
        <a:lstStyle/>
        <a:p>
          <a:endParaRPr lang="ru-RU"/>
        </a:p>
      </dgm:t>
    </dgm:pt>
    <dgm:pt modelId="{D607EC62-0CDB-45C0-9E81-3F7FF51112B8}" type="sibTrans" cxnId="{A5932CA8-3160-40EF-B3EE-2B46A799CF7A}">
      <dgm:prSet/>
      <dgm:spPr/>
      <dgm:t>
        <a:bodyPr/>
        <a:lstStyle/>
        <a:p>
          <a:endParaRPr lang="ru-RU"/>
        </a:p>
      </dgm:t>
    </dgm:pt>
    <dgm:pt modelId="{E8AAA9F4-2C16-4306-B8C7-A3DE8028EFA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проблемного викладу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6795BA-5B52-4690-837D-15D3FACF297C}" type="parTrans" cxnId="{7A3CB29E-470B-44D3-ACC9-893E21331A4C}">
      <dgm:prSet/>
      <dgm:spPr/>
      <dgm:t>
        <a:bodyPr/>
        <a:lstStyle/>
        <a:p>
          <a:endParaRPr lang="ru-RU"/>
        </a:p>
      </dgm:t>
    </dgm:pt>
    <dgm:pt modelId="{D120BB02-8D0A-4756-A0A4-1B09B5A4785B}" type="sibTrans" cxnId="{7A3CB29E-470B-44D3-ACC9-893E21331A4C}">
      <dgm:prSet/>
      <dgm:spPr/>
      <dgm:t>
        <a:bodyPr/>
        <a:lstStyle/>
        <a:p>
          <a:endParaRPr lang="ru-RU"/>
        </a:p>
      </dgm:t>
    </dgm:pt>
    <dgm:pt modelId="{BAEB8825-F9D8-4B9C-8B36-6982EFED6331}" type="pres">
      <dgm:prSet presAssocID="{B6D52B72-9318-41E0-B504-AEBA1FBD63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B427D02-6496-4108-83BB-927A51EFEDF8}" type="pres">
      <dgm:prSet presAssocID="{B6D52B72-9318-41E0-B504-AEBA1FBD638B}" presName="Name1" presStyleCnt="0"/>
      <dgm:spPr/>
    </dgm:pt>
    <dgm:pt modelId="{24C549F0-8CF3-4E17-8D28-988661007395}" type="pres">
      <dgm:prSet presAssocID="{B6D52B72-9318-41E0-B504-AEBA1FBD638B}" presName="cycle" presStyleCnt="0"/>
      <dgm:spPr/>
    </dgm:pt>
    <dgm:pt modelId="{FDD908CB-292C-44A3-BC80-4474034A8CD1}" type="pres">
      <dgm:prSet presAssocID="{B6D52B72-9318-41E0-B504-AEBA1FBD638B}" presName="srcNode" presStyleLbl="node1" presStyleIdx="0" presStyleCnt="6"/>
      <dgm:spPr/>
    </dgm:pt>
    <dgm:pt modelId="{6124E384-00C3-4749-997E-29B6DC14D7D8}" type="pres">
      <dgm:prSet presAssocID="{B6D52B72-9318-41E0-B504-AEBA1FBD638B}" presName="conn" presStyleLbl="parChTrans1D2" presStyleIdx="0" presStyleCnt="1"/>
      <dgm:spPr/>
      <dgm:t>
        <a:bodyPr/>
        <a:lstStyle/>
        <a:p>
          <a:endParaRPr lang="ru-RU"/>
        </a:p>
      </dgm:t>
    </dgm:pt>
    <dgm:pt modelId="{1EF2BEDF-0501-4A24-8663-A6FA42324D0B}" type="pres">
      <dgm:prSet presAssocID="{B6D52B72-9318-41E0-B504-AEBA1FBD638B}" presName="extraNode" presStyleLbl="node1" presStyleIdx="0" presStyleCnt="6"/>
      <dgm:spPr/>
    </dgm:pt>
    <dgm:pt modelId="{A229668D-0821-4BBC-A0CE-C654856E6930}" type="pres">
      <dgm:prSet presAssocID="{B6D52B72-9318-41E0-B504-AEBA1FBD638B}" presName="dstNode" presStyleLbl="node1" presStyleIdx="0" presStyleCnt="6"/>
      <dgm:spPr/>
    </dgm:pt>
    <dgm:pt modelId="{A2B2E55A-B7BA-4615-BA5C-E477EE40E2C2}" type="pres">
      <dgm:prSet presAssocID="{A6EDCE67-F1A5-44A4-8415-CFDDF947BE6C}" presName="text_1" presStyleLbl="node1" presStyleIdx="0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1ED2A-CDA5-43C0-B5CD-A99081352CD1}" type="pres">
      <dgm:prSet presAssocID="{A6EDCE67-F1A5-44A4-8415-CFDDF947BE6C}" presName="accent_1" presStyleCnt="0"/>
      <dgm:spPr/>
    </dgm:pt>
    <dgm:pt modelId="{AA58B02B-EA7E-4239-BAA0-CBBD1903C410}" type="pres">
      <dgm:prSet presAssocID="{A6EDCE67-F1A5-44A4-8415-CFDDF947BE6C}" presName="accentRepeatNode" presStyleLbl="solidFgAcc1" presStyleIdx="0" presStyleCnt="6"/>
      <dgm:spPr>
        <a:solidFill>
          <a:schemeClr val="accent5">
            <a:lumMod val="40000"/>
            <a:lumOff val="60000"/>
          </a:schemeClr>
        </a:solidFill>
      </dgm:spPr>
    </dgm:pt>
    <dgm:pt modelId="{D47602B8-BB92-4821-969B-E77DF3C373F5}" type="pres">
      <dgm:prSet presAssocID="{E8AAA9F4-2C16-4306-B8C7-A3DE8028EFA8}" presName="text_2" presStyleLbl="node1" presStyleIdx="1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E5CC2-0FEA-492C-99DC-F47E918DCD13}" type="pres">
      <dgm:prSet presAssocID="{E8AAA9F4-2C16-4306-B8C7-A3DE8028EFA8}" presName="accent_2" presStyleCnt="0"/>
      <dgm:spPr/>
    </dgm:pt>
    <dgm:pt modelId="{19ADC93C-8605-44C3-B567-C233EADC5963}" type="pres">
      <dgm:prSet presAssocID="{E8AAA9F4-2C16-4306-B8C7-A3DE8028EFA8}" presName="accentRepeatNode" presStyleLbl="solidFgAcc1" presStyleIdx="1" presStyleCnt="6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B2489D07-55F6-45CB-85F1-B03DAA5B3324}" type="pres">
      <dgm:prSet presAssocID="{A4461452-3142-4AC1-8A70-9562EB42736D}" presName="text_3" presStyleLbl="node1" presStyleIdx="2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553E7-B7BB-498A-B718-B2BC5149D8B8}" type="pres">
      <dgm:prSet presAssocID="{A4461452-3142-4AC1-8A70-9562EB42736D}" presName="accent_3" presStyleCnt="0"/>
      <dgm:spPr/>
    </dgm:pt>
    <dgm:pt modelId="{21400604-4BC2-4EC1-A16F-86209CBE7C1F}" type="pres">
      <dgm:prSet presAssocID="{A4461452-3142-4AC1-8A70-9562EB42736D}" presName="accentRepeatNode" presStyleLbl="solidFgAcc1" presStyleIdx="2" presStyleCnt="6"/>
      <dgm:spPr>
        <a:solidFill>
          <a:schemeClr val="tx2">
            <a:lumMod val="40000"/>
            <a:lumOff val="60000"/>
          </a:schemeClr>
        </a:solidFill>
      </dgm:spPr>
    </dgm:pt>
    <dgm:pt modelId="{3A25E653-ACB2-4C8D-854C-E792E5D61034}" type="pres">
      <dgm:prSet presAssocID="{70879896-A4BA-4599-A8D0-DB12228EE41E}" presName="text_4" presStyleLbl="node1" presStyleIdx="3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9275A-B852-41F3-9CBA-1CA470C3D35F}" type="pres">
      <dgm:prSet presAssocID="{70879896-A4BA-4599-A8D0-DB12228EE41E}" presName="accent_4" presStyleCnt="0"/>
      <dgm:spPr/>
    </dgm:pt>
    <dgm:pt modelId="{C67A2C53-8C90-4FE9-8ACE-C32196E81194}" type="pres">
      <dgm:prSet presAssocID="{70879896-A4BA-4599-A8D0-DB12228EE41E}" presName="accentRepeatNode" presStyleLbl="solidFgAcc1" presStyleIdx="3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66C6B3F-6A34-4101-8F2D-A588F8E4A4A6}" type="pres">
      <dgm:prSet presAssocID="{D10962AE-BBCD-49B7-AF27-82B67AC615AE}" presName="text_5" presStyleLbl="node1" presStyleIdx="4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887D-B8D6-431F-96C0-7C4FD16D54D2}" type="pres">
      <dgm:prSet presAssocID="{D10962AE-BBCD-49B7-AF27-82B67AC615AE}" presName="accent_5" presStyleCnt="0"/>
      <dgm:spPr/>
    </dgm:pt>
    <dgm:pt modelId="{E0FDF824-DC8F-4C22-B4AD-FF2081B8DFF2}" type="pres">
      <dgm:prSet presAssocID="{D10962AE-BBCD-49B7-AF27-82B67AC615AE}" presName="accentRepeatNode" presStyleLbl="solidFgAcc1" presStyleIdx="4" presStyleCnt="6"/>
      <dgm:spPr>
        <a:solidFill>
          <a:schemeClr val="accent3">
            <a:lumMod val="60000"/>
            <a:lumOff val="40000"/>
          </a:schemeClr>
        </a:solidFill>
      </dgm:spPr>
    </dgm:pt>
    <dgm:pt modelId="{EE80FEA1-D473-411B-9190-20E1B1868BD3}" type="pres">
      <dgm:prSet presAssocID="{D28D23C7-73A9-4F0C-926D-10C3A633F3B9}" presName="text_6" presStyleLbl="node1" presStyleIdx="5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0D60-67BB-43F2-9DB7-0881D3907DA4}" type="pres">
      <dgm:prSet presAssocID="{D28D23C7-73A9-4F0C-926D-10C3A633F3B9}" presName="accent_6" presStyleCnt="0"/>
      <dgm:spPr/>
    </dgm:pt>
    <dgm:pt modelId="{8F41364D-8584-4047-88B1-DB57EB9FF4F8}" type="pres">
      <dgm:prSet presAssocID="{D28D23C7-73A9-4F0C-926D-10C3A633F3B9}" presName="accentRepeatNode" presStyleLbl="solidFgAcc1" presStyleIdx="5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</dgm:ptLst>
  <dgm:cxnLst>
    <dgm:cxn modelId="{0FA14CCC-42A8-484A-9C1D-569E50410EFB}" srcId="{B6D52B72-9318-41E0-B504-AEBA1FBD638B}" destId="{D28D23C7-73A9-4F0C-926D-10C3A633F3B9}" srcOrd="5" destOrd="0" parTransId="{69C2BCFE-7FB5-4B2B-B9F4-5A27D31DC11F}" sibTransId="{25F90120-8986-4776-9945-1CD007943C00}"/>
    <dgm:cxn modelId="{51DACEBB-2258-483A-B2C4-B14585FF2336}" type="presOf" srcId="{70879896-A4BA-4599-A8D0-DB12228EE41E}" destId="{3A25E653-ACB2-4C8D-854C-E792E5D61034}" srcOrd="0" destOrd="0" presId="urn:microsoft.com/office/officeart/2008/layout/VerticalCurvedList"/>
    <dgm:cxn modelId="{7A98F00B-C519-4C6D-8ABE-62008C7ABE37}" type="presOf" srcId="{B6D52B72-9318-41E0-B504-AEBA1FBD638B}" destId="{BAEB8825-F9D8-4B9C-8B36-6982EFED6331}" srcOrd="0" destOrd="0" presId="urn:microsoft.com/office/officeart/2008/layout/VerticalCurvedList"/>
    <dgm:cxn modelId="{7A3CB29E-470B-44D3-ACC9-893E21331A4C}" srcId="{B6D52B72-9318-41E0-B504-AEBA1FBD638B}" destId="{E8AAA9F4-2C16-4306-B8C7-A3DE8028EFA8}" srcOrd="1" destOrd="0" parTransId="{606795BA-5B52-4690-837D-15D3FACF297C}" sibTransId="{D120BB02-8D0A-4756-A0A4-1B09B5A4785B}"/>
    <dgm:cxn modelId="{1820D176-D6BD-4C05-B66D-3D912BC425AA}" type="presOf" srcId="{D10962AE-BBCD-49B7-AF27-82B67AC615AE}" destId="{466C6B3F-6A34-4101-8F2D-A588F8E4A4A6}" srcOrd="0" destOrd="0" presId="urn:microsoft.com/office/officeart/2008/layout/VerticalCurvedList"/>
    <dgm:cxn modelId="{3223A2F5-253F-4179-B0EE-86053D666D2C}" srcId="{B6D52B72-9318-41E0-B504-AEBA1FBD638B}" destId="{D10962AE-BBCD-49B7-AF27-82B67AC615AE}" srcOrd="4" destOrd="0" parTransId="{201B2059-5894-4EDC-9512-0E2FC70D8C58}" sibTransId="{40ECC4A3-F48C-4C4D-8E42-883CF326F36F}"/>
    <dgm:cxn modelId="{6EACFB98-2F3D-46DD-B478-7479A840FA36}" type="presOf" srcId="{E8AAA9F4-2C16-4306-B8C7-A3DE8028EFA8}" destId="{D47602B8-BB92-4821-969B-E77DF3C373F5}" srcOrd="0" destOrd="0" presId="urn:microsoft.com/office/officeart/2008/layout/VerticalCurvedList"/>
    <dgm:cxn modelId="{0170A63B-9AD3-42C8-930E-ADD773943F0D}" srcId="{B6D52B72-9318-41E0-B504-AEBA1FBD638B}" destId="{A6EDCE67-F1A5-44A4-8415-CFDDF947BE6C}" srcOrd="0" destOrd="0" parTransId="{84B3D8DD-C4A7-4C7E-9922-BEC31829DE84}" sibTransId="{01A6E472-BE24-4E1C-9A22-DA6997B6EA1C}"/>
    <dgm:cxn modelId="{2F95DFB8-E953-4BAD-87F6-F3D1C897BEF5}" type="presOf" srcId="{A6EDCE67-F1A5-44A4-8415-CFDDF947BE6C}" destId="{A2B2E55A-B7BA-4615-BA5C-E477EE40E2C2}" srcOrd="0" destOrd="0" presId="urn:microsoft.com/office/officeart/2008/layout/VerticalCurvedList"/>
    <dgm:cxn modelId="{99AD12E6-3AEF-4A86-9C4F-D63525F65EFE}" type="presOf" srcId="{D28D23C7-73A9-4F0C-926D-10C3A633F3B9}" destId="{EE80FEA1-D473-411B-9190-20E1B1868BD3}" srcOrd="0" destOrd="0" presId="urn:microsoft.com/office/officeart/2008/layout/VerticalCurvedList"/>
    <dgm:cxn modelId="{CB5F1FAC-B313-4325-A5C6-8A61B5E39956}" type="presOf" srcId="{01A6E472-BE24-4E1C-9A22-DA6997B6EA1C}" destId="{6124E384-00C3-4749-997E-29B6DC14D7D8}" srcOrd="0" destOrd="0" presId="urn:microsoft.com/office/officeart/2008/layout/VerticalCurvedList"/>
    <dgm:cxn modelId="{A5932CA8-3160-40EF-B3EE-2B46A799CF7A}" srcId="{B6D52B72-9318-41E0-B504-AEBA1FBD638B}" destId="{A4461452-3142-4AC1-8A70-9562EB42736D}" srcOrd="2" destOrd="0" parTransId="{2ADAE508-6B56-436E-9D1F-C5ED85C4D32D}" sibTransId="{D607EC62-0CDB-45C0-9E81-3F7FF51112B8}"/>
    <dgm:cxn modelId="{43C7E0BF-1F57-42ED-96BA-7A99986CFD53}" type="presOf" srcId="{A4461452-3142-4AC1-8A70-9562EB42736D}" destId="{B2489D07-55F6-45CB-85F1-B03DAA5B3324}" srcOrd="0" destOrd="0" presId="urn:microsoft.com/office/officeart/2008/layout/VerticalCurvedList"/>
    <dgm:cxn modelId="{CAA20FDA-0F50-41F2-B219-6A9CD2316E35}" srcId="{B6D52B72-9318-41E0-B504-AEBA1FBD638B}" destId="{70879896-A4BA-4599-A8D0-DB12228EE41E}" srcOrd="3" destOrd="0" parTransId="{A50C7D1F-1E89-4291-9AF3-26F5B6434D69}" sibTransId="{078085ED-D96D-4999-A5B3-ED00618A791E}"/>
    <dgm:cxn modelId="{8939AEEA-F745-49D8-801D-66ECE11E1562}" type="presParOf" srcId="{BAEB8825-F9D8-4B9C-8B36-6982EFED6331}" destId="{8B427D02-6496-4108-83BB-927A51EFEDF8}" srcOrd="0" destOrd="0" presId="urn:microsoft.com/office/officeart/2008/layout/VerticalCurvedList"/>
    <dgm:cxn modelId="{2BFAF3DD-9D28-4C1D-9BAC-D27ED79BB6D2}" type="presParOf" srcId="{8B427D02-6496-4108-83BB-927A51EFEDF8}" destId="{24C549F0-8CF3-4E17-8D28-988661007395}" srcOrd="0" destOrd="0" presId="urn:microsoft.com/office/officeart/2008/layout/VerticalCurvedList"/>
    <dgm:cxn modelId="{A6B297EE-DFF7-4A4F-8355-31E89E8F6061}" type="presParOf" srcId="{24C549F0-8CF3-4E17-8D28-988661007395}" destId="{FDD908CB-292C-44A3-BC80-4474034A8CD1}" srcOrd="0" destOrd="0" presId="urn:microsoft.com/office/officeart/2008/layout/VerticalCurvedList"/>
    <dgm:cxn modelId="{18703127-B6DF-42E6-8380-3D4A4A75BD72}" type="presParOf" srcId="{24C549F0-8CF3-4E17-8D28-988661007395}" destId="{6124E384-00C3-4749-997E-29B6DC14D7D8}" srcOrd="1" destOrd="0" presId="urn:microsoft.com/office/officeart/2008/layout/VerticalCurvedList"/>
    <dgm:cxn modelId="{48065998-C86D-425D-AFDC-4DB6881E465F}" type="presParOf" srcId="{24C549F0-8CF3-4E17-8D28-988661007395}" destId="{1EF2BEDF-0501-4A24-8663-A6FA42324D0B}" srcOrd="2" destOrd="0" presId="urn:microsoft.com/office/officeart/2008/layout/VerticalCurvedList"/>
    <dgm:cxn modelId="{8C6C10C5-8E5C-4449-9FE8-F39CF401F7F0}" type="presParOf" srcId="{24C549F0-8CF3-4E17-8D28-988661007395}" destId="{A229668D-0821-4BBC-A0CE-C654856E6930}" srcOrd="3" destOrd="0" presId="urn:microsoft.com/office/officeart/2008/layout/VerticalCurvedList"/>
    <dgm:cxn modelId="{BD9D4B3B-F15C-480E-8CC7-2296F9715BD5}" type="presParOf" srcId="{8B427D02-6496-4108-83BB-927A51EFEDF8}" destId="{A2B2E55A-B7BA-4615-BA5C-E477EE40E2C2}" srcOrd="1" destOrd="0" presId="urn:microsoft.com/office/officeart/2008/layout/VerticalCurvedList"/>
    <dgm:cxn modelId="{38021511-D0AF-4FFC-9B73-8AF812F15EF0}" type="presParOf" srcId="{8B427D02-6496-4108-83BB-927A51EFEDF8}" destId="{0D31ED2A-CDA5-43C0-B5CD-A99081352CD1}" srcOrd="2" destOrd="0" presId="urn:microsoft.com/office/officeart/2008/layout/VerticalCurvedList"/>
    <dgm:cxn modelId="{7A2EA029-510F-4A62-B31C-A4464A278CE8}" type="presParOf" srcId="{0D31ED2A-CDA5-43C0-B5CD-A99081352CD1}" destId="{AA58B02B-EA7E-4239-BAA0-CBBD1903C410}" srcOrd="0" destOrd="0" presId="urn:microsoft.com/office/officeart/2008/layout/VerticalCurvedList"/>
    <dgm:cxn modelId="{3DA821B6-8F41-43C0-B058-2AF6A878901B}" type="presParOf" srcId="{8B427D02-6496-4108-83BB-927A51EFEDF8}" destId="{D47602B8-BB92-4821-969B-E77DF3C373F5}" srcOrd="3" destOrd="0" presId="urn:microsoft.com/office/officeart/2008/layout/VerticalCurvedList"/>
    <dgm:cxn modelId="{FC9CD6AD-D195-45E8-A26D-73E221C02710}" type="presParOf" srcId="{8B427D02-6496-4108-83BB-927A51EFEDF8}" destId="{6F0E5CC2-0FEA-492C-99DC-F47E918DCD13}" srcOrd="4" destOrd="0" presId="urn:microsoft.com/office/officeart/2008/layout/VerticalCurvedList"/>
    <dgm:cxn modelId="{701B5292-CF91-471A-9AEA-51BB63ECDA51}" type="presParOf" srcId="{6F0E5CC2-0FEA-492C-99DC-F47E918DCD13}" destId="{19ADC93C-8605-44C3-B567-C233EADC5963}" srcOrd="0" destOrd="0" presId="urn:microsoft.com/office/officeart/2008/layout/VerticalCurvedList"/>
    <dgm:cxn modelId="{86F7B632-44C6-43AF-BA52-1332ED147513}" type="presParOf" srcId="{8B427D02-6496-4108-83BB-927A51EFEDF8}" destId="{B2489D07-55F6-45CB-85F1-B03DAA5B3324}" srcOrd="5" destOrd="0" presId="urn:microsoft.com/office/officeart/2008/layout/VerticalCurvedList"/>
    <dgm:cxn modelId="{E3894D9C-5CC1-4CDE-B312-BCDAEB01D2CA}" type="presParOf" srcId="{8B427D02-6496-4108-83BB-927A51EFEDF8}" destId="{1C0553E7-B7BB-498A-B718-B2BC5149D8B8}" srcOrd="6" destOrd="0" presId="urn:microsoft.com/office/officeart/2008/layout/VerticalCurvedList"/>
    <dgm:cxn modelId="{CAC94C0C-B490-487C-AE30-F8FEFB63639B}" type="presParOf" srcId="{1C0553E7-B7BB-498A-B718-B2BC5149D8B8}" destId="{21400604-4BC2-4EC1-A16F-86209CBE7C1F}" srcOrd="0" destOrd="0" presId="urn:microsoft.com/office/officeart/2008/layout/VerticalCurvedList"/>
    <dgm:cxn modelId="{0E5B512A-B8B6-4C9D-8922-D5A094AD8410}" type="presParOf" srcId="{8B427D02-6496-4108-83BB-927A51EFEDF8}" destId="{3A25E653-ACB2-4C8D-854C-E792E5D61034}" srcOrd="7" destOrd="0" presId="urn:microsoft.com/office/officeart/2008/layout/VerticalCurvedList"/>
    <dgm:cxn modelId="{8AA5BA71-481E-4B1F-A7F8-A9733C132CF7}" type="presParOf" srcId="{8B427D02-6496-4108-83BB-927A51EFEDF8}" destId="{A329275A-B852-41F3-9CBA-1CA470C3D35F}" srcOrd="8" destOrd="0" presId="urn:microsoft.com/office/officeart/2008/layout/VerticalCurvedList"/>
    <dgm:cxn modelId="{B25E5DEA-898F-4334-973A-D48881CE948F}" type="presParOf" srcId="{A329275A-B852-41F3-9CBA-1CA470C3D35F}" destId="{C67A2C53-8C90-4FE9-8ACE-C32196E81194}" srcOrd="0" destOrd="0" presId="urn:microsoft.com/office/officeart/2008/layout/VerticalCurvedList"/>
    <dgm:cxn modelId="{2CA24F55-E8D3-4EE2-AD86-B5D9A47D09A2}" type="presParOf" srcId="{8B427D02-6496-4108-83BB-927A51EFEDF8}" destId="{466C6B3F-6A34-4101-8F2D-A588F8E4A4A6}" srcOrd="9" destOrd="0" presId="urn:microsoft.com/office/officeart/2008/layout/VerticalCurvedList"/>
    <dgm:cxn modelId="{65501FAD-14BD-4B11-B61E-0BFC508B8488}" type="presParOf" srcId="{8B427D02-6496-4108-83BB-927A51EFEDF8}" destId="{CE87887D-B8D6-431F-96C0-7C4FD16D54D2}" srcOrd="10" destOrd="0" presId="urn:microsoft.com/office/officeart/2008/layout/VerticalCurvedList"/>
    <dgm:cxn modelId="{D08EEE54-26F5-4203-B627-4E54E19139F4}" type="presParOf" srcId="{CE87887D-B8D6-431F-96C0-7C4FD16D54D2}" destId="{E0FDF824-DC8F-4C22-B4AD-FF2081B8DFF2}" srcOrd="0" destOrd="0" presId="urn:microsoft.com/office/officeart/2008/layout/VerticalCurvedList"/>
    <dgm:cxn modelId="{3B03416D-B553-4AB0-A058-C3E12945057B}" type="presParOf" srcId="{8B427D02-6496-4108-83BB-927A51EFEDF8}" destId="{EE80FEA1-D473-411B-9190-20E1B1868BD3}" srcOrd="11" destOrd="0" presId="urn:microsoft.com/office/officeart/2008/layout/VerticalCurvedList"/>
    <dgm:cxn modelId="{83762455-8348-460F-998F-2AE099B2BDFA}" type="presParOf" srcId="{8B427D02-6496-4108-83BB-927A51EFEDF8}" destId="{5E970D60-67BB-43F2-9DB7-0881D3907DA4}" srcOrd="12" destOrd="0" presId="urn:microsoft.com/office/officeart/2008/layout/VerticalCurvedList"/>
    <dgm:cxn modelId="{8535151E-4C20-4F5E-9A33-2CED07ACA1F8}" type="presParOf" srcId="{5E970D60-67BB-43F2-9DB7-0881D3907DA4}" destId="{8F41364D-8584-4047-88B1-DB57EB9FF4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A4F65C-888C-4670-9F61-B3EC97AB9B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990F6-82BB-4B40-BC12-AE47D09B52B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Групові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6B977E-EBEF-4F24-8768-21EBCE3200A6}" type="parTrans" cxnId="{409CA7D5-6E9C-4E3B-807F-DC9B9352CC15}">
      <dgm:prSet/>
      <dgm:spPr/>
      <dgm:t>
        <a:bodyPr/>
        <a:lstStyle/>
        <a:p>
          <a:endParaRPr lang="ru-RU"/>
        </a:p>
      </dgm:t>
    </dgm:pt>
    <dgm:pt modelId="{71913E89-6BE8-400E-A6BA-D2ECF28FCC53}" type="sibTrans" cxnId="{409CA7D5-6E9C-4E3B-807F-DC9B9352CC15}">
      <dgm:prSet/>
      <dgm:spPr/>
      <dgm:t>
        <a:bodyPr/>
        <a:lstStyle/>
        <a:p>
          <a:endParaRPr lang="ru-RU"/>
        </a:p>
      </dgm:t>
    </dgm:pt>
    <dgm:pt modelId="{08827E59-A519-4337-83DB-4205C816184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vert="vert270"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Дискусійні</a:t>
          </a:r>
        </a:p>
      </dgm:t>
    </dgm:pt>
    <dgm:pt modelId="{2424EC8D-0BFB-47F8-95B4-2D65A64622BC}" type="parTrans" cxnId="{B50C6CD0-A89E-41F7-89C6-7FA0AD3A427C}">
      <dgm:prSet/>
      <dgm:spPr/>
      <dgm:t>
        <a:bodyPr/>
        <a:lstStyle/>
        <a:p>
          <a:endParaRPr lang="ru-RU" dirty="0"/>
        </a:p>
      </dgm:t>
    </dgm:pt>
    <dgm:pt modelId="{F176EC30-BF23-43F8-8B7F-354BC513E8B6}" type="sibTrans" cxnId="{B50C6CD0-A89E-41F7-89C6-7FA0AD3A427C}">
      <dgm:prSet/>
      <dgm:spPr/>
      <dgm:t>
        <a:bodyPr/>
        <a:lstStyle/>
        <a:p>
          <a:endParaRPr lang="ru-RU"/>
        </a:p>
      </dgm:t>
    </dgm:pt>
    <dgm:pt modelId="{7DC8B8A0-BECE-4926-BBB2-D51EFF2A821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vert="vert270"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Ігрові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F6E1D4-DB39-4D51-9257-C43617BD91BE}" type="parTrans" cxnId="{5BEA366E-C852-4AEC-ADC1-1C55AEAC6F44}">
      <dgm:prSet/>
      <dgm:spPr/>
      <dgm:t>
        <a:bodyPr/>
        <a:lstStyle/>
        <a:p>
          <a:endParaRPr lang="ru-RU" dirty="0"/>
        </a:p>
      </dgm:t>
    </dgm:pt>
    <dgm:pt modelId="{4119034F-7615-45D3-BC31-DA4F694CABD1}" type="sibTrans" cxnId="{5BEA366E-C852-4AEC-ADC1-1C55AEAC6F44}">
      <dgm:prSet/>
      <dgm:spPr/>
      <dgm:t>
        <a:bodyPr/>
        <a:lstStyle/>
        <a:p>
          <a:endParaRPr lang="ru-RU"/>
        </a:p>
      </dgm:t>
    </dgm:pt>
    <dgm:pt modelId="{B0C20D19-7212-4E47-8598-4B8395010EF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vert="vert270"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Тренінг-методи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255FAA-7284-41BE-8D1F-3CA410FA5AF7}" type="parTrans" cxnId="{0C39F58B-9214-40ED-9EB4-6B2D94CB8DAE}">
      <dgm:prSet/>
      <dgm:spPr/>
      <dgm:t>
        <a:bodyPr/>
        <a:lstStyle/>
        <a:p>
          <a:endParaRPr lang="ru-RU" dirty="0"/>
        </a:p>
      </dgm:t>
    </dgm:pt>
    <dgm:pt modelId="{512D23EB-EA8D-4CE7-9E34-437865C4F9D7}" type="sibTrans" cxnId="{0C39F58B-9214-40ED-9EB4-6B2D94CB8DAE}">
      <dgm:prSet/>
      <dgm:spPr/>
      <dgm:t>
        <a:bodyPr/>
        <a:lstStyle/>
        <a:p>
          <a:endParaRPr lang="ru-RU"/>
        </a:p>
      </dgm:t>
    </dgm:pt>
    <dgm:pt modelId="{A1D22AF6-70E2-41E6-B4B7-64415C6DBB7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sz="2400" b="1" u="sng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Індивідуальні:</a:t>
          </a:r>
        </a:p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виконання практичних завдань;</a:t>
          </a:r>
        </a:p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тренування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7ACB10-C948-4411-BFDA-91E9F2AA0F17}" type="parTrans" cxnId="{AA40A313-9D0E-4B1C-B7E6-24E81650B2D0}">
      <dgm:prSet/>
      <dgm:spPr/>
      <dgm:t>
        <a:bodyPr/>
        <a:lstStyle/>
        <a:p>
          <a:endParaRPr lang="ru-RU"/>
        </a:p>
      </dgm:t>
    </dgm:pt>
    <dgm:pt modelId="{783918C8-231D-4470-BB5F-3B083DBB6A00}" type="sibTrans" cxnId="{AA40A313-9D0E-4B1C-B7E6-24E81650B2D0}">
      <dgm:prSet/>
      <dgm:spPr/>
      <dgm:t>
        <a:bodyPr/>
        <a:lstStyle/>
        <a:p>
          <a:endParaRPr lang="ru-RU"/>
        </a:p>
      </dgm:t>
    </dgm:pt>
    <dgm:pt modelId="{70FA1E93-634F-4ED6-8C23-00A18D5EAE3C}" type="pres">
      <dgm:prSet presAssocID="{D7A4F65C-888C-4670-9F61-B3EC97AB9B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1C933E-1779-4F17-9276-63EB13A3C239}" type="pres">
      <dgm:prSet presAssocID="{208990F6-82BB-4B40-BC12-AE47D09B52BB}" presName="hierRoot1" presStyleCnt="0">
        <dgm:presLayoutVars>
          <dgm:hierBranch val="init"/>
        </dgm:presLayoutVars>
      </dgm:prSet>
      <dgm:spPr/>
    </dgm:pt>
    <dgm:pt modelId="{D5CC1A6F-3A58-4FE4-9A83-DBCF70226A68}" type="pres">
      <dgm:prSet presAssocID="{208990F6-82BB-4B40-BC12-AE47D09B52BB}" presName="rootComposite1" presStyleCnt="0"/>
      <dgm:spPr/>
    </dgm:pt>
    <dgm:pt modelId="{61836E8B-4128-4601-8BF6-0FA553A996F6}" type="pres">
      <dgm:prSet presAssocID="{208990F6-82BB-4B40-BC12-AE47D09B52BB}" presName="rootText1" presStyleLbl="node0" presStyleIdx="0" presStyleCnt="2" custScaleX="257761" custScaleY="140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1DBDD-BC45-4603-9D64-8AD8D07E0A05}" type="pres">
      <dgm:prSet presAssocID="{208990F6-82BB-4B40-BC12-AE47D09B52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E2FC9B-A7F6-4B99-AE9D-880CE4FCCCC5}" type="pres">
      <dgm:prSet presAssocID="{208990F6-82BB-4B40-BC12-AE47D09B52BB}" presName="hierChild2" presStyleCnt="0"/>
      <dgm:spPr/>
    </dgm:pt>
    <dgm:pt modelId="{42F5B412-2D39-4368-88CD-66C19F7FDE59}" type="pres">
      <dgm:prSet presAssocID="{2424EC8D-0BFB-47F8-95B4-2D65A64622B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44E6048-F7B1-472F-9DB4-2EC550CE9430}" type="pres">
      <dgm:prSet presAssocID="{08827E59-A519-4337-83DB-4205C8161844}" presName="hierRoot2" presStyleCnt="0">
        <dgm:presLayoutVars>
          <dgm:hierBranch val="init"/>
        </dgm:presLayoutVars>
      </dgm:prSet>
      <dgm:spPr/>
    </dgm:pt>
    <dgm:pt modelId="{10D56F9F-0ED7-4F61-849B-BB7F52F2AE78}" type="pres">
      <dgm:prSet presAssocID="{08827E59-A519-4337-83DB-4205C8161844}" presName="rootComposite" presStyleCnt="0"/>
      <dgm:spPr/>
    </dgm:pt>
    <dgm:pt modelId="{CB4051B9-0D48-45E8-A7BC-85088D80BAF1}" type="pres">
      <dgm:prSet presAssocID="{08827E59-A519-4337-83DB-4205C8161844}" presName="rootText" presStyleLbl="node2" presStyleIdx="0" presStyleCnt="3" custScaleX="113264" custScaleY="460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F32F1-4BB8-436E-90B4-BD2597A23F5C}" type="pres">
      <dgm:prSet presAssocID="{08827E59-A519-4337-83DB-4205C8161844}" presName="rootConnector" presStyleLbl="node2" presStyleIdx="0" presStyleCnt="3"/>
      <dgm:spPr/>
      <dgm:t>
        <a:bodyPr/>
        <a:lstStyle/>
        <a:p>
          <a:endParaRPr lang="ru-RU"/>
        </a:p>
      </dgm:t>
    </dgm:pt>
    <dgm:pt modelId="{136729BE-54A8-458A-B2F4-FB63C387818E}" type="pres">
      <dgm:prSet presAssocID="{08827E59-A519-4337-83DB-4205C8161844}" presName="hierChild4" presStyleCnt="0"/>
      <dgm:spPr/>
    </dgm:pt>
    <dgm:pt modelId="{ADCB0C55-3F5D-454C-A310-309BA388FB9D}" type="pres">
      <dgm:prSet presAssocID="{08827E59-A519-4337-83DB-4205C8161844}" presName="hierChild5" presStyleCnt="0"/>
      <dgm:spPr/>
    </dgm:pt>
    <dgm:pt modelId="{F73FDD1D-87A6-4C9D-8B43-066857AB7AAE}" type="pres">
      <dgm:prSet presAssocID="{6CF6E1D4-DB39-4D51-9257-C43617BD91B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05EDAA3-6BAD-421F-81EB-1E0CB4131CAF}" type="pres">
      <dgm:prSet presAssocID="{7DC8B8A0-BECE-4926-BBB2-D51EFF2A821A}" presName="hierRoot2" presStyleCnt="0">
        <dgm:presLayoutVars>
          <dgm:hierBranch val="init"/>
        </dgm:presLayoutVars>
      </dgm:prSet>
      <dgm:spPr/>
    </dgm:pt>
    <dgm:pt modelId="{872D2552-1D74-4445-A19D-D089AD664CC6}" type="pres">
      <dgm:prSet presAssocID="{7DC8B8A0-BECE-4926-BBB2-D51EFF2A821A}" presName="rootComposite" presStyleCnt="0"/>
      <dgm:spPr/>
    </dgm:pt>
    <dgm:pt modelId="{C7254B7B-6373-41A9-BF86-9C1267B0331E}" type="pres">
      <dgm:prSet presAssocID="{7DC8B8A0-BECE-4926-BBB2-D51EFF2A821A}" presName="rootText" presStyleLbl="node2" presStyleIdx="1" presStyleCnt="3" custScaleY="475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C156C-4C24-479D-B643-D6C5724A77C1}" type="pres">
      <dgm:prSet presAssocID="{7DC8B8A0-BECE-4926-BBB2-D51EFF2A821A}" presName="rootConnector" presStyleLbl="node2" presStyleIdx="1" presStyleCnt="3"/>
      <dgm:spPr/>
      <dgm:t>
        <a:bodyPr/>
        <a:lstStyle/>
        <a:p>
          <a:endParaRPr lang="ru-RU"/>
        </a:p>
      </dgm:t>
    </dgm:pt>
    <dgm:pt modelId="{059CB9E8-45A5-4FE0-A950-E22DA93DF1C4}" type="pres">
      <dgm:prSet presAssocID="{7DC8B8A0-BECE-4926-BBB2-D51EFF2A821A}" presName="hierChild4" presStyleCnt="0"/>
      <dgm:spPr/>
    </dgm:pt>
    <dgm:pt modelId="{58F1B3F3-65CC-446A-BB30-47E27B5C22D9}" type="pres">
      <dgm:prSet presAssocID="{7DC8B8A0-BECE-4926-BBB2-D51EFF2A821A}" presName="hierChild5" presStyleCnt="0"/>
      <dgm:spPr/>
    </dgm:pt>
    <dgm:pt modelId="{0148FEAC-E7C0-4528-9AD5-546962AC7A79}" type="pres">
      <dgm:prSet presAssocID="{8D255FAA-7284-41BE-8D1F-3CA410FA5AF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349228E-2D53-4B7C-B108-2C89280555B6}" type="pres">
      <dgm:prSet presAssocID="{B0C20D19-7212-4E47-8598-4B8395010EFB}" presName="hierRoot2" presStyleCnt="0">
        <dgm:presLayoutVars>
          <dgm:hierBranch val="init"/>
        </dgm:presLayoutVars>
      </dgm:prSet>
      <dgm:spPr/>
    </dgm:pt>
    <dgm:pt modelId="{B6A9DC8E-5456-47F0-A78C-45485E818CB4}" type="pres">
      <dgm:prSet presAssocID="{B0C20D19-7212-4E47-8598-4B8395010EFB}" presName="rootComposite" presStyleCnt="0"/>
      <dgm:spPr/>
    </dgm:pt>
    <dgm:pt modelId="{5F2A83E8-1F1A-4D68-9432-DD7E8A6B88D3}" type="pres">
      <dgm:prSet presAssocID="{B0C20D19-7212-4E47-8598-4B8395010EFB}" presName="rootText" presStyleLbl="node2" presStyleIdx="2" presStyleCnt="3" custScaleY="475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AB18D-98B1-427F-9BE1-E5DDA795F642}" type="pres">
      <dgm:prSet presAssocID="{B0C20D19-7212-4E47-8598-4B8395010EFB}" presName="rootConnector" presStyleLbl="node2" presStyleIdx="2" presStyleCnt="3"/>
      <dgm:spPr/>
      <dgm:t>
        <a:bodyPr/>
        <a:lstStyle/>
        <a:p>
          <a:endParaRPr lang="ru-RU"/>
        </a:p>
      </dgm:t>
    </dgm:pt>
    <dgm:pt modelId="{FB6F957C-5D4A-4206-A46D-2D963D9704EE}" type="pres">
      <dgm:prSet presAssocID="{B0C20D19-7212-4E47-8598-4B8395010EFB}" presName="hierChild4" presStyleCnt="0"/>
      <dgm:spPr/>
    </dgm:pt>
    <dgm:pt modelId="{5EBC33BA-097B-480A-AE64-F8209E35B424}" type="pres">
      <dgm:prSet presAssocID="{B0C20D19-7212-4E47-8598-4B8395010EFB}" presName="hierChild5" presStyleCnt="0"/>
      <dgm:spPr/>
    </dgm:pt>
    <dgm:pt modelId="{C9523314-5915-4C52-87BF-F59E8E57D91F}" type="pres">
      <dgm:prSet presAssocID="{208990F6-82BB-4B40-BC12-AE47D09B52BB}" presName="hierChild3" presStyleCnt="0"/>
      <dgm:spPr/>
    </dgm:pt>
    <dgm:pt modelId="{8D235DF0-8952-47C4-81AD-AF0F106D70F1}" type="pres">
      <dgm:prSet presAssocID="{A1D22AF6-70E2-41E6-B4B7-64415C6DBB7D}" presName="hierRoot1" presStyleCnt="0">
        <dgm:presLayoutVars>
          <dgm:hierBranch val="init"/>
        </dgm:presLayoutVars>
      </dgm:prSet>
      <dgm:spPr/>
    </dgm:pt>
    <dgm:pt modelId="{740EBA47-F854-4B29-A19E-59FC5EE99A86}" type="pres">
      <dgm:prSet presAssocID="{A1D22AF6-70E2-41E6-B4B7-64415C6DBB7D}" presName="rootComposite1" presStyleCnt="0"/>
      <dgm:spPr/>
    </dgm:pt>
    <dgm:pt modelId="{401088F4-B84C-4354-8326-68FEED91F706}" type="pres">
      <dgm:prSet presAssocID="{A1D22AF6-70E2-41E6-B4B7-64415C6DBB7D}" presName="rootText1" presStyleLbl="node0" presStyleIdx="1" presStyleCnt="2" custScaleX="202394" custScaleY="579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441C4-93A5-4EF0-80AE-479422005FCE}" type="pres">
      <dgm:prSet presAssocID="{A1D22AF6-70E2-41E6-B4B7-64415C6DBB7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7D2391-EFD1-426A-966B-09C3827BEE53}" type="pres">
      <dgm:prSet presAssocID="{A1D22AF6-70E2-41E6-B4B7-64415C6DBB7D}" presName="hierChild2" presStyleCnt="0"/>
      <dgm:spPr/>
    </dgm:pt>
    <dgm:pt modelId="{AA5B53C0-53DE-44CD-8F5F-BF7B3BFA4F92}" type="pres">
      <dgm:prSet presAssocID="{A1D22AF6-70E2-41E6-B4B7-64415C6DBB7D}" presName="hierChild3" presStyleCnt="0"/>
      <dgm:spPr/>
    </dgm:pt>
  </dgm:ptLst>
  <dgm:cxnLst>
    <dgm:cxn modelId="{18E32B4F-9A48-40E8-8EF3-A0D80E4CFEAB}" type="presOf" srcId="{A1D22AF6-70E2-41E6-B4B7-64415C6DBB7D}" destId="{D84441C4-93A5-4EF0-80AE-479422005FCE}" srcOrd="1" destOrd="0" presId="urn:microsoft.com/office/officeart/2005/8/layout/orgChart1"/>
    <dgm:cxn modelId="{6B455D4F-1267-4B38-BD45-1ABCD1C4520F}" type="presOf" srcId="{208990F6-82BB-4B40-BC12-AE47D09B52BB}" destId="{61836E8B-4128-4601-8BF6-0FA553A996F6}" srcOrd="0" destOrd="0" presId="urn:microsoft.com/office/officeart/2005/8/layout/orgChart1"/>
    <dgm:cxn modelId="{3396FEE9-FBD5-4CD6-8117-5C3B8647F887}" type="presOf" srcId="{8D255FAA-7284-41BE-8D1F-3CA410FA5AF7}" destId="{0148FEAC-E7C0-4528-9AD5-546962AC7A79}" srcOrd="0" destOrd="0" presId="urn:microsoft.com/office/officeart/2005/8/layout/orgChart1"/>
    <dgm:cxn modelId="{DD1C66DF-FE02-4308-86FC-BCDF16514394}" type="presOf" srcId="{7DC8B8A0-BECE-4926-BBB2-D51EFF2A821A}" destId="{C7254B7B-6373-41A9-BF86-9C1267B0331E}" srcOrd="0" destOrd="0" presId="urn:microsoft.com/office/officeart/2005/8/layout/orgChart1"/>
    <dgm:cxn modelId="{DB22CC66-0C91-44E1-BDCB-ADDE70A4463C}" type="presOf" srcId="{6CF6E1D4-DB39-4D51-9257-C43617BD91BE}" destId="{F73FDD1D-87A6-4C9D-8B43-066857AB7AAE}" srcOrd="0" destOrd="0" presId="urn:microsoft.com/office/officeart/2005/8/layout/orgChart1"/>
    <dgm:cxn modelId="{AA40A313-9D0E-4B1C-B7E6-24E81650B2D0}" srcId="{D7A4F65C-888C-4670-9F61-B3EC97AB9B80}" destId="{A1D22AF6-70E2-41E6-B4B7-64415C6DBB7D}" srcOrd="1" destOrd="0" parTransId="{D07ACB10-C948-4411-BFDA-91E9F2AA0F17}" sibTransId="{783918C8-231D-4470-BB5F-3B083DBB6A00}"/>
    <dgm:cxn modelId="{E04A2849-8A83-4A18-B7E4-3B394AD278DC}" type="presOf" srcId="{B0C20D19-7212-4E47-8598-4B8395010EFB}" destId="{5F2A83E8-1F1A-4D68-9432-DD7E8A6B88D3}" srcOrd="0" destOrd="0" presId="urn:microsoft.com/office/officeart/2005/8/layout/orgChart1"/>
    <dgm:cxn modelId="{BB867976-22CD-442F-8550-BC664C55530A}" type="presOf" srcId="{D7A4F65C-888C-4670-9F61-B3EC97AB9B80}" destId="{70FA1E93-634F-4ED6-8C23-00A18D5EAE3C}" srcOrd="0" destOrd="0" presId="urn:microsoft.com/office/officeart/2005/8/layout/orgChart1"/>
    <dgm:cxn modelId="{C345BA39-339B-4320-B599-542EB62645F1}" type="presOf" srcId="{B0C20D19-7212-4E47-8598-4B8395010EFB}" destId="{BD9AB18D-98B1-427F-9BE1-E5DDA795F642}" srcOrd="1" destOrd="0" presId="urn:microsoft.com/office/officeart/2005/8/layout/orgChart1"/>
    <dgm:cxn modelId="{34A8EEEB-8716-47FB-86C1-DAF3E1CCAFF5}" type="presOf" srcId="{2424EC8D-0BFB-47F8-95B4-2D65A64622BC}" destId="{42F5B412-2D39-4368-88CD-66C19F7FDE59}" srcOrd="0" destOrd="0" presId="urn:microsoft.com/office/officeart/2005/8/layout/orgChart1"/>
    <dgm:cxn modelId="{8BFAC88A-EE37-49A4-8DA5-CC6A7EF61890}" type="presOf" srcId="{08827E59-A519-4337-83DB-4205C8161844}" destId="{CB4051B9-0D48-45E8-A7BC-85088D80BAF1}" srcOrd="0" destOrd="0" presId="urn:microsoft.com/office/officeart/2005/8/layout/orgChart1"/>
    <dgm:cxn modelId="{56637FC2-ECF6-4427-9D13-E568B86ED3F9}" type="presOf" srcId="{A1D22AF6-70E2-41E6-B4B7-64415C6DBB7D}" destId="{401088F4-B84C-4354-8326-68FEED91F706}" srcOrd="0" destOrd="0" presId="urn:microsoft.com/office/officeart/2005/8/layout/orgChart1"/>
    <dgm:cxn modelId="{F1BD95A2-8706-4AF5-80C9-CF830CCB79AB}" type="presOf" srcId="{08827E59-A519-4337-83DB-4205C8161844}" destId="{A0CF32F1-4BB8-436E-90B4-BD2597A23F5C}" srcOrd="1" destOrd="0" presId="urn:microsoft.com/office/officeart/2005/8/layout/orgChart1"/>
    <dgm:cxn modelId="{9C792D1A-B42F-43D3-951F-A21326BDB819}" type="presOf" srcId="{208990F6-82BB-4B40-BC12-AE47D09B52BB}" destId="{8011DBDD-BC45-4603-9D64-8AD8D07E0A05}" srcOrd="1" destOrd="0" presId="urn:microsoft.com/office/officeart/2005/8/layout/orgChart1"/>
    <dgm:cxn modelId="{5BEA366E-C852-4AEC-ADC1-1C55AEAC6F44}" srcId="{208990F6-82BB-4B40-BC12-AE47D09B52BB}" destId="{7DC8B8A0-BECE-4926-BBB2-D51EFF2A821A}" srcOrd="1" destOrd="0" parTransId="{6CF6E1D4-DB39-4D51-9257-C43617BD91BE}" sibTransId="{4119034F-7615-45D3-BC31-DA4F694CABD1}"/>
    <dgm:cxn modelId="{33A14895-4958-4A0E-A974-A842A1504B67}" type="presOf" srcId="{7DC8B8A0-BECE-4926-BBB2-D51EFF2A821A}" destId="{E60C156C-4C24-479D-B643-D6C5724A77C1}" srcOrd="1" destOrd="0" presId="urn:microsoft.com/office/officeart/2005/8/layout/orgChart1"/>
    <dgm:cxn modelId="{409CA7D5-6E9C-4E3B-807F-DC9B9352CC15}" srcId="{D7A4F65C-888C-4670-9F61-B3EC97AB9B80}" destId="{208990F6-82BB-4B40-BC12-AE47D09B52BB}" srcOrd="0" destOrd="0" parTransId="{396B977E-EBEF-4F24-8768-21EBCE3200A6}" sibTransId="{71913E89-6BE8-400E-A6BA-D2ECF28FCC53}"/>
    <dgm:cxn modelId="{B50C6CD0-A89E-41F7-89C6-7FA0AD3A427C}" srcId="{208990F6-82BB-4B40-BC12-AE47D09B52BB}" destId="{08827E59-A519-4337-83DB-4205C8161844}" srcOrd="0" destOrd="0" parTransId="{2424EC8D-0BFB-47F8-95B4-2D65A64622BC}" sibTransId="{F176EC30-BF23-43F8-8B7F-354BC513E8B6}"/>
    <dgm:cxn modelId="{0C39F58B-9214-40ED-9EB4-6B2D94CB8DAE}" srcId="{208990F6-82BB-4B40-BC12-AE47D09B52BB}" destId="{B0C20D19-7212-4E47-8598-4B8395010EFB}" srcOrd="2" destOrd="0" parTransId="{8D255FAA-7284-41BE-8D1F-3CA410FA5AF7}" sibTransId="{512D23EB-EA8D-4CE7-9E34-437865C4F9D7}"/>
    <dgm:cxn modelId="{35BB8DEE-31BC-4CE8-991F-273224A8EDD7}" type="presParOf" srcId="{70FA1E93-634F-4ED6-8C23-00A18D5EAE3C}" destId="{A41C933E-1779-4F17-9276-63EB13A3C239}" srcOrd="0" destOrd="0" presId="urn:microsoft.com/office/officeart/2005/8/layout/orgChart1"/>
    <dgm:cxn modelId="{5FDCBBD9-E713-41FA-B1D3-F66262F8994C}" type="presParOf" srcId="{A41C933E-1779-4F17-9276-63EB13A3C239}" destId="{D5CC1A6F-3A58-4FE4-9A83-DBCF70226A68}" srcOrd="0" destOrd="0" presId="urn:microsoft.com/office/officeart/2005/8/layout/orgChart1"/>
    <dgm:cxn modelId="{ABE936FC-A06F-4D3D-B645-A839308F2151}" type="presParOf" srcId="{D5CC1A6F-3A58-4FE4-9A83-DBCF70226A68}" destId="{61836E8B-4128-4601-8BF6-0FA553A996F6}" srcOrd="0" destOrd="0" presId="urn:microsoft.com/office/officeart/2005/8/layout/orgChart1"/>
    <dgm:cxn modelId="{50C7E880-D94B-438D-AE1C-AAD48581E5F1}" type="presParOf" srcId="{D5CC1A6F-3A58-4FE4-9A83-DBCF70226A68}" destId="{8011DBDD-BC45-4603-9D64-8AD8D07E0A05}" srcOrd="1" destOrd="0" presId="urn:microsoft.com/office/officeart/2005/8/layout/orgChart1"/>
    <dgm:cxn modelId="{ABDB0AE9-EBC2-4BBB-9FDB-80FF891224E6}" type="presParOf" srcId="{A41C933E-1779-4F17-9276-63EB13A3C239}" destId="{B8E2FC9B-A7F6-4B99-AE9D-880CE4FCCCC5}" srcOrd="1" destOrd="0" presId="urn:microsoft.com/office/officeart/2005/8/layout/orgChart1"/>
    <dgm:cxn modelId="{0215CF89-1F24-4535-B35F-18810A8742D7}" type="presParOf" srcId="{B8E2FC9B-A7F6-4B99-AE9D-880CE4FCCCC5}" destId="{42F5B412-2D39-4368-88CD-66C19F7FDE59}" srcOrd="0" destOrd="0" presId="urn:microsoft.com/office/officeart/2005/8/layout/orgChart1"/>
    <dgm:cxn modelId="{F6369D31-0DC6-4576-834E-72AD9DC31C0E}" type="presParOf" srcId="{B8E2FC9B-A7F6-4B99-AE9D-880CE4FCCCC5}" destId="{C44E6048-F7B1-472F-9DB4-2EC550CE9430}" srcOrd="1" destOrd="0" presId="urn:microsoft.com/office/officeart/2005/8/layout/orgChart1"/>
    <dgm:cxn modelId="{599C1FA4-44F3-4612-A9A6-AEEAF8005108}" type="presParOf" srcId="{C44E6048-F7B1-472F-9DB4-2EC550CE9430}" destId="{10D56F9F-0ED7-4F61-849B-BB7F52F2AE78}" srcOrd="0" destOrd="0" presId="urn:microsoft.com/office/officeart/2005/8/layout/orgChart1"/>
    <dgm:cxn modelId="{73D83F7D-FC19-4098-8D62-B2BBF5F79093}" type="presParOf" srcId="{10D56F9F-0ED7-4F61-849B-BB7F52F2AE78}" destId="{CB4051B9-0D48-45E8-A7BC-85088D80BAF1}" srcOrd="0" destOrd="0" presId="urn:microsoft.com/office/officeart/2005/8/layout/orgChart1"/>
    <dgm:cxn modelId="{76C85AF8-0C41-4BD8-8F70-1474442AFA03}" type="presParOf" srcId="{10D56F9F-0ED7-4F61-849B-BB7F52F2AE78}" destId="{A0CF32F1-4BB8-436E-90B4-BD2597A23F5C}" srcOrd="1" destOrd="0" presId="urn:microsoft.com/office/officeart/2005/8/layout/orgChart1"/>
    <dgm:cxn modelId="{A1EA22E3-4BFD-4FE8-8A5E-DBD5C0DA0870}" type="presParOf" srcId="{C44E6048-F7B1-472F-9DB4-2EC550CE9430}" destId="{136729BE-54A8-458A-B2F4-FB63C387818E}" srcOrd="1" destOrd="0" presId="urn:microsoft.com/office/officeart/2005/8/layout/orgChart1"/>
    <dgm:cxn modelId="{FC336EC3-2113-45B2-B3EB-CDA3C3E36819}" type="presParOf" srcId="{C44E6048-F7B1-472F-9DB4-2EC550CE9430}" destId="{ADCB0C55-3F5D-454C-A310-309BA388FB9D}" srcOrd="2" destOrd="0" presId="urn:microsoft.com/office/officeart/2005/8/layout/orgChart1"/>
    <dgm:cxn modelId="{31D063FE-F4DF-4EAD-A51D-2728CB27638C}" type="presParOf" srcId="{B8E2FC9B-A7F6-4B99-AE9D-880CE4FCCCC5}" destId="{F73FDD1D-87A6-4C9D-8B43-066857AB7AAE}" srcOrd="2" destOrd="0" presId="urn:microsoft.com/office/officeart/2005/8/layout/orgChart1"/>
    <dgm:cxn modelId="{3C811A2A-643A-4412-A997-1994F3B6F60D}" type="presParOf" srcId="{B8E2FC9B-A7F6-4B99-AE9D-880CE4FCCCC5}" destId="{C05EDAA3-6BAD-421F-81EB-1E0CB4131CAF}" srcOrd="3" destOrd="0" presId="urn:microsoft.com/office/officeart/2005/8/layout/orgChart1"/>
    <dgm:cxn modelId="{30C0E6A2-5984-4BE0-8667-8CDE437CB085}" type="presParOf" srcId="{C05EDAA3-6BAD-421F-81EB-1E0CB4131CAF}" destId="{872D2552-1D74-4445-A19D-D089AD664CC6}" srcOrd="0" destOrd="0" presId="urn:microsoft.com/office/officeart/2005/8/layout/orgChart1"/>
    <dgm:cxn modelId="{83B43EC8-2E74-4E5D-8AFE-988F8EEECB3C}" type="presParOf" srcId="{872D2552-1D74-4445-A19D-D089AD664CC6}" destId="{C7254B7B-6373-41A9-BF86-9C1267B0331E}" srcOrd="0" destOrd="0" presId="urn:microsoft.com/office/officeart/2005/8/layout/orgChart1"/>
    <dgm:cxn modelId="{31FB1150-DFD6-4624-B88F-40D83892D825}" type="presParOf" srcId="{872D2552-1D74-4445-A19D-D089AD664CC6}" destId="{E60C156C-4C24-479D-B643-D6C5724A77C1}" srcOrd="1" destOrd="0" presId="urn:microsoft.com/office/officeart/2005/8/layout/orgChart1"/>
    <dgm:cxn modelId="{9878FF6F-3B07-49AA-B2EE-29AC00341D9E}" type="presParOf" srcId="{C05EDAA3-6BAD-421F-81EB-1E0CB4131CAF}" destId="{059CB9E8-45A5-4FE0-A950-E22DA93DF1C4}" srcOrd="1" destOrd="0" presId="urn:microsoft.com/office/officeart/2005/8/layout/orgChart1"/>
    <dgm:cxn modelId="{A8F916D3-0AC5-4A6D-B74B-101BB06460DB}" type="presParOf" srcId="{C05EDAA3-6BAD-421F-81EB-1E0CB4131CAF}" destId="{58F1B3F3-65CC-446A-BB30-47E27B5C22D9}" srcOrd="2" destOrd="0" presId="urn:microsoft.com/office/officeart/2005/8/layout/orgChart1"/>
    <dgm:cxn modelId="{AB273472-ADA5-4077-AD46-6827B4005E98}" type="presParOf" srcId="{B8E2FC9B-A7F6-4B99-AE9D-880CE4FCCCC5}" destId="{0148FEAC-E7C0-4528-9AD5-546962AC7A79}" srcOrd="4" destOrd="0" presId="urn:microsoft.com/office/officeart/2005/8/layout/orgChart1"/>
    <dgm:cxn modelId="{B8C4662E-4046-46DD-BCE2-C4F23A7D38F1}" type="presParOf" srcId="{B8E2FC9B-A7F6-4B99-AE9D-880CE4FCCCC5}" destId="{B349228E-2D53-4B7C-B108-2C89280555B6}" srcOrd="5" destOrd="0" presId="urn:microsoft.com/office/officeart/2005/8/layout/orgChart1"/>
    <dgm:cxn modelId="{A158AF4D-7407-4077-A6C8-7064A18B7718}" type="presParOf" srcId="{B349228E-2D53-4B7C-B108-2C89280555B6}" destId="{B6A9DC8E-5456-47F0-A78C-45485E818CB4}" srcOrd="0" destOrd="0" presId="urn:microsoft.com/office/officeart/2005/8/layout/orgChart1"/>
    <dgm:cxn modelId="{2EB6E894-6446-41CF-B046-9BBEDAD2FBD5}" type="presParOf" srcId="{B6A9DC8E-5456-47F0-A78C-45485E818CB4}" destId="{5F2A83E8-1F1A-4D68-9432-DD7E8A6B88D3}" srcOrd="0" destOrd="0" presId="urn:microsoft.com/office/officeart/2005/8/layout/orgChart1"/>
    <dgm:cxn modelId="{34173813-34BF-4992-AD8D-C6E333D0C952}" type="presParOf" srcId="{B6A9DC8E-5456-47F0-A78C-45485E818CB4}" destId="{BD9AB18D-98B1-427F-9BE1-E5DDA795F642}" srcOrd="1" destOrd="0" presId="urn:microsoft.com/office/officeart/2005/8/layout/orgChart1"/>
    <dgm:cxn modelId="{49B79CC0-8F37-48CB-927F-7BB924D719AC}" type="presParOf" srcId="{B349228E-2D53-4B7C-B108-2C89280555B6}" destId="{FB6F957C-5D4A-4206-A46D-2D963D9704EE}" srcOrd="1" destOrd="0" presId="urn:microsoft.com/office/officeart/2005/8/layout/orgChart1"/>
    <dgm:cxn modelId="{842BB3C3-1ADD-4FF3-B5A1-123543605486}" type="presParOf" srcId="{B349228E-2D53-4B7C-B108-2C89280555B6}" destId="{5EBC33BA-097B-480A-AE64-F8209E35B424}" srcOrd="2" destOrd="0" presId="urn:microsoft.com/office/officeart/2005/8/layout/orgChart1"/>
    <dgm:cxn modelId="{4E8AB216-C3C5-41FF-9FF8-466F9D5596D2}" type="presParOf" srcId="{A41C933E-1779-4F17-9276-63EB13A3C239}" destId="{C9523314-5915-4C52-87BF-F59E8E57D91F}" srcOrd="2" destOrd="0" presId="urn:microsoft.com/office/officeart/2005/8/layout/orgChart1"/>
    <dgm:cxn modelId="{E58E7435-D329-4B50-87EB-FC81BB54756A}" type="presParOf" srcId="{70FA1E93-634F-4ED6-8C23-00A18D5EAE3C}" destId="{8D235DF0-8952-47C4-81AD-AF0F106D70F1}" srcOrd="1" destOrd="0" presId="urn:microsoft.com/office/officeart/2005/8/layout/orgChart1"/>
    <dgm:cxn modelId="{E989753D-4966-4B47-9E62-8FDB6636C74D}" type="presParOf" srcId="{8D235DF0-8952-47C4-81AD-AF0F106D70F1}" destId="{740EBA47-F854-4B29-A19E-59FC5EE99A86}" srcOrd="0" destOrd="0" presId="urn:microsoft.com/office/officeart/2005/8/layout/orgChart1"/>
    <dgm:cxn modelId="{7803C8EB-93C8-4F09-B496-EA29F6FDCB37}" type="presParOf" srcId="{740EBA47-F854-4B29-A19E-59FC5EE99A86}" destId="{401088F4-B84C-4354-8326-68FEED91F706}" srcOrd="0" destOrd="0" presId="urn:microsoft.com/office/officeart/2005/8/layout/orgChart1"/>
    <dgm:cxn modelId="{20A02193-B279-48C1-B535-B462BB0A13B4}" type="presParOf" srcId="{740EBA47-F854-4B29-A19E-59FC5EE99A86}" destId="{D84441C4-93A5-4EF0-80AE-479422005FCE}" srcOrd="1" destOrd="0" presId="urn:microsoft.com/office/officeart/2005/8/layout/orgChart1"/>
    <dgm:cxn modelId="{2922F3F5-85D2-4B54-A7BF-C8854C4551BB}" type="presParOf" srcId="{8D235DF0-8952-47C4-81AD-AF0F106D70F1}" destId="{667D2391-EFD1-426A-966B-09C3827BEE53}" srcOrd="1" destOrd="0" presId="urn:microsoft.com/office/officeart/2005/8/layout/orgChart1"/>
    <dgm:cxn modelId="{28775C22-DC92-4520-AA95-2415E34A5AC8}" type="presParOf" srcId="{8D235DF0-8952-47C4-81AD-AF0F106D70F1}" destId="{AA5B53C0-53DE-44CD-8F5F-BF7B3BFA4F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DCF105-4FE8-4676-ACD4-F09497585A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5E3C6-717F-4C7F-8114-47FB681F9D8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Аналіз ситуації морального вибору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22043-BFEB-4156-AD18-1FB2D2DD3667}" type="parTrans" cxnId="{67B8CBF1-E158-4CFA-9ABA-55E96117F072}">
      <dgm:prSet/>
      <dgm:spPr/>
      <dgm:t>
        <a:bodyPr/>
        <a:lstStyle/>
        <a:p>
          <a:endParaRPr lang="ru-RU"/>
        </a:p>
      </dgm:t>
    </dgm:pt>
    <dgm:pt modelId="{60380D93-72F8-4DDA-8651-3D83F416F5C7}" type="sibTrans" cxnId="{67B8CBF1-E158-4CFA-9ABA-55E96117F072}">
      <dgm:prSet/>
      <dgm:spPr/>
      <dgm:t>
        <a:bodyPr/>
        <a:lstStyle/>
        <a:p>
          <a:endParaRPr lang="ru-RU" dirty="0"/>
        </a:p>
      </dgm:t>
    </dgm:pt>
    <dgm:pt modelId="{7E8C06C5-ADF7-49D2-A34C-A6AF47362A5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Обговорення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9A5151-C063-4E60-87FE-9B191199199C}" type="parTrans" cxnId="{95BD8167-AB78-43A0-979F-40D5F5AFD8B4}">
      <dgm:prSet/>
      <dgm:spPr/>
      <dgm:t>
        <a:bodyPr/>
        <a:lstStyle/>
        <a:p>
          <a:endParaRPr lang="ru-RU"/>
        </a:p>
      </dgm:t>
    </dgm:pt>
    <dgm:pt modelId="{7097412C-924D-45E2-A1A3-551632101B97}" type="sibTrans" cxnId="{95BD8167-AB78-43A0-979F-40D5F5AFD8B4}">
      <dgm:prSet/>
      <dgm:spPr/>
      <dgm:t>
        <a:bodyPr/>
        <a:lstStyle/>
        <a:p>
          <a:endParaRPr lang="ru-RU"/>
        </a:p>
      </dgm:t>
    </dgm:pt>
    <dgm:pt modelId="{823F7FA8-19E3-401F-918E-B126E27BBC8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Дебати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25B443-B190-4F38-9B8E-CC31C7B94E94}" type="parTrans" cxnId="{02E70BA4-BB91-4075-B75F-81149EF2B024}">
      <dgm:prSet/>
      <dgm:spPr/>
      <dgm:t>
        <a:bodyPr/>
        <a:lstStyle/>
        <a:p>
          <a:endParaRPr lang="ru-RU"/>
        </a:p>
      </dgm:t>
    </dgm:pt>
    <dgm:pt modelId="{FBF39F01-D15D-42CC-9827-5255BADFB03E}" type="sibTrans" cxnId="{02E70BA4-BB91-4075-B75F-81149EF2B024}">
      <dgm:prSet/>
      <dgm:spPr/>
      <dgm:t>
        <a:bodyPr/>
        <a:lstStyle/>
        <a:p>
          <a:endParaRPr lang="ru-RU"/>
        </a:p>
      </dgm:t>
    </dgm:pt>
    <dgm:pt modelId="{C8BA46BE-E520-482B-9408-39386F1CF25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Презентація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B21CD2-BA30-4DB8-A5D2-DF793FEBE1CA}" type="parTrans" cxnId="{C325F55B-34B5-4302-B43E-93577DE3F367}">
      <dgm:prSet/>
      <dgm:spPr/>
      <dgm:t>
        <a:bodyPr/>
        <a:lstStyle/>
        <a:p>
          <a:endParaRPr lang="ru-RU"/>
        </a:p>
      </dgm:t>
    </dgm:pt>
    <dgm:pt modelId="{CDD64173-102A-4CDA-B3BB-2A0E27659896}" type="sibTrans" cxnId="{C325F55B-34B5-4302-B43E-93577DE3F367}">
      <dgm:prSet/>
      <dgm:spPr/>
      <dgm:t>
        <a:bodyPr/>
        <a:lstStyle/>
        <a:p>
          <a:endParaRPr lang="ru-RU"/>
        </a:p>
      </dgm:t>
    </dgm:pt>
    <dgm:pt modelId="{CD933F15-EF3E-4DF6-BA1F-887BCD28B8A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«Мозковий штурм»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38728F-0ACE-4FE0-8EAD-523542677128}" type="parTrans" cxnId="{C9D13F78-DC87-423C-A085-0CA08A411471}">
      <dgm:prSet/>
      <dgm:spPr/>
      <dgm:t>
        <a:bodyPr/>
        <a:lstStyle/>
        <a:p>
          <a:endParaRPr lang="ru-RU"/>
        </a:p>
      </dgm:t>
    </dgm:pt>
    <dgm:pt modelId="{DDD22DA0-C454-4074-88ED-D88E7046F771}" type="sibTrans" cxnId="{C9D13F78-DC87-423C-A085-0CA08A411471}">
      <dgm:prSet/>
      <dgm:spPr/>
      <dgm:t>
        <a:bodyPr/>
        <a:lstStyle/>
        <a:p>
          <a:endParaRPr lang="ru-RU"/>
        </a:p>
      </dgm:t>
    </dgm:pt>
    <dgm:pt modelId="{46248A89-C119-4B24-8B74-7F14CDC32ED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Розбір інцидентів із практики («метод кейсів»)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16D71-5ED0-4153-A068-3B6A0D048113}" type="parTrans" cxnId="{0979C2EB-A95C-4B12-9843-A367B976548A}">
      <dgm:prSet/>
      <dgm:spPr/>
      <dgm:t>
        <a:bodyPr/>
        <a:lstStyle/>
        <a:p>
          <a:endParaRPr lang="ru-RU"/>
        </a:p>
      </dgm:t>
    </dgm:pt>
    <dgm:pt modelId="{E5F0E742-054A-47DA-891F-8B5FAF3BF9F8}" type="sibTrans" cxnId="{0979C2EB-A95C-4B12-9843-A367B976548A}">
      <dgm:prSet/>
      <dgm:spPr/>
      <dgm:t>
        <a:bodyPr/>
        <a:lstStyle/>
        <a:p>
          <a:endParaRPr lang="ru-RU"/>
        </a:p>
      </dgm:t>
    </dgm:pt>
    <dgm:pt modelId="{95519EAA-FB55-43D4-A08B-34E6785298E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Групова дискусія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D0D6EA-6BDF-4148-AB26-E75332E951E7}" type="sibTrans" cxnId="{8DDCC0D8-54DF-43AC-9C96-247A8F905B80}">
      <dgm:prSet/>
      <dgm:spPr/>
      <dgm:t>
        <a:bodyPr/>
        <a:lstStyle/>
        <a:p>
          <a:endParaRPr lang="ru-RU"/>
        </a:p>
      </dgm:t>
    </dgm:pt>
    <dgm:pt modelId="{2E80614B-6BD2-4753-A9E2-C388C4ADD1D0}" type="parTrans" cxnId="{8DDCC0D8-54DF-43AC-9C96-247A8F905B80}">
      <dgm:prSet/>
      <dgm:spPr/>
      <dgm:t>
        <a:bodyPr/>
        <a:lstStyle/>
        <a:p>
          <a:endParaRPr lang="ru-RU"/>
        </a:p>
      </dgm:t>
    </dgm:pt>
    <dgm:pt modelId="{E18448B8-DC65-4C06-BB9C-87991A47FF22}" type="pres">
      <dgm:prSet presAssocID="{24DCF105-4FE8-4676-ACD4-F09497585A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6287E6-816E-4AB8-9657-97AD33330763}" type="pres">
      <dgm:prSet presAssocID="{24DCF105-4FE8-4676-ACD4-F09497585A2F}" presName="Name1" presStyleCnt="0"/>
      <dgm:spPr/>
    </dgm:pt>
    <dgm:pt modelId="{B368045F-B40E-4FDB-A360-526D8659E226}" type="pres">
      <dgm:prSet presAssocID="{24DCF105-4FE8-4676-ACD4-F09497585A2F}" presName="cycle" presStyleCnt="0"/>
      <dgm:spPr/>
    </dgm:pt>
    <dgm:pt modelId="{4B9034F1-A8FA-474B-99F8-224358566A87}" type="pres">
      <dgm:prSet presAssocID="{24DCF105-4FE8-4676-ACD4-F09497585A2F}" presName="srcNode" presStyleLbl="node1" presStyleIdx="0" presStyleCnt="7"/>
      <dgm:spPr/>
    </dgm:pt>
    <dgm:pt modelId="{9AB2B509-B21A-4B7F-B956-D0203F4747CC}" type="pres">
      <dgm:prSet presAssocID="{24DCF105-4FE8-4676-ACD4-F09497585A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1CEE942-5B34-42C3-B8D0-8EE8E945AC3A}" type="pres">
      <dgm:prSet presAssocID="{24DCF105-4FE8-4676-ACD4-F09497585A2F}" presName="extraNode" presStyleLbl="node1" presStyleIdx="0" presStyleCnt="7"/>
      <dgm:spPr/>
    </dgm:pt>
    <dgm:pt modelId="{419D2F3A-6DD1-4B4D-A390-5743667EC0BA}" type="pres">
      <dgm:prSet presAssocID="{24DCF105-4FE8-4676-ACD4-F09497585A2F}" presName="dstNode" presStyleLbl="node1" presStyleIdx="0" presStyleCnt="7"/>
      <dgm:spPr/>
    </dgm:pt>
    <dgm:pt modelId="{2577C6D7-894A-4D63-AD7D-341C0EDC05E1}" type="pres">
      <dgm:prSet presAssocID="{4975E3C6-717F-4C7F-8114-47FB681F9D81}" presName="text_1" presStyleLbl="node1" presStyleIdx="0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247D-4D6B-41E7-8D9C-F3847F096898}" type="pres">
      <dgm:prSet presAssocID="{4975E3C6-717F-4C7F-8114-47FB681F9D81}" presName="accent_1" presStyleCnt="0"/>
      <dgm:spPr/>
    </dgm:pt>
    <dgm:pt modelId="{100941A1-C921-4112-9C09-23DFFE1ECBAF}" type="pres">
      <dgm:prSet presAssocID="{4975E3C6-717F-4C7F-8114-47FB681F9D81}" presName="accentRepeatNode" presStyleLbl="solidFgAcc1" presStyleIdx="0" presStyleCnt="7"/>
      <dgm:spPr>
        <a:solidFill>
          <a:srgbClr val="FFFF00"/>
        </a:solidFill>
      </dgm:spPr>
    </dgm:pt>
    <dgm:pt modelId="{60FA07E0-BD69-4078-8D8F-2E6AEF2D880D}" type="pres">
      <dgm:prSet presAssocID="{95519EAA-FB55-43D4-A08B-34E6785298E8}" presName="text_2" presStyleLbl="node1" presStyleIdx="1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C5E8B-7BC0-438D-9683-EBC803D297F4}" type="pres">
      <dgm:prSet presAssocID="{95519EAA-FB55-43D4-A08B-34E6785298E8}" presName="accent_2" presStyleCnt="0"/>
      <dgm:spPr/>
    </dgm:pt>
    <dgm:pt modelId="{95E36D5F-B6F4-4B0C-BE6E-04BD0B7C0267}" type="pres">
      <dgm:prSet presAssocID="{95519EAA-FB55-43D4-A08B-34E6785298E8}" presName="accentRepeatNode" presStyleLbl="solidFgAcc1" presStyleIdx="1" presStyleCnt="7"/>
      <dgm:spPr>
        <a:solidFill>
          <a:srgbClr val="FF0000"/>
        </a:solidFill>
      </dgm:spPr>
    </dgm:pt>
    <dgm:pt modelId="{E4E3BA64-7323-4CF1-9ED2-DBBBC7955035}" type="pres">
      <dgm:prSet presAssocID="{C8BA46BE-E520-482B-9408-39386F1CF25A}" presName="text_3" presStyleLbl="node1" presStyleIdx="2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2EDE9-123D-400D-B73A-7324012A8C2D}" type="pres">
      <dgm:prSet presAssocID="{C8BA46BE-E520-482B-9408-39386F1CF25A}" presName="accent_3" presStyleCnt="0"/>
      <dgm:spPr/>
    </dgm:pt>
    <dgm:pt modelId="{191178FA-1DB0-431D-8CD8-23875C594BDE}" type="pres">
      <dgm:prSet presAssocID="{C8BA46BE-E520-482B-9408-39386F1CF25A}" presName="accentRepeatNode" presStyleLbl="solidFgAcc1" presStyleIdx="2" presStyleCnt="7"/>
      <dgm:spPr>
        <a:solidFill>
          <a:srgbClr val="92D050"/>
        </a:solidFill>
      </dgm:spPr>
    </dgm:pt>
    <dgm:pt modelId="{0D0D05BB-2938-4436-87E7-AF5CE23AE072}" type="pres">
      <dgm:prSet presAssocID="{CD933F15-EF3E-4DF6-BA1F-887BCD28B8A3}" presName="text_4" presStyleLbl="node1" presStyleIdx="3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2A11E-6775-4035-8E58-A1309647354C}" type="pres">
      <dgm:prSet presAssocID="{CD933F15-EF3E-4DF6-BA1F-887BCD28B8A3}" presName="accent_4" presStyleCnt="0"/>
      <dgm:spPr/>
    </dgm:pt>
    <dgm:pt modelId="{52C90290-104C-4BE4-9C36-70A179C5DFA1}" type="pres">
      <dgm:prSet presAssocID="{CD933F15-EF3E-4DF6-BA1F-887BCD28B8A3}" presName="accentRepeatNode" presStyleLbl="solidFgAcc1" presStyleIdx="3" presStyleCnt="7"/>
      <dgm:spPr>
        <a:solidFill>
          <a:srgbClr val="00B0F0"/>
        </a:solidFill>
      </dgm:spPr>
    </dgm:pt>
    <dgm:pt modelId="{98AAF757-B7B5-4803-A2E7-AF80B5642C2E}" type="pres">
      <dgm:prSet presAssocID="{7E8C06C5-ADF7-49D2-A34C-A6AF47362A51}" presName="text_5" presStyleLbl="node1" presStyleIdx="4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79450-3A70-4B6D-8093-28171972FCAB}" type="pres">
      <dgm:prSet presAssocID="{7E8C06C5-ADF7-49D2-A34C-A6AF47362A51}" presName="accent_5" presStyleCnt="0"/>
      <dgm:spPr/>
    </dgm:pt>
    <dgm:pt modelId="{C9216EE8-A607-4EDA-A451-6576126A17D0}" type="pres">
      <dgm:prSet presAssocID="{7E8C06C5-ADF7-49D2-A34C-A6AF47362A51}" presName="accentRepeatNode" presStyleLbl="solidFgAcc1" presStyleIdx="4" presStyleCnt="7"/>
      <dgm:spPr>
        <a:solidFill>
          <a:schemeClr val="accent5">
            <a:lumMod val="75000"/>
          </a:schemeClr>
        </a:solidFill>
      </dgm:spPr>
    </dgm:pt>
    <dgm:pt modelId="{A62942EB-F777-4B6C-B567-15DA29C22913}" type="pres">
      <dgm:prSet presAssocID="{823F7FA8-19E3-401F-918E-B126E27BBC88}" presName="text_6" presStyleLbl="node1" presStyleIdx="5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5549F-0E4D-4F90-938D-F622830C2B9C}" type="pres">
      <dgm:prSet presAssocID="{823F7FA8-19E3-401F-918E-B126E27BBC88}" presName="accent_6" presStyleCnt="0"/>
      <dgm:spPr/>
    </dgm:pt>
    <dgm:pt modelId="{3E89D4E7-D25E-4F9F-B601-7E4646C2C055}" type="pres">
      <dgm:prSet presAssocID="{823F7FA8-19E3-401F-918E-B126E27BBC88}" presName="accentRepeatNode" presStyleLbl="solidFgAcc1" presStyleIdx="5" presStyleCnt="7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47B1B62B-9EC0-4268-8DAC-39F4A8578045}" type="pres">
      <dgm:prSet presAssocID="{46248A89-C119-4B24-8B74-7F14CDC32ED3}" presName="text_7" presStyleLbl="node1" presStyleIdx="6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50B30-7741-4866-B314-DA6E0053828F}" type="pres">
      <dgm:prSet presAssocID="{46248A89-C119-4B24-8B74-7F14CDC32ED3}" presName="accent_7" presStyleCnt="0"/>
      <dgm:spPr/>
    </dgm:pt>
    <dgm:pt modelId="{3F5778B3-C910-4F15-9A6E-71E06FE6AE56}" type="pres">
      <dgm:prSet presAssocID="{46248A89-C119-4B24-8B74-7F14CDC32ED3}" presName="accentRepeatNode" presStyleLbl="solidFgAcc1" presStyleIdx="6" presStyleCnt="7"/>
      <dgm:spPr>
        <a:solidFill>
          <a:srgbClr val="0070C0"/>
        </a:solidFill>
      </dgm:spPr>
    </dgm:pt>
  </dgm:ptLst>
  <dgm:cxnLst>
    <dgm:cxn modelId="{51AC9917-A105-4371-9B78-2F29E283FA78}" type="presOf" srcId="{60380D93-72F8-4DDA-8651-3D83F416F5C7}" destId="{9AB2B509-B21A-4B7F-B956-D0203F4747CC}" srcOrd="0" destOrd="0" presId="urn:microsoft.com/office/officeart/2008/layout/VerticalCurvedList"/>
    <dgm:cxn modelId="{95BD8167-AB78-43A0-979F-40D5F5AFD8B4}" srcId="{24DCF105-4FE8-4676-ACD4-F09497585A2F}" destId="{7E8C06C5-ADF7-49D2-A34C-A6AF47362A51}" srcOrd="4" destOrd="0" parTransId="{F39A5151-C063-4E60-87FE-9B191199199C}" sibTransId="{7097412C-924D-45E2-A1A3-551632101B97}"/>
    <dgm:cxn modelId="{29BE5551-3466-41E1-8743-92719971D22A}" type="presOf" srcId="{7E8C06C5-ADF7-49D2-A34C-A6AF47362A51}" destId="{98AAF757-B7B5-4803-A2E7-AF80B5642C2E}" srcOrd="0" destOrd="0" presId="urn:microsoft.com/office/officeart/2008/layout/VerticalCurvedList"/>
    <dgm:cxn modelId="{A85E2774-753A-4878-B946-45BC1A0DDE4F}" type="presOf" srcId="{95519EAA-FB55-43D4-A08B-34E6785298E8}" destId="{60FA07E0-BD69-4078-8D8F-2E6AEF2D880D}" srcOrd="0" destOrd="0" presId="urn:microsoft.com/office/officeart/2008/layout/VerticalCurvedList"/>
    <dgm:cxn modelId="{C76D426B-6142-4766-AD45-AF4CBA0C520D}" type="presOf" srcId="{C8BA46BE-E520-482B-9408-39386F1CF25A}" destId="{E4E3BA64-7323-4CF1-9ED2-DBBBC7955035}" srcOrd="0" destOrd="0" presId="urn:microsoft.com/office/officeart/2008/layout/VerticalCurvedList"/>
    <dgm:cxn modelId="{C325F55B-34B5-4302-B43E-93577DE3F367}" srcId="{24DCF105-4FE8-4676-ACD4-F09497585A2F}" destId="{C8BA46BE-E520-482B-9408-39386F1CF25A}" srcOrd="2" destOrd="0" parTransId="{B2B21CD2-BA30-4DB8-A5D2-DF793FEBE1CA}" sibTransId="{CDD64173-102A-4CDA-B3BB-2A0E27659896}"/>
    <dgm:cxn modelId="{67B8CBF1-E158-4CFA-9ABA-55E96117F072}" srcId="{24DCF105-4FE8-4676-ACD4-F09497585A2F}" destId="{4975E3C6-717F-4C7F-8114-47FB681F9D81}" srcOrd="0" destOrd="0" parTransId="{F9222043-BFEB-4156-AD18-1FB2D2DD3667}" sibTransId="{60380D93-72F8-4DDA-8651-3D83F416F5C7}"/>
    <dgm:cxn modelId="{C9D13F78-DC87-423C-A085-0CA08A411471}" srcId="{24DCF105-4FE8-4676-ACD4-F09497585A2F}" destId="{CD933F15-EF3E-4DF6-BA1F-887BCD28B8A3}" srcOrd="3" destOrd="0" parTransId="{2F38728F-0ACE-4FE0-8EAD-523542677128}" sibTransId="{DDD22DA0-C454-4074-88ED-D88E7046F771}"/>
    <dgm:cxn modelId="{24024DC7-5627-4E21-B644-F4FBA861D9F5}" type="presOf" srcId="{823F7FA8-19E3-401F-918E-B126E27BBC88}" destId="{A62942EB-F777-4B6C-B567-15DA29C22913}" srcOrd="0" destOrd="0" presId="urn:microsoft.com/office/officeart/2008/layout/VerticalCurvedList"/>
    <dgm:cxn modelId="{0979C2EB-A95C-4B12-9843-A367B976548A}" srcId="{24DCF105-4FE8-4676-ACD4-F09497585A2F}" destId="{46248A89-C119-4B24-8B74-7F14CDC32ED3}" srcOrd="6" destOrd="0" parTransId="{81C16D71-5ED0-4153-A068-3B6A0D048113}" sibTransId="{E5F0E742-054A-47DA-891F-8B5FAF3BF9F8}"/>
    <dgm:cxn modelId="{8DDCC0D8-54DF-43AC-9C96-247A8F905B80}" srcId="{24DCF105-4FE8-4676-ACD4-F09497585A2F}" destId="{95519EAA-FB55-43D4-A08B-34E6785298E8}" srcOrd="1" destOrd="0" parTransId="{2E80614B-6BD2-4753-A9E2-C388C4ADD1D0}" sibTransId="{FED0D6EA-6BDF-4148-AB26-E75332E951E7}"/>
    <dgm:cxn modelId="{80F996A2-D416-44FC-9367-6A21EA67AE66}" type="presOf" srcId="{CD933F15-EF3E-4DF6-BA1F-887BCD28B8A3}" destId="{0D0D05BB-2938-4436-87E7-AF5CE23AE072}" srcOrd="0" destOrd="0" presId="urn:microsoft.com/office/officeart/2008/layout/VerticalCurvedList"/>
    <dgm:cxn modelId="{486E4A3A-06D8-4A0F-BA94-CB3CCAD859B4}" type="presOf" srcId="{24DCF105-4FE8-4676-ACD4-F09497585A2F}" destId="{E18448B8-DC65-4C06-BB9C-87991A47FF22}" srcOrd="0" destOrd="0" presId="urn:microsoft.com/office/officeart/2008/layout/VerticalCurvedList"/>
    <dgm:cxn modelId="{02E70BA4-BB91-4075-B75F-81149EF2B024}" srcId="{24DCF105-4FE8-4676-ACD4-F09497585A2F}" destId="{823F7FA8-19E3-401F-918E-B126E27BBC88}" srcOrd="5" destOrd="0" parTransId="{E325B443-B190-4F38-9B8E-CC31C7B94E94}" sibTransId="{FBF39F01-D15D-42CC-9827-5255BADFB03E}"/>
    <dgm:cxn modelId="{F50EFD8D-98F3-4FDF-9D47-E7EAC6070119}" type="presOf" srcId="{46248A89-C119-4B24-8B74-7F14CDC32ED3}" destId="{47B1B62B-9EC0-4268-8DAC-39F4A8578045}" srcOrd="0" destOrd="0" presId="urn:microsoft.com/office/officeart/2008/layout/VerticalCurvedList"/>
    <dgm:cxn modelId="{4A5191D3-FF94-4B6C-8ED6-E21340CDEF82}" type="presOf" srcId="{4975E3C6-717F-4C7F-8114-47FB681F9D81}" destId="{2577C6D7-894A-4D63-AD7D-341C0EDC05E1}" srcOrd="0" destOrd="0" presId="urn:microsoft.com/office/officeart/2008/layout/VerticalCurvedList"/>
    <dgm:cxn modelId="{E28B89E2-273B-4222-952D-FD8778FFCAB9}" type="presParOf" srcId="{E18448B8-DC65-4C06-BB9C-87991A47FF22}" destId="{406287E6-816E-4AB8-9657-97AD33330763}" srcOrd="0" destOrd="0" presId="urn:microsoft.com/office/officeart/2008/layout/VerticalCurvedList"/>
    <dgm:cxn modelId="{13B1C95D-D05D-4165-8D0A-41F0859DD772}" type="presParOf" srcId="{406287E6-816E-4AB8-9657-97AD33330763}" destId="{B368045F-B40E-4FDB-A360-526D8659E226}" srcOrd="0" destOrd="0" presId="urn:microsoft.com/office/officeart/2008/layout/VerticalCurvedList"/>
    <dgm:cxn modelId="{F9EB9518-21C9-459A-9D6D-2926BE52837D}" type="presParOf" srcId="{B368045F-B40E-4FDB-A360-526D8659E226}" destId="{4B9034F1-A8FA-474B-99F8-224358566A87}" srcOrd="0" destOrd="0" presId="urn:microsoft.com/office/officeart/2008/layout/VerticalCurvedList"/>
    <dgm:cxn modelId="{992C1869-24DD-422C-BB83-7611E55A4076}" type="presParOf" srcId="{B368045F-B40E-4FDB-A360-526D8659E226}" destId="{9AB2B509-B21A-4B7F-B956-D0203F4747CC}" srcOrd="1" destOrd="0" presId="urn:microsoft.com/office/officeart/2008/layout/VerticalCurvedList"/>
    <dgm:cxn modelId="{BCEC6C7D-685F-400E-AD54-ED4BCDE93001}" type="presParOf" srcId="{B368045F-B40E-4FDB-A360-526D8659E226}" destId="{61CEE942-5B34-42C3-B8D0-8EE8E945AC3A}" srcOrd="2" destOrd="0" presId="urn:microsoft.com/office/officeart/2008/layout/VerticalCurvedList"/>
    <dgm:cxn modelId="{2D9CB02A-3058-4591-A6C3-570CEE2AA5D0}" type="presParOf" srcId="{B368045F-B40E-4FDB-A360-526D8659E226}" destId="{419D2F3A-6DD1-4B4D-A390-5743667EC0BA}" srcOrd="3" destOrd="0" presId="urn:microsoft.com/office/officeart/2008/layout/VerticalCurvedList"/>
    <dgm:cxn modelId="{CAE458EE-FD84-49B2-88A5-E9E25EA04E38}" type="presParOf" srcId="{406287E6-816E-4AB8-9657-97AD33330763}" destId="{2577C6D7-894A-4D63-AD7D-341C0EDC05E1}" srcOrd="1" destOrd="0" presId="urn:microsoft.com/office/officeart/2008/layout/VerticalCurvedList"/>
    <dgm:cxn modelId="{8AEF3615-A678-464B-8E7A-1612C5D6A567}" type="presParOf" srcId="{406287E6-816E-4AB8-9657-97AD33330763}" destId="{8605247D-4D6B-41E7-8D9C-F3847F096898}" srcOrd="2" destOrd="0" presId="urn:microsoft.com/office/officeart/2008/layout/VerticalCurvedList"/>
    <dgm:cxn modelId="{212B3C76-0F62-43F8-9268-FB08E1CBFBF4}" type="presParOf" srcId="{8605247D-4D6B-41E7-8D9C-F3847F096898}" destId="{100941A1-C921-4112-9C09-23DFFE1ECBAF}" srcOrd="0" destOrd="0" presId="urn:microsoft.com/office/officeart/2008/layout/VerticalCurvedList"/>
    <dgm:cxn modelId="{8AF1AD13-83D3-4239-AEDD-622D0604056F}" type="presParOf" srcId="{406287E6-816E-4AB8-9657-97AD33330763}" destId="{60FA07E0-BD69-4078-8D8F-2E6AEF2D880D}" srcOrd="3" destOrd="0" presId="urn:microsoft.com/office/officeart/2008/layout/VerticalCurvedList"/>
    <dgm:cxn modelId="{F698D061-2961-4F2B-9F28-18EF85BCBB8E}" type="presParOf" srcId="{406287E6-816E-4AB8-9657-97AD33330763}" destId="{7B5C5E8B-7BC0-438D-9683-EBC803D297F4}" srcOrd="4" destOrd="0" presId="urn:microsoft.com/office/officeart/2008/layout/VerticalCurvedList"/>
    <dgm:cxn modelId="{E10C7371-6706-4ABB-AEE5-228538B42885}" type="presParOf" srcId="{7B5C5E8B-7BC0-438D-9683-EBC803D297F4}" destId="{95E36D5F-B6F4-4B0C-BE6E-04BD0B7C0267}" srcOrd="0" destOrd="0" presId="urn:microsoft.com/office/officeart/2008/layout/VerticalCurvedList"/>
    <dgm:cxn modelId="{143711A7-741B-4686-94A3-E1121C711B23}" type="presParOf" srcId="{406287E6-816E-4AB8-9657-97AD33330763}" destId="{E4E3BA64-7323-4CF1-9ED2-DBBBC7955035}" srcOrd="5" destOrd="0" presId="urn:microsoft.com/office/officeart/2008/layout/VerticalCurvedList"/>
    <dgm:cxn modelId="{E32382E3-CFCF-4F1C-8299-A7532EDCDC76}" type="presParOf" srcId="{406287E6-816E-4AB8-9657-97AD33330763}" destId="{A412EDE9-123D-400D-B73A-7324012A8C2D}" srcOrd="6" destOrd="0" presId="urn:microsoft.com/office/officeart/2008/layout/VerticalCurvedList"/>
    <dgm:cxn modelId="{37116C1C-B09B-4D68-A5BA-70BD04873510}" type="presParOf" srcId="{A412EDE9-123D-400D-B73A-7324012A8C2D}" destId="{191178FA-1DB0-431D-8CD8-23875C594BDE}" srcOrd="0" destOrd="0" presId="urn:microsoft.com/office/officeart/2008/layout/VerticalCurvedList"/>
    <dgm:cxn modelId="{A8AB401D-3B62-45C2-957A-11D91E832A7F}" type="presParOf" srcId="{406287E6-816E-4AB8-9657-97AD33330763}" destId="{0D0D05BB-2938-4436-87E7-AF5CE23AE072}" srcOrd="7" destOrd="0" presId="urn:microsoft.com/office/officeart/2008/layout/VerticalCurvedList"/>
    <dgm:cxn modelId="{EA2AF1F8-FAB9-405A-8AFC-DAE1BCA2BD70}" type="presParOf" srcId="{406287E6-816E-4AB8-9657-97AD33330763}" destId="{BB22A11E-6775-4035-8E58-A1309647354C}" srcOrd="8" destOrd="0" presId="urn:microsoft.com/office/officeart/2008/layout/VerticalCurvedList"/>
    <dgm:cxn modelId="{38DE2617-EAD3-487D-BC5B-B9271F2C784F}" type="presParOf" srcId="{BB22A11E-6775-4035-8E58-A1309647354C}" destId="{52C90290-104C-4BE4-9C36-70A179C5DFA1}" srcOrd="0" destOrd="0" presId="urn:microsoft.com/office/officeart/2008/layout/VerticalCurvedList"/>
    <dgm:cxn modelId="{FDB25AFD-C3CD-46A9-A6B7-6068E571A574}" type="presParOf" srcId="{406287E6-816E-4AB8-9657-97AD33330763}" destId="{98AAF757-B7B5-4803-A2E7-AF80B5642C2E}" srcOrd="9" destOrd="0" presId="urn:microsoft.com/office/officeart/2008/layout/VerticalCurvedList"/>
    <dgm:cxn modelId="{810E1B47-25C8-487D-98F6-A17586B7A521}" type="presParOf" srcId="{406287E6-816E-4AB8-9657-97AD33330763}" destId="{FE679450-3A70-4B6D-8093-28171972FCAB}" srcOrd="10" destOrd="0" presId="urn:microsoft.com/office/officeart/2008/layout/VerticalCurvedList"/>
    <dgm:cxn modelId="{DAFF7733-976E-4558-BD78-51D7FFA2130F}" type="presParOf" srcId="{FE679450-3A70-4B6D-8093-28171972FCAB}" destId="{C9216EE8-A607-4EDA-A451-6576126A17D0}" srcOrd="0" destOrd="0" presId="urn:microsoft.com/office/officeart/2008/layout/VerticalCurvedList"/>
    <dgm:cxn modelId="{DE031BF2-8B7F-4817-86A3-F8A791C22B05}" type="presParOf" srcId="{406287E6-816E-4AB8-9657-97AD33330763}" destId="{A62942EB-F777-4B6C-B567-15DA29C22913}" srcOrd="11" destOrd="0" presId="urn:microsoft.com/office/officeart/2008/layout/VerticalCurvedList"/>
    <dgm:cxn modelId="{6CE154B0-5815-4D22-A98D-771FD9D6A185}" type="presParOf" srcId="{406287E6-816E-4AB8-9657-97AD33330763}" destId="{8085549F-0E4D-4F90-938D-F622830C2B9C}" srcOrd="12" destOrd="0" presId="urn:microsoft.com/office/officeart/2008/layout/VerticalCurvedList"/>
    <dgm:cxn modelId="{F75D38BD-038E-4669-ABB8-ADE7D533776E}" type="presParOf" srcId="{8085549F-0E4D-4F90-938D-F622830C2B9C}" destId="{3E89D4E7-D25E-4F9F-B601-7E4646C2C055}" srcOrd="0" destOrd="0" presId="urn:microsoft.com/office/officeart/2008/layout/VerticalCurvedList"/>
    <dgm:cxn modelId="{47CFE088-17C3-453E-973B-BDEE585CCE77}" type="presParOf" srcId="{406287E6-816E-4AB8-9657-97AD33330763}" destId="{47B1B62B-9EC0-4268-8DAC-39F4A8578045}" srcOrd="13" destOrd="0" presId="urn:microsoft.com/office/officeart/2008/layout/VerticalCurvedList"/>
    <dgm:cxn modelId="{75857A84-54A0-4BED-8846-244601F7CA07}" type="presParOf" srcId="{406287E6-816E-4AB8-9657-97AD33330763}" destId="{28450B30-7741-4866-B314-DA6E0053828F}" srcOrd="14" destOrd="0" presId="urn:microsoft.com/office/officeart/2008/layout/VerticalCurvedList"/>
    <dgm:cxn modelId="{94459C04-30B8-4344-AEEE-A4E46FABE911}" type="presParOf" srcId="{28450B30-7741-4866-B314-DA6E0053828F}" destId="{3F5778B3-C910-4F15-9A6E-71E06FE6AE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DCF105-4FE8-4676-ACD4-F09497585A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5E3C6-717F-4C7F-8114-47FB681F9D8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Організаційно-діяльнісна гра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22043-BFEB-4156-AD18-1FB2D2DD3667}" type="parTrans" cxnId="{67B8CBF1-E158-4CFA-9ABA-55E96117F072}">
      <dgm:prSet/>
      <dgm:spPr/>
      <dgm:t>
        <a:bodyPr/>
        <a:lstStyle/>
        <a:p>
          <a:endParaRPr lang="ru-RU"/>
        </a:p>
      </dgm:t>
    </dgm:pt>
    <dgm:pt modelId="{60380D93-72F8-4DDA-8651-3D83F416F5C7}" type="sibTrans" cxnId="{67B8CBF1-E158-4CFA-9ABA-55E96117F072}">
      <dgm:prSet/>
      <dgm:spPr/>
      <dgm:t>
        <a:bodyPr/>
        <a:lstStyle/>
        <a:p>
          <a:endParaRPr lang="ru-RU" dirty="0"/>
        </a:p>
      </dgm:t>
    </dgm:pt>
    <dgm:pt modelId="{C8BA46BE-E520-482B-9408-39386F1CF25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Ділова гра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B21CD2-BA30-4DB8-A5D2-DF793FEBE1CA}" type="parTrans" cxnId="{C325F55B-34B5-4302-B43E-93577DE3F367}">
      <dgm:prSet/>
      <dgm:spPr/>
      <dgm:t>
        <a:bodyPr/>
        <a:lstStyle/>
        <a:p>
          <a:endParaRPr lang="ru-RU"/>
        </a:p>
      </dgm:t>
    </dgm:pt>
    <dgm:pt modelId="{CDD64173-102A-4CDA-B3BB-2A0E27659896}" type="sibTrans" cxnId="{C325F55B-34B5-4302-B43E-93577DE3F367}">
      <dgm:prSet/>
      <dgm:spPr/>
      <dgm:t>
        <a:bodyPr/>
        <a:lstStyle/>
        <a:p>
          <a:endParaRPr lang="ru-RU"/>
        </a:p>
      </dgm:t>
    </dgm:pt>
    <dgm:pt modelId="{CD933F15-EF3E-4DF6-BA1F-887BCD28B8A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Дидактична гра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38728F-0ACE-4FE0-8EAD-523542677128}" type="parTrans" cxnId="{C9D13F78-DC87-423C-A085-0CA08A411471}">
      <dgm:prSet/>
      <dgm:spPr/>
      <dgm:t>
        <a:bodyPr/>
        <a:lstStyle/>
        <a:p>
          <a:endParaRPr lang="ru-RU"/>
        </a:p>
      </dgm:t>
    </dgm:pt>
    <dgm:pt modelId="{DDD22DA0-C454-4074-88ED-D88E7046F771}" type="sibTrans" cxnId="{C9D13F78-DC87-423C-A085-0CA08A411471}">
      <dgm:prSet/>
      <dgm:spPr/>
      <dgm:t>
        <a:bodyPr/>
        <a:lstStyle/>
        <a:p>
          <a:endParaRPr lang="ru-RU"/>
        </a:p>
      </dgm:t>
    </dgm:pt>
    <dgm:pt modelId="{95519EAA-FB55-43D4-A08B-34E6785298E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Операційна гра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D0D6EA-6BDF-4148-AB26-E75332E951E7}" type="sibTrans" cxnId="{8DDCC0D8-54DF-43AC-9C96-247A8F905B80}">
      <dgm:prSet/>
      <dgm:spPr/>
      <dgm:t>
        <a:bodyPr/>
        <a:lstStyle/>
        <a:p>
          <a:endParaRPr lang="ru-RU"/>
        </a:p>
      </dgm:t>
    </dgm:pt>
    <dgm:pt modelId="{2E80614B-6BD2-4753-A9E2-C388C4ADD1D0}" type="parTrans" cxnId="{8DDCC0D8-54DF-43AC-9C96-247A8F905B80}">
      <dgm:prSet/>
      <dgm:spPr/>
      <dgm:t>
        <a:bodyPr/>
        <a:lstStyle/>
        <a:p>
          <a:endParaRPr lang="ru-RU"/>
        </a:p>
      </dgm:t>
    </dgm:pt>
    <dgm:pt modelId="{823F7FA8-19E3-401F-918E-B126E27BBC8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Сюжетно-рольова гра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F39F01-D15D-42CC-9827-5255BADFB03E}" type="sibTrans" cxnId="{02E70BA4-BB91-4075-B75F-81149EF2B024}">
      <dgm:prSet/>
      <dgm:spPr/>
      <dgm:t>
        <a:bodyPr/>
        <a:lstStyle/>
        <a:p>
          <a:endParaRPr lang="ru-RU"/>
        </a:p>
      </dgm:t>
    </dgm:pt>
    <dgm:pt modelId="{E325B443-B190-4F38-9B8E-CC31C7B94E94}" type="parTrans" cxnId="{02E70BA4-BB91-4075-B75F-81149EF2B024}">
      <dgm:prSet/>
      <dgm:spPr/>
      <dgm:t>
        <a:bodyPr/>
        <a:lstStyle/>
        <a:p>
          <a:endParaRPr lang="ru-RU"/>
        </a:p>
      </dgm:t>
    </dgm:pt>
    <dgm:pt modelId="{E18448B8-DC65-4C06-BB9C-87991A47FF22}" type="pres">
      <dgm:prSet presAssocID="{24DCF105-4FE8-4676-ACD4-F09497585A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6287E6-816E-4AB8-9657-97AD33330763}" type="pres">
      <dgm:prSet presAssocID="{24DCF105-4FE8-4676-ACD4-F09497585A2F}" presName="Name1" presStyleCnt="0"/>
      <dgm:spPr/>
    </dgm:pt>
    <dgm:pt modelId="{B368045F-B40E-4FDB-A360-526D8659E226}" type="pres">
      <dgm:prSet presAssocID="{24DCF105-4FE8-4676-ACD4-F09497585A2F}" presName="cycle" presStyleCnt="0"/>
      <dgm:spPr/>
    </dgm:pt>
    <dgm:pt modelId="{4B9034F1-A8FA-474B-99F8-224358566A87}" type="pres">
      <dgm:prSet presAssocID="{24DCF105-4FE8-4676-ACD4-F09497585A2F}" presName="srcNode" presStyleLbl="node1" presStyleIdx="0" presStyleCnt="5"/>
      <dgm:spPr/>
    </dgm:pt>
    <dgm:pt modelId="{9AB2B509-B21A-4B7F-B956-D0203F4747CC}" type="pres">
      <dgm:prSet presAssocID="{24DCF105-4FE8-4676-ACD4-F09497585A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1CEE942-5B34-42C3-B8D0-8EE8E945AC3A}" type="pres">
      <dgm:prSet presAssocID="{24DCF105-4FE8-4676-ACD4-F09497585A2F}" presName="extraNode" presStyleLbl="node1" presStyleIdx="0" presStyleCnt="5"/>
      <dgm:spPr/>
    </dgm:pt>
    <dgm:pt modelId="{419D2F3A-6DD1-4B4D-A390-5743667EC0BA}" type="pres">
      <dgm:prSet presAssocID="{24DCF105-4FE8-4676-ACD4-F09497585A2F}" presName="dstNode" presStyleLbl="node1" presStyleIdx="0" presStyleCnt="5"/>
      <dgm:spPr/>
    </dgm:pt>
    <dgm:pt modelId="{2577C6D7-894A-4D63-AD7D-341C0EDC05E1}" type="pres">
      <dgm:prSet presAssocID="{4975E3C6-717F-4C7F-8114-47FB681F9D81}" presName="text_1" presStyleLbl="node1" presStyleIdx="0" presStyleCnt="5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247D-4D6B-41E7-8D9C-F3847F096898}" type="pres">
      <dgm:prSet presAssocID="{4975E3C6-717F-4C7F-8114-47FB681F9D81}" presName="accent_1" presStyleCnt="0"/>
      <dgm:spPr/>
    </dgm:pt>
    <dgm:pt modelId="{100941A1-C921-4112-9C09-23DFFE1ECBAF}" type="pres">
      <dgm:prSet presAssocID="{4975E3C6-717F-4C7F-8114-47FB681F9D81}" presName="accentRepeatNode" presStyleLbl="solidFgAcc1" presStyleIdx="0" presStyleCnt="5"/>
      <dgm:spPr>
        <a:solidFill>
          <a:srgbClr val="FFFF00"/>
        </a:solidFill>
      </dgm:spPr>
    </dgm:pt>
    <dgm:pt modelId="{60FA07E0-BD69-4078-8D8F-2E6AEF2D880D}" type="pres">
      <dgm:prSet presAssocID="{95519EAA-FB55-43D4-A08B-34E6785298E8}" presName="text_2" presStyleLbl="node1" presStyleIdx="1" presStyleCnt="5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C5E8B-7BC0-438D-9683-EBC803D297F4}" type="pres">
      <dgm:prSet presAssocID="{95519EAA-FB55-43D4-A08B-34E6785298E8}" presName="accent_2" presStyleCnt="0"/>
      <dgm:spPr/>
    </dgm:pt>
    <dgm:pt modelId="{95E36D5F-B6F4-4B0C-BE6E-04BD0B7C0267}" type="pres">
      <dgm:prSet presAssocID="{95519EAA-FB55-43D4-A08B-34E6785298E8}" presName="accentRepeatNode" presStyleLbl="solidFgAcc1" presStyleIdx="1" presStyleCnt="5"/>
      <dgm:spPr>
        <a:solidFill>
          <a:srgbClr val="FF0000"/>
        </a:solidFill>
      </dgm:spPr>
    </dgm:pt>
    <dgm:pt modelId="{E4E3BA64-7323-4CF1-9ED2-DBBBC7955035}" type="pres">
      <dgm:prSet presAssocID="{C8BA46BE-E520-482B-9408-39386F1CF25A}" presName="text_3" presStyleLbl="node1" presStyleIdx="2" presStyleCnt="5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2EDE9-123D-400D-B73A-7324012A8C2D}" type="pres">
      <dgm:prSet presAssocID="{C8BA46BE-E520-482B-9408-39386F1CF25A}" presName="accent_3" presStyleCnt="0"/>
      <dgm:spPr/>
    </dgm:pt>
    <dgm:pt modelId="{191178FA-1DB0-431D-8CD8-23875C594BDE}" type="pres">
      <dgm:prSet presAssocID="{C8BA46BE-E520-482B-9408-39386F1CF25A}" presName="accentRepeatNode" presStyleLbl="solidFgAcc1" presStyleIdx="2" presStyleCnt="5"/>
      <dgm:spPr>
        <a:solidFill>
          <a:srgbClr val="92D050"/>
        </a:solidFill>
      </dgm:spPr>
    </dgm:pt>
    <dgm:pt modelId="{0D0D05BB-2938-4436-87E7-AF5CE23AE072}" type="pres">
      <dgm:prSet presAssocID="{CD933F15-EF3E-4DF6-BA1F-887BCD28B8A3}" presName="text_4" presStyleLbl="node1" presStyleIdx="3" presStyleCnt="5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2A11E-6775-4035-8E58-A1309647354C}" type="pres">
      <dgm:prSet presAssocID="{CD933F15-EF3E-4DF6-BA1F-887BCD28B8A3}" presName="accent_4" presStyleCnt="0"/>
      <dgm:spPr/>
    </dgm:pt>
    <dgm:pt modelId="{52C90290-104C-4BE4-9C36-70A179C5DFA1}" type="pres">
      <dgm:prSet presAssocID="{CD933F15-EF3E-4DF6-BA1F-887BCD28B8A3}" presName="accentRepeatNode" presStyleLbl="solidFgAcc1" presStyleIdx="3" presStyleCnt="5"/>
      <dgm:spPr>
        <a:solidFill>
          <a:srgbClr val="00B0F0"/>
        </a:solidFill>
      </dgm:spPr>
    </dgm:pt>
    <dgm:pt modelId="{D82E63F0-7699-452B-889A-0157B07515C1}" type="pres">
      <dgm:prSet presAssocID="{823F7FA8-19E3-401F-918E-B126E27BBC88}" presName="text_5" presStyleLbl="node1" presStyleIdx="4" presStyleCnt="5" custScaleY="12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DCFB1-5422-472B-B0D3-866286DC351F}" type="pres">
      <dgm:prSet presAssocID="{823F7FA8-19E3-401F-918E-B126E27BBC88}" presName="accent_5" presStyleCnt="0"/>
      <dgm:spPr/>
    </dgm:pt>
    <dgm:pt modelId="{3E89D4E7-D25E-4F9F-B601-7E4646C2C055}" type="pres">
      <dgm:prSet presAssocID="{823F7FA8-19E3-401F-918E-B126E27BBC88}" presName="accentRepeatNode" presStyleLbl="solidFgAcc1" presStyleIdx="4" presStyleCnt="5"/>
      <dgm:spPr>
        <a:solidFill>
          <a:srgbClr val="7030A0"/>
        </a:solidFill>
      </dgm:spPr>
      <dgm:t>
        <a:bodyPr/>
        <a:lstStyle/>
        <a:p>
          <a:endParaRPr lang="ru-RU"/>
        </a:p>
      </dgm:t>
    </dgm:pt>
  </dgm:ptLst>
  <dgm:cxnLst>
    <dgm:cxn modelId="{47F90736-DF0B-4678-B899-8BBF187CFAA1}" type="presOf" srcId="{4975E3C6-717F-4C7F-8114-47FB681F9D81}" destId="{2577C6D7-894A-4D63-AD7D-341C0EDC05E1}" srcOrd="0" destOrd="0" presId="urn:microsoft.com/office/officeart/2008/layout/VerticalCurvedList"/>
    <dgm:cxn modelId="{A7606345-58C5-413A-9D3A-FF72D0FFE333}" type="presOf" srcId="{95519EAA-FB55-43D4-A08B-34E6785298E8}" destId="{60FA07E0-BD69-4078-8D8F-2E6AEF2D880D}" srcOrd="0" destOrd="0" presId="urn:microsoft.com/office/officeart/2008/layout/VerticalCurvedList"/>
    <dgm:cxn modelId="{076FE5EF-48A5-4317-B760-8125E44B2BCB}" type="presOf" srcId="{60380D93-72F8-4DDA-8651-3D83F416F5C7}" destId="{9AB2B509-B21A-4B7F-B956-D0203F4747CC}" srcOrd="0" destOrd="0" presId="urn:microsoft.com/office/officeart/2008/layout/VerticalCurvedList"/>
    <dgm:cxn modelId="{C325F55B-34B5-4302-B43E-93577DE3F367}" srcId="{24DCF105-4FE8-4676-ACD4-F09497585A2F}" destId="{C8BA46BE-E520-482B-9408-39386F1CF25A}" srcOrd="2" destOrd="0" parTransId="{B2B21CD2-BA30-4DB8-A5D2-DF793FEBE1CA}" sibTransId="{CDD64173-102A-4CDA-B3BB-2A0E27659896}"/>
    <dgm:cxn modelId="{67B8CBF1-E158-4CFA-9ABA-55E96117F072}" srcId="{24DCF105-4FE8-4676-ACD4-F09497585A2F}" destId="{4975E3C6-717F-4C7F-8114-47FB681F9D81}" srcOrd="0" destOrd="0" parTransId="{F9222043-BFEB-4156-AD18-1FB2D2DD3667}" sibTransId="{60380D93-72F8-4DDA-8651-3D83F416F5C7}"/>
    <dgm:cxn modelId="{C9D13F78-DC87-423C-A085-0CA08A411471}" srcId="{24DCF105-4FE8-4676-ACD4-F09497585A2F}" destId="{CD933F15-EF3E-4DF6-BA1F-887BCD28B8A3}" srcOrd="3" destOrd="0" parTransId="{2F38728F-0ACE-4FE0-8EAD-523542677128}" sibTransId="{DDD22DA0-C454-4074-88ED-D88E7046F771}"/>
    <dgm:cxn modelId="{A873992E-FAC2-4CBA-B67B-087457ABA073}" type="presOf" srcId="{24DCF105-4FE8-4676-ACD4-F09497585A2F}" destId="{E18448B8-DC65-4C06-BB9C-87991A47FF22}" srcOrd="0" destOrd="0" presId="urn:microsoft.com/office/officeart/2008/layout/VerticalCurvedList"/>
    <dgm:cxn modelId="{19CFC857-A98B-4834-82AC-68B2580880D4}" type="presOf" srcId="{CD933F15-EF3E-4DF6-BA1F-887BCD28B8A3}" destId="{0D0D05BB-2938-4436-87E7-AF5CE23AE072}" srcOrd="0" destOrd="0" presId="urn:microsoft.com/office/officeart/2008/layout/VerticalCurvedList"/>
    <dgm:cxn modelId="{8DDCC0D8-54DF-43AC-9C96-247A8F905B80}" srcId="{24DCF105-4FE8-4676-ACD4-F09497585A2F}" destId="{95519EAA-FB55-43D4-A08B-34E6785298E8}" srcOrd="1" destOrd="0" parTransId="{2E80614B-6BD2-4753-A9E2-C388C4ADD1D0}" sibTransId="{FED0D6EA-6BDF-4148-AB26-E75332E951E7}"/>
    <dgm:cxn modelId="{4905E183-F35E-42AA-961D-879639DD4138}" type="presOf" srcId="{823F7FA8-19E3-401F-918E-B126E27BBC88}" destId="{D82E63F0-7699-452B-889A-0157B07515C1}" srcOrd="0" destOrd="0" presId="urn:microsoft.com/office/officeart/2008/layout/VerticalCurvedList"/>
    <dgm:cxn modelId="{352DC6F8-8C0D-4D79-8283-E0328E59C333}" type="presOf" srcId="{C8BA46BE-E520-482B-9408-39386F1CF25A}" destId="{E4E3BA64-7323-4CF1-9ED2-DBBBC7955035}" srcOrd="0" destOrd="0" presId="urn:microsoft.com/office/officeart/2008/layout/VerticalCurvedList"/>
    <dgm:cxn modelId="{02E70BA4-BB91-4075-B75F-81149EF2B024}" srcId="{24DCF105-4FE8-4676-ACD4-F09497585A2F}" destId="{823F7FA8-19E3-401F-918E-B126E27BBC88}" srcOrd="4" destOrd="0" parTransId="{E325B443-B190-4F38-9B8E-CC31C7B94E94}" sibTransId="{FBF39F01-D15D-42CC-9827-5255BADFB03E}"/>
    <dgm:cxn modelId="{2F07ADEE-47B8-4DD9-B91F-F7DF13B84C72}" type="presParOf" srcId="{E18448B8-DC65-4C06-BB9C-87991A47FF22}" destId="{406287E6-816E-4AB8-9657-97AD33330763}" srcOrd="0" destOrd="0" presId="urn:microsoft.com/office/officeart/2008/layout/VerticalCurvedList"/>
    <dgm:cxn modelId="{17220FA8-9109-43A8-B401-9365DF497845}" type="presParOf" srcId="{406287E6-816E-4AB8-9657-97AD33330763}" destId="{B368045F-B40E-4FDB-A360-526D8659E226}" srcOrd="0" destOrd="0" presId="urn:microsoft.com/office/officeart/2008/layout/VerticalCurvedList"/>
    <dgm:cxn modelId="{003536B7-243F-4738-8943-A7CD447310C6}" type="presParOf" srcId="{B368045F-B40E-4FDB-A360-526D8659E226}" destId="{4B9034F1-A8FA-474B-99F8-224358566A87}" srcOrd="0" destOrd="0" presId="urn:microsoft.com/office/officeart/2008/layout/VerticalCurvedList"/>
    <dgm:cxn modelId="{E50DAAD2-47EE-4DDB-A324-538E39A468BF}" type="presParOf" srcId="{B368045F-B40E-4FDB-A360-526D8659E226}" destId="{9AB2B509-B21A-4B7F-B956-D0203F4747CC}" srcOrd="1" destOrd="0" presId="urn:microsoft.com/office/officeart/2008/layout/VerticalCurvedList"/>
    <dgm:cxn modelId="{36CDECF0-BC5F-4FD5-B234-1758E5E43272}" type="presParOf" srcId="{B368045F-B40E-4FDB-A360-526D8659E226}" destId="{61CEE942-5B34-42C3-B8D0-8EE8E945AC3A}" srcOrd="2" destOrd="0" presId="urn:microsoft.com/office/officeart/2008/layout/VerticalCurvedList"/>
    <dgm:cxn modelId="{C0D2A9BA-84BD-45EA-A73C-2B8E6B9007AB}" type="presParOf" srcId="{B368045F-B40E-4FDB-A360-526D8659E226}" destId="{419D2F3A-6DD1-4B4D-A390-5743667EC0BA}" srcOrd="3" destOrd="0" presId="urn:microsoft.com/office/officeart/2008/layout/VerticalCurvedList"/>
    <dgm:cxn modelId="{16398F5B-512D-426F-BDEB-3E1C1FE3DA54}" type="presParOf" srcId="{406287E6-816E-4AB8-9657-97AD33330763}" destId="{2577C6D7-894A-4D63-AD7D-341C0EDC05E1}" srcOrd="1" destOrd="0" presId="urn:microsoft.com/office/officeart/2008/layout/VerticalCurvedList"/>
    <dgm:cxn modelId="{B9750221-7477-41E7-920F-E7C056A457B1}" type="presParOf" srcId="{406287E6-816E-4AB8-9657-97AD33330763}" destId="{8605247D-4D6B-41E7-8D9C-F3847F096898}" srcOrd="2" destOrd="0" presId="urn:microsoft.com/office/officeart/2008/layout/VerticalCurvedList"/>
    <dgm:cxn modelId="{B5061C36-0669-40B2-9129-9624FA565810}" type="presParOf" srcId="{8605247D-4D6B-41E7-8D9C-F3847F096898}" destId="{100941A1-C921-4112-9C09-23DFFE1ECBAF}" srcOrd="0" destOrd="0" presId="urn:microsoft.com/office/officeart/2008/layout/VerticalCurvedList"/>
    <dgm:cxn modelId="{25712B0A-73BB-4928-A3C3-3BA9673EA855}" type="presParOf" srcId="{406287E6-816E-4AB8-9657-97AD33330763}" destId="{60FA07E0-BD69-4078-8D8F-2E6AEF2D880D}" srcOrd="3" destOrd="0" presId="urn:microsoft.com/office/officeart/2008/layout/VerticalCurvedList"/>
    <dgm:cxn modelId="{14952D5C-F646-4E0C-9C08-B26272B93D73}" type="presParOf" srcId="{406287E6-816E-4AB8-9657-97AD33330763}" destId="{7B5C5E8B-7BC0-438D-9683-EBC803D297F4}" srcOrd="4" destOrd="0" presId="urn:microsoft.com/office/officeart/2008/layout/VerticalCurvedList"/>
    <dgm:cxn modelId="{FEC15E6F-110C-4234-954C-835E2C4501E5}" type="presParOf" srcId="{7B5C5E8B-7BC0-438D-9683-EBC803D297F4}" destId="{95E36D5F-B6F4-4B0C-BE6E-04BD0B7C0267}" srcOrd="0" destOrd="0" presId="urn:microsoft.com/office/officeart/2008/layout/VerticalCurvedList"/>
    <dgm:cxn modelId="{6B521AA7-73EA-4F21-B2E0-7E0BBC1C164D}" type="presParOf" srcId="{406287E6-816E-4AB8-9657-97AD33330763}" destId="{E4E3BA64-7323-4CF1-9ED2-DBBBC7955035}" srcOrd="5" destOrd="0" presId="urn:microsoft.com/office/officeart/2008/layout/VerticalCurvedList"/>
    <dgm:cxn modelId="{31CD8D37-16CA-4C8A-9563-A33A2DB026F6}" type="presParOf" srcId="{406287E6-816E-4AB8-9657-97AD33330763}" destId="{A412EDE9-123D-400D-B73A-7324012A8C2D}" srcOrd="6" destOrd="0" presId="urn:microsoft.com/office/officeart/2008/layout/VerticalCurvedList"/>
    <dgm:cxn modelId="{23B10326-EB2A-4B04-B451-7DB7DD6ECA8C}" type="presParOf" srcId="{A412EDE9-123D-400D-B73A-7324012A8C2D}" destId="{191178FA-1DB0-431D-8CD8-23875C594BDE}" srcOrd="0" destOrd="0" presId="urn:microsoft.com/office/officeart/2008/layout/VerticalCurvedList"/>
    <dgm:cxn modelId="{F37048C4-04FF-4140-8E50-22430837E6A9}" type="presParOf" srcId="{406287E6-816E-4AB8-9657-97AD33330763}" destId="{0D0D05BB-2938-4436-87E7-AF5CE23AE072}" srcOrd="7" destOrd="0" presId="urn:microsoft.com/office/officeart/2008/layout/VerticalCurvedList"/>
    <dgm:cxn modelId="{D0B358E0-9CB6-45CA-9536-9F2E74BF4811}" type="presParOf" srcId="{406287E6-816E-4AB8-9657-97AD33330763}" destId="{BB22A11E-6775-4035-8E58-A1309647354C}" srcOrd="8" destOrd="0" presId="urn:microsoft.com/office/officeart/2008/layout/VerticalCurvedList"/>
    <dgm:cxn modelId="{F9A56390-F3F8-4574-81BC-90607D5E5860}" type="presParOf" srcId="{BB22A11E-6775-4035-8E58-A1309647354C}" destId="{52C90290-104C-4BE4-9C36-70A179C5DFA1}" srcOrd="0" destOrd="0" presId="urn:microsoft.com/office/officeart/2008/layout/VerticalCurvedList"/>
    <dgm:cxn modelId="{D4708DE3-07A1-4343-B03A-A20090756980}" type="presParOf" srcId="{406287E6-816E-4AB8-9657-97AD33330763}" destId="{D82E63F0-7699-452B-889A-0157B07515C1}" srcOrd="9" destOrd="0" presId="urn:microsoft.com/office/officeart/2008/layout/VerticalCurvedList"/>
    <dgm:cxn modelId="{C3747739-1D00-4B63-A770-284C9A2598A5}" type="presParOf" srcId="{406287E6-816E-4AB8-9657-97AD33330763}" destId="{0E4DCFB1-5422-472B-B0D3-866286DC351F}" srcOrd="10" destOrd="0" presId="urn:microsoft.com/office/officeart/2008/layout/VerticalCurvedList"/>
    <dgm:cxn modelId="{399A78A0-8BFC-4050-A53F-BCBA43612144}" type="presParOf" srcId="{0E4DCFB1-5422-472B-B0D3-866286DC351F}" destId="{3E89D4E7-D25E-4F9F-B601-7E4646C2C0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DCF105-4FE8-4676-ACD4-F09497585A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5E3C6-717F-4C7F-8114-47FB681F9D8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Соціально-психологічний тренінг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22043-BFEB-4156-AD18-1FB2D2DD3667}" type="parTrans" cxnId="{67B8CBF1-E158-4CFA-9ABA-55E96117F072}">
      <dgm:prSet/>
      <dgm:spPr/>
      <dgm:t>
        <a:bodyPr/>
        <a:lstStyle/>
        <a:p>
          <a:endParaRPr lang="ru-RU"/>
        </a:p>
      </dgm:t>
    </dgm:pt>
    <dgm:pt modelId="{60380D93-72F8-4DDA-8651-3D83F416F5C7}" type="sibTrans" cxnId="{67B8CBF1-E158-4CFA-9ABA-55E96117F072}">
      <dgm:prSet/>
      <dgm:spPr/>
      <dgm:t>
        <a:bodyPr/>
        <a:lstStyle/>
        <a:p>
          <a:endParaRPr lang="ru-RU" dirty="0"/>
        </a:p>
      </dgm:t>
    </dgm:pt>
    <dgm:pt modelId="{CD933F15-EF3E-4DF6-BA1F-887BCD28B8A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Тренінг ділового спілкування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38728F-0ACE-4FE0-8EAD-523542677128}" type="parTrans" cxnId="{C9D13F78-DC87-423C-A085-0CA08A411471}">
      <dgm:prSet/>
      <dgm:spPr/>
      <dgm:t>
        <a:bodyPr/>
        <a:lstStyle/>
        <a:p>
          <a:endParaRPr lang="ru-RU"/>
        </a:p>
      </dgm:t>
    </dgm:pt>
    <dgm:pt modelId="{DDD22DA0-C454-4074-88ED-D88E7046F771}" type="sibTrans" cxnId="{C9D13F78-DC87-423C-A085-0CA08A411471}">
      <dgm:prSet/>
      <dgm:spPr/>
      <dgm:t>
        <a:bodyPr/>
        <a:lstStyle/>
        <a:p>
          <a:endParaRPr lang="ru-RU"/>
        </a:p>
      </dgm:t>
    </dgm:pt>
    <dgm:pt modelId="{95519EAA-FB55-43D4-A08B-34E6785298E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Психотехнічні ігри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D0D6EA-6BDF-4148-AB26-E75332E951E7}" type="sibTrans" cxnId="{8DDCC0D8-54DF-43AC-9C96-247A8F905B80}">
      <dgm:prSet/>
      <dgm:spPr/>
      <dgm:t>
        <a:bodyPr/>
        <a:lstStyle/>
        <a:p>
          <a:endParaRPr lang="ru-RU"/>
        </a:p>
      </dgm:t>
    </dgm:pt>
    <dgm:pt modelId="{2E80614B-6BD2-4753-A9E2-C388C4ADD1D0}" type="parTrans" cxnId="{8DDCC0D8-54DF-43AC-9C96-247A8F905B80}">
      <dgm:prSet/>
      <dgm:spPr/>
      <dgm:t>
        <a:bodyPr/>
        <a:lstStyle/>
        <a:p>
          <a:endParaRPr lang="ru-RU"/>
        </a:p>
      </dgm:t>
    </dgm:pt>
    <dgm:pt modelId="{E18448B8-DC65-4C06-BB9C-87991A47FF22}" type="pres">
      <dgm:prSet presAssocID="{24DCF105-4FE8-4676-ACD4-F09497585A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6287E6-816E-4AB8-9657-97AD33330763}" type="pres">
      <dgm:prSet presAssocID="{24DCF105-4FE8-4676-ACD4-F09497585A2F}" presName="Name1" presStyleCnt="0"/>
      <dgm:spPr/>
    </dgm:pt>
    <dgm:pt modelId="{B368045F-B40E-4FDB-A360-526D8659E226}" type="pres">
      <dgm:prSet presAssocID="{24DCF105-4FE8-4676-ACD4-F09497585A2F}" presName="cycle" presStyleCnt="0"/>
      <dgm:spPr/>
    </dgm:pt>
    <dgm:pt modelId="{4B9034F1-A8FA-474B-99F8-224358566A87}" type="pres">
      <dgm:prSet presAssocID="{24DCF105-4FE8-4676-ACD4-F09497585A2F}" presName="srcNode" presStyleLbl="node1" presStyleIdx="0" presStyleCnt="3"/>
      <dgm:spPr/>
    </dgm:pt>
    <dgm:pt modelId="{9AB2B509-B21A-4B7F-B956-D0203F4747CC}" type="pres">
      <dgm:prSet presAssocID="{24DCF105-4FE8-4676-ACD4-F09497585A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1CEE942-5B34-42C3-B8D0-8EE8E945AC3A}" type="pres">
      <dgm:prSet presAssocID="{24DCF105-4FE8-4676-ACD4-F09497585A2F}" presName="extraNode" presStyleLbl="node1" presStyleIdx="0" presStyleCnt="3"/>
      <dgm:spPr/>
    </dgm:pt>
    <dgm:pt modelId="{419D2F3A-6DD1-4B4D-A390-5743667EC0BA}" type="pres">
      <dgm:prSet presAssocID="{24DCF105-4FE8-4676-ACD4-F09497585A2F}" presName="dstNode" presStyleLbl="node1" presStyleIdx="0" presStyleCnt="3"/>
      <dgm:spPr/>
    </dgm:pt>
    <dgm:pt modelId="{2577C6D7-894A-4D63-AD7D-341C0EDC05E1}" type="pres">
      <dgm:prSet presAssocID="{4975E3C6-717F-4C7F-8114-47FB681F9D81}" presName="text_1" presStyleLbl="node1" presStyleIdx="0" presStyleCnt="3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247D-4D6B-41E7-8D9C-F3847F096898}" type="pres">
      <dgm:prSet presAssocID="{4975E3C6-717F-4C7F-8114-47FB681F9D81}" presName="accent_1" presStyleCnt="0"/>
      <dgm:spPr/>
    </dgm:pt>
    <dgm:pt modelId="{100941A1-C921-4112-9C09-23DFFE1ECBAF}" type="pres">
      <dgm:prSet presAssocID="{4975E3C6-717F-4C7F-8114-47FB681F9D81}" presName="accentRepeatNode" presStyleLbl="solidFgAcc1" presStyleIdx="0" presStyleCnt="3"/>
      <dgm:spPr>
        <a:solidFill>
          <a:srgbClr val="FFFF00"/>
        </a:solidFill>
      </dgm:spPr>
    </dgm:pt>
    <dgm:pt modelId="{60FA07E0-BD69-4078-8D8F-2E6AEF2D880D}" type="pres">
      <dgm:prSet presAssocID="{95519EAA-FB55-43D4-A08B-34E6785298E8}" presName="text_2" presStyleLbl="node1" presStyleIdx="1" presStyleCnt="3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C5E8B-7BC0-438D-9683-EBC803D297F4}" type="pres">
      <dgm:prSet presAssocID="{95519EAA-FB55-43D4-A08B-34E6785298E8}" presName="accent_2" presStyleCnt="0"/>
      <dgm:spPr/>
    </dgm:pt>
    <dgm:pt modelId="{95E36D5F-B6F4-4B0C-BE6E-04BD0B7C0267}" type="pres">
      <dgm:prSet presAssocID="{95519EAA-FB55-43D4-A08B-34E6785298E8}" presName="accentRepeatNode" presStyleLbl="solidFgAcc1" presStyleIdx="1" presStyleCnt="3"/>
      <dgm:spPr>
        <a:solidFill>
          <a:srgbClr val="FF0000"/>
        </a:solidFill>
      </dgm:spPr>
    </dgm:pt>
    <dgm:pt modelId="{CD21E1FD-7CFE-4950-BDA7-6D308B552B61}" type="pres">
      <dgm:prSet presAssocID="{CD933F15-EF3E-4DF6-BA1F-887BCD28B8A3}" presName="text_3" presStyleLbl="node1" presStyleIdx="2" presStyleCnt="3" custScaleY="129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7EE61-48CD-4CA0-80ED-E4C39278AE26}" type="pres">
      <dgm:prSet presAssocID="{CD933F15-EF3E-4DF6-BA1F-887BCD28B8A3}" presName="accent_3" presStyleCnt="0"/>
      <dgm:spPr/>
    </dgm:pt>
    <dgm:pt modelId="{52C90290-104C-4BE4-9C36-70A179C5DFA1}" type="pres">
      <dgm:prSet presAssocID="{CD933F15-EF3E-4DF6-BA1F-887BCD28B8A3}" presName="accentRepeatNode" presStyleLbl="solidFgAcc1" presStyleIdx="2" presStyleCnt="3"/>
      <dgm:spPr>
        <a:solidFill>
          <a:srgbClr val="00B0F0"/>
        </a:solidFill>
      </dgm:spPr>
    </dgm:pt>
  </dgm:ptLst>
  <dgm:cxnLst>
    <dgm:cxn modelId="{8DDCC0D8-54DF-43AC-9C96-247A8F905B80}" srcId="{24DCF105-4FE8-4676-ACD4-F09497585A2F}" destId="{95519EAA-FB55-43D4-A08B-34E6785298E8}" srcOrd="1" destOrd="0" parTransId="{2E80614B-6BD2-4753-A9E2-C388C4ADD1D0}" sibTransId="{FED0D6EA-6BDF-4148-AB26-E75332E951E7}"/>
    <dgm:cxn modelId="{C9D13F78-DC87-423C-A085-0CA08A411471}" srcId="{24DCF105-4FE8-4676-ACD4-F09497585A2F}" destId="{CD933F15-EF3E-4DF6-BA1F-887BCD28B8A3}" srcOrd="2" destOrd="0" parTransId="{2F38728F-0ACE-4FE0-8EAD-523542677128}" sibTransId="{DDD22DA0-C454-4074-88ED-D88E7046F771}"/>
    <dgm:cxn modelId="{885B7D6B-5C4E-4A95-8B4E-ED87EB5F29C6}" type="presOf" srcId="{4975E3C6-717F-4C7F-8114-47FB681F9D81}" destId="{2577C6D7-894A-4D63-AD7D-341C0EDC05E1}" srcOrd="0" destOrd="0" presId="urn:microsoft.com/office/officeart/2008/layout/VerticalCurvedList"/>
    <dgm:cxn modelId="{E99FF133-F62F-4AF0-A2A3-CB98C46762B4}" type="presOf" srcId="{60380D93-72F8-4DDA-8651-3D83F416F5C7}" destId="{9AB2B509-B21A-4B7F-B956-D0203F4747CC}" srcOrd="0" destOrd="0" presId="urn:microsoft.com/office/officeart/2008/layout/VerticalCurvedList"/>
    <dgm:cxn modelId="{C897B138-A9D1-45E5-953B-AD3DF38F3A10}" type="presOf" srcId="{24DCF105-4FE8-4676-ACD4-F09497585A2F}" destId="{E18448B8-DC65-4C06-BB9C-87991A47FF22}" srcOrd="0" destOrd="0" presId="urn:microsoft.com/office/officeart/2008/layout/VerticalCurvedList"/>
    <dgm:cxn modelId="{371AF66A-6C73-4A17-A09E-55417BD3B6D3}" type="presOf" srcId="{95519EAA-FB55-43D4-A08B-34E6785298E8}" destId="{60FA07E0-BD69-4078-8D8F-2E6AEF2D880D}" srcOrd="0" destOrd="0" presId="urn:microsoft.com/office/officeart/2008/layout/VerticalCurvedList"/>
    <dgm:cxn modelId="{67B8CBF1-E158-4CFA-9ABA-55E96117F072}" srcId="{24DCF105-4FE8-4676-ACD4-F09497585A2F}" destId="{4975E3C6-717F-4C7F-8114-47FB681F9D81}" srcOrd="0" destOrd="0" parTransId="{F9222043-BFEB-4156-AD18-1FB2D2DD3667}" sibTransId="{60380D93-72F8-4DDA-8651-3D83F416F5C7}"/>
    <dgm:cxn modelId="{10375E08-D4B9-45E1-885E-9CEC9D3027D7}" type="presOf" srcId="{CD933F15-EF3E-4DF6-BA1F-887BCD28B8A3}" destId="{CD21E1FD-7CFE-4950-BDA7-6D308B552B61}" srcOrd="0" destOrd="0" presId="urn:microsoft.com/office/officeart/2008/layout/VerticalCurvedList"/>
    <dgm:cxn modelId="{B7FC3FC7-AA11-4DD8-A0A5-A343B26C85B4}" type="presParOf" srcId="{E18448B8-DC65-4C06-BB9C-87991A47FF22}" destId="{406287E6-816E-4AB8-9657-97AD33330763}" srcOrd="0" destOrd="0" presId="urn:microsoft.com/office/officeart/2008/layout/VerticalCurvedList"/>
    <dgm:cxn modelId="{5EC51D62-3334-474D-B11B-08C1BA95CF9C}" type="presParOf" srcId="{406287E6-816E-4AB8-9657-97AD33330763}" destId="{B368045F-B40E-4FDB-A360-526D8659E226}" srcOrd="0" destOrd="0" presId="urn:microsoft.com/office/officeart/2008/layout/VerticalCurvedList"/>
    <dgm:cxn modelId="{12F06263-CF12-42FD-8C9D-ADAD12A5BC22}" type="presParOf" srcId="{B368045F-B40E-4FDB-A360-526D8659E226}" destId="{4B9034F1-A8FA-474B-99F8-224358566A87}" srcOrd="0" destOrd="0" presId="urn:microsoft.com/office/officeart/2008/layout/VerticalCurvedList"/>
    <dgm:cxn modelId="{2F5B51FC-450A-4255-AC95-FE5304EE2766}" type="presParOf" srcId="{B368045F-B40E-4FDB-A360-526D8659E226}" destId="{9AB2B509-B21A-4B7F-B956-D0203F4747CC}" srcOrd="1" destOrd="0" presId="urn:microsoft.com/office/officeart/2008/layout/VerticalCurvedList"/>
    <dgm:cxn modelId="{3DEC3480-2AD7-4046-B710-A923E7E6FB88}" type="presParOf" srcId="{B368045F-B40E-4FDB-A360-526D8659E226}" destId="{61CEE942-5B34-42C3-B8D0-8EE8E945AC3A}" srcOrd="2" destOrd="0" presId="urn:microsoft.com/office/officeart/2008/layout/VerticalCurvedList"/>
    <dgm:cxn modelId="{CD79AE87-45CC-4E4A-8DF3-7F432E3F9B5E}" type="presParOf" srcId="{B368045F-B40E-4FDB-A360-526D8659E226}" destId="{419D2F3A-6DD1-4B4D-A390-5743667EC0BA}" srcOrd="3" destOrd="0" presId="urn:microsoft.com/office/officeart/2008/layout/VerticalCurvedList"/>
    <dgm:cxn modelId="{6522D914-8FD9-4942-93AD-EE962DA692F4}" type="presParOf" srcId="{406287E6-816E-4AB8-9657-97AD33330763}" destId="{2577C6D7-894A-4D63-AD7D-341C0EDC05E1}" srcOrd="1" destOrd="0" presId="urn:microsoft.com/office/officeart/2008/layout/VerticalCurvedList"/>
    <dgm:cxn modelId="{64DA82F4-A9F0-415B-9510-2220CF5B27D5}" type="presParOf" srcId="{406287E6-816E-4AB8-9657-97AD33330763}" destId="{8605247D-4D6B-41E7-8D9C-F3847F096898}" srcOrd="2" destOrd="0" presId="urn:microsoft.com/office/officeart/2008/layout/VerticalCurvedList"/>
    <dgm:cxn modelId="{BC659F8E-20CF-40CC-B88C-0F59E8752C38}" type="presParOf" srcId="{8605247D-4D6B-41E7-8D9C-F3847F096898}" destId="{100941A1-C921-4112-9C09-23DFFE1ECBAF}" srcOrd="0" destOrd="0" presId="urn:microsoft.com/office/officeart/2008/layout/VerticalCurvedList"/>
    <dgm:cxn modelId="{1793D7F8-8450-4742-9DB6-A362E77B4EF1}" type="presParOf" srcId="{406287E6-816E-4AB8-9657-97AD33330763}" destId="{60FA07E0-BD69-4078-8D8F-2E6AEF2D880D}" srcOrd="3" destOrd="0" presId="urn:microsoft.com/office/officeart/2008/layout/VerticalCurvedList"/>
    <dgm:cxn modelId="{88027535-CAFC-4FE5-823B-DBB559A7DC0F}" type="presParOf" srcId="{406287E6-816E-4AB8-9657-97AD33330763}" destId="{7B5C5E8B-7BC0-438D-9683-EBC803D297F4}" srcOrd="4" destOrd="0" presId="urn:microsoft.com/office/officeart/2008/layout/VerticalCurvedList"/>
    <dgm:cxn modelId="{1E791415-2E6A-4CF7-AF11-402499508CC9}" type="presParOf" srcId="{7B5C5E8B-7BC0-438D-9683-EBC803D297F4}" destId="{95E36D5F-B6F4-4B0C-BE6E-04BD0B7C0267}" srcOrd="0" destOrd="0" presId="urn:microsoft.com/office/officeart/2008/layout/VerticalCurvedList"/>
    <dgm:cxn modelId="{1269E197-E9C9-4184-A5A3-F7FD6FAF9F51}" type="presParOf" srcId="{406287E6-816E-4AB8-9657-97AD33330763}" destId="{CD21E1FD-7CFE-4950-BDA7-6D308B552B61}" srcOrd="5" destOrd="0" presId="urn:microsoft.com/office/officeart/2008/layout/VerticalCurvedList"/>
    <dgm:cxn modelId="{9B70B785-4AB2-4103-B239-BA3638519C46}" type="presParOf" srcId="{406287E6-816E-4AB8-9657-97AD33330763}" destId="{2CF7EE61-48CD-4CA0-80ED-E4C39278AE26}" srcOrd="6" destOrd="0" presId="urn:microsoft.com/office/officeart/2008/layout/VerticalCurvedList"/>
    <dgm:cxn modelId="{C3EDCC9F-08BD-4DCC-857D-2AF0FA148E44}" type="presParOf" srcId="{2CF7EE61-48CD-4CA0-80ED-E4C39278AE26}" destId="{52C90290-104C-4BE4-9C36-70A179C5DF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764C6-97BF-424A-ACC5-461D659CA55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DD9939-AA81-4164-87B6-C4AD6B88A00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Соціальні</a:t>
          </a:r>
          <a:endParaRPr lang="ru-RU" sz="2400" b="1" dirty="0">
            <a:solidFill>
              <a:schemeClr val="tx1"/>
            </a:solidFill>
          </a:endParaRPr>
        </a:p>
      </dgm:t>
    </dgm:pt>
    <dgm:pt modelId="{D83D9B86-22CC-4AA1-B419-E6A06ED7EC2A}" type="parTrans" cxnId="{A6973425-82C2-48C5-B629-A67C854CD560}">
      <dgm:prSet/>
      <dgm:spPr/>
      <dgm:t>
        <a:bodyPr/>
        <a:lstStyle/>
        <a:p>
          <a:endParaRPr lang="ru-RU" dirty="0"/>
        </a:p>
      </dgm:t>
    </dgm:pt>
    <dgm:pt modelId="{09BD9125-6714-4FED-92DC-8620E270FB24}" type="sibTrans" cxnId="{A6973425-82C2-48C5-B629-A67C854CD560}">
      <dgm:prSet/>
      <dgm:spPr/>
      <dgm:t>
        <a:bodyPr/>
        <a:lstStyle/>
        <a:p>
          <a:endParaRPr lang="ru-RU"/>
        </a:p>
      </dgm:t>
    </dgm:pt>
    <dgm:pt modelId="{0C67CF7B-0348-4FA9-9091-7963F1B5DB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Виробничі</a:t>
          </a:r>
          <a:endParaRPr lang="ru-RU" sz="2400" b="1" dirty="0">
            <a:solidFill>
              <a:schemeClr val="tx1"/>
            </a:solidFill>
          </a:endParaRPr>
        </a:p>
      </dgm:t>
    </dgm:pt>
    <dgm:pt modelId="{A7A4D016-6201-4F53-9668-81FBBDBBF9EE}" type="parTrans" cxnId="{5FA5A602-5236-4184-AF70-9B1D23164DA4}">
      <dgm:prSet/>
      <dgm:spPr/>
      <dgm:t>
        <a:bodyPr/>
        <a:lstStyle/>
        <a:p>
          <a:endParaRPr lang="ru-RU" dirty="0"/>
        </a:p>
      </dgm:t>
    </dgm:pt>
    <dgm:pt modelId="{BF7894F1-A405-43A2-A6DA-ADEACDC2F664}" type="sibTrans" cxnId="{5FA5A602-5236-4184-AF70-9B1D23164DA4}">
      <dgm:prSet/>
      <dgm:spPr/>
      <dgm:t>
        <a:bodyPr/>
        <a:lstStyle/>
        <a:p>
          <a:endParaRPr lang="ru-RU"/>
        </a:p>
      </dgm:t>
    </dgm:pt>
    <dgm:pt modelId="{72A9E441-052D-4881-8E93-3E99C9652B3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Освітні</a:t>
          </a:r>
          <a:endParaRPr lang="ru-RU" sz="2400" b="1" dirty="0">
            <a:solidFill>
              <a:schemeClr val="tx1"/>
            </a:solidFill>
          </a:endParaRPr>
        </a:p>
      </dgm:t>
    </dgm:pt>
    <dgm:pt modelId="{6EDB3D15-FE38-4ECD-B899-71C38698549A}" type="parTrans" cxnId="{085A9E8E-3F74-481E-9B95-4F554CB5CE67}">
      <dgm:prSet/>
      <dgm:spPr/>
      <dgm:t>
        <a:bodyPr/>
        <a:lstStyle/>
        <a:p>
          <a:endParaRPr lang="ru-RU" dirty="0"/>
        </a:p>
      </dgm:t>
    </dgm:pt>
    <dgm:pt modelId="{762DEF15-C39E-4881-9DCC-2494BC60999D}" type="sibTrans" cxnId="{085A9E8E-3F74-481E-9B95-4F554CB5CE67}">
      <dgm:prSet/>
      <dgm:spPr/>
      <dgm:t>
        <a:bodyPr/>
        <a:lstStyle/>
        <a:p>
          <a:endParaRPr lang="ru-RU"/>
        </a:p>
      </dgm:t>
    </dgm:pt>
    <dgm:pt modelId="{4558FFA4-2F17-42E4-8A75-C5D9E23000A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Педагогічні</a:t>
          </a:r>
          <a:endParaRPr lang="ru-RU" sz="2400" b="1" dirty="0">
            <a:solidFill>
              <a:schemeClr val="tx1"/>
            </a:solidFill>
          </a:endParaRPr>
        </a:p>
      </dgm:t>
    </dgm:pt>
    <dgm:pt modelId="{6DAC46E7-9750-4D5A-89EA-43ACC0E0ACC8}" type="parTrans" cxnId="{F1D392BF-359C-4C46-AD6E-976B5E454663}">
      <dgm:prSet/>
      <dgm:spPr/>
      <dgm:t>
        <a:bodyPr/>
        <a:lstStyle/>
        <a:p>
          <a:endParaRPr lang="ru-RU" dirty="0"/>
        </a:p>
      </dgm:t>
    </dgm:pt>
    <dgm:pt modelId="{A3F05C95-9862-4B23-81A5-B019680EB034}" type="sibTrans" cxnId="{F1D392BF-359C-4C46-AD6E-976B5E454663}">
      <dgm:prSet/>
      <dgm:spPr/>
      <dgm:t>
        <a:bodyPr/>
        <a:lstStyle/>
        <a:p>
          <a:endParaRPr lang="ru-RU"/>
        </a:p>
      </dgm:t>
    </dgm:pt>
    <dgm:pt modelId="{F3CE3D76-A895-41B2-B597-A9203FD8E65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0EF0CDC4-E300-4CE4-B2C1-D46AC79F30A7}" type="parTrans" cxnId="{3233C6FC-43D6-4732-B101-0367FADF4D2D}">
      <dgm:prSet/>
      <dgm:spPr/>
      <dgm:t>
        <a:bodyPr/>
        <a:lstStyle/>
        <a:p>
          <a:endParaRPr lang="ru-RU" dirty="0"/>
        </a:p>
      </dgm:t>
    </dgm:pt>
    <dgm:pt modelId="{75F929F4-811F-4354-A37C-E4AFA35D665C}" type="sibTrans" cxnId="{3233C6FC-43D6-4732-B101-0367FADF4D2D}">
      <dgm:prSet/>
      <dgm:spPr/>
      <dgm:t>
        <a:bodyPr/>
        <a:lstStyle/>
        <a:p>
          <a:endParaRPr lang="ru-RU"/>
        </a:p>
      </dgm:t>
    </dgm:pt>
    <dgm:pt modelId="{6F078BF2-D53B-4EDC-BF9A-DF59B49EFF6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Виховання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23F78C8F-0CA8-48B4-ACD4-6F6F54004E41}" type="parTrans" cxnId="{E7CBA216-772A-41F2-A5B9-5A4CD1C571D3}">
      <dgm:prSet/>
      <dgm:spPr/>
      <dgm:t>
        <a:bodyPr/>
        <a:lstStyle/>
        <a:p>
          <a:endParaRPr lang="ru-RU" dirty="0"/>
        </a:p>
      </dgm:t>
    </dgm:pt>
    <dgm:pt modelId="{25F09ADA-4366-4C2B-91EE-882A2C58B786}" type="sibTrans" cxnId="{E7CBA216-772A-41F2-A5B9-5A4CD1C571D3}">
      <dgm:prSet/>
      <dgm:spPr/>
      <dgm:t>
        <a:bodyPr/>
        <a:lstStyle/>
        <a:p>
          <a:endParaRPr lang="ru-RU"/>
        </a:p>
      </dgm:t>
    </dgm:pt>
    <dgm:pt modelId="{A7D904A1-535A-4287-BC7D-AF2C076B5C3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Сучасні технології</a:t>
          </a:r>
          <a:endParaRPr lang="ru-RU" sz="2400" b="1" dirty="0">
            <a:solidFill>
              <a:schemeClr val="tx1"/>
            </a:solidFill>
          </a:endParaRPr>
        </a:p>
      </dgm:t>
    </dgm:pt>
    <dgm:pt modelId="{93C5E79B-8326-4400-BC19-24055B478819}" type="sibTrans" cxnId="{FDA48245-9C74-45FB-8CF3-4F79DFF9AAF6}">
      <dgm:prSet/>
      <dgm:spPr/>
      <dgm:t>
        <a:bodyPr/>
        <a:lstStyle/>
        <a:p>
          <a:endParaRPr lang="ru-RU"/>
        </a:p>
      </dgm:t>
    </dgm:pt>
    <dgm:pt modelId="{46AD5CD3-3113-40AB-A10E-F7B23ABE3060}" type="parTrans" cxnId="{FDA48245-9C74-45FB-8CF3-4F79DFF9AAF6}">
      <dgm:prSet/>
      <dgm:spPr/>
      <dgm:t>
        <a:bodyPr/>
        <a:lstStyle/>
        <a:p>
          <a:endParaRPr lang="ru-RU"/>
        </a:p>
      </dgm:t>
    </dgm:pt>
    <dgm:pt modelId="{F961AF89-8668-4C6F-A4E2-752B3CFE7D79}" type="pres">
      <dgm:prSet presAssocID="{AEB764C6-97BF-424A-ACC5-461D659CA55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FA16F-CC5E-4833-BF43-AC23F04A40CF}" type="pres">
      <dgm:prSet presAssocID="{AEB764C6-97BF-424A-ACC5-461D659CA559}" presName="hierFlow" presStyleCnt="0"/>
      <dgm:spPr/>
    </dgm:pt>
    <dgm:pt modelId="{8F8A014D-2974-47A5-BB56-E958E91850E8}" type="pres">
      <dgm:prSet presAssocID="{AEB764C6-97BF-424A-ACC5-461D659CA55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54B3374-74CF-4D73-9202-66C564C1B941}" type="pres">
      <dgm:prSet presAssocID="{A7D904A1-535A-4287-BC7D-AF2C076B5C30}" presName="Name14" presStyleCnt="0"/>
      <dgm:spPr/>
    </dgm:pt>
    <dgm:pt modelId="{CF7D7624-DC64-4376-B4B6-CC9B8065BA06}" type="pres">
      <dgm:prSet presAssocID="{A7D904A1-535A-4287-BC7D-AF2C076B5C30}" presName="level1Shape" presStyleLbl="node0" presStyleIdx="0" presStyleCnt="1" custScaleX="717596" custLinFactNeighborX="-12012" custLinFactNeighborY="-1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6D93B2-8968-4761-A54A-6D8D48E2E186}" type="pres">
      <dgm:prSet presAssocID="{A7D904A1-535A-4287-BC7D-AF2C076B5C30}" presName="hierChild2" presStyleCnt="0"/>
      <dgm:spPr/>
    </dgm:pt>
    <dgm:pt modelId="{25D3BBE2-FF70-4103-AA2E-94D6DD8BA1F4}" type="pres">
      <dgm:prSet presAssocID="{D83D9B86-22CC-4AA1-B419-E6A06ED7EC2A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81BA871-4BA5-4188-B1A3-026D52F7F9B4}" type="pres">
      <dgm:prSet presAssocID="{31DD9939-AA81-4164-87B6-C4AD6B88A002}" presName="Name21" presStyleCnt="0"/>
      <dgm:spPr/>
    </dgm:pt>
    <dgm:pt modelId="{8053FF23-4BCF-4D2D-83FB-3DFDC7834A73}" type="pres">
      <dgm:prSet presAssocID="{31DD9939-AA81-4164-87B6-C4AD6B88A002}" presName="level2Shape" presStyleLbl="node2" presStyleIdx="0" presStyleCnt="2" custScaleX="301056"/>
      <dgm:spPr/>
      <dgm:t>
        <a:bodyPr/>
        <a:lstStyle/>
        <a:p>
          <a:endParaRPr lang="ru-RU"/>
        </a:p>
      </dgm:t>
    </dgm:pt>
    <dgm:pt modelId="{4DBEDB27-E0BD-4CC5-8095-262FCF8FE1B5}" type="pres">
      <dgm:prSet presAssocID="{31DD9939-AA81-4164-87B6-C4AD6B88A002}" presName="hierChild3" presStyleCnt="0"/>
      <dgm:spPr/>
    </dgm:pt>
    <dgm:pt modelId="{07E734C0-C5ED-40EB-94F8-4E5FA05C37A9}" type="pres">
      <dgm:prSet presAssocID="{6EDB3D15-FE38-4ECD-B899-71C38698549A}" presName="Name19" presStyleLbl="parChTrans1D3" presStyleIdx="0" presStyleCnt="1"/>
      <dgm:spPr/>
      <dgm:t>
        <a:bodyPr/>
        <a:lstStyle/>
        <a:p>
          <a:endParaRPr lang="ru-RU"/>
        </a:p>
      </dgm:t>
    </dgm:pt>
    <dgm:pt modelId="{FBCA8ABE-945A-4CD2-B449-F875144CD88A}" type="pres">
      <dgm:prSet presAssocID="{72A9E441-052D-4881-8E93-3E99C9652B3B}" presName="Name21" presStyleCnt="0"/>
      <dgm:spPr/>
    </dgm:pt>
    <dgm:pt modelId="{3055AEF8-9A4F-433C-AB8F-4E287BF2F6E8}" type="pres">
      <dgm:prSet presAssocID="{72A9E441-052D-4881-8E93-3E99C9652B3B}" presName="level2Shape" presStyleLbl="node3" presStyleIdx="0" presStyleCnt="1" custScaleX="297788"/>
      <dgm:spPr/>
      <dgm:t>
        <a:bodyPr/>
        <a:lstStyle/>
        <a:p>
          <a:endParaRPr lang="ru-RU"/>
        </a:p>
      </dgm:t>
    </dgm:pt>
    <dgm:pt modelId="{E0702A36-6A0B-466C-AF31-EADD05AEA734}" type="pres">
      <dgm:prSet presAssocID="{72A9E441-052D-4881-8E93-3E99C9652B3B}" presName="hierChild3" presStyleCnt="0"/>
      <dgm:spPr/>
    </dgm:pt>
    <dgm:pt modelId="{299C840E-64CC-48C4-9984-3C0724FE4701}" type="pres">
      <dgm:prSet presAssocID="{6DAC46E7-9750-4D5A-89EA-43ACC0E0ACC8}" presName="Name19" presStyleLbl="parChTrans1D4" presStyleIdx="0" presStyleCnt="3"/>
      <dgm:spPr/>
      <dgm:t>
        <a:bodyPr/>
        <a:lstStyle/>
        <a:p>
          <a:endParaRPr lang="ru-RU"/>
        </a:p>
      </dgm:t>
    </dgm:pt>
    <dgm:pt modelId="{8D9D44A4-8E8F-403D-A3C4-8D0FBFE88926}" type="pres">
      <dgm:prSet presAssocID="{4558FFA4-2F17-42E4-8A75-C5D9E23000A0}" presName="Name21" presStyleCnt="0"/>
      <dgm:spPr/>
    </dgm:pt>
    <dgm:pt modelId="{9158893E-6905-4359-8F1B-F6D5F82FA44D}" type="pres">
      <dgm:prSet presAssocID="{4558FFA4-2F17-42E4-8A75-C5D9E23000A0}" presName="level2Shape" presStyleLbl="node4" presStyleIdx="0" presStyleCnt="3" custScaleX="297789"/>
      <dgm:spPr/>
      <dgm:t>
        <a:bodyPr/>
        <a:lstStyle/>
        <a:p>
          <a:endParaRPr lang="ru-RU"/>
        </a:p>
      </dgm:t>
    </dgm:pt>
    <dgm:pt modelId="{92FF146B-1373-4418-AFD2-8EAD4A2E1A59}" type="pres">
      <dgm:prSet presAssocID="{4558FFA4-2F17-42E4-8A75-C5D9E23000A0}" presName="hierChild3" presStyleCnt="0"/>
      <dgm:spPr/>
    </dgm:pt>
    <dgm:pt modelId="{B4EC6CDD-3800-4AAD-8EFB-AF25FD8F75F1}" type="pres">
      <dgm:prSet presAssocID="{0EF0CDC4-E300-4CE4-B2C1-D46AC79F30A7}" presName="Name19" presStyleLbl="parChTrans1D4" presStyleIdx="1" presStyleCnt="3"/>
      <dgm:spPr/>
      <dgm:t>
        <a:bodyPr/>
        <a:lstStyle/>
        <a:p>
          <a:endParaRPr lang="ru-RU"/>
        </a:p>
      </dgm:t>
    </dgm:pt>
    <dgm:pt modelId="{81691B17-1389-4F80-958E-B6B4129E94AC}" type="pres">
      <dgm:prSet presAssocID="{F3CE3D76-A895-41B2-B597-A9203FD8E653}" presName="Name21" presStyleCnt="0"/>
      <dgm:spPr/>
    </dgm:pt>
    <dgm:pt modelId="{0AD74138-5DC5-4DA9-9900-BD552CD19C3F}" type="pres">
      <dgm:prSet presAssocID="{F3CE3D76-A895-41B2-B597-A9203FD8E653}" presName="level2Shape" presStyleLbl="node4" presStyleIdx="1" presStyleCnt="3" custScaleX="218261"/>
      <dgm:spPr/>
      <dgm:t>
        <a:bodyPr/>
        <a:lstStyle/>
        <a:p>
          <a:endParaRPr lang="ru-RU"/>
        </a:p>
      </dgm:t>
    </dgm:pt>
    <dgm:pt modelId="{F3C782C4-ACB3-457D-B8DF-AB6CFEBC4E11}" type="pres">
      <dgm:prSet presAssocID="{F3CE3D76-A895-41B2-B597-A9203FD8E653}" presName="hierChild3" presStyleCnt="0"/>
      <dgm:spPr/>
    </dgm:pt>
    <dgm:pt modelId="{4BD267CD-1B92-41F6-8CEA-17E270806AF9}" type="pres">
      <dgm:prSet presAssocID="{23F78C8F-0CA8-48B4-ACD4-6F6F54004E41}" presName="Name19" presStyleLbl="parChTrans1D4" presStyleIdx="2" presStyleCnt="3"/>
      <dgm:spPr/>
      <dgm:t>
        <a:bodyPr/>
        <a:lstStyle/>
        <a:p>
          <a:endParaRPr lang="ru-RU"/>
        </a:p>
      </dgm:t>
    </dgm:pt>
    <dgm:pt modelId="{5F32A958-19CC-4305-AEF7-9144C802F213}" type="pres">
      <dgm:prSet presAssocID="{6F078BF2-D53B-4EDC-BF9A-DF59B49EFF6D}" presName="Name21" presStyleCnt="0"/>
      <dgm:spPr/>
    </dgm:pt>
    <dgm:pt modelId="{5AAB01B6-0949-4811-A1DB-D560A94EB33C}" type="pres">
      <dgm:prSet presAssocID="{6F078BF2-D53B-4EDC-BF9A-DF59B49EFF6D}" presName="level2Shape" presStyleLbl="node4" presStyleIdx="2" presStyleCnt="3" custScaleX="246954"/>
      <dgm:spPr/>
      <dgm:t>
        <a:bodyPr/>
        <a:lstStyle/>
        <a:p>
          <a:endParaRPr lang="ru-RU"/>
        </a:p>
      </dgm:t>
    </dgm:pt>
    <dgm:pt modelId="{628189D0-A0B0-40F3-9ACA-63FE4837B9D7}" type="pres">
      <dgm:prSet presAssocID="{6F078BF2-D53B-4EDC-BF9A-DF59B49EFF6D}" presName="hierChild3" presStyleCnt="0"/>
      <dgm:spPr/>
    </dgm:pt>
    <dgm:pt modelId="{12DCFBD5-4A7F-4565-8F8D-FF214FD12FAC}" type="pres">
      <dgm:prSet presAssocID="{A7A4D016-6201-4F53-9668-81FBBDBBF9EE}" presName="Name19" presStyleLbl="parChTrans1D2" presStyleIdx="1" presStyleCnt="2"/>
      <dgm:spPr/>
      <dgm:t>
        <a:bodyPr/>
        <a:lstStyle/>
        <a:p>
          <a:endParaRPr lang="ru-RU"/>
        </a:p>
      </dgm:t>
    </dgm:pt>
    <dgm:pt modelId="{0A92BCF7-B7D0-494C-914F-A55D25822BAB}" type="pres">
      <dgm:prSet presAssocID="{0C67CF7B-0348-4FA9-9091-7963F1B5DBE4}" presName="Name21" presStyleCnt="0"/>
      <dgm:spPr/>
    </dgm:pt>
    <dgm:pt modelId="{2C79E935-ED05-44CF-B5B8-CB54F101D47C}" type="pres">
      <dgm:prSet presAssocID="{0C67CF7B-0348-4FA9-9091-7963F1B5DBE4}" presName="level2Shape" presStyleLbl="node2" presStyleIdx="1" presStyleCnt="2" custScaleX="291705"/>
      <dgm:spPr/>
      <dgm:t>
        <a:bodyPr/>
        <a:lstStyle/>
        <a:p>
          <a:endParaRPr lang="ru-RU"/>
        </a:p>
      </dgm:t>
    </dgm:pt>
    <dgm:pt modelId="{BC46A7E6-3295-4444-B25B-360F6C05B73F}" type="pres">
      <dgm:prSet presAssocID="{0C67CF7B-0348-4FA9-9091-7963F1B5DBE4}" presName="hierChild3" presStyleCnt="0"/>
      <dgm:spPr/>
    </dgm:pt>
    <dgm:pt modelId="{AFBFFFC4-829A-4ABD-B54A-223D07EC7E71}" type="pres">
      <dgm:prSet presAssocID="{AEB764C6-97BF-424A-ACC5-461D659CA559}" presName="bgShapesFlow" presStyleCnt="0"/>
      <dgm:spPr/>
    </dgm:pt>
  </dgm:ptLst>
  <dgm:cxnLst>
    <dgm:cxn modelId="{36EF5833-7F18-4A14-BAB9-C658A0EF9BD8}" type="presOf" srcId="{AEB764C6-97BF-424A-ACC5-461D659CA559}" destId="{F961AF89-8668-4C6F-A4E2-752B3CFE7D79}" srcOrd="0" destOrd="0" presId="urn:microsoft.com/office/officeart/2005/8/layout/hierarchy6"/>
    <dgm:cxn modelId="{E1483BD0-1FD4-4A76-97A7-1618DF731501}" type="presOf" srcId="{D83D9B86-22CC-4AA1-B419-E6A06ED7EC2A}" destId="{25D3BBE2-FF70-4103-AA2E-94D6DD8BA1F4}" srcOrd="0" destOrd="0" presId="urn:microsoft.com/office/officeart/2005/8/layout/hierarchy6"/>
    <dgm:cxn modelId="{FDA48245-9C74-45FB-8CF3-4F79DFF9AAF6}" srcId="{AEB764C6-97BF-424A-ACC5-461D659CA559}" destId="{A7D904A1-535A-4287-BC7D-AF2C076B5C30}" srcOrd="0" destOrd="0" parTransId="{46AD5CD3-3113-40AB-A10E-F7B23ABE3060}" sibTransId="{93C5E79B-8326-4400-BC19-24055B478819}"/>
    <dgm:cxn modelId="{F1D392BF-359C-4C46-AD6E-976B5E454663}" srcId="{72A9E441-052D-4881-8E93-3E99C9652B3B}" destId="{4558FFA4-2F17-42E4-8A75-C5D9E23000A0}" srcOrd="0" destOrd="0" parTransId="{6DAC46E7-9750-4D5A-89EA-43ACC0E0ACC8}" sibTransId="{A3F05C95-9862-4B23-81A5-B019680EB034}"/>
    <dgm:cxn modelId="{5FA5A602-5236-4184-AF70-9B1D23164DA4}" srcId="{A7D904A1-535A-4287-BC7D-AF2C076B5C30}" destId="{0C67CF7B-0348-4FA9-9091-7963F1B5DBE4}" srcOrd="1" destOrd="0" parTransId="{A7A4D016-6201-4F53-9668-81FBBDBBF9EE}" sibTransId="{BF7894F1-A405-43A2-A6DA-ADEACDC2F664}"/>
    <dgm:cxn modelId="{C55A76FC-5CE3-4A95-B033-892B97BE23CE}" type="presOf" srcId="{72A9E441-052D-4881-8E93-3E99C9652B3B}" destId="{3055AEF8-9A4F-433C-AB8F-4E287BF2F6E8}" srcOrd="0" destOrd="0" presId="urn:microsoft.com/office/officeart/2005/8/layout/hierarchy6"/>
    <dgm:cxn modelId="{90DF990D-542D-4216-80D1-C138E1A12C13}" type="presOf" srcId="{0C67CF7B-0348-4FA9-9091-7963F1B5DBE4}" destId="{2C79E935-ED05-44CF-B5B8-CB54F101D47C}" srcOrd="0" destOrd="0" presId="urn:microsoft.com/office/officeart/2005/8/layout/hierarchy6"/>
    <dgm:cxn modelId="{EB0D96EF-DCCD-42BB-B000-6863A8F48BAC}" type="presOf" srcId="{4558FFA4-2F17-42E4-8A75-C5D9E23000A0}" destId="{9158893E-6905-4359-8F1B-F6D5F82FA44D}" srcOrd="0" destOrd="0" presId="urn:microsoft.com/office/officeart/2005/8/layout/hierarchy6"/>
    <dgm:cxn modelId="{A6973425-82C2-48C5-B629-A67C854CD560}" srcId="{A7D904A1-535A-4287-BC7D-AF2C076B5C30}" destId="{31DD9939-AA81-4164-87B6-C4AD6B88A002}" srcOrd="0" destOrd="0" parTransId="{D83D9B86-22CC-4AA1-B419-E6A06ED7EC2A}" sibTransId="{09BD9125-6714-4FED-92DC-8620E270FB24}"/>
    <dgm:cxn modelId="{45F921FE-9ADC-4A51-A451-B13936C4CDB0}" type="presOf" srcId="{23F78C8F-0CA8-48B4-ACD4-6F6F54004E41}" destId="{4BD267CD-1B92-41F6-8CEA-17E270806AF9}" srcOrd="0" destOrd="0" presId="urn:microsoft.com/office/officeart/2005/8/layout/hierarchy6"/>
    <dgm:cxn modelId="{6C71D121-135D-4764-9B5E-F381E41D5C2D}" type="presOf" srcId="{31DD9939-AA81-4164-87B6-C4AD6B88A002}" destId="{8053FF23-4BCF-4D2D-83FB-3DFDC7834A73}" srcOrd="0" destOrd="0" presId="urn:microsoft.com/office/officeart/2005/8/layout/hierarchy6"/>
    <dgm:cxn modelId="{E7CBA216-772A-41F2-A5B9-5A4CD1C571D3}" srcId="{4558FFA4-2F17-42E4-8A75-C5D9E23000A0}" destId="{6F078BF2-D53B-4EDC-BF9A-DF59B49EFF6D}" srcOrd="1" destOrd="0" parTransId="{23F78C8F-0CA8-48B4-ACD4-6F6F54004E41}" sibTransId="{25F09ADA-4366-4C2B-91EE-882A2C58B786}"/>
    <dgm:cxn modelId="{9FAE6005-5276-490F-A4F6-02D391A9CF21}" type="presOf" srcId="{0EF0CDC4-E300-4CE4-B2C1-D46AC79F30A7}" destId="{B4EC6CDD-3800-4AAD-8EFB-AF25FD8F75F1}" srcOrd="0" destOrd="0" presId="urn:microsoft.com/office/officeart/2005/8/layout/hierarchy6"/>
    <dgm:cxn modelId="{719766C3-72D2-4B57-B669-6977F4ABD4BF}" type="presOf" srcId="{6DAC46E7-9750-4D5A-89EA-43ACC0E0ACC8}" destId="{299C840E-64CC-48C4-9984-3C0724FE4701}" srcOrd="0" destOrd="0" presId="urn:microsoft.com/office/officeart/2005/8/layout/hierarchy6"/>
    <dgm:cxn modelId="{C758E6B3-BDE4-4678-9295-0F6A34045032}" type="presOf" srcId="{6EDB3D15-FE38-4ECD-B899-71C38698549A}" destId="{07E734C0-C5ED-40EB-94F8-4E5FA05C37A9}" srcOrd="0" destOrd="0" presId="urn:microsoft.com/office/officeart/2005/8/layout/hierarchy6"/>
    <dgm:cxn modelId="{ABF4E3F4-2536-4014-910C-079089EE5BED}" type="presOf" srcId="{F3CE3D76-A895-41B2-B597-A9203FD8E653}" destId="{0AD74138-5DC5-4DA9-9900-BD552CD19C3F}" srcOrd="0" destOrd="0" presId="urn:microsoft.com/office/officeart/2005/8/layout/hierarchy6"/>
    <dgm:cxn modelId="{3233C6FC-43D6-4732-B101-0367FADF4D2D}" srcId="{4558FFA4-2F17-42E4-8A75-C5D9E23000A0}" destId="{F3CE3D76-A895-41B2-B597-A9203FD8E653}" srcOrd="0" destOrd="0" parTransId="{0EF0CDC4-E300-4CE4-B2C1-D46AC79F30A7}" sibTransId="{75F929F4-811F-4354-A37C-E4AFA35D665C}"/>
    <dgm:cxn modelId="{0AE20A4D-811A-4710-9903-3AEF784D4485}" type="presOf" srcId="{A7A4D016-6201-4F53-9668-81FBBDBBF9EE}" destId="{12DCFBD5-4A7F-4565-8F8D-FF214FD12FAC}" srcOrd="0" destOrd="0" presId="urn:microsoft.com/office/officeart/2005/8/layout/hierarchy6"/>
    <dgm:cxn modelId="{085A9E8E-3F74-481E-9B95-4F554CB5CE67}" srcId="{31DD9939-AA81-4164-87B6-C4AD6B88A002}" destId="{72A9E441-052D-4881-8E93-3E99C9652B3B}" srcOrd="0" destOrd="0" parTransId="{6EDB3D15-FE38-4ECD-B899-71C38698549A}" sibTransId="{762DEF15-C39E-4881-9DCC-2494BC60999D}"/>
    <dgm:cxn modelId="{3897F749-9688-4152-B255-5DF2A8A480CA}" type="presOf" srcId="{A7D904A1-535A-4287-BC7D-AF2C076B5C30}" destId="{CF7D7624-DC64-4376-B4B6-CC9B8065BA06}" srcOrd="0" destOrd="0" presId="urn:microsoft.com/office/officeart/2005/8/layout/hierarchy6"/>
    <dgm:cxn modelId="{61B68517-F2BF-4A7D-BA1E-B2A0621FE92A}" type="presOf" srcId="{6F078BF2-D53B-4EDC-BF9A-DF59B49EFF6D}" destId="{5AAB01B6-0949-4811-A1DB-D560A94EB33C}" srcOrd="0" destOrd="0" presId="urn:microsoft.com/office/officeart/2005/8/layout/hierarchy6"/>
    <dgm:cxn modelId="{7E45453E-F4F5-4D77-9873-C549DD11967D}" type="presParOf" srcId="{F961AF89-8668-4C6F-A4E2-752B3CFE7D79}" destId="{CD0FA16F-CC5E-4833-BF43-AC23F04A40CF}" srcOrd="0" destOrd="0" presId="urn:microsoft.com/office/officeart/2005/8/layout/hierarchy6"/>
    <dgm:cxn modelId="{4BC075A4-27D2-4B21-B8F5-B3548D158FB4}" type="presParOf" srcId="{CD0FA16F-CC5E-4833-BF43-AC23F04A40CF}" destId="{8F8A014D-2974-47A5-BB56-E958E91850E8}" srcOrd="0" destOrd="0" presId="urn:microsoft.com/office/officeart/2005/8/layout/hierarchy6"/>
    <dgm:cxn modelId="{12D53365-4D65-43CF-93A2-19DF8903FC80}" type="presParOf" srcId="{8F8A014D-2974-47A5-BB56-E958E91850E8}" destId="{354B3374-74CF-4D73-9202-66C564C1B941}" srcOrd="0" destOrd="0" presId="urn:microsoft.com/office/officeart/2005/8/layout/hierarchy6"/>
    <dgm:cxn modelId="{E29E4645-DB14-4C5C-97B8-368F0D3F72C7}" type="presParOf" srcId="{354B3374-74CF-4D73-9202-66C564C1B941}" destId="{CF7D7624-DC64-4376-B4B6-CC9B8065BA06}" srcOrd="0" destOrd="0" presId="urn:microsoft.com/office/officeart/2005/8/layout/hierarchy6"/>
    <dgm:cxn modelId="{567AB37C-0379-4246-95AE-9A4763786481}" type="presParOf" srcId="{354B3374-74CF-4D73-9202-66C564C1B941}" destId="{406D93B2-8968-4761-A54A-6D8D48E2E186}" srcOrd="1" destOrd="0" presId="urn:microsoft.com/office/officeart/2005/8/layout/hierarchy6"/>
    <dgm:cxn modelId="{4862A6C9-D538-4F5A-A07B-785717AC8A67}" type="presParOf" srcId="{406D93B2-8968-4761-A54A-6D8D48E2E186}" destId="{25D3BBE2-FF70-4103-AA2E-94D6DD8BA1F4}" srcOrd="0" destOrd="0" presId="urn:microsoft.com/office/officeart/2005/8/layout/hierarchy6"/>
    <dgm:cxn modelId="{51EF76A4-6D9E-4E80-BC02-A6552ECAA308}" type="presParOf" srcId="{406D93B2-8968-4761-A54A-6D8D48E2E186}" destId="{781BA871-4BA5-4188-B1A3-026D52F7F9B4}" srcOrd="1" destOrd="0" presId="urn:microsoft.com/office/officeart/2005/8/layout/hierarchy6"/>
    <dgm:cxn modelId="{750EFA0F-B6D1-403B-A123-5A906CB1D70C}" type="presParOf" srcId="{781BA871-4BA5-4188-B1A3-026D52F7F9B4}" destId="{8053FF23-4BCF-4D2D-83FB-3DFDC7834A73}" srcOrd="0" destOrd="0" presId="urn:microsoft.com/office/officeart/2005/8/layout/hierarchy6"/>
    <dgm:cxn modelId="{A17841AB-AB81-4DE9-A9E4-B83CF1810A57}" type="presParOf" srcId="{781BA871-4BA5-4188-B1A3-026D52F7F9B4}" destId="{4DBEDB27-E0BD-4CC5-8095-262FCF8FE1B5}" srcOrd="1" destOrd="0" presId="urn:microsoft.com/office/officeart/2005/8/layout/hierarchy6"/>
    <dgm:cxn modelId="{68D4F490-CFEA-4EE8-9F46-3D1A6A627934}" type="presParOf" srcId="{4DBEDB27-E0BD-4CC5-8095-262FCF8FE1B5}" destId="{07E734C0-C5ED-40EB-94F8-4E5FA05C37A9}" srcOrd="0" destOrd="0" presId="urn:microsoft.com/office/officeart/2005/8/layout/hierarchy6"/>
    <dgm:cxn modelId="{740E292C-73C1-4721-8138-FBCC228FC02C}" type="presParOf" srcId="{4DBEDB27-E0BD-4CC5-8095-262FCF8FE1B5}" destId="{FBCA8ABE-945A-4CD2-B449-F875144CD88A}" srcOrd="1" destOrd="0" presId="urn:microsoft.com/office/officeart/2005/8/layout/hierarchy6"/>
    <dgm:cxn modelId="{D51E8215-BDF0-4217-8206-FCD97D218F24}" type="presParOf" srcId="{FBCA8ABE-945A-4CD2-B449-F875144CD88A}" destId="{3055AEF8-9A4F-433C-AB8F-4E287BF2F6E8}" srcOrd="0" destOrd="0" presId="urn:microsoft.com/office/officeart/2005/8/layout/hierarchy6"/>
    <dgm:cxn modelId="{A25212C0-9D72-4546-91D2-DA39B4A88A9F}" type="presParOf" srcId="{FBCA8ABE-945A-4CD2-B449-F875144CD88A}" destId="{E0702A36-6A0B-466C-AF31-EADD05AEA734}" srcOrd="1" destOrd="0" presId="urn:microsoft.com/office/officeart/2005/8/layout/hierarchy6"/>
    <dgm:cxn modelId="{7995BCC8-D375-4570-8400-A11871F97A94}" type="presParOf" srcId="{E0702A36-6A0B-466C-AF31-EADD05AEA734}" destId="{299C840E-64CC-48C4-9984-3C0724FE4701}" srcOrd="0" destOrd="0" presId="urn:microsoft.com/office/officeart/2005/8/layout/hierarchy6"/>
    <dgm:cxn modelId="{7A0A61E5-77F5-4400-BC55-B15C5DDDB04B}" type="presParOf" srcId="{E0702A36-6A0B-466C-AF31-EADD05AEA734}" destId="{8D9D44A4-8E8F-403D-A3C4-8D0FBFE88926}" srcOrd="1" destOrd="0" presId="urn:microsoft.com/office/officeart/2005/8/layout/hierarchy6"/>
    <dgm:cxn modelId="{C97D8FA8-09AB-4609-8192-A002C74FED1D}" type="presParOf" srcId="{8D9D44A4-8E8F-403D-A3C4-8D0FBFE88926}" destId="{9158893E-6905-4359-8F1B-F6D5F82FA44D}" srcOrd="0" destOrd="0" presId="urn:microsoft.com/office/officeart/2005/8/layout/hierarchy6"/>
    <dgm:cxn modelId="{F41E03F7-103F-436A-BBE9-A16EC5BD2866}" type="presParOf" srcId="{8D9D44A4-8E8F-403D-A3C4-8D0FBFE88926}" destId="{92FF146B-1373-4418-AFD2-8EAD4A2E1A59}" srcOrd="1" destOrd="0" presId="urn:microsoft.com/office/officeart/2005/8/layout/hierarchy6"/>
    <dgm:cxn modelId="{99DD59B9-AF35-45E3-8EFF-07B1B5CB050A}" type="presParOf" srcId="{92FF146B-1373-4418-AFD2-8EAD4A2E1A59}" destId="{B4EC6CDD-3800-4AAD-8EFB-AF25FD8F75F1}" srcOrd="0" destOrd="0" presId="urn:microsoft.com/office/officeart/2005/8/layout/hierarchy6"/>
    <dgm:cxn modelId="{29BCA840-7648-419C-B94F-FCD0C4F9AE92}" type="presParOf" srcId="{92FF146B-1373-4418-AFD2-8EAD4A2E1A59}" destId="{81691B17-1389-4F80-958E-B6B4129E94AC}" srcOrd="1" destOrd="0" presId="urn:microsoft.com/office/officeart/2005/8/layout/hierarchy6"/>
    <dgm:cxn modelId="{CE45E6A9-CA1A-4886-9BAF-CA12803C7E21}" type="presParOf" srcId="{81691B17-1389-4F80-958E-B6B4129E94AC}" destId="{0AD74138-5DC5-4DA9-9900-BD552CD19C3F}" srcOrd="0" destOrd="0" presId="urn:microsoft.com/office/officeart/2005/8/layout/hierarchy6"/>
    <dgm:cxn modelId="{299E3C23-CB37-4E3E-8394-43652CB4A774}" type="presParOf" srcId="{81691B17-1389-4F80-958E-B6B4129E94AC}" destId="{F3C782C4-ACB3-457D-B8DF-AB6CFEBC4E11}" srcOrd="1" destOrd="0" presId="urn:microsoft.com/office/officeart/2005/8/layout/hierarchy6"/>
    <dgm:cxn modelId="{589D274F-9A07-4C82-9DA1-90BFC7002551}" type="presParOf" srcId="{92FF146B-1373-4418-AFD2-8EAD4A2E1A59}" destId="{4BD267CD-1B92-41F6-8CEA-17E270806AF9}" srcOrd="2" destOrd="0" presId="urn:microsoft.com/office/officeart/2005/8/layout/hierarchy6"/>
    <dgm:cxn modelId="{F570B08B-45DC-40E1-9921-37F15406107E}" type="presParOf" srcId="{92FF146B-1373-4418-AFD2-8EAD4A2E1A59}" destId="{5F32A958-19CC-4305-AEF7-9144C802F213}" srcOrd="3" destOrd="0" presId="urn:microsoft.com/office/officeart/2005/8/layout/hierarchy6"/>
    <dgm:cxn modelId="{058BC4CF-0EC6-499C-90A1-89B509DC4EB3}" type="presParOf" srcId="{5F32A958-19CC-4305-AEF7-9144C802F213}" destId="{5AAB01B6-0949-4811-A1DB-D560A94EB33C}" srcOrd="0" destOrd="0" presId="urn:microsoft.com/office/officeart/2005/8/layout/hierarchy6"/>
    <dgm:cxn modelId="{C2DE5A2B-9613-443D-81C0-4C04C80F8107}" type="presParOf" srcId="{5F32A958-19CC-4305-AEF7-9144C802F213}" destId="{628189D0-A0B0-40F3-9ACA-63FE4837B9D7}" srcOrd="1" destOrd="0" presId="urn:microsoft.com/office/officeart/2005/8/layout/hierarchy6"/>
    <dgm:cxn modelId="{5F2D40DD-A806-4E15-8A43-DB79C133DB3B}" type="presParOf" srcId="{406D93B2-8968-4761-A54A-6D8D48E2E186}" destId="{12DCFBD5-4A7F-4565-8F8D-FF214FD12FAC}" srcOrd="2" destOrd="0" presId="urn:microsoft.com/office/officeart/2005/8/layout/hierarchy6"/>
    <dgm:cxn modelId="{793C9CCB-FF54-48DB-9E28-4D1D6A7BBB1F}" type="presParOf" srcId="{406D93B2-8968-4761-A54A-6D8D48E2E186}" destId="{0A92BCF7-B7D0-494C-914F-A55D25822BAB}" srcOrd="3" destOrd="0" presId="urn:microsoft.com/office/officeart/2005/8/layout/hierarchy6"/>
    <dgm:cxn modelId="{B358CC3E-D54A-42D9-9FDB-12F325129A2B}" type="presParOf" srcId="{0A92BCF7-B7D0-494C-914F-A55D25822BAB}" destId="{2C79E935-ED05-44CF-B5B8-CB54F101D47C}" srcOrd="0" destOrd="0" presId="urn:microsoft.com/office/officeart/2005/8/layout/hierarchy6"/>
    <dgm:cxn modelId="{44841933-86AC-4899-874F-CEDFFA3BAAD5}" type="presParOf" srcId="{0A92BCF7-B7D0-494C-914F-A55D25822BAB}" destId="{BC46A7E6-3295-4444-B25B-360F6C05B73F}" srcOrd="1" destOrd="0" presId="urn:microsoft.com/office/officeart/2005/8/layout/hierarchy6"/>
    <dgm:cxn modelId="{3FEEA597-E994-4BED-A807-49ED2D483A71}" type="presParOf" srcId="{F961AF89-8668-4C6F-A4E2-752B3CFE7D79}" destId="{AFBFFFC4-829A-4ABD-B54A-223D07EC7E7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976C5-F473-4575-82CC-9E9C9D329B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46AF39-682C-4AFA-B99D-206AD28C8419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ставленням до дитини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8DFAE-CDC6-4E36-8377-F198D832149E}" type="parTrans" cxnId="{3D3628A5-9505-4D77-977E-0A120B80035E}">
      <dgm:prSet/>
      <dgm:spPr/>
      <dgm:t>
        <a:bodyPr/>
        <a:lstStyle/>
        <a:p>
          <a:endParaRPr lang="ru-RU"/>
        </a:p>
      </dgm:t>
    </dgm:pt>
    <dgm:pt modelId="{7BA76D81-CC12-4D94-B0B6-4C64D067AC3E}" type="sibTrans" cxnId="{3D3628A5-9505-4D77-977E-0A120B80035E}">
      <dgm:prSet/>
      <dgm:spPr/>
      <dgm:t>
        <a:bodyPr/>
        <a:lstStyle/>
        <a:p>
          <a:endParaRPr lang="ru-RU"/>
        </a:p>
      </dgm:t>
    </dgm:pt>
    <dgm:pt modelId="{8B7F9C41-BB29-4A2F-B1A3-C1414985C60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авторитарні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10A488-1AF8-4FF6-A545-20294CDA2F79}" type="parTrans" cxnId="{E68C978B-340F-4EFB-83D4-88E6C0D90A65}">
      <dgm:prSet/>
      <dgm:spPr/>
      <dgm:t>
        <a:bodyPr/>
        <a:lstStyle/>
        <a:p>
          <a:endParaRPr lang="ru-RU" dirty="0"/>
        </a:p>
      </dgm:t>
    </dgm:pt>
    <dgm:pt modelId="{EDFD401E-B15F-4198-963D-F6F830E55882}" type="sibTrans" cxnId="{E68C978B-340F-4EFB-83D4-88E6C0D90A65}">
      <dgm:prSet/>
      <dgm:spPr/>
      <dgm:t>
        <a:bodyPr/>
        <a:lstStyle/>
        <a:p>
          <a:endParaRPr lang="ru-RU"/>
        </a:p>
      </dgm:t>
    </dgm:pt>
    <dgm:pt modelId="{7237FE85-8E71-4555-BB3D-F9FA06D2B03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особистісно орієнтовані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C25A2C-BBC3-4AFB-ADC4-1F33A1C8049C}" type="parTrans" cxnId="{F6B818C4-76C5-48AF-8C0D-BCC5C9DC0CE1}">
      <dgm:prSet/>
      <dgm:spPr/>
      <dgm:t>
        <a:bodyPr/>
        <a:lstStyle/>
        <a:p>
          <a:endParaRPr lang="ru-RU" dirty="0"/>
        </a:p>
      </dgm:t>
    </dgm:pt>
    <dgm:pt modelId="{8B3B7EB5-8143-4618-B9CF-5E8045216FEE}" type="sibTrans" cxnId="{F6B818C4-76C5-48AF-8C0D-BCC5C9DC0CE1}">
      <dgm:prSet/>
      <dgm:spPr/>
      <dgm:t>
        <a:bodyPr/>
        <a:lstStyle/>
        <a:p>
          <a:endParaRPr lang="ru-RU"/>
        </a:p>
      </dgm:t>
    </dgm:pt>
    <dgm:pt modelId="{432BAF69-DFF4-455D-A52A-3FE700FDDCF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дидактоцентристські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BC41D0-94FF-48AE-94D9-164A0C9A402D}" type="sibTrans" cxnId="{3B6867C5-0DF9-449E-8822-55A7081201C5}">
      <dgm:prSet/>
      <dgm:spPr/>
      <dgm:t>
        <a:bodyPr/>
        <a:lstStyle/>
        <a:p>
          <a:endParaRPr lang="ru-RU"/>
        </a:p>
      </dgm:t>
    </dgm:pt>
    <dgm:pt modelId="{B68231FB-A692-4F12-A18C-A10C25E0AC8A}" type="parTrans" cxnId="{3B6867C5-0DF9-449E-8822-55A7081201C5}">
      <dgm:prSet/>
      <dgm:spPr/>
      <dgm:t>
        <a:bodyPr/>
        <a:lstStyle/>
        <a:p>
          <a:endParaRPr lang="ru-RU" dirty="0"/>
        </a:p>
      </dgm:t>
    </dgm:pt>
    <dgm:pt modelId="{0EA9AA2E-4758-4D95-8F1E-2F78D90ECF68}" type="pres">
      <dgm:prSet presAssocID="{5C7976C5-F473-4575-82CC-9E9C9D329B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B7182-451B-4B00-8153-3263112499FE}" type="pres">
      <dgm:prSet presAssocID="{A446AF39-682C-4AFA-B99D-206AD28C8419}" presName="root1" presStyleCnt="0"/>
      <dgm:spPr/>
    </dgm:pt>
    <dgm:pt modelId="{3F31D012-C9E3-4228-8723-0B18E87BADB2}" type="pres">
      <dgm:prSet presAssocID="{A446AF39-682C-4AFA-B99D-206AD28C8419}" presName="LevelOneTextNode" presStyleLbl="node0" presStyleIdx="0" presStyleCnt="1" custAng="0" custScaleX="278404" custScaleY="146220" custLinFactNeighborX="-8060" custLinFactNeighborY="-3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7EDE9-6467-45EB-91B3-70BCF8188719}" type="pres">
      <dgm:prSet presAssocID="{A446AF39-682C-4AFA-B99D-206AD28C8419}" presName="level2hierChild" presStyleCnt="0"/>
      <dgm:spPr/>
    </dgm:pt>
    <dgm:pt modelId="{2E66CB28-1F4D-4331-9547-9382083F8CB6}" type="pres">
      <dgm:prSet presAssocID="{D310A488-1AF8-4FF6-A545-20294CDA2F7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78AB79F-0FF7-4D63-99E5-05F07B6FB4B7}" type="pres">
      <dgm:prSet presAssocID="{D310A488-1AF8-4FF6-A545-20294CDA2F7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4E8D99F-CD28-4D19-9BCC-473D77AD2C48}" type="pres">
      <dgm:prSet presAssocID="{8B7F9C41-BB29-4A2F-B1A3-C1414985C60A}" presName="root2" presStyleCnt="0"/>
      <dgm:spPr/>
    </dgm:pt>
    <dgm:pt modelId="{19C6F3B7-4A2F-40D7-AA3E-AEAEA0B45CCB}" type="pres">
      <dgm:prSet presAssocID="{8B7F9C41-BB29-4A2F-B1A3-C1414985C60A}" presName="LevelTwoTextNode" presStyleLbl="node2" presStyleIdx="0" presStyleCnt="3" custScaleX="295778" custScaleY="177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D00BD1-85E2-445D-91FC-E6327BD32EE5}" type="pres">
      <dgm:prSet presAssocID="{8B7F9C41-BB29-4A2F-B1A3-C1414985C60A}" presName="level3hierChild" presStyleCnt="0"/>
      <dgm:spPr/>
    </dgm:pt>
    <dgm:pt modelId="{0A8DB740-5A0F-4135-9DC3-16D63905C53D}" type="pres">
      <dgm:prSet presAssocID="{B68231FB-A692-4F12-A18C-A10C25E0AC8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4AB80B6-A3B9-4A59-92AF-64A34EE74D87}" type="pres">
      <dgm:prSet presAssocID="{B68231FB-A692-4F12-A18C-A10C25E0AC8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6BE129F-E30F-4F9B-91A1-115E95797D96}" type="pres">
      <dgm:prSet presAssocID="{432BAF69-DFF4-455D-A52A-3FE700FDDCF8}" presName="root2" presStyleCnt="0"/>
      <dgm:spPr/>
    </dgm:pt>
    <dgm:pt modelId="{B1895CED-9BC6-44CB-A3B6-DDAC1A681FE0}" type="pres">
      <dgm:prSet presAssocID="{432BAF69-DFF4-455D-A52A-3FE700FDDCF8}" presName="LevelTwoTextNode" presStyleLbl="node2" presStyleIdx="1" presStyleCnt="3" custScaleX="302843" custScaleY="199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49181-A25D-4D38-BFF3-2965A9087C68}" type="pres">
      <dgm:prSet presAssocID="{432BAF69-DFF4-455D-A52A-3FE700FDDCF8}" presName="level3hierChild" presStyleCnt="0"/>
      <dgm:spPr/>
    </dgm:pt>
    <dgm:pt modelId="{E47C685A-C54A-41D0-B26D-66A5349DBE0A}" type="pres">
      <dgm:prSet presAssocID="{E0C25A2C-BBC3-4AFB-ADC4-1F33A1C8049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3F98FCE-CCED-420C-85EA-C77FD5ABCDC6}" type="pres">
      <dgm:prSet presAssocID="{E0C25A2C-BBC3-4AFB-ADC4-1F33A1C8049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510EA41-2B9A-49A4-860C-C8E7E27BF7AA}" type="pres">
      <dgm:prSet presAssocID="{7237FE85-8E71-4555-BB3D-F9FA06D2B033}" presName="root2" presStyleCnt="0"/>
      <dgm:spPr/>
    </dgm:pt>
    <dgm:pt modelId="{CA0DA81A-1ED7-4F9E-B1B3-A7BB1B62EA24}" type="pres">
      <dgm:prSet presAssocID="{7237FE85-8E71-4555-BB3D-F9FA06D2B033}" presName="LevelTwoTextNode" presStyleLbl="node2" presStyleIdx="2" presStyleCnt="3" custScaleX="305196" custScaleY="202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409E68-0839-4B47-942C-E8D4DEA6770A}" type="pres">
      <dgm:prSet presAssocID="{7237FE85-8E71-4555-BB3D-F9FA06D2B033}" presName="level3hierChild" presStyleCnt="0"/>
      <dgm:spPr/>
    </dgm:pt>
  </dgm:ptLst>
  <dgm:cxnLst>
    <dgm:cxn modelId="{963C7BFC-9B7F-491A-B53F-43DC5402BB2D}" type="presOf" srcId="{A446AF39-682C-4AFA-B99D-206AD28C8419}" destId="{3F31D012-C9E3-4228-8723-0B18E87BADB2}" srcOrd="0" destOrd="0" presId="urn:microsoft.com/office/officeart/2008/layout/HorizontalMultiLevelHierarchy"/>
    <dgm:cxn modelId="{8B1AE16B-4C7D-4752-A2E4-B8BB8DDAB36E}" type="presOf" srcId="{E0C25A2C-BBC3-4AFB-ADC4-1F33A1C8049C}" destId="{E47C685A-C54A-41D0-B26D-66A5349DBE0A}" srcOrd="0" destOrd="0" presId="urn:microsoft.com/office/officeart/2008/layout/HorizontalMultiLevelHierarchy"/>
    <dgm:cxn modelId="{5492F9E9-D73A-4466-B52F-890ED84C0AEB}" type="presOf" srcId="{7237FE85-8E71-4555-BB3D-F9FA06D2B033}" destId="{CA0DA81A-1ED7-4F9E-B1B3-A7BB1B62EA24}" srcOrd="0" destOrd="0" presId="urn:microsoft.com/office/officeart/2008/layout/HorizontalMultiLevelHierarchy"/>
    <dgm:cxn modelId="{3D3628A5-9505-4D77-977E-0A120B80035E}" srcId="{5C7976C5-F473-4575-82CC-9E9C9D329BF2}" destId="{A446AF39-682C-4AFA-B99D-206AD28C8419}" srcOrd="0" destOrd="0" parTransId="{D8F8DFAE-CDC6-4E36-8377-F198D832149E}" sibTransId="{7BA76D81-CC12-4D94-B0B6-4C64D067AC3E}"/>
    <dgm:cxn modelId="{4FD70F90-8C4C-48F4-AC99-F70E059318DF}" type="presOf" srcId="{B68231FB-A692-4F12-A18C-A10C25E0AC8A}" destId="{0A8DB740-5A0F-4135-9DC3-16D63905C53D}" srcOrd="0" destOrd="0" presId="urn:microsoft.com/office/officeart/2008/layout/HorizontalMultiLevelHierarchy"/>
    <dgm:cxn modelId="{F6B818C4-76C5-48AF-8C0D-BCC5C9DC0CE1}" srcId="{A446AF39-682C-4AFA-B99D-206AD28C8419}" destId="{7237FE85-8E71-4555-BB3D-F9FA06D2B033}" srcOrd="2" destOrd="0" parTransId="{E0C25A2C-BBC3-4AFB-ADC4-1F33A1C8049C}" sibTransId="{8B3B7EB5-8143-4618-B9CF-5E8045216FEE}"/>
    <dgm:cxn modelId="{E68C978B-340F-4EFB-83D4-88E6C0D90A65}" srcId="{A446AF39-682C-4AFA-B99D-206AD28C8419}" destId="{8B7F9C41-BB29-4A2F-B1A3-C1414985C60A}" srcOrd="0" destOrd="0" parTransId="{D310A488-1AF8-4FF6-A545-20294CDA2F79}" sibTransId="{EDFD401E-B15F-4198-963D-F6F830E55882}"/>
    <dgm:cxn modelId="{3B6867C5-0DF9-449E-8822-55A7081201C5}" srcId="{A446AF39-682C-4AFA-B99D-206AD28C8419}" destId="{432BAF69-DFF4-455D-A52A-3FE700FDDCF8}" srcOrd="1" destOrd="0" parTransId="{B68231FB-A692-4F12-A18C-A10C25E0AC8A}" sibTransId="{B9BC41D0-94FF-48AE-94D9-164A0C9A402D}"/>
    <dgm:cxn modelId="{D38296BE-836E-40B6-A335-ED984C3F9331}" type="presOf" srcId="{E0C25A2C-BBC3-4AFB-ADC4-1F33A1C8049C}" destId="{23F98FCE-CCED-420C-85EA-C77FD5ABCDC6}" srcOrd="1" destOrd="0" presId="urn:microsoft.com/office/officeart/2008/layout/HorizontalMultiLevelHierarchy"/>
    <dgm:cxn modelId="{0957A308-F476-44E3-91DB-3033F074F562}" type="presOf" srcId="{D310A488-1AF8-4FF6-A545-20294CDA2F79}" destId="{2E66CB28-1F4D-4331-9547-9382083F8CB6}" srcOrd="0" destOrd="0" presId="urn:microsoft.com/office/officeart/2008/layout/HorizontalMultiLevelHierarchy"/>
    <dgm:cxn modelId="{E2AC18D1-6EB6-4CAE-ACE8-DD124CB10847}" type="presOf" srcId="{8B7F9C41-BB29-4A2F-B1A3-C1414985C60A}" destId="{19C6F3B7-4A2F-40D7-AA3E-AEAEA0B45CCB}" srcOrd="0" destOrd="0" presId="urn:microsoft.com/office/officeart/2008/layout/HorizontalMultiLevelHierarchy"/>
    <dgm:cxn modelId="{4EF97FCB-89BB-4AF7-8B0F-9438AFAB149E}" type="presOf" srcId="{B68231FB-A692-4F12-A18C-A10C25E0AC8A}" destId="{C4AB80B6-A3B9-4A59-92AF-64A34EE74D87}" srcOrd="1" destOrd="0" presId="urn:microsoft.com/office/officeart/2008/layout/HorizontalMultiLevelHierarchy"/>
    <dgm:cxn modelId="{034BF218-B323-4EE9-A3B2-DFF1D8691F1B}" type="presOf" srcId="{5C7976C5-F473-4575-82CC-9E9C9D329BF2}" destId="{0EA9AA2E-4758-4D95-8F1E-2F78D90ECF68}" srcOrd="0" destOrd="0" presId="urn:microsoft.com/office/officeart/2008/layout/HorizontalMultiLevelHierarchy"/>
    <dgm:cxn modelId="{29C92351-4255-400A-BC9A-805EE49B822A}" type="presOf" srcId="{D310A488-1AF8-4FF6-A545-20294CDA2F79}" destId="{078AB79F-0FF7-4D63-99E5-05F07B6FB4B7}" srcOrd="1" destOrd="0" presId="urn:microsoft.com/office/officeart/2008/layout/HorizontalMultiLevelHierarchy"/>
    <dgm:cxn modelId="{8A01A18C-0483-45B9-A37F-C6A43BF77C37}" type="presOf" srcId="{432BAF69-DFF4-455D-A52A-3FE700FDDCF8}" destId="{B1895CED-9BC6-44CB-A3B6-DDAC1A681FE0}" srcOrd="0" destOrd="0" presId="urn:microsoft.com/office/officeart/2008/layout/HorizontalMultiLevelHierarchy"/>
    <dgm:cxn modelId="{499FC3DF-AC31-4904-A484-658AB4BFF7D3}" type="presParOf" srcId="{0EA9AA2E-4758-4D95-8F1E-2F78D90ECF68}" destId="{C5FB7182-451B-4B00-8153-3263112499FE}" srcOrd="0" destOrd="0" presId="urn:microsoft.com/office/officeart/2008/layout/HorizontalMultiLevelHierarchy"/>
    <dgm:cxn modelId="{1F422642-6865-48C7-B82E-81FA6A2059DF}" type="presParOf" srcId="{C5FB7182-451B-4B00-8153-3263112499FE}" destId="{3F31D012-C9E3-4228-8723-0B18E87BADB2}" srcOrd="0" destOrd="0" presId="urn:microsoft.com/office/officeart/2008/layout/HorizontalMultiLevelHierarchy"/>
    <dgm:cxn modelId="{7B976FF1-1277-4511-B954-72E630626210}" type="presParOf" srcId="{C5FB7182-451B-4B00-8153-3263112499FE}" destId="{4557EDE9-6467-45EB-91B3-70BCF8188719}" srcOrd="1" destOrd="0" presId="urn:microsoft.com/office/officeart/2008/layout/HorizontalMultiLevelHierarchy"/>
    <dgm:cxn modelId="{A3D5172C-59F7-4178-8180-3DC7EB86D597}" type="presParOf" srcId="{4557EDE9-6467-45EB-91B3-70BCF8188719}" destId="{2E66CB28-1F4D-4331-9547-9382083F8CB6}" srcOrd="0" destOrd="0" presId="urn:microsoft.com/office/officeart/2008/layout/HorizontalMultiLevelHierarchy"/>
    <dgm:cxn modelId="{123A891B-BD3D-496D-B3CB-CF8165FD4711}" type="presParOf" srcId="{2E66CB28-1F4D-4331-9547-9382083F8CB6}" destId="{078AB79F-0FF7-4D63-99E5-05F07B6FB4B7}" srcOrd="0" destOrd="0" presId="urn:microsoft.com/office/officeart/2008/layout/HorizontalMultiLevelHierarchy"/>
    <dgm:cxn modelId="{636D9218-F709-4D59-8600-204A38DD80EF}" type="presParOf" srcId="{4557EDE9-6467-45EB-91B3-70BCF8188719}" destId="{94E8D99F-CD28-4D19-9BCC-473D77AD2C48}" srcOrd="1" destOrd="0" presId="urn:microsoft.com/office/officeart/2008/layout/HorizontalMultiLevelHierarchy"/>
    <dgm:cxn modelId="{AC4863A8-AA7C-4EFC-8C15-425F01FB063A}" type="presParOf" srcId="{94E8D99F-CD28-4D19-9BCC-473D77AD2C48}" destId="{19C6F3B7-4A2F-40D7-AA3E-AEAEA0B45CCB}" srcOrd="0" destOrd="0" presId="urn:microsoft.com/office/officeart/2008/layout/HorizontalMultiLevelHierarchy"/>
    <dgm:cxn modelId="{6086AC42-E41A-4F7A-BD69-0774AB0C1869}" type="presParOf" srcId="{94E8D99F-CD28-4D19-9BCC-473D77AD2C48}" destId="{5FD00BD1-85E2-445D-91FC-E6327BD32EE5}" srcOrd="1" destOrd="0" presId="urn:microsoft.com/office/officeart/2008/layout/HorizontalMultiLevelHierarchy"/>
    <dgm:cxn modelId="{FF698479-D958-4C6A-A2C2-B01B80A8B284}" type="presParOf" srcId="{4557EDE9-6467-45EB-91B3-70BCF8188719}" destId="{0A8DB740-5A0F-4135-9DC3-16D63905C53D}" srcOrd="2" destOrd="0" presId="urn:microsoft.com/office/officeart/2008/layout/HorizontalMultiLevelHierarchy"/>
    <dgm:cxn modelId="{C0F96101-2681-4F6E-AEEB-2DFEC755EBE7}" type="presParOf" srcId="{0A8DB740-5A0F-4135-9DC3-16D63905C53D}" destId="{C4AB80B6-A3B9-4A59-92AF-64A34EE74D87}" srcOrd="0" destOrd="0" presId="urn:microsoft.com/office/officeart/2008/layout/HorizontalMultiLevelHierarchy"/>
    <dgm:cxn modelId="{F3A2B2A7-E4AC-48B9-90F5-46069A55D1A3}" type="presParOf" srcId="{4557EDE9-6467-45EB-91B3-70BCF8188719}" destId="{A6BE129F-E30F-4F9B-91A1-115E95797D96}" srcOrd="3" destOrd="0" presId="urn:microsoft.com/office/officeart/2008/layout/HorizontalMultiLevelHierarchy"/>
    <dgm:cxn modelId="{0BCC0556-4050-4B5C-8CA9-019D803462E7}" type="presParOf" srcId="{A6BE129F-E30F-4F9B-91A1-115E95797D96}" destId="{B1895CED-9BC6-44CB-A3B6-DDAC1A681FE0}" srcOrd="0" destOrd="0" presId="urn:microsoft.com/office/officeart/2008/layout/HorizontalMultiLevelHierarchy"/>
    <dgm:cxn modelId="{ED9B0615-29A6-4B71-A726-A370D4D7A551}" type="presParOf" srcId="{A6BE129F-E30F-4F9B-91A1-115E95797D96}" destId="{8D049181-A25D-4D38-BFF3-2965A9087C68}" srcOrd="1" destOrd="0" presId="urn:microsoft.com/office/officeart/2008/layout/HorizontalMultiLevelHierarchy"/>
    <dgm:cxn modelId="{CA7D9C35-5DA4-4534-94DB-B3F05FAFF6C3}" type="presParOf" srcId="{4557EDE9-6467-45EB-91B3-70BCF8188719}" destId="{E47C685A-C54A-41D0-B26D-66A5349DBE0A}" srcOrd="4" destOrd="0" presId="urn:microsoft.com/office/officeart/2008/layout/HorizontalMultiLevelHierarchy"/>
    <dgm:cxn modelId="{1E5826FD-4C58-476B-B56A-7B0CD06004DB}" type="presParOf" srcId="{E47C685A-C54A-41D0-B26D-66A5349DBE0A}" destId="{23F98FCE-CCED-420C-85EA-C77FD5ABCDC6}" srcOrd="0" destOrd="0" presId="urn:microsoft.com/office/officeart/2008/layout/HorizontalMultiLevelHierarchy"/>
    <dgm:cxn modelId="{656C3354-06A7-4408-B631-F0CE022C2039}" type="presParOf" srcId="{4557EDE9-6467-45EB-91B3-70BCF8188719}" destId="{1510EA41-2B9A-49A4-860C-C8E7E27BF7AA}" srcOrd="5" destOrd="0" presId="urn:microsoft.com/office/officeart/2008/layout/HorizontalMultiLevelHierarchy"/>
    <dgm:cxn modelId="{64582BC9-93A9-4225-BCB4-DEDBD02AB3CA}" type="presParOf" srcId="{1510EA41-2B9A-49A4-860C-C8E7E27BF7AA}" destId="{CA0DA81A-1ED7-4F9E-B1B3-A7BB1B62EA24}" srcOrd="0" destOrd="0" presId="urn:microsoft.com/office/officeart/2008/layout/HorizontalMultiLevelHierarchy"/>
    <dgm:cxn modelId="{623DD85A-587F-4B9F-9C92-6AAE09DA8107}" type="presParOf" srcId="{1510EA41-2B9A-49A4-860C-C8E7E27BF7AA}" destId="{C3409E68-0839-4B47-942C-E8D4DEA677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E179F-0742-4E6F-A908-E9232F2F9CD5}" type="doc">
      <dgm:prSet loTypeId="urn:microsoft.com/office/officeart/2005/8/layout/default#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16A2D44-4D56-470C-9189-40E56ABCD7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Кубування   </a:t>
          </a:r>
          <a:endParaRPr lang="ru-RU" b="1" dirty="0">
            <a:solidFill>
              <a:srgbClr val="312C94"/>
            </a:solidFill>
          </a:endParaRPr>
        </a:p>
      </dgm:t>
    </dgm:pt>
    <dgm:pt modelId="{9C7E4DC9-E94B-4E24-AC82-4B6132DD3386}" type="parTrans" cxnId="{0C9C04BF-1B05-4157-86BA-35A720E845F3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390DF0A8-9C09-4725-87B1-2A3337FE736E}" type="sibTrans" cxnId="{0C9C04BF-1B05-4157-86BA-35A720E845F3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168C035-F35C-442F-91CB-B1F4095620FD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Різнокольорові капелюшки</a:t>
          </a:r>
          <a:endParaRPr lang="ru-RU" b="1" dirty="0">
            <a:solidFill>
              <a:srgbClr val="312C94"/>
            </a:solidFill>
          </a:endParaRPr>
        </a:p>
      </dgm:t>
    </dgm:pt>
    <dgm:pt modelId="{5495427F-8384-4BD8-A190-28446FE85AB9}" type="parTrans" cxnId="{B1A9772C-0563-4F1D-8533-83F4914F2BB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2F255F57-B6AB-4B3E-AEDE-939FC230B793}" type="sibTrans" cxnId="{B1A9772C-0563-4F1D-8533-83F4914F2BB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BE6BFFD-2CC4-4199-95AC-068AAB90FEC6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Сенкан </a:t>
          </a:r>
          <a:endParaRPr lang="ru-RU" b="1" dirty="0">
            <a:solidFill>
              <a:srgbClr val="312C94"/>
            </a:solidFill>
          </a:endParaRPr>
        </a:p>
      </dgm:t>
    </dgm:pt>
    <dgm:pt modelId="{06B08B3C-42F4-42C4-887B-682C82A02901}" type="parTrans" cxnId="{667EE9F4-A7E0-44F6-BDF2-D61BA3E4773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AC20EAA-3756-47A5-9504-9BE565FED0BA}" type="sibTrans" cxnId="{667EE9F4-A7E0-44F6-BDF2-D61BA3E4773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2141025-1D0D-4973-9B74-5B6CFD540997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Читання тексту з позначками</a:t>
          </a:r>
          <a:endParaRPr lang="ru-RU" b="1" dirty="0">
            <a:solidFill>
              <a:srgbClr val="312C94"/>
            </a:solidFill>
          </a:endParaRPr>
        </a:p>
      </dgm:t>
    </dgm:pt>
    <dgm:pt modelId="{D76FCFAF-82D5-4A7E-920B-2AB433858E8B}" type="parTrans" cxnId="{44E08FB9-A519-4E45-9094-9BB5CC6C8568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293FF078-1995-46ED-833A-0E21AD40AA5D}" type="sibTrans" cxnId="{44E08FB9-A519-4E45-9094-9BB5CC6C8568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70B82360-2652-4EAB-BD4F-472AEB2C4C46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Читання з передбаченням</a:t>
          </a:r>
          <a:endParaRPr lang="ru-RU" b="1" dirty="0">
            <a:solidFill>
              <a:srgbClr val="312C94"/>
            </a:solidFill>
          </a:endParaRPr>
        </a:p>
      </dgm:t>
    </dgm:pt>
    <dgm:pt modelId="{BE5B1821-1B7D-438A-9E05-65D4B91C1A9D}" type="parTrans" cxnId="{AB500B87-5E33-4190-A416-342B61831B1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D550DF9-2B20-4F9D-9EB5-7EBADA248258}" type="sibTrans" cxnId="{AB500B87-5E33-4190-A416-342B61831B1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4ACD7B2-C72B-4383-B68C-DFFB8780CE58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Читання в парі – узагальнення в парі</a:t>
          </a:r>
          <a:endParaRPr lang="ru-RU" b="1" dirty="0">
            <a:solidFill>
              <a:srgbClr val="312C94"/>
            </a:solidFill>
          </a:endParaRPr>
        </a:p>
      </dgm:t>
    </dgm:pt>
    <dgm:pt modelId="{ECD0ED2A-993C-46AD-8C85-81BB9FD3C3CC}" type="parTrans" cxnId="{29A59D7E-CE76-4F29-8BEA-C5DFC40566E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68457627-759D-4F0F-AAA2-B33879F674A4}" type="sibTrans" cxnId="{29A59D7E-CE76-4F29-8BEA-C5DFC40566E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73D2676-58AC-4099-A07B-C362012CEAB4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Спрямоване читання</a:t>
          </a:r>
          <a:endParaRPr lang="ru-RU" b="1" dirty="0">
            <a:solidFill>
              <a:srgbClr val="312C94"/>
            </a:solidFill>
          </a:endParaRPr>
        </a:p>
      </dgm:t>
    </dgm:pt>
    <dgm:pt modelId="{B8EA12F6-1841-448A-AC53-CC34523EA19D}" type="parTrans" cxnId="{67C0494F-96F4-4034-B46C-C0959D16E4E1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237B926-970B-4F0C-93B6-23B72765A053}" type="sibTrans" cxnId="{67C0494F-96F4-4034-B46C-C0959D16E4E1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A83E192-8257-4D5F-89CD-CA2EF1676FDE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Знаємо – хочемо дізнатися – дізналися</a:t>
          </a:r>
          <a:endParaRPr lang="ru-RU" b="1" dirty="0">
            <a:solidFill>
              <a:srgbClr val="312C94"/>
            </a:solidFill>
          </a:endParaRPr>
        </a:p>
      </dgm:t>
    </dgm:pt>
    <dgm:pt modelId="{A2A127A5-CD1C-4332-A6E9-3A07CEA31BF6}" type="parTrans" cxnId="{3C8F73A4-2B19-4CC1-81E2-1CF14D0EA73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A108E485-DBB1-49A9-999B-550F777F9B19}" type="sibTrans" cxnId="{3C8F73A4-2B19-4CC1-81E2-1CF14D0EA73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0752509-E066-4286-B235-5E71B7816EF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Діаграма Венна</a:t>
          </a:r>
          <a:endParaRPr lang="ru-RU" b="1" dirty="0">
            <a:solidFill>
              <a:srgbClr val="312C94"/>
            </a:solidFill>
          </a:endParaRPr>
        </a:p>
      </dgm:t>
    </dgm:pt>
    <dgm:pt modelId="{C4DE910E-FC1F-490C-9AC6-766DC2118434}" type="parTrans" cxnId="{604748F3-5D27-4EDD-8FA7-77695BFD65A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A5310E7F-C479-4A9B-B274-B26799786319}" type="sibTrans" cxnId="{604748F3-5D27-4EDD-8FA7-77695BFD65A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C9AD45A-D1EA-4923-8D43-474894DE8E8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Порушена послідовність</a:t>
          </a:r>
          <a:endParaRPr lang="ru-RU" b="1" dirty="0">
            <a:solidFill>
              <a:srgbClr val="312C94"/>
            </a:solidFill>
          </a:endParaRPr>
        </a:p>
      </dgm:t>
    </dgm:pt>
    <dgm:pt modelId="{4C742924-E532-44BA-A58B-0105363FF2D7}" type="parTrans" cxnId="{6254D0C2-6F0A-4809-915E-4813C16FE06F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D1BD8D89-FE2C-403E-B003-12A3647AB665}" type="sibTrans" cxnId="{6254D0C2-6F0A-4809-915E-4813C16FE06F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AB53408-3DA8-4872-B1BD-0B6C6BC4065C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Лінія цінностей, кутки.</a:t>
          </a:r>
          <a:endParaRPr lang="ru-RU" b="1" dirty="0">
            <a:solidFill>
              <a:srgbClr val="312C94"/>
            </a:solidFill>
          </a:endParaRPr>
        </a:p>
      </dgm:t>
    </dgm:pt>
    <dgm:pt modelId="{DC3678C1-0923-41CC-A2D7-6C4D2C7BA51C}" type="parTrans" cxnId="{44A8B921-BF59-43C9-8906-915B8EF550B4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B38F61A-7C3A-4FBF-A345-B5D1A6823B11}" type="sibTrans" cxnId="{44A8B921-BF59-43C9-8906-915B8EF550B4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54C8096-AC51-4977-8C3D-EFD168D65E4F}">
      <dgm:prSet phldrT="[Текст]"/>
      <dgm:spPr>
        <a:solidFill>
          <a:srgbClr val="FF7C8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Перемішайтесь-замріть-обговоріть</a:t>
          </a:r>
          <a:endParaRPr lang="ru-RU" b="1" dirty="0">
            <a:solidFill>
              <a:srgbClr val="312C94"/>
            </a:solidFill>
          </a:endParaRPr>
        </a:p>
      </dgm:t>
    </dgm:pt>
    <dgm:pt modelId="{0FADA730-1946-4405-A608-3EC33AC9B917}" type="parTrans" cxnId="{C41A518F-140C-4DF0-A213-DAE2EE85B262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C9F5E85-A478-49FB-A739-1A906872E076}" type="sibTrans" cxnId="{C41A518F-140C-4DF0-A213-DAE2EE85B262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2DE295C-68B7-4F4A-AE49-8B087FC994A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Структурований огляд</a:t>
          </a:r>
          <a:endParaRPr lang="ru-RU" b="1" dirty="0">
            <a:solidFill>
              <a:srgbClr val="312C94"/>
            </a:solidFill>
          </a:endParaRPr>
        </a:p>
      </dgm:t>
    </dgm:pt>
    <dgm:pt modelId="{15A7C4AA-A523-445A-B112-EDB67C935053}" type="parTrans" cxnId="{0DA7BD48-6ECE-4A45-9483-2DCD736E7D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97932FE-47D0-4811-AD01-B4F8A2F76CE8}" type="sibTrans" cxnId="{0DA7BD48-6ECE-4A45-9483-2DCD736E7D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FC1B77D-C81E-40F5-A144-DBE97ED31BE6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Карусель Круговий огляд</a:t>
          </a:r>
          <a:endParaRPr lang="ru-RU" b="1" dirty="0">
            <a:solidFill>
              <a:srgbClr val="312C94"/>
            </a:solidFill>
          </a:endParaRPr>
        </a:p>
      </dgm:t>
    </dgm:pt>
    <dgm:pt modelId="{0390A57C-ACF2-485F-99AE-E8017A0074E3}" type="parTrans" cxnId="{FB73A8CB-1A9E-490B-B94B-8FDC4C7085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D60CD5C4-FC43-44A2-822B-73F7F96D1CF5}" type="sibTrans" cxnId="{FB73A8CB-1A9E-490B-B94B-8FDC4C7085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1FD9DD2-08E1-4CBE-93FD-080821264F28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Асоціативний кущ</a:t>
          </a:r>
          <a:endParaRPr lang="ru-RU" b="1" dirty="0">
            <a:solidFill>
              <a:srgbClr val="312C94"/>
            </a:solidFill>
          </a:endParaRPr>
        </a:p>
      </dgm:t>
    </dgm:pt>
    <dgm:pt modelId="{27466847-66A9-4359-AABA-07C35743FF59}" type="parTrans" cxnId="{EFA66C2C-E399-4323-90CE-DB266AA8718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FFBCC117-5B19-487C-8DA5-1D45540033EB}" type="sibTrans" cxnId="{EFA66C2C-E399-4323-90CE-DB266AA8718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53D3601-781C-4107-A26E-03C4C008F20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Читаємо та запитуємо</a:t>
          </a:r>
          <a:endParaRPr lang="ru-RU" b="1" dirty="0">
            <a:solidFill>
              <a:srgbClr val="312C94"/>
            </a:solidFill>
          </a:endParaRPr>
        </a:p>
      </dgm:t>
    </dgm:pt>
    <dgm:pt modelId="{31BE7BF7-8EF4-4715-86E7-81CA50255D07}" type="parTrans" cxnId="{CBB0C4A3-06AE-471E-B52D-348986EAACB1}">
      <dgm:prSet/>
      <dgm:spPr/>
      <dgm:t>
        <a:bodyPr/>
        <a:lstStyle/>
        <a:p>
          <a:endParaRPr lang="ru-RU"/>
        </a:p>
      </dgm:t>
    </dgm:pt>
    <dgm:pt modelId="{8108D61C-1640-4AED-9E26-FC9BD9970FAF}" type="sibTrans" cxnId="{CBB0C4A3-06AE-471E-B52D-348986EAACB1}">
      <dgm:prSet/>
      <dgm:spPr/>
      <dgm:t>
        <a:bodyPr/>
        <a:lstStyle/>
        <a:p>
          <a:endParaRPr lang="ru-RU"/>
        </a:p>
      </dgm:t>
    </dgm:pt>
    <dgm:pt modelId="{9D22C260-1806-4C11-BC4F-E10EA20DBA7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Збережіть останнє слово за мною</a:t>
          </a:r>
          <a:endParaRPr lang="ru-RU" b="1" dirty="0">
            <a:solidFill>
              <a:srgbClr val="312C94"/>
            </a:solidFill>
          </a:endParaRPr>
        </a:p>
      </dgm:t>
    </dgm:pt>
    <dgm:pt modelId="{1E607E55-F464-4BF3-877B-6DD0FEB2DAB5}" type="parTrans" cxnId="{F2F4519F-8A2F-4C2F-8DD5-92DAF2C027B9}">
      <dgm:prSet/>
      <dgm:spPr/>
      <dgm:t>
        <a:bodyPr/>
        <a:lstStyle/>
        <a:p>
          <a:endParaRPr lang="ru-RU"/>
        </a:p>
      </dgm:t>
    </dgm:pt>
    <dgm:pt modelId="{00DBA4B4-7DEA-4EE1-8045-85623B99100D}" type="sibTrans" cxnId="{F2F4519F-8A2F-4C2F-8DD5-92DAF2C027B9}">
      <dgm:prSet/>
      <dgm:spPr/>
      <dgm:t>
        <a:bodyPr/>
        <a:lstStyle/>
        <a:p>
          <a:endParaRPr lang="ru-RU"/>
        </a:p>
      </dgm:t>
    </dgm:pt>
    <dgm:pt modelId="{291384EE-18BC-4DFD-B0A8-1DEDCD3AFBF9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Сюрприз, рюкзак</a:t>
          </a:r>
          <a:endParaRPr lang="ru-RU" b="1" dirty="0">
            <a:solidFill>
              <a:srgbClr val="312C94"/>
            </a:solidFill>
          </a:endParaRPr>
        </a:p>
      </dgm:t>
    </dgm:pt>
    <dgm:pt modelId="{4B71366E-FC43-4BB6-81AB-F96A417DEC4A}" type="parTrans" cxnId="{A15F74D2-99FD-4177-B000-9FEEFEB41429}">
      <dgm:prSet/>
      <dgm:spPr/>
      <dgm:t>
        <a:bodyPr/>
        <a:lstStyle/>
        <a:p>
          <a:endParaRPr lang="ru-RU"/>
        </a:p>
      </dgm:t>
    </dgm:pt>
    <dgm:pt modelId="{C7592563-9BE0-4162-BD5C-D28067E809E7}" type="sibTrans" cxnId="{A15F74D2-99FD-4177-B000-9FEEFEB41429}">
      <dgm:prSet/>
      <dgm:spPr/>
      <dgm:t>
        <a:bodyPr/>
        <a:lstStyle/>
        <a:p>
          <a:endParaRPr lang="ru-RU"/>
        </a:p>
      </dgm:t>
    </dgm:pt>
    <dgm:pt modelId="{D3127E74-D591-4DFE-8974-E284C13CAB71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Капелюхи, що мислять</a:t>
          </a:r>
          <a:endParaRPr lang="ru-RU" b="1" dirty="0">
            <a:solidFill>
              <a:srgbClr val="312C94"/>
            </a:solidFill>
          </a:endParaRPr>
        </a:p>
      </dgm:t>
    </dgm:pt>
    <dgm:pt modelId="{475BB575-282C-4E22-9245-725C1DF9593E}" type="parTrans" cxnId="{588B3BB1-6B56-4121-AF8D-185C1CA3567E}">
      <dgm:prSet/>
      <dgm:spPr/>
      <dgm:t>
        <a:bodyPr/>
        <a:lstStyle/>
        <a:p>
          <a:endParaRPr lang="ru-RU"/>
        </a:p>
      </dgm:t>
    </dgm:pt>
    <dgm:pt modelId="{1711A266-47C3-482B-B595-F355F2B3052D}" type="sibTrans" cxnId="{588B3BB1-6B56-4121-AF8D-185C1CA3567E}">
      <dgm:prSet/>
      <dgm:spPr/>
      <dgm:t>
        <a:bodyPr/>
        <a:lstStyle/>
        <a:p>
          <a:endParaRPr lang="ru-RU"/>
        </a:p>
      </dgm:t>
    </dgm:pt>
    <dgm:pt modelId="{38420DE9-238D-43EC-BBF0-9416F57615D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Поміч, переплутані логічні ланцюжки</a:t>
          </a:r>
          <a:endParaRPr lang="ru-RU" b="1" dirty="0">
            <a:solidFill>
              <a:srgbClr val="312C94"/>
            </a:solidFill>
          </a:endParaRPr>
        </a:p>
      </dgm:t>
    </dgm:pt>
    <dgm:pt modelId="{5B19B329-7462-4BC8-8DAD-4605D2EE2D81}" type="parTrans" cxnId="{C7472368-FCA7-4B6F-98D5-778624442137}">
      <dgm:prSet/>
      <dgm:spPr/>
      <dgm:t>
        <a:bodyPr/>
        <a:lstStyle/>
        <a:p>
          <a:endParaRPr lang="ru-RU"/>
        </a:p>
      </dgm:t>
    </dgm:pt>
    <dgm:pt modelId="{0CF34498-6F12-423B-AE01-3DA86148F389}" type="sibTrans" cxnId="{C7472368-FCA7-4B6F-98D5-778624442137}">
      <dgm:prSet/>
      <dgm:spPr/>
      <dgm:t>
        <a:bodyPr/>
        <a:lstStyle/>
        <a:p>
          <a:endParaRPr lang="ru-RU"/>
        </a:p>
      </dgm:t>
    </dgm:pt>
    <dgm:pt modelId="{355393DF-6117-49B8-972B-7F32E46B0585}">
      <dgm:prSet phldrT="[Текст]"/>
      <dgm:spPr>
        <a:solidFill>
          <a:srgbClr val="C898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Карусель, складання кластера</a:t>
          </a:r>
          <a:endParaRPr lang="ru-RU" b="1" dirty="0">
            <a:solidFill>
              <a:srgbClr val="312C94"/>
            </a:solidFill>
          </a:endParaRPr>
        </a:p>
      </dgm:t>
    </dgm:pt>
    <dgm:pt modelId="{823662DB-C4D8-43C2-96F5-C907CAFA6E3B}" type="parTrans" cxnId="{E6FE17A4-B621-4626-939F-55970C90B0F8}">
      <dgm:prSet/>
      <dgm:spPr/>
      <dgm:t>
        <a:bodyPr/>
        <a:lstStyle/>
        <a:p>
          <a:endParaRPr lang="ru-RU"/>
        </a:p>
      </dgm:t>
    </dgm:pt>
    <dgm:pt modelId="{D8AE3763-0038-46B7-8477-89EA0707079C}" type="sibTrans" cxnId="{E6FE17A4-B621-4626-939F-55970C90B0F8}">
      <dgm:prSet/>
      <dgm:spPr/>
      <dgm:t>
        <a:bodyPr/>
        <a:lstStyle/>
        <a:p>
          <a:endParaRPr lang="ru-RU"/>
        </a:p>
      </dgm:t>
    </dgm:pt>
    <dgm:pt modelId="{EDFF8A47-0D13-4380-9EBB-0BA930398B7F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Доповідач – респондент</a:t>
          </a:r>
        </a:p>
        <a:p>
          <a:endParaRPr lang="ru-RU" b="1" dirty="0">
            <a:solidFill>
              <a:srgbClr val="312C94"/>
            </a:solidFill>
          </a:endParaRPr>
        </a:p>
      </dgm:t>
    </dgm:pt>
    <dgm:pt modelId="{9E3B63EE-38AF-49D3-A0BE-1815EB414BAD}" type="parTrans" cxnId="{F94A9DD0-6F8A-4FCA-ACDB-9EBE8125C43D}">
      <dgm:prSet/>
      <dgm:spPr/>
      <dgm:t>
        <a:bodyPr/>
        <a:lstStyle/>
        <a:p>
          <a:endParaRPr lang="ru-RU"/>
        </a:p>
      </dgm:t>
    </dgm:pt>
    <dgm:pt modelId="{949BADFA-017E-4DD0-B4B4-A198EDBF96C9}" type="sibTrans" cxnId="{F94A9DD0-6F8A-4FCA-ACDB-9EBE8125C43D}">
      <dgm:prSet/>
      <dgm:spPr/>
      <dgm:t>
        <a:bodyPr/>
        <a:lstStyle/>
        <a:p>
          <a:endParaRPr lang="ru-RU"/>
        </a:p>
      </dgm:t>
    </dgm:pt>
    <dgm:pt modelId="{569992B3-C549-4937-8DAF-735E4FAD6B6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Синтез думок, мозковий штурм</a:t>
          </a:r>
          <a:endParaRPr lang="ru-RU" b="1" dirty="0">
            <a:solidFill>
              <a:srgbClr val="312C94"/>
            </a:solidFill>
          </a:endParaRPr>
        </a:p>
      </dgm:t>
    </dgm:pt>
    <dgm:pt modelId="{F3FED5F6-EF55-431A-9E24-ED9E2F1398F0}" type="parTrans" cxnId="{76F94958-22E6-4768-9505-D5988FA4ADEB}">
      <dgm:prSet/>
      <dgm:spPr/>
      <dgm:t>
        <a:bodyPr/>
        <a:lstStyle/>
        <a:p>
          <a:endParaRPr lang="ru-RU"/>
        </a:p>
      </dgm:t>
    </dgm:pt>
    <dgm:pt modelId="{840B3873-FB5E-4329-B6B2-5E031FABEE75}" type="sibTrans" cxnId="{76F94958-22E6-4768-9505-D5988FA4ADEB}">
      <dgm:prSet/>
      <dgm:spPr/>
      <dgm:t>
        <a:bodyPr/>
        <a:lstStyle/>
        <a:p>
          <a:endParaRPr lang="ru-RU"/>
        </a:p>
      </dgm:t>
    </dgm:pt>
    <dgm:pt modelId="{D8CEC84A-BAEF-4835-84CD-273AEDC8BAC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Щоденник подвійних нотаток</a:t>
          </a:r>
          <a:endParaRPr lang="ru-RU" b="1" dirty="0">
            <a:solidFill>
              <a:srgbClr val="312C94"/>
            </a:solidFill>
          </a:endParaRPr>
        </a:p>
      </dgm:t>
    </dgm:pt>
    <dgm:pt modelId="{663F1EEF-9101-4558-8620-34741C642B74}" type="parTrans" cxnId="{057D00BA-8254-4FF9-871F-AB00FFD3A819}">
      <dgm:prSet/>
      <dgm:spPr/>
      <dgm:t>
        <a:bodyPr/>
        <a:lstStyle/>
        <a:p>
          <a:endParaRPr lang="ru-RU"/>
        </a:p>
      </dgm:t>
    </dgm:pt>
    <dgm:pt modelId="{51693D3D-A02D-498F-91B3-B69C05A4A354}" type="sibTrans" cxnId="{057D00BA-8254-4FF9-871F-AB00FFD3A819}">
      <dgm:prSet/>
      <dgm:spPr/>
      <dgm:t>
        <a:bodyPr/>
        <a:lstStyle/>
        <a:p>
          <a:endParaRPr lang="ru-RU"/>
        </a:p>
      </dgm:t>
    </dgm:pt>
    <dgm:pt modelId="{A7857CCD-8F7B-410E-A559-7B4DC21C80BA}" type="pres">
      <dgm:prSet presAssocID="{66CE179F-0742-4E6F-A908-E9232F2F9C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8CBD1-33DA-4E75-93C6-02095D8AE7BF}" type="pres">
      <dgm:prSet presAssocID="{016A2D44-4D56-470C-9189-40E56ABCD717}" presName="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6E80-1405-4456-B6A1-06F28421354B}" type="pres">
      <dgm:prSet presAssocID="{390DF0A8-9C09-4725-87B1-2A3337FE736E}" presName="sibTrans" presStyleCnt="0"/>
      <dgm:spPr/>
      <dgm:t>
        <a:bodyPr/>
        <a:lstStyle/>
        <a:p>
          <a:endParaRPr lang="ru-RU"/>
        </a:p>
      </dgm:t>
    </dgm:pt>
    <dgm:pt modelId="{CF2BC044-D223-47FE-B387-B0ED91BB7239}" type="pres">
      <dgm:prSet presAssocID="{E168C035-F35C-442F-91CB-B1F4095620FD}" presName="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D4ED5-334F-45B6-B9FE-44FC359FF4FF}" type="pres">
      <dgm:prSet presAssocID="{2F255F57-B6AB-4B3E-AEDE-939FC230B793}" presName="sibTrans" presStyleCnt="0"/>
      <dgm:spPr/>
      <dgm:t>
        <a:bodyPr/>
        <a:lstStyle/>
        <a:p>
          <a:endParaRPr lang="ru-RU"/>
        </a:p>
      </dgm:t>
    </dgm:pt>
    <dgm:pt modelId="{BD320F8C-4D8D-41F1-BD2E-297D364421E4}" type="pres">
      <dgm:prSet presAssocID="{8BE6BFFD-2CC4-4199-95AC-068AAB90FEC6}" presName="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074B-0983-47AF-AC4B-3C65FBCEEF5F}" type="pres">
      <dgm:prSet presAssocID="{CAC20EAA-3756-47A5-9504-9BE565FED0BA}" presName="sibTrans" presStyleCnt="0"/>
      <dgm:spPr/>
      <dgm:t>
        <a:bodyPr/>
        <a:lstStyle/>
        <a:p>
          <a:endParaRPr lang="ru-RU"/>
        </a:p>
      </dgm:t>
    </dgm:pt>
    <dgm:pt modelId="{B961ACBE-6DC8-4C94-B286-E3BA91E01564}" type="pres">
      <dgm:prSet presAssocID="{82141025-1D0D-4973-9B74-5B6CFD540997}" presName="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CD701-8F76-40E1-AA75-2132E2D4FCBD}" type="pres">
      <dgm:prSet presAssocID="{293FF078-1995-46ED-833A-0E21AD40AA5D}" presName="sibTrans" presStyleCnt="0"/>
      <dgm:spPr/>
      <dgm:t>
        <a:bodyPr/>
        <a:lstStyle/>
        <a:p>
          <a:endParaRPr lang="ru-RU"/>
        </a:p>
      </dgm:t>
    </dgm:pt>
    <dgm:pt modelId="{0893C833-DB10-4DC0-9C04-5663BD5F353E}" type="pres">
      <dgm:prSet presAssocID="{70B82360-2652-4EAB-BD4F-472AEB2C4C46}" presName="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70D3C-25E8-43F6-AAD3-1674D66699FA}" type="pres">
      <dgm:prSet presAssocID="{5D550DF9-2B20-4F9D-9EB5-7EBADA248258}" presName="sibTrans" presStyleCnt="0"/>
      <dgm:spPr/>
      <dgm:t>
        <a:bodyPr/>
        <a:lstStyle/>
        <a:p>
          <a:endParaRPr lang="ru-RU"/>
        </a:p>
      </dgm:t>
    </dgm:pt>
    <dgm:pt modelId="{E6C9A9CD-E542-403F-8366-0A04129ACBF1}" type="pres">
      <dgm:prSet presAssocID="{54ACD7B2-C72B-4383-B68C-DFFB8780CE58}" presName="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50E42-18EA-4912-A795-AF4DFA0A97C1}" type="pres">
      <dgm:prSet presAssocID="{68457627-759D-4F0F-AAA2-B33879F674A4}" presName="sibTrans" presStyleCnt="0"/>
      <dgm:spPr/>
      <dgm:t>
        <a:bodyPr/>
        <a:lstStyle/>
        <a:p>
          <a:endParaRPr lang="ru-RU"/>
        </a:p>
      </dgm:t>
    </dgm:pt>
    <dgm:pt modelId="{2E817B0E-28FA-4F8B-A609-D19E37FC0786}" type="pres">
      <dgm:prSet presAssocID="{853D3601-781C-4107-A26E-03C4C008F20C}" presName="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8E21C-B71D-4CFF-A9A1-9D30856F21ED}" type="pres">
      <dgm:prSet presAssocID="{8108D61C-1640-4AED-9E26-FC9BD9970FAF}" presName="sibTrans" presStyleCnt="0"/>
      <dgm:spPr/>
    </dgm:pt>
    <dgm:pt modelId="{A2C24249-C5F6-476B-91E8-9942B5A3B94C}" type="pres">
      <dgm:prSet presAssocID="{9D22C260-1806-4C11-BC4F-E10EA20DBA76}" presName="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10CAC-1023-416A-B699-B9C6342D49A7}" type="pres">
      <dgm:prSet presAssocID="{00DBA4B4-7DEA-4EE1-8045-85623B99100D}" presName="sibTrans" presStyleCnt="0"/>
      <dgm:spPr/>
    </dgm:pt>
    <dgm:pt modelId="{8A4F132F-33F2-4562-90EE-EC5B0DEDF14B}" type="pres">
      <dgm:prSet presAssocID="{573D2676-58AC-4099-A07B-C362012CEAB4}" presName="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D38CC-1444-4652-90DB-6C5B2C663AEB}" type="pres">
      <dgm:prSet presAssocID="{B237B926-970B-4F0C-93B6-23B72765A053}" presName="sibTrans" presStyleCnt="0"/>
      <dgm:spPr/>
      <dgm:t>
        <a:bodyPr/>
        <a:lstStyle/>
        <a:p>
          <a:endParaRPr lang="ru-RU"/>
        </a:p>
      </dgm:t>
    </dgm:pt>
    <dgm:pt modelId="{164FA8A3-A152-4C62-BB00-91C503D4A67A}" type="pres">
      <dgm:prSet presAssocID="{291384EE-18BC-4DFD-B0A8-1DEDCD3AFBF9}" presName="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8B34B-E3EC-4A6F-9E1C-CE6CF91C8E5A}" type="pres">
      <dgm:prSet presAssocID="{C7592563-9BE0-4162-BD5C-D28067E809E7}" presName="sibTrans" presStyleCnt="0"/>
      <dgm:spPr/>
    </dgm:pt>
    <dgm:pt modelId="{4B6B1AC6-2A71-4B60-B9E3-4B6876B59E41}" type="pres">
      <dgm:prSet presAssocID="{D3127E74-D591-4DFE-8974-E284C13CAB71}" presName="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7BECF-79C7-470B-8B64-B4A27965E9D7}" type="pres">
      <dgm:prSet presAssocID="{1711A266-47C3-482B-B595-F355F2B3052D}" presName="sibTrans" presStyleCnt="0"/>
      <dgm:spPr/>
    </dgm:pt>
    <dgm:pt modelId="{A536E970-98FD-4A68-AC16-971FA76A10CE}" type="pres">
      <dgm:prSet presAssocID="{D8CEC84A-BAEF-4835-84CD-273AEDC8BAC6}" presName="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C024F-37D2-4FF9-93F8-6E57E6D0EC25}" type="pres">
      <dgm:prSet presAssocID="{51693D3D-A02D-498F-91B3-B69C05A4A354}" presName="sibTrans" presStyleCnt="0"/>
      <dgm:spPr/>
    </dgm:pt>
    <dgm:pt modelId="{4010D55C-79C9-43B2-8EE3-B0557EDB54F7}" type="pres">
      <dgm:prSet presAssocID="{38420DE9-238D-43EC-BBF0-9416F57615D9}" presName="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643E1-555C-41AF-84F1-27614287F1BE}" type="pres">
      <dgm:prSet presAssocID="{0CF34498-6F12-423B-AE01-3DA86148F389}" presName="sibTrans" presStyleCnt="0"/>
      <dgm:spPr/>
    </dgm:pt>
    <dgm:pt modelId="{209DB4A6-4A29-432F-B8A5-637BD10B9057}" type="pres">
      <dgm:prSet presAssocID="{355393DF-6117-49B8-972B-7F32E46B0585}" presName="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5F931-EA9C-4C8C-B4C1-10EE2A8CECB3}" type="pres">
      <dgm:prSet presAssocID="{D8AE3763-0038-46B7-8477-89EA0707079C}" presName="sibTrans" presStyleCnt="0"/>
      <dgm:spPr/>
    </dgm:pt>
    <dgm:pt modelId="{834F4321-940E-47B8-9071-AB8B901F3FA3}" type="pres">
      <dgm:prSet presAssocID="{569992B3-C549-4937-8DAF-735E4FAD6B62}" presName="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6621C-E55A-48A6-8539-3C29006B3E2E}" type="pres">
      <dgm:prSet presAssocID="{840B3873-FB5E-4329-B6B2-5E031FABEE75}" presName="sibTrans" presStyleCnt="0"/>
      <dgm:spPr/>
    </dgm:pt>
    <dgm:pt modelId="{7BFB7A48-881D-4E08-8421-9F83CA2FC2E2}" type="pres">
      <dgm:prSet presAssocID="{EDFF8A47-0D13-4380-9EBB-0BA930398B7F}" presName="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10DC9-5209-45BD-A2CD-135F213CD9D8}" type="pres">
      <dgm:prSet presAssocID="{949BADFA-017E-4DD0-B4B4-A198EDBF96C9}" presName="sibTrans" presStyleCnt="0"/>
      <dgm:spPr/>
    </dgm:pt>
    <dgm:pt modelId="{04691FE6-BA9A-4E5A-8C8A-1071009D706C}" type="pres">
      <dgm:prSet presAssocID="{EA83E192-8257-4D5F-89CD-CA2EF1676FDE}" presName="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F3E01-C1E9-448C-85AD-C22BF0E1DA25}" type="pres">
      <dgm:prSet presAssocID="{A108E485-DBB1-49A9-999B-550F777F9B19}" presName="sibTrans" presStyleCnt="0"/>
      <dgm:spPr/>
      <dgm:t>
        <a:bodyPr/>
        <a:lstStyle/>
        <a:p>
          <a:endParaRPr lang="ru-RU"/>
        </a:p>
      </dgm:t>
    </dgm:pt>
    <dgm:pt modelId="{E7F5DA6C-D3AE-46AE-82C4-DD66A7548F2B}" type="pres">
      <dgm:prSet presAssocID="{80752509-E066-4286-B235-5E71B7816EF1}" presName="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18623-2346-4206-9DE7-B7E5314EEDCD}" type="pres">
      <dgm:prSet presAssocID="{A5310E7F-C479-4A9B-B274-B26799786319}" presName="sibTrans" presStyleCnt="0"/>
      <dgm:spPr/>
      <dgm:t>
        <a:bodyPr/>
        <a:lstStyle/>
        <a:p>
          <a:endParaRPr lang="ru-RU"/>
        </a:p>
      </dgm:t>
    </dgm:pt>
    <dgm:pt modelId="{2E0C7925-D0AA-4562-B2D0-7658AB8F701B}" type="pres">
      <dgm:prSet presAssocID="{4C9AD45A-D1EA-4923-8D43-474894DE8E86}" presName="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5509-4B4D-402A-9FEB-E230AA3D82A3}" type="pres">
      <dgm:prSet presAssocID="{D1BD8D89-FE2C-403E-B003-12A3647AB665}" presName="sibTrans" presStyleCnt="0"/>
      <dgm:spPr/>
      <dgm:t>
        <a:bodyPr/>
        <a:lstStyle/>
        <a:p>
          <a:endParaRPr lang="ru-RU"/>
        </a:p>
      </dgm:t>
    </dgm:pt>
    <dgm:pt modelId="{7D1C4839-2C60-491B-995D-276F40DAB483}" type="pres">
      <dgm:prSet presAssocID="{BAB53408-3DA8-4872-B1BD-0B6C6BC4065C}" presName="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6FB79-5D79-4456-913D-54A33AFDD6AE}" type="pres">
      <dgm:prSet presAssocID="{BB38F61A-7C3A-4FBF-A345-B5D1A6823B11}" presName="sibTrans" presStyleCnt="0"/>
      <dgm:spPr/>
      <dgm:t>
        <a:bodyPr/>
        <a:lstStyle/>
        <a:p>
          <a:endParaRPr lang="ru-RU"/>
        </a:p>
      </dgm:t>
    </dgm:pt>
    <dgm:pt modelId="{7ECD1F5E-169C-49DB-851F-8012DCE201D2}" type="pres">
      <dgm:prSet presAssocID="{454C8096-AC51-4977-8C3D-EFD168D65E4F}" presName="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338B-47D2-423C-B018-DCC9A325E7C2}" type="pres">
      <dgm:prSet presAssocID="{CC9F5E85-A478-49FB-A739-1A906872E076}" presName="sibTrans" presStyleCnt="0"/>
      <dgm:spPr/>
      <dgm:t>
        <a:bodyPr/>
        <a:lstStyle/>
        <a:p>
          <a:endParaRPr lang="ru-RU"/>
        </a:p>
      </dgm:t>
    </dgm:pt>
    <dgm:pt modelId="{EAACEDBA-2EC7-409D-90A0-6D19FE98C843}" type="pres">
      <dgm:prSet presAssocID="{42DE295C-68B7-4F4A-AE49-8B087FC994A5}" presName="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91FD2-E533-4364-BD42-B220DBE134DE}" type="pres">
      <dgm:prSet presAssocID="{B97932FE-47D0-4811-AD01-B4F8A2F76CE8}" presName="sibTrans" presStyleCnt="0"/>
      <dgm:spPr/>
      <dgm:t>
        <a:bodyPr/>
        <a:lstStyle/>
        <a:p>
          <a:endParaRPr lang="ru-RU"/>
        </a:p>
      </dgm:t>
    </dgm:pt>
    <dgm:pt modelId="{A3AD22A6-C9C0-45F8-A890-CD812E16DC5E}" type="pres">
      <dgm:prSet presAssocID="{CFC1B77D-C81E-40F5-A144-DBE97ED31BE6}" presName="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E9956-23E5-417F-B6F9-7052D9F45886}" type="pres">
      <dgm:prSet presAssocID="{D60CD5C4-FC43-44A2-822B-73F7F96D1CF5}" presName="sibTrans" presStyleCnt="0"/>
      <dgm:spPr/>
      <dgm:t>
        <a:bodyPr/>
        <a:lstStyle/>
        <a:p>
          <a:endParaRPr lang="ru-RU"/>
        </a:p>
      </dgm:t>
    </dgm:pt>
    <dgm:pt modelId="{9B8771E6-106C-4D2D-8F56-11855ECF6E17}" type="pres">
      <dgm:prSet presAssocID="{E1FD9DD2-08E1-4CBE-93FD-080821264F28}" presName="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B3BB1-6B56-4121-AF8D-185C1CA3567E}" srcId="{66CE179F-0742-4E6F-A908-E9232F2F9CD5}" destId="{D3127E74-D591-4DFE-8974-E284C13CAB71}" srcOrd="10" destOrd="0" parTransId="{475BB575-282C-4E22-9245-725C1DF9593E}" sibTransId="{1711A266-47C3-482B-B595-F355F2B3052D}"/>
    <dgm:cxn modelId="{C7472368-FCA7-4B6F-98D5-778624442137}" srcId="{66CE179F-0742-4E6F-A908-E9232F2F9CD5}" destId="{38420DE9-238D-43EC-BBF0-9416F57615D9}" srcOrd="12" destOrd="0" parTransId="{5B19B329-7462-4BC8-8DAD-4605D2EE2D81}" sibTransId="{0CF34498-6F12-423B-AE01-3DA86148F389}"/>
    <dgm:cxn modelId="{67C0494F-96F4-4034-B46C-C0959D16E4E1}" srcId="{66CE179F-0742-4E6F-A908-E9232F2F9CD5}" destId="{573D2676-58AC-4099-A07B-C362012CEAB4}" srcOrd="8" destOrd="0" parTransId="{B8EA12F6-1841-448A-AC53-CC34523EA19D}" sibTransId="{B237B926-970B-4F0C-93B6-23B72765A053}"/>
    <dgm:cxn modelId="{EF1D0E2B-2E70-47BF-B882-C1F28C01E03F}" type="presOf" srcId="{82141025-1D0D-4973-9B74-5B6CFD540997}" destId="{B961ACBE-6DC8-4C94-B286-E3BA91E01564}" srcOrd="0" destOrd="0" presId="urn:microsoft.com/office/officeart/2005/8/layout/default#1"/>
    <dgm:cxn modelId="{604748F3-5D27-4EDD-8FA7-77695BFD65A0}" srcId="{66CE179F-0742-4E6F-A908-E9232F2F9CD5}" destId="{80752509-E066-4286-B235-5E71B7816EF1}" srcOrd="17" destOrd="0" parTransId="{C4DE910E-FC1F-490C-9AC6-766DC2118434}" sibTransId="{A5310E7F-C479-4A9B-B274-B26799786319}"/>
    <dgm:cxn modelId="{FB73A8CB-1A9E-490B-B94B-8FDC4C708547}" srcId="{66CE179F-0742-4E6F-A908-E9232F2F9CD5}" destId="{CFC1B77D-C81E-40F5-A144-DBE97ED31BE6}" srcOrd="22" destOrd="0" parTransId="{0390A57C-ACF2-485F-99AE-E8017A0074E3}" sibTransId="{D60CD5C4-FC43-44A2-822B-73F7F96D1CF5}"/>
    <dgm:cxn modelId="{569BDCCC-77C7-4E05-A587-8B5C52FB8FDB}" type="presOf" srcId="{016A2D44-4D56-470C-9189-40E56ABCD717}" destId="{D668CBD1-33DA-4E75-93C6-02095D8AE7BF}" srcOrd="0" destOrd="0" presId="urn:microsoft.com/office/officeart/2005/8/layout/default#1"/>
    <dgm:cxn modelId="{86E44DCF-EA41-4F77-948D-336811A532EB}" type="presOf" srcId="{EA83E192-8257-4D5F-89CD-CA2EF1676FDE}" destId="{04691FE6-BA9A-4E5A-8C8A-1071009D706C}" srcOrd="0" destOrd="0" presId="urn:microsoft.com/office/officeart/2005/8/layout/default#1"/>
    <dgm:cxn modelId="{F2F4519F-8A2F-4C2F-8DD5-92DAF2C027B9}" srcId="{66CE179F-0742-4E6F-A908-E9232F2F9CD5}" destId="{9D22C260-1806-4C11-BC4F-E10EA20DBA76}" srcOrd="7" destOrd="0" parTransId="{1E607E55-F464-4BF3-877B-6DD0FEB2DAB5}" sibTransId="{00DBA4B4-7DEA-4EE1-8045-85623B99100D}"/>
    <dgm:cxn modelId="{31D9F7F6-EDF3-49F4-BB36-75F65347C50A}" type="presOf" srcId="{355393DF-6117-49B8-972B-7F32E46B0585}" destId="{209DB4A6-4A29-432F-B8A5-637BD10B9057}" srcOrd="0" destOrd="0" presId="urn:microsoft.com/office/officeart/2005/8/layout/default#1"/>
    <dgm:cxn modelId="{250DCFDD-C2E9-4190-AE3D-99061106594F}" type="presOf" srcId="{9D22C260-1806-4C11-BC4F-E10EA20DBA76}" destId="{A2C24249-C5F6-476B-91E8-9942B5A3B94C}" srcOrd="0" destOrd="0" presId="urn:microsoft.com/office/officeart/2005/8/layout/default#1"/>
    <dgm:cxn modelId="{A15F74D2-99FD-4177-B000-9FEEFEB41429}" srcId="{66CE179F-0742-4E6F-A908-E9232F2F9CD5}" destId="{291384EE-18BC-4DFD-B0A8-1DEDCD3AFBF9}" srcOrd="9" destOrd="0" parTransId="{4B71366E-FC43-4BB6-81AB-F96A417DEC4A}" sibTransId="{C7592563-9BE0-4162-BD5C-D28067E809E7}"/>
    <dgm:cxn modelId="{9091EE99-D029-4EC5-990E-ADCD182002A1}" type="presOf" srcId="{454C8096-AC51-4977-8C3D-EFD168D65E4F}" destId="{7ECD1F5E-169C-49DB-851F-8012DCE201D2}" srcOrd="0" destOrd="0" presId="urn:microsoft.com/office/officeart/2005/8/layout/default#1"/>
    <dgm:cxn modelId="{EFA66C2C-E399-4323-90CE-DB266AA8718B}" srcId="{66CE179F-0742-4E6F-A908-E9232F2F9CD5}" destId="{E1FD9DD2-08E1-4CBE-93FD-080821264F28}" srcOrd="23" destOrd="0" parTransId="{27466847-66A9-4359-AABA-07C35743FF59}" sibTransId="{FFBCC117-5B19-487C-8DA5-1D45540033EB}"/>
    <dgm:cxn modelId="{0DA7BD48-6ECE-4A45-9483-2DCD736E7D47}" srcId="{66CE179F-0742-4E6F-A908-E9232F2F9CD5}" destId="{42DE295C-68B7-4F4A-AE49-8B087FC994A5}" srcOrd="21" destOrd="0" parTransId="{15A7C4AA-A523-445A-B112-EDB67C935053}" sibTransId="{B97932FE-47D0-4811-AD01-B4F8A2F76CE8}"/>
    <dgm:cxn modelId="{F94A9DD0-6F8A-4FCA-ACDB-9EBE8125C43D}" srcId="{66CE179F-0742-4E6F-A908-E9232F2F9CD5}" destId="{EDFF8A47-0D13-4380-9EBB-0BA930398B7F}" srcOrd="15" destOrd="0" parTransId="{9E3B63EE-38AF-49D3-A0BE-1815EB414BAD}" sibTransId="{949BADFA-017E-4DD0-B4B4-A198EDBF96C9}"/>
    <dgm:cxn modelId="{82FEDE72-A524-4D6D-84F9-EEF0F3D21A4D}" type="presOf" srcId="{80752509-E066-4286-B235-5E71B7816EF1}" destId="{E7F5DA6C-D3AE-46AE-82C4-DD66A7548F2B}" srcOrd="0" destOrd="0" presId="urn:microsoft.com/office/officeart/2005/8/layout/default#1"/>
    <dgm:cxn modelId="{44E08FB9-A519-4E45-9094-9BB5CC6C8568}" srcId="{66CE179F-0742-4E6F-A908-E9232F2F9CD5}" destId="{82141025-1D0D-4973-9B74-5B6CFD540997}" srcOrd="3" destOrd="0" parTransId="{D76FCFAF-82D5-4A7E-920B-2AB433858E8B}" sibTransId="{293FF078-1995-46ED-833A-0E21AD40AA5D}"/>
    <dgm:cxn modelId="{057D00BA-8254-4FF9-871F-AB00FFD3A819}" srcId="{66CE179F-0742-4E6F-A908-E9232F2F9CD5}" destId="{D8CEC84A-BAEF-4835-84CD-273AEDC8BAC6}" srcOrd="11" destOrd="0" parTransId="{663F1EEF-9101-4558-8620-34741C642B74}" sibTransId="{51693D3D-A02D-498F-91B3-B69C05A4A354}"/>
    <dgm:cxn modelId="{FD355BFC-62A9-4B35-B446-53BB72A82882}" type="presOf" srcId="{54ACD7B2-C72B-4383-B68C-DFFB8780CE58}" destId="{E6C9A9CD-E542-403F-8366-0A04129ACBF1}" srcOrd="0" destOrd="0" presId="urn:microsoft.com/office/officeart/2005/8/layout/default#1"/>
    <dgm:cxn modelId="{0C9C04BF-1B05-4157-86BA-35A720E845F3}" srcId="{66CE179F-0742-4E6F-A908-E9232F2F9CD5}" destId="{016A2D44-4D56-470C-9189-40E56ABCD717}" srcOrd="0" destOrd="0" parTransId="{9C7E4DC9-E94B-4E24-AC82-4B6132DD3386}" sibTransId="{390DF0A8-9C09-4725-87B1-2A3337FE736E}"/>
    <dgm:cxn modelId="{874B45FF-BAC9-4D13-A419-E952537600D9}" type="presOf" srcId="{EDFF8A47-0D13-4380-9EBB-0BA930398B7F}" destId="{7BFB7A48-881D-4E08-8421-9F83CA2FC2E2}" srcOrd="0" destOrd="0" presId="urn:microsoft.com/office/officeart/2005/8/layout/default#1"/>
    <dgm:cxn modelId="{3C8F73A4-2B19-4CC1-81E2-1CF14D0EA735}" srcId="{66CE179F-0742-4E6F-A908-E9232F2F9CD5}" destId="{EA83E192-8257-4D5F-89CD-CA2EF1676FDE}" srcOrd="16" destOrd="0" parTransId="{A2A127A5-CD1C-4332-A6E9-3A07CEA31BF6}" sibTransId="{A108E485-DBB1-49A9-999B-550F777F9B19}"/>
    <dgm:cxn modelId="{379AB6BA-2AA2-4F88-B606-D21B466AED42}" type="presOf" srcId="{66CE179F-0742-4E6F-A908-E9232F2F9CD5}" destId="{A7857CCD-8F7B-410E-A559-7B4DC21C80BA}" srcOrd="0" destOrd="0" presId="urn:microsoft.com/office/officeart/2005/8/layout/default#1"/>
    <dgm:cxn modelId="{44869AF5-473A-466F-998F-E3A45439E23F}" type="presOf" srcId="{8BE6BFFD-2CC4-4199-95AC-068AAB90FEC6}" destId="{BD320F8C-4D8D-41F1-BD2E-297D364421E4}" srcOrd="0" destOrd="0" presId="urn:microsoft.com/office/officeart/2005/8/layout/default#1"/>
    <dgm:cxn modelId="{44A8B921-BF59-43C9-8906-915B8EF550B4}" srcId="{66CE179F-0742-4E6F-A908-E9232F2F9CD5}" destId="{BAB53408-3DA8-4872-B1BD-0B6C6BC4065C}" srcOrd="19" destOrd="0" parTransId="{DC3678C1-0923-41CC-A2D7-6C4D2C7BA51C}" sibTransId="{BB38F61A-7C3A-4FBF-A345-B5D1A6823B11}"/>
    <dgm:cxn modelId="{CBB0C4A3-06AE-471E-B52D-348986EAACB1}" srcId="{66CE179F-0742-4E6F-A908-E9232F2F9CD5}" destId="{853D3601-781C-4107-A26E-03C4C008F20C}" srcOrd="6" destOrd="0" parTransId="{31BE7BF7-8EF4-4715-86E7-81CA50255D07}" sibTransId="{8108D61C-1640-4AED-9E26-FC9BD9970FAF}"/>
    <dgm:cxn modelId="{B8CC2D26-1F65-443D-B008-8D581809DA38}" type="presOf" srcId="{38420DE9-238D-43EC-BBF0-9416F57615D9}" destId="{4010D55C-79C9-43B2-8EE3-B0557EDB54F7}" srcOrd="0" destOrd="0" presId="urn:microsoft.com/office/officeart/2005/8/layout/default#1"/>
    <dgm:cxn modelId="{C41A518F-140C-4DF0-A213-DAE2EE85B262}" srcId="{66CE179F-0742-4E6F-A908-E9232F2F9CD5}" destId="{454C8096-AC51-4977-8C3D-EFD168D65E4F}" srcOrd="20" destOrd="0" parTransId="{0FADA730-1946-4405-A608-3EC33AC9B917}" sibTransId="{CC9F5E85-A478-49FB-A739-1A906872E076}"/>
    <dgm:cxn modelId="{02720485-3C3A-411B-BA02-EC01343D7DA8}" type="presOf" srcId="{291384EE-18BC-4DFD-B0A8-1DEDCD3AFBF9}" destId="{164FA8A3-A152-4C62-BB00-91C503D4A67A}" srcOrd="0" destOrd="0" presId="urn:microsoft.com/office/officeart/2005/8/layout/default#1"/>
    <dgm:cxn modelId="{AEBAFF2A-3AA7-4FFE-90F6-C192858F7EE7}" type="presOf" srcId="{70B82360-2652-4EAB-BD4F-472AEB2C4C46}" destId="{0893C833-DB10-4DC0-9C04-5663BD5F353E}" srcOrd="0" destOrd="0" presId="urn:microsoft.com/office/officeart/2005/8/layout/default#1"/>
    <dgm:cxn modelId="{6AB526FB-77C6-48F9-9E87-2FEBD58A0B68}" type="presOf" srcId="{D8CEC84A-BAEF-4835-84CD-273AEDC8BAC6}" destId="{A536E970-98FD-4A68-AC16-971FA76A10CE}" srcOrd="0" destOrd="0" presId="urn:microsoft.com/office/officeart/2005/8/layout/default#1"/>
    <dgm:cxn modelId="{667EE9F4-A7E0-44F6-BDF2-D61BA3E47737}" srcId="{66CE179F-0742-4E6F-A908-E9232F2F9CD5}" destId="{8BE6BFFD-2CC4-4199-95AC-068AAB90FEC6}" srcOrd="2" destOrd="0" parTransId="{06B08B3C-42F4-42C4-887B-682C82A02901}" sibTransId="{CAC20EAA-3756-47A5-9504-9BE565FED0BA}"/>
    <dgm:cxn modelId="{EBF59D40-A9C2-4E75-84DD-9888C3FAB252}" type="presOf" srcId="{D3127E74-D591-4DFE-8974-E284C13CAB71}" destId="{4B6B1AC6-2A71-4B60-B9E3-4B6876B59E41}" srcOrd="0" destOrd="0" presId="urn:microsoft.com/office/officeart/2005/8/layout/default#1"/>
    <dgm:cxn modelId="{E6FE17A4-B621-4626-939F-55970C90B0F8}" srcId="{66CE179F-0742-4E6F-A908-E9232F2F9CD5}" destId="{355393DF-6117-49B8-972B-7F32E46B0585}" srcOrd="13" destOrd="0" parTransId="{823662DB-C4D8-43C2-96F5-C907CAFA6E3B}" sibTransId="{D8AE3763-0038-46B7-8477-89EA0707079C}"/>
    <dgm:cxn modelId="{6254D0C2-6F0A-4809-915E-4813C16FE06F}" srcId="{66CE179F-0742-4E6F-A908-E9232F2F9CD5}" destId="{4C9AD45A-D1EA-4923-8D43-474894DE8E86}" srcOrd="18" destOrd="0" parTransId="{4C742924-E532-44BA-A58B-0105363FF2D7}" sibTransId="{D1BD8D89-FE2C-403E-B003-12A3647AB665}"/>
    <dgm:cxn modelId="{82320591-A042-410F-BC05-D3E493084025}" type="presOf" srcId="{4C9AD45A-D1EA-4923-8D43-474894DE8E86}" destId="{2E0C7925-D0AA-4562-B2D0-7658AB8F701B}" srcOrd="0" destOrd="0" presId="urn:microsoft.com/office/officeart/2005/8/layout/default#1"/>
    <dgm:cxn modelId="{7458B743-8FD4-4072-BB82-ECC1A402660E}" type="presOf" srcId="{573D2676-58AC-4099-A07B-C362012CEAB4}" destId="{8A4F132F-33F2-4562-90EE-EC5B0DEDF14B}" srcOrd="0" destOrd="0" presId="urn:microsoft.com/office/officeart/2005/8/layout/default#1"/>
    <dgm:cxn modelId="{1574BA13-2D29-4AEB-A393-85E6AB0D8E7D}" type="presOf" srcId="{CFC1B77D-C81E-40F5-A144-DBE97ED31BE6}" destId="{A3AD22A6-C9C0-45F8-A890-CD812E16DC5E}" srcOrd="0" destOrd="0" presId="urn:microsoft.com/office/officeart/2005/8/layout/default#1"/>
    <dgm:cxn modelId="{CBD8B406-19F3-4BBA-A3F6-D967E6E0E678}" type="presOf" srcId="{E1FD9DD2-08E1-4CBE-93FD-080821264F28}" destId="{9B8771E6-106C-4D2D-8F56-11855ECF6E17}" srcOrd="0" destOrd="0" presId="urn:microsoft.com/office/officeart/2005/8/layout/default#1"/>
    <dgm:cxn modelId="{6A289C0B-2134-44B1-B05B-436CEFB78F6F}" type="presOf" srcId="{BAB53408-3DA8-4872-B1BD-0B6C6BC4065C}" destId="{7D1C4839-2C60-491B-995D-276F40DAB483}" srcOrd="0" destOrd="0" presId="urn:microsoft.com/office/officeart/2005/8/layout/default#1"/>
    <dgm:cxn modelId="{7690643D-CCFB-437D-B5FD-404343F65934}" type="presOf" srcId="{569992B3-C549-4937-8DAF-735E4FAD6B62}" destId="{834F4321-940E-47B8-9071-AB8B901F3FA3}" srcOrd="0" destOrd="0" presId="urn:microsoft.com/office/officeart/2005/8/layout/default#1"/>
    <dgm:cxn modelId="{1AEB7DF1-9A0C-4330-97B4-4EEF88678D94}" type="presOf" srcId="{42DE295C-68B7-4F4A-AE49-8B087FC994A5}" destId="{EAACEDBA-2EC7-409D-90A0-6D19FE98C843}" srcOrd="0" destOrd="0" presId="urn:microsoft.com/office/officeart/2005/8/layout/default#1"/>
    <dgm:cxn modelId="{76F94958-22E6-4768-9505-D5988FA4ADEB}" srcId="{66CE179F-0742-4E6F-A908-E9232F2F9CD5}" destId="{569992B3-C549-4937-8DAF-735E4FAD6B62}" srcOrd="14" destOrd="0" parTransId="{F3FED5F6-EF55-431A-9E24-ED9E2F1398F0}" sibTransId="{840B3873-FB5E-4329-B6B2-5E031FABEE75}"/>
    <dgm:cxn modelId="{63EC3D37-F5E3-4A41-BC3E-C68CBF9211A3}" type="presOf" srcId="{E168C035-F35C-442F-91CB-B1F4095620FD}" destId="{CF2BC044-D223-47FE-B387-B0ED91BB7239}" srcOrd="0" destOrd="0" presId="urn:microsoft.com/office/officeart/2005/8/layout/default#1"/>
    <dgm:cxn modelId="{AB500B87-5E33-4190-A416-342B61831B1B}" srcId="{66CE179F-0742-4E6F-A908-E9232F2F9CD5}" destId="{70B82360-2652-4EAB-BD4F-472AEB2C4C46}" srcOrd="4" destOrd="0" parTransId="{BE5B1821-1B7D-438A-9E05-65D4B91C1A9D}" sibTransId="{5D550DF9-2B20-4F9D-9EB5-7EBADA248258}"/>
    <dgm:cxn modelId="{B1A9772C-0563-4F1D-8533-83F4914F2BB5}" srcId="{66CE179F-0742-4E6F-A908-E9232F2F9CD5}" destId="{E168C035-F35C-442F-91CB-B1F4095620FD}" srcOrd="1" destOrd="0" parTransId="{5495427F-8384-4BD8-A190-28446FE85AB9}" sibTransId="{2F255F57-B6AB-4B3E-AEDE-939FC230B793}"/>
    <dgm:cxn modelId="{29A59D7E-CE76-4F29-8BEA-C5DFC40566E0}" srcId="{66CE179F-0742-4E6F-A908-E9232F2F9CD5}" destId="{54ACD7B2-C72B-4383-B68C-DFFB8780CE58}" srcOrd="5" destOrd="0" parTransId="{ECD0ED2A-993C-46AD-8C85-81BB9FD3C3CC}" sibTransId="{68457627-759D-4F0F-AAA2-B33879F674A4}"/>
    <dgm:cxn modelId="{5864F64B-8CA1-47E0-A91D-BE984D28A5AD}" type="presOf" srcId="{853D3601-781C-4107-A26E-03C4C008F20C}" destId="{2E817B0E-28FA-4F8B-A609-D19E37FC0786}" srcOrd="0" destOrd="0" presId="urn:microsoft.com/office/officeart/2005/8/layout/default#1"/>
    <dgm:cxn modelId="{CEC84067-5F98-409E-90F1-274DFFDACAF4}" type="presParOf" srcId="{A7857CCD-8F7B-410E-A559-7B4DC21C80BA}" destId="{D668CBD1-33DA-4E75-93C6-02095D8AE7BF}" srcOrd="0" destOrd="0" presId="urn:microsoft.com/office/officeart/2005/8/layout/default#1"/>
    <dgm:cxn modelId="{090C4BB0-601E-44E3-A351-EB2791A70A95}" type="presParOf" srcId="{A7857CCD-8F7B-410E-A559-7B4DC21C80BA}" destId="{D4AE6E80-1405-4456-B6A1-06F28421354B}" srcOrd="1" destOrd="0" presId="urn:microsoft.com/office/officeart/2005/8/layout/default#1"/>
    <dgm:cxn modelId="{B1C0FE2F-0A73-4C68-8B96-7612D08BC1A9}" type="presParOf" srcId="{A7857CCD-8F7B-410E-A559-7B4DC21C80BA}" destId="{CF2BC044-D223-47FE-B387-B0ED91BB7239}" srcOrd="2" destOrd="0" presId="urn:microsoft.com/office/officeart/2005/8/layout/default#1"/>
    <dgm:cxn modelId="{95F3E02D-BAA3-4E78-A554-F943A836A822}" type="presParOf" srcId="{A7857CCD-8F7B-410E-A559-7B4DC21C80BA}" destId="{749D4ED5-334F-45B6-B9FE-44FC359FF4FF}" srcOrd="3" destOrd="0" presId="urn:microsoft.com/office/officeart/2005/8/layout/default#1"/>
    <dgm:cxn modelId="{38C6B924-8D64-4794-8809-4EEC463093B2}" type="presParOf" srcId="{A7857CCD-8F7B-410E-A559-7B4DC21C80BA}" destId="{BD320F8C-4D8D-41F1-BD2E-297D364421E4}" srcOrd="4" destOrd="0" presId="urn:microsoft.com/office/officeart/2005/8/layout/default#1"/>
    <dgm:cxn modelId="{D10E625D-159A-4B43-9A4D-2E30CC2521DA}" type="presParOf" srcId="{A7857CCD-8F7B-410E-A559-7B4DC21C80BA}" destId="{9189074B-0983-47AF-AC4B-3C65FBCEEF5F}" srcOrd="5" destOrd="0" presId="urn:microsoft.com/office/officeart/2005/8/layout/default#1"/>
    <dgm:cxn modelId="{A11C9F0E-6AFC-4AAD-8BE2-F74DAD1BBF6D}" type="presParOf" srcId="{A7857CCD-8F7B-410E-A559-7B4DC21C80BA}" destId="{B961ACBE-6DC8-4C94-B286-E3BA91E01564}" srcOrd="6" destOrd="0" presId="urn:microsoft.com/office/officeart/2005/8/layout/default#1"/>
    <dgm:cxn modelId="{B6B3CBA3-91F9-4A8E-8D97-06E3BB1BB7DE}" type="presParOf" srcId="{A7857CCD-8F7B-410E-A559-7B4DC21C80BA}" destId="{D17CD701-8F76-40E1-AA75-2132E2D4FCBD}" srcOrd="7" destOrd="0" presId="urn:microsoft.com/office/officeart/2005/8/layout/default#1"/>
    <dgm:cxn modelId="{16A089BD-D6DA-4C1A-8DDD-199447A2C76E}" type="presParOf" srcId="{A7857CCD-8F7B-410E-A559-7B4DC21C80BA}" destId="{0893C833-DB10-4DC0-9C04-5663BD5F353E}" srcOrd="8" destOrd="0" presId="urn:microsoft.com/office/officeart/2005/8/layout/default#1"/>
    <dgm:cxn modelId="{52F1F082-1E84-4393-8D40-679C423976AC}" type="presParOf" srcId="{A7857CCD-8F7B-410E-A559-7B4DC21C80BA}" destId="{27E70D3C-25E8-43F6-AAD3-1674D66699FA}" srcOrd="9" destOrd="0" presId="urn:microsoft.com/office/officeart/2005/8/layout/default#1"/>
    <dgm:cxn modelId="{F23DD847-B028-46C0-8503-A2FE632AB515}" type="presParOf" srcId="{A7857CCD-8F7B-410E-A559-7B4DC21C80BA}" destId="{E6C9A9CD-E542-403F-8366-0A04129ACBF1}" srcOrd="10" destOrd="0" presId="urn:microsoft.com/office/officeart/2005/8/layout/default#1"/>
    <dgm:cxn modelId="{245A5A48-2D5C-4294-A2B1-75BDA4878F48}" type="presParOf" srcId="{A7857CCD-8F7B-410E-A559-7B4DC21C80BA}" destId="{7BB50E42-18EA-4912-A795-AF4DFA0A97C1}" srcOrd="11" destOrd="0" presId="urn:microsoft.com/office/officeart/2005/8/layout/default#1"/>
    <dgm:cxn modelId="{EB3E580F-DD38-4CEF-85A4-07FCD6E2638D}" type="presParOf" srcId="{A7857CCD-8F7B-410E-A559-7B4DC21C80BA}" destId="{2E817B0E-28FA-4F8B-A609-D19E37FC0786}" srcOrd="12" destOrd="0" presId="urn:microsoft.com/office/officeart/2005/8/layout/default#1"/>
    <dgm:cxn modelId="{BDB31E7C-7507-4C9C-A604-07BAEF0B218D}" type="presParOf" srcId="{A7857CCD-8F7B-410E-A559-7B4DC21C80BA}" destId="{D368E21C-B71D-4CFF-A9A1-9D30856F21ED}" srcOrd="13" destOrd="0" presId="urn:microsoft.com/office/officeart/2005/8/layout/default#1"/>
    <dgm:cxn modelId="{0E47CCB6-D97A-4E55-83CA-BA06D10A6281}" type="presParOf" srcId="{A7857CCD-8F7B-410E-A559-7B4DC21C80BA}" destId="{A2C24249-C5F6-476B-91E8-9942B5A3B94C}" srcOrd="14" destOrd="0" presId="urn:microsoft.com/office/officeart/2005/8/layout/default#1"/>
    <dgm:cxn modelId="{09263DDC-95B5-4AFF-B71F-0317EEF043C9}" type="presParOf" srcId="{A7857CCD-8F7B-410E-A559-7B4DC21C80BA}" destId="{E9D10CAC-1023-416A-B699-B9C6342D49A7}" srcOrd="15" destOrd="0" presId="urn:microsoft.com/office/officeart/2005/8/layout/default#1"/>
    <dgm:cxn modelId="{70A623E6-ED98-4D56-A422-B4AE9F3E8CF3}" type="presParOf" srcId="{A7857CCD-8F7B-410E-A559-7B4DC21C80BA}" destId="{8A4F132F-33F2-4562-90EE-EC5B0DEDF14B}" srcOrd="16" destOrd="0" presId="urn:microsoft.com/office/officeart/2005/8/layout/default#1"/>
    <dgm:cxn modelId="{AB65E9A7-3078-4B58-B796-4E327BDF3273}" type="presParOf" srcId="{A7857CCD-8F7B-410E-A559-7B4DC21C80BA}" destId="{5FDD38CC-1444-4652-90DB-6C5B2C663AEB}" srcOrd="17" destOrd="0" presId="urn:microsoft.com/office/officeart/2005/8/layout/default#1"/>
    <dgm:cxn modelId="{450DDF8C-1655-452A-948F-8CE3A89FCDE2}" type="presParOf" srcId="{A7857CCD-8F7B-410E-A559-7B4DC21C80BA}" destId="{164FA8A3-A152-4C62-BB00-91C503D4A67A}" srcOrd="18" destOrd="0" presId="urn:microsoft.com/office/officeart/2005/8/layout/default#1"/>
    <dgm:cxn modelId="{F25D8220-694A-4AFC-94E0-9DF9D266153F}" type="presParOf" srcId="{A7857CCD-8F7B-410E-A559-7B4DC21C80BA}" destId="{8138B34B-E3EC-4A6F-9E1C-CE6CF91C8E5A}" srcOrd="19" destOrd="0" presId="urn:microsoft.com/office/officeart/2005/8/layout/default#1"/>
    <dgm:cxn modelId="{E4C8FFD7-9FE1-47C3-8CE8-C9991E7D19F9}" type="presParOf" srcId="{A7857CCD-8F7B-410E-A559-7B4DC21C80BA}" destId="{4B6B1AC6-2A71-4B60-B9E3-4B6876B59E41}" srcOrd="20" destOrd="0" presId="urn:microsoft.com/office/officeart/2005/8/layout/default#1"/>
    <dgm:cxn modelId="{3317DF5F-770F-492A-A4B7-DF7B0B4A25EC}" type="presParOf" srcId="{A7857CCD-8F7B-410E-A559-7B4DC21C80BA}" destId="{2377BECF-79C7-470B-8B64-B4A27965E9D7}" srcOrd="21" destOrd="0" presId="urn:microsoft.com/office/officeart/2005/8/layout/default#1"/>
    <dgm:cxn modelId="{D3D1BE5E-B278-403F-8583-65A61F7F01C5}" type="presParOf" srcId="{A7857CCD-8F7B-410E-A559-7B4DC21C80BA}" destId="{A536E970-98FD-4A68-AC16-971FA76A10CE}" srcOrd="22" destOrd="0" presId="urn:microsoft.com/office/officeart/2005/8/layout/default#1"/>
    <dgm:cxn modelId="{FE051D39-13B4-4FC7-9DDE-55FFD72A2C66}" type="presParOf" srcId="{A7857CCD-8F7B-410E-A559-7B4DC21C80BA}" destId="{8A6C024F-37D2-4FF9-93F8-6E57E6D0EC25}" srcOrd="23" destOrd="0" presId="urn:microsoft.com/office/officeart/2005/8/layout/default#1"/>
    <dgm:cxn modelId="{2794D819-D0E6-45FE-9A0C-16A2B7AEBC2B}" type="presParOf" srcId="{A7857CCD-8F7B-410E-A559-7B4DC21C80BA}" destId="{4010D55C-79C9-43B2-8EE3-B0557EDB54F7}" srcOrd="24" destOrd="0" presId="urn:microsoft.com/office/officeart/2005/8/layout/default#1"/>
    <dgm:cxn modelId="{43EFCB8C-18DD-4A63-8C04-B9BAC117DC67}" type="presParOf" srcId="{A7857CCD-8F7B-410E-A559-7B4DC21C80BA}" destId="{AEF643E1-555C-41AF-84F1-27614287F1BE}" srcOrd="25" destOrd="0" presId="urn:microsoft.com/office/officeart/2005/8/layout/default#1"/>
    <dgm:cxn modelId="{FA813A4F-BE97-44C3-8F6F-C839EAFC02F2}" type="presParOf" srcId="{A7857CCD-8F7B-410E-A559-7B4DC21C80BA}" destId="{209DB4A6-4A29-432F-B8A5-637BD10B9057}" srcOrd="26" destOrd="0" presId="urn:microsoft.com/office/officeart/2005/8/layout/default#1"/>
    <dgm:cxn modelId="{67D8F93B-E7A9-464C-B706-6A9787C4BD7F}" type="presParOf" srcId="{A7857CCD-8F7B-410E-A559-7B4DC21C80BA}" destId="{E0E5F931-EA9C-4C8C-B4C1-10EE2A8CECB3}" srcOrd="27" destOrd="0" presId="urn:microsoft.com/office/officeart/2005/8/layout/default#1"/>
    <dgm:cxn modelId="{CA4AD3EE-E4F8-46C4-AC31-AA39FB210DB9}" type="presParOf" srcId="{A7857CCD-8F7B-410E-A559-7B4DC21C80BA}" destId="{834F4321-940E-47B8-9071-AB8B901F3FA3}" srcOrd="28" destOrd="0" presId="urn:microsoft.com/office/officeart/2005/8/layout/default#1"/>
    <dgm:cxn modelId="{FA89E415-6CBD-45FA-9C8A-0BA04B1C798D}" type="presParOf" srcId="{A7857CCD-8F7B-410E-A559-7B4DC21C80BA}" destId="{0E66621C-E55A-48A6-8539-3C29006B3E2E}" srcOrd="29" destOrd="0" presId="urn:microsoft.com/office/officeart/2005/8/layout/default#1"/>
    <dgm:cxn modelId="{89F7B7D9-E99E-4895-9F65-3F081B399AAF}" type="presParOf" srcId="{A7857CCD-8F7B-410E-A559-7B4DC21C80BA}" destId="{7BFB7A48-881D-4E08-8421-9F83CA2FC2E2}" srcOrd="30" destOrd="0" presId="urn:microsoft.com/office/officeart/2005/8/layout/default#1"/>
    <dgm:cxn modelId="{E4DDCA8E-4A87-41FE-BD81-8862BB34F12F}" type="presParOf" srcId="{A7857CCD-8F7B-410E-A559-7B4DC21C80BA}" destId="{11810DC9-5209-45BD-A2CD-135F213CD9D8}" srcOrd="31" destOrd="0" presId="urn:microsoft.com/office/officeart/2005/8/layout/default#1"/>
    <dgm:cxn modelId="{D6F256BD-FB3C-4482-B567-AA91AD84029F}" type="presParOf" srcId="{A7857CCD-8F7B-410E-A559-7B4DC21C80BA}" destId="{04691FE6-BA9A-4E5A-8C8A-1071009D706C}" srcOrd="32" destOrd="0" presId="urn:microsoft.com/office/officeart/2005/8/layout/default#1"/>
    <dgm:cxn modelId="{FB64696F-84E5-4E4B-9267-7070643D133E}" type="presParOf" srcId="{A7857CCD-8F7B-410E-A559-7B4DC21C80BA}" destId="{04CF3E01-C1E9-448C-85AD-C22BF0E1DA25}" srcOrd="33" destOrd="0" presId="urn:microsoft.com/office/officeart/2005/8/layout/default#1"/>
    <dgm:cxn modelId="{BD303CD3-0213-4F4A-A9DB-3E38DAF1DF49}" type="presParOf" srcId="{A7857CCD-8F7B-410E-A559-7B4DC21C80BA}" destId="{E7F5DA6C-D3AE-46AE-82C4-DD66A7548F2B}" srcOrd="34" destOrd="0" presId="urn:microsoft.com/office/officeart/2005/8/layout/default#1"/>
    <dgm:cxn modelId="{699C2539-97B8-4A3C-9AD7-BFD259BF590D}" type="presParOf" srcId="{A7857CCD-8F7B-410E-A559-7B4DC21C80BA}" destId="{3D218623-2346-4206-9DE7-B7E5314EEDCD}" srcOrd="35" destOrd="0" presId="urn:microsoft.com/office/officeart/2005/8/layout/default#1"/>
    <dgm:cxn modelId="{61117166-24B3-4CB9-BA6E-0B7862782E0E}" type="presParOf" srcId="{A7857CCD-8F7B-410E-A559-7B4DC21C80BA}" destId="{2E0C7925-D0AA-4562-B2D0-7658AB8F701B}" srcOrd="36" destOrd="0" presId="urn:microsoft.com/office/officeart/2005/8/layout/default#1"/>
    <dgm:cxn modelId="{10584D37-235E-4362-8F99-FB8FBA5ADF91}" type="presParOf" srcId="{A7857CCD-8F7B-410E-A559-7B4DC21C80BA}" destId="{9D6C5509-4B4D-402A-9FEB-E230AA3D82A3}" srcOrd="37" destOrd="0" presId="urn:microsoft.com/office/officeart/2005/8/layout/default#1"/>
    <dgm:cxn modelId="{1E46133A-1A9C-4F12-B42B-1DEDBCD80276}" type="presParOf" srcId="{A7857CCD-8F7B-410E-A559-7B4DC21C80BA}" destId="{7D1C4839-2C60-491B-995D-276F40DAB483}" srcOrd="38" destOrd="0" presId="urn:microsoft.com/office/officeart/2005/8/layout/default#1"/>
    <dgm:cxn modelId="{BC7CE839-87B2-4DC5-B106-D57F355C6D26}" type="presParOf" srcId="{A7857CCD-8F7B-410E-A559-7B4DC21C80BA}" destId="{87B6FB79-5D79-4456-913D-54A33AFDD6AE}" srcOrd="39" destOrd="0" presId="urn:microsoft.com/office/officeart/2005/8/layout/default#1"/>
    <dgm:cxn modelId="{CF3F3803-DFFB-4B1E-89B3-52DC7F7C0B28}" type="presParOf" srcId="{A7857CCD-8F7B-410E-A559-7B4DC21C80BA}" destId="{7ECD1F5E-169C-49DB-851F-8012DCE201D2}" srcOrd="40" destOrd="0" presId="urn:microsoft.com/office/officeart/2005/8/layout/default#1"/>
    <dgm:cxn modelId="{193A4F56-C4BB-4187-AAE1-28D31439BDC6}" type="presParOf" srcId="{A7857CCD-8F7B-410E-A559-7B4DC21C80BA}" destId="{59E0338B-47D2-423C-B018-DCC9A325E7C2}" srcOrd="41" destOrd="0" presId="urn:microsoft.com/office/officeart/2005/8/layout/default#1"/>
    <dgm:cxn modelId="{838548DB-53DB-417A-9884-526F9B4D43D9}" type="presParOf" srcId="{A7857CCD-8F7B-410E-A559-7B4DC21C80BA}" destId="{EAACEDBA-2EC7-409D-90A0-6D19FE98C843}" srcOrd="42" destOrd="0" presId="urn:microsoft.com/office/officeart/2005/8/layout/default#1"/>
    <dgm:cxn modelId="{DCADBAEC-6176-4B0A-AEE8-C422DD2F19F5}" type="presParOf" srcId="{A7857CCD-8F7B-410E-A559-7B4DC21C80BA}" destId="{28491FD2-E533-4364-BD42-B220DBE134DE}" srcOrd="43" destOrd="0" presId="urn:microsoft.com/office/officeart/2005/8/layout/default#1"/>
    <dgm:cxn modelId="{1320C5F4-0A79-4B74-B633-86DB2AD55D42}" type="presParOf" srcId="{A7857CCD-8F7B-410E-A559-7B4DC21C80BA}" destId="{A3AD22A6-C9C0-45F8-A890-CD812E16DC5E}" srcOrd="44" destOrd="0" presId="urn:microsoft.com/office/officeart/2005/8/layout/default#1"/>
    <dgm:cxn modelId="{B71E2C46-8ECB-4A27-9B83-F0BE9488487B}" type="presParOf" srcId="{A7857CCD-8F7B-410E-A559-7B4DC21C80BA}" destId="{D28E9956-23E5-417F-B6F9-7052D9F45886}" srcOrd="45" destOrd="0" presId="urn:microsoft.com/office/officeart/2005/8/layout/default#1"/>
    <dgm:cxn modelId="{3E6AE006-19F9-4E5B-9D8E-EC69D8DBE678}" type="presParOf" srcId="{A7857CCD-8F7B-410E-A559-7B4DC21C80BA}" destId="{9B8771E6-106C-4D2D-8F56-11855ECF6E17}" srcOrd="4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CE179F-0742-4E6F-A908-E9232F2F9CD5}" type="doc">
      <dgm:prSet loTypeId="urn:microsoft.com/office/officeart/2005/8/layout/default#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16A2D44-4D56-470C-9189-40E56ABCD7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 Методика саморозвитку             М. Монтессорі</a:t>
          </a:r>
          <a:endParaRPr lang="ru-RU" b="1" dirty="0">
            <a:solidFill>
              <a:srgbClr val="312C94"/>
            </a:solidFill>
          </a:endParaRPr>
        </a:p>
      </dgm:t>
    </dgm:pt>
    <dgm:pt modelId="{9C7E4DC9-E94B-4E24-AC82-4B6132DD3386}" type="parTrans" cxnId="{0C9C04BF-1B05-4157-86BA-35A720E845F3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390DF0A8-9C09-4725-87B1-2A3337FE736E}" type="sibTrans" cxnId="{0C9C04BF-1B05-4157-86BA-35A720E845F3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168C035-F35C-442F-91CB-B1F4095620FD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раннього інтенсивного навчання грамоти М. Зайцева</a:t>
          </a:r>
          <a:endParaRPr lang="ru-RU" sz="1400" b="1" dirty="0">
            <a:solidFill>
              <a:srgbClr val="312C94"/>
            </a:solidFill>
          </a:endParaRPr>
        </a:p>
      </dgm:t>
    </dgm:pt>
    <dgm:pt modelId="{5495427F-8384-4BD8-A190-28446FE85AB9}" type="parTrans" cxnId="{B1A9772C-0563-4F1D-8533-83F4914F2BB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2F255F57-B6AB-4B3E-AEDE-939FC230B793}" type="sibTrans" cxnId="{B1A9772C-0563-4F1D-8533-83F4914F2BB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BE6BFFD-2CC4-4199-95AC-068AAB90FEC6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 Методика гри з піском</a:t>
          </a:r>
          <a:endParaRPr lang="ru-RU" sz="1400" b="1" dirty="0">
            <a:solidFill>
              <a:srgbClr val="312C94"/>
            </a:solidFill>
          </a:endParaRPr>
        </a:p>
      </dgm:t>
    </dgm:pt>
    <dgm:pt modelId="{06B08B3C-42F4-42C4-887B-682C82A02901}" type="parTrans" cxnId="{667EE9F4-A7E0-44F6-BDF2-D61BA3E4773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AC20EAA-3756-47A5-9504-9BE565FED0BA}" type="sibTrans" cxnId="{667EE9F4-A7E0-44F6-BDF2-D61BA3E4773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2141025-1D0D-4973-9B74-5B6CFD54099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Технологія розвивального навчання “Логічні блоки Дьєнеша”</a:t>
          </a:r>
          <a:endParaRPr lang="ru-RU" sz="1400" b="1" dirty="0">
            <a:solidFill>
              <a:srgbClr val="312C94"/>
            </a:solidFill>
          </a:endParaRPr>
        </a:p>
      </dgm:t>
    </dgm:pt>
    <dgm:pt modelId="{D76FCFAF-82D5-4A7E-920B-2AB433858E8B}" type="parTrans" cxnId="{44E08FB9-A519-4E45-9094-9BB5CC6C8568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293FF078-1995-46ED-833A-0E21AD40AA5D}" type="sibTrans" cxnId="{44E08FB9-A519-4E45-9094-9BB5CC6C8568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70B82360-2652-4EAB-BD4F-472AEB2C4C46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інтегрованого навчання і виховання Б.Нікітіна</a:t>
          </a:r>
          <a:endParaRPr lang="ru-RU" sz="1400" b="1" dirty="0">
            <a:solidFill>
              <a:srgbClr val="312C94"/>
            </a:solidFill>
          </a:endParaRPr>
        </a:p>
      </dgm:t>
    </dgm:pt>
    <dgm:pt modelId="{BE5B1821-1B7D-438A-9E05-65D4B91C1A9D}" type="parTrans" cxnId="{AB500B87-5E33-4190-A416-342B61831B1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D550DF9-2B20-4F9D-9EB5-7EBADA248258}" type="sibTrans" cxnId="{AB500B87-5E33-4190-A416-342B61831B1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4ACD7B2-C72B-4383-B68C-DFFB8780CE58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Методика раннього розвитку Глена Домана</a:t>
          </a:r>
          <a:endParaRPr lang="ru-RU" b="1" dirty="0">
            <a:solidFill>
              <a:srgbClr val="312C94"/>
            </a:solidFill>
          </a:endParaRPr>
        </a:p>
      </dgm:t>
    </dgm:pt>
    <dgm:pt modelId="{ECD0ED2A-993C-46AD-8C85-81BB9FD3C3CC}" type="parTrans" cxnId="{29A59D7E-CE76-4F29-8BEA-C5DFC40566E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68457627-759D-4F0F-AAA2-B33879F674A4}" type="sibTrans" cxnId="{29A59D7E-CE76-4F29-8BEA-C5DFC40566E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73D2676-58AC-4099-A07B-C362012CEAB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 “ Мозковий штурм ”</a:t>
          </a:r>
          <a:endParaRPr lang="ru-RU" sz="1400" b="1" dirty="0">
            <a:solidFill>
              <a:srgbClr val="312C94"/>
            </a:solidFill>
          </a:endParaRPr>
        </a:p>
      </dgm:t>
    </dgm:pt>
    <dgm:pt modelId="{B8EA12F6-1841-448A-AC53-CC34523EA19D}" type="parTrans" cxnId="{67C0494F-96F4-4034-B46C-C0959D16E4E1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237B926-970B-4F0C-93B6-23B72765A053}" type="sibTrans" cxnId="{67C0494F-96F4-4034-B46C-C0959D16E4E1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A83E192-8257-4D5F-89CD-CA2EF1676FDE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Ребус-метод</a:t>
          </a:r>
        </a:p>
        <a:p>
          <a:r>
            <a:rPr lang="uk-UA" sz="1400" b="1" dirty="0" smtClean="0">
              <a:solidFill>
                <a:srgbClr val="312C94"/>
              </a:solidFill>
            </a:rPr>
            <a:t> Л. Штернберга</a:t>
          </a:r>
          <a:endParaRPr lang="ru-RU" sz="1400" b="1" dirty="0">
            <a:solidFill>
              <a:srgbClr val="312C94"/>
            </a:solidFill>
          </a:endParaRPr>
        </a:p>
      </dgm:t>
    </dgm:pt>
    <dgm:pt modelId="{A2A127A5-CD1C-4332-A6E9-3A07CEA31BF6}" type="parTrans" cxnId="{3C8F73A4-2B19-4CC1-81E2-1CF14D0EA73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A108E485-DBB1-49A9-999B-550F777F9B19}" type="sibTrans" cxnId="{3C8F73A4-2B19-4CC1-81E2-1CF14D0EA73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0752509-E066-4286-B235-5E71B7816EF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Методика музичного виховання</a:t>
          </a:r>
        </a:p>
        <a:p>
          <a:r>
            <a:rPr lang="uk-UA" b="1" dirty="0" smtClean="0">
              <a:solidFill>
                <a:srgbClr val="312C94"/>
              </a:solidFill>
            </a:rPr>
            <a:t> Карла Орфа</a:t>
          </a:r>
          <a:endParaRPr lang="ru-RU" b="1" dirty="0">
            <a:solidFill>
              <a:srgbClr val="312C94"/>
            </a:solidFill>
          </a:endParaRPr>
        </a:p>
      </dgm:t>
    </dgm:pt>
    <dgm:pt modelId="{C4DE910E-FC1F-490C-9AC6-766DC2118434}" type="parTrans" cxnId="{604748F3-5D27-4EDD-8FA7-77695BFD65A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A5310E7F-C479-4A9B-B274-B26799786319}" type="sibTrans" cxnId="{604748F3-5D27-4EDD-8FA7-77695BFD65A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C9AD45A-D1EA-4923-8D43-474894DE8E8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Методика використання схем-моделей для навчання дітей описовим розповідям </a:t>
          </a:r>
        </a:p>
        <a:p>
          <a:r>
            <a:rPr lang="uk-UA" b="1" dirty="0" smtClean="0">
              <a:solidFill>
                <a:srgbClr val="312C94"/>
              </a:solidFill>
            </a:rPr>
            <a:t>(Т. Ткаченко)</a:t>
          </a:r>
          <a:endParaRPr lang="ru-RU" b="1" dirty="0">
            <a:solidFill>
              <a:srgbClr val="312C94"/>
            </a:solidFill>
          </a:endParaRPr>
        </a:p>
      </dgm:t>
    </dgm:pt>
    <dgm:pt modelId="{4C742924-E532-44BA-A58B-0105363FF2D7}" type="parTrans" cxnId="{6254D0C2-6F0A-4809-915E-4813C16FE06F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D1BD8D89-FE2C-403E-B003-12A3647AB665}" type="sibTrans" cxnId="{6254D0C2-6F0A-4809-915E-4813C16FE06F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AB53408-3DA8-4872-B1BD-0B6C6BC4065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1200" b="1" dirty="0" smtClean="0">
              <a:solidFill>
                <a:srgbClr val="312C94"/>
              </a:solidFill>
            </a:rPr>
            <a:t>Технологія розвитку творчої особистості    Г. Альтшуллера             “Теорія розв’язання винахідницьких завдань” (ТРВЗ)</a:t>
          </a:r>
          <a:endParaRPr lang="ru-RU" sz="1200" b="1" dirty="0">
            <a:solidFill>
              <a:srgbClr val="312C94"/>
            </a:solidFill>
          </a:endParaRPr>
        </a:p>
      </dgm:t>
    </dgm:pt>
    <dgm:pt modelId="{DC3678C1-0923-41CC-A2D7-6C4D2C7BA51C}" type="parTrans" cxnId="{44A8B921-BF59-43C9-8906-915B8EF550B4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B38F61A-7C3A-4FBF-A345-B5D1A6823B11}" type="sibTrans" cxnId="{44A8B921-BF59-43C9-8906-915B8EF550B4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54C8096-AC51-4977-8C3D-EFD168D65E4F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uk-UA" sz="1200" b="1" dirty="0" smtClean="0">
              <a:solidFill>
                <a:srgbClr val="312C94"/>
              </a:solidFill>
            </a:rPr>
            <a:t>Дослідницька технологія                   А. Савенкова                 “ Дитяче дослідження як спосіб навчання старших дошкільників</a:t>
          </a:r>
          <a:r>
            <a:rPr lang="uk-UA" sz="1400" b="1" dirty="0" smtClean="0">
              <a:solidFill>
                <a:srgbClr val="312C94"/>
              </a:solidFill>
            </a:rPr>
            <a:t>“</a:t>
          </a:r>
          <a:endParaRPr lang="ru-RU" sz="1400" b="1" dirty="0">
            <a:solidFill>
              <a:srgbClr val="312C94"/>
            </a:solidFill>
          </a:endParaRPr>
        </a:p>
      </dgm:t>
    </dgm:pt>
    <dgm:pt modelId="{0FADA730-1946-4405-A608-3EC33AC9B917}" type="parTrans" cxnId="{C41A518F-140C-4DF0-A213-DAE2EE85B262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C9F5E85-A478-49FB-A739-1A906872E076}" type="sibTrans" cxnId="{C41A518F-140C-4DF0-A213-DAE2EE85B262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2DE295C-68B7-4F4A-AE49-8B087FC994A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Прийом                      “Створення ситуації успіху”</a:t>
          </a:r>
          <a:endParaRPr lang="ru-RU" sz="1400" b="1" dirty="0">
            <a:solidFill>
              <a:srgbClr val="312C94"/>
            </a:solidFill>
          </a:endParaRPr>
        </a:p>
      </dgm:t>
    </dgm:pt>
    <dgm:pt modelId="{15A7C4AA-A523-445A-B112-EDB67C935053}" type="parTrans" cxnId="{0DA7BD48-6ECE-4A45-9483-2DCD736E7D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97932FE-47D0-4811-AD01-B4F8A2F76CE8}" type="sibTrans" cxnId="{0DA7BD48-6ECE-4A45-9483-2DCD736E7D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FC1B77D-C81E-40F5-A144-DBE97ED31BE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 проєктів</a:t>
          </a:r>
          <a:endParaRPr lang="ru-RU" sz="1400" b="1" dirty="0">
            <a:solidFill>
              <a:srgbClr val="312C94"/>
            </a:solidFill>
          </a:endParaRPr>
        </a:p>
      </dgm:t>
    </dgm:pt>
    <dgm:pt modelId="{0390A57C-ACF2-485F-99AE-E8017A0074E3}" type="parTrans" cxnId="{FB73A8CB-1A9E-490B-B94B-8FDC4C7085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D60CD5C4-FC43-44A2-822B-73F7F96D1CF5}" type="sibTrans" cxnId="{FB73A8CB-1A9E-490B-B94B-8FDC4C7085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1FD9DD2-08E1-4CBE-93FD-080821264F28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Методика роботи за допомогою дидактичного засобу      “Палички Кюїзенера“</a:t>
          </a:r>
          <a:endParaRPr lang="ru-RU" b="1" dirty="0">
            <a:solidFill>
              <a:srgbClr val="312C94"/>
            </a:solidFill>
          </a:endParaRPr>
        </a:p>
      </dgm:t>
    </dgm:pt>
    <dgm:pt modelId="{27466847-66A9-4359-AABA-07C35743FF59}" type="parTrans" cxnId="{EFA66C2C-E399-4323-90CE-DB266AA8718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FFBCC117-5B19-487C-8DA5-1D45540033EB}" type="sibTrans" cxnId="{EFA66C2C-E399-4323-90CE-DB266AA8718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53D3601-781C-4107-A26E-03C4C008F20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noProof="0" dirty="0" smtClean="0">
              <a:solidFill>
                <a:schemeClr val="accent1">
                  <a:lumMod val="75000"/>
                </a:schemeClr>
              </a:solidFill>
            </a:rPr>
            <a:t>Методика фізичного виховання </a:t>
          </a:r>
        </a:p>
        <a:p>
          <a:r>
            <a:rPr lang="uk-UA" b="1" noProof="0" dirty="0" smtClean="0">
              <a:solidFill>
                <a:schemeClr val="accent1">
                  <a:lumMod val="75000"/>
                </a:schemeClr>
              </a:solidFill>
            </a:rPr>
            <a:t> М. Єфіменка “Театр фізичного розвитку та оздоровлення дітей”</a:t>
          </a:r>
          <a:endParaRPr lang="uk-UA" b="1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31BE7BF7-8EF4-4715-86E7-81CA50255D07}" type="parTrans" cxnId="{CBB0C4A3-06AE-471E-B52D-348986EAACB1}">
      <dgm:prSet/>
      <dgm:spPr/>
      <dgm:t>
        <a:bodyPr/>
        <a:lstStyle/>
        <a:p>
          <a:endParaRPr lang="ru-RU"/>
        </a:p>
      </dgm:t>
    </dgm:pt>
    <dgm:pt modelId="{8108D61C-1640-4AED-9E26-FC9BD9970FAF}" type="sibTrans" cxnId="{CBB0C4A3-06AE-471E-B52D-348986EAACB1}">
      <dgm:prSet/>
      <dgm:spPr/>
      <dgm:t>
        <a:bodyPr/>
        <a:lstStyle/>
        <a:p>
          <a:endParaRPr lang="ru-RU"/>
        </a:p>
      </dgm:t>
    </dgm:pt>
    <dgm:pt modelId="{9D22C260-1806-4C11-BC4F-E10EA20DBA7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навчання дітей розповіданню за схемами (О. Білан, К. Крутій)</a:t>
          </a:r>
          <a:endParaRPr lang="ru-RU" sz="1400" b="1" dirty="0">
            <a:solidFill>
              <a:srgbClr val="312C94"/>
            </a:solidFill>
          </a:endParaRPr>
        </a:p>
      </dgm:t>
    </dgm:pt>
    <dgm:pt modelId="{1E607E55-F464-4BF3-877B-6DD0FEB2DAB5}" type="parTrans" cxnId="{F2F4519F-8A2F-4C2F-8DD5-92DAF2C027B9}">
      <dgm:prSet/>
      <dgm:spPr/>
      <dgm:t>
        <a:bodyPr/>
        <a:lstStyle/>
        <a:p>
          <a:endParaRPr lang="ru-RU"/>
        </a:p>
      </dgm:t>
    </dgm:pt>
    <dgm:pt modelId="{00DBA4B4-7DEA-4EE1-8045-85623B99100D}" type="sibTrans" cxnId="{F2F4519F-8A2F-4C2F-8DD5-92DAF2C027B9}">
      <dgm:prSet/>
      <dgm:spPr/>
      <dgm:t>
        <a:bodyPr/>
        <a:lstStyle/>
        <a:p>
          <a:endParaRPr lang="ru-RU"/>
        </a:p>
      </dgm:t>
    </dgm:pt>
    <dgm:pt modelId="{291384EE-18BC-4DFD-B0A8-1DEDCD3AFBF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 синектики</a:t>
          </a:r>
          <a:endParaRPr lang="ru-RU" sz="1400" b="1" dirty="0">
            <a:solidFill>
              <a:srgbClr val="312C94"/>
            </a:solidFill>
          </a:endParaRPr>
        </a:p>
      </dgm:t>
    </dgm:pt>
    <dgm:pt modelId="{4B71366E-FC43-4BB6-81AB-F96A417DEC4A}" type="parTrans" cxnId="{A15F74D2-99FD-4177-B000-9FEEFEB41429}">
      <dgm:prSet/>
      <dgm:spPr/>
      <dgm:t>
        <a:bodyPr/>
        <a:lstStyle/>
        <a:p>
          <a:endParaRPr lang="ru-RU"/>
        </a:p>
      </dgm:t>
    </dgm:pt>
    <dgm:pt modelId="{C7592563-9BE0-4162-BD5C-D28067E809E7}" type="sibTrans" cxnId="{A15F74D2-99FD-4177-B000-9FEEFEB41429}">
      <dgm:prSet/>
      <dgm:spPr/>
      <dgm:t>
        <a:bodyPr/>
        <a:lstStyle/>
        <a:p>
          <a:endParaRPr lang="ru-RU"/>
        </a:p>
      </dgm:t>
    </dgm:pt>
    <dgm:pt modelId="{D3127E74-D591-4DFE-8974-E284C13CAB7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Мнемотехніка </a:t>
          </a:r>
          <a:endParaRPr lang="ru-RU" sz="1400" b="1" dirty="0">
            <a:solidFill>
              <a:srgbClr val="312C94"/>
            </a:solidFill>
          </a:endParaRPr>
        </a:p>
      </dgm:t>
    </dgm:pt>
    <dgm:pt modelId="{475BB575-282C-4E22-9245-725C1DF9593E}" type="parTrans" cxnId="{588B3BB1-6B56-4121-AF8D-185C1CA3567E}">
      <dgm:prSet/>
      <dgm:spPr/>
      <dgm:t>
        <a:bodyPr/>
        <a:lstStyle/>
        <a:p>
          <a:endParaRPr lang="ru-RU"/>
        </a:p>
      </dgm:t>
    </dgm:pt>
    <dgm:pt modelId="{1711A266-47C3-482B-B595-F355F2B3052D}" type="sibTrans" cxnId="{588B3BB1-6B56-4121-AF8D-185C1CA3567E}">
      <dgm:prSet/>
      <dgm:spPr/>
      <dgm:t>
        <a:bodyPr/>
        <a:lstStyle/>
        <a:p>
          <a:endParaRPr lang="ru-RU"/>
        </a:p>
      </dgm:t>
    </dgm:pt>
    <dgm:pt modelId="{38420DE9-238D-43EC-BBF0-9416F57615D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Технологія “ Вчіться фантазувати “</a:t>
          </a:r>
        </a:p>
        <a:p>
          <a:r>
            <a:rPr lang="uk-UA" b="1" dirty="0" smtClean="0">
              <a:solidFill>
                <a:srgbClr val="312C94"/>
              </a:solidFill>
            </a:rPr>
            <a:t> (Н. Єгорова)</a:t>
          </a:r>
          <a:endParaRPr lang="ru-RU" b="1" dirty="0">
            <a:solidFill>
              <a:srgbClr val="312C94"/>
            </a:solidFill>
          </a:endParaRPr>
        </a:p>
      </dgm:t>
    </dgm:pt>
    <dgm:pt modelId="{5B19B329-7462-4BC8-8DAD-4605D2EE2D81}" type="parTrans" cxnId="{C7472368-FCA7-4B6F-98D5-778624442137}">
      <dgm:prSet/>
      <dgm:spPr/>
      <dgm:t>
        <a:bodyPr/>
        <a:lstStyle/>
        <a:p>
          <a:endParaRPr lang="ru-RU"/>
        </a:p>
      </dgm:t>
    </dgm:pt>
    <dgm:pt modelId="{0CF34498-6F12-423B-AE01-3DA86148F389}" type="sibTrans" cxnId="{C7472368-FCA7-4B6F-98D5-778624442137}">
      <dgm:prSet/>
      <dgm:spPr/>
      <dgm:t>
        <a:bodyPr/>
        <a:lstStyle/>
        <a:p>
          <a:endParaRPr lang="ru-RU"/>
        </a:p>
      </dgm:t>
    </dgm:pt>
    <dgm:pt modelId="{355393DF-6117-49B8-972B-7F32E46B0585}">
      <dgm:prSet phldrT="[Текст]" custT="1"/>
      <dgm:spPr>
        <a:solidFill>
          <a:srgbClr val="C89800"/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розвитку творчих здібностей на заняттях з малювання</a:t>
          </a:r>
        </a:p>
        <a:p>
          <a:r>
            <a:rPr lang="uk-UA" sz="1400" b="1" dirty="0" smtClean="0">
              <a:solidFill>
                <a:srgbClr val="312C94"/>
              </a:solidFill>
            </a:rPr>
            <a:t> (Л. Шульга)</a:t>
          </a:r>
          <a:endParaRPr lang="ru-RU" sz="1400" b="1" dirty="0">
            <a:solidFill>
              <a:srgbClr val="312C94"/>
            </a:solidFill>
          </a:endParaRPr>
        </a:p>
      </dgm:t>
    </dgm:pt>
    <dgm:pt modelId="{823662DB-C4D8-43C2-96F5-C907CAFA6E3B}" type="parTrans" cxnId="{E6FE17A4-B621-4626-939F-55970C90B0F8}">
      <dgm:prSet/>
      <dgm:spPr/>
      <dgm:t>
        <a:bodyPr/>
        <a:lstStyle/>
        <a:p>
          <a:endParaRPr lang="ru-RU"/>
        </a:p>
      </dgm:t>
    </dgm:pt>
    <dgm:pt modelId="{D8AE3763-0038-46B7-8477-89EA0707079C}" type="sibTrans" cxnId="{E6FE17A4-B621-4626-939F-55970C90B0F8}">
      <dgm:prSet/>
      <dgm:spPr/>
      <dgm:t>
        <a:bodyPr/>
        <a:lstStyle/>
        <a:p>
          <a:endParaRPr lang="ru-RU"/>
        </a:p>
      </dgm:t>
    </dgm:pt>
    <dgm:pt modelId="{EDFF8A47-0D13-4380-9EBB-0BA930398B7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Пошуково-дослідницька діяльність за методикою З. Плохій</a:t>
          </a:r>
        </a:p>
      </dgm:t>
    </dgm:pt>
    <dgm:pt modelId="{9E3B63EE-38AF-49D3-A0BE-1815EB414BAD}" type="parTrans" cxnId="{F94A9DD0-6F8A-4FCA-ACDB-9EBE8125C43D}">
      <dgm:prSet/>
      <dgm:spPr/>
      <dgm:t>
        <a:bodyPr/>
        <a:lstStyle/>
        <a:p>
          <a:endParaRPr lang="ru-RU"/>
        </a:p>
      </dgm:t>
    </dgm:pt>
    <dgm:pt modelId="{949BADFA-017E-4DD0-B4B4-A198EDBF96C9}" type="sibTrans" cxnId="{F94A9DD0-6F8A-4FCA-ACDB-9EBE8125C43D}">
      <dgm:prSet/>
      <dgm:spPr/>
      <dgm:t>
        <a:bodyPr/>
        <a:lstStyle/>
        <a:p>
          <a:endParaRPr lang="ru-RU"/>
        </a:p>
      </dgm:t>
    </dgm:pt>
    <dgm:pt modelId="{569992B3-C549-4937-8DAF-735E4FAD6B6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Н. Гавриш використання карт розумових дій та коректурних таблиць</a:t>
          </a:r>
          <a:endParaRPr lang="ru-RU" sz="1400" b="1" dirty="0">
            <a:solidFill>
              <a:srgbClr val="312C94"/>
            </a:solidFill>
          </a:endParaRPr>
        </a:p>
      </dgm:t>
    </dgm:pt>
    <dgm:pt modelId="{F3FED5F6-EF55-431A-9E24-ED9E2F1398F0}" type="parTrans" cxnId="{76F94958-22E6-4768-9505-D5988FA4ADEB}">
      <dgm:prSet/>
      <dgm:spPr/>
      <dgm:t>
        <a:bodyPr/>
        <a:lstStyle/>
        <a:p>
          <a:endParaRPr lang="ru-RU"/>
        </a:p>
      </dgm:t>
    </dgm:pt>
    <dgm:pt modelId="{840B3873-FB5E-4329-B6B2-5E031FABEE75}" type="sibTrans" cxnId="{76F94958-22E6-4768-9505-D5988FA4ADEB}">
      <dgm:prSet/>
      <dgm:spPr/>
      <dgm:t>
        <a:bodyPr/>
        <a:lstStyle/>
        <a:p>
          <a:endParaRPr lang="ru-RU"/>
        </a:p>
      </dgm:t>
    </dgm:pt>
    <dgm:pt modelId="{D8CEC84A-BAEF-4835-84CD-273AEDC8BAC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Ейдотехніка</a:t>
          </a:r>
          <a:endParaRPr lang="ru-RU" b="1" dirty="0">
            <a:solidFill>
              <a:srgbClr val="312C94"/>
            </a:solidFill>
          </a:endParaRPr>
        </a:p>
      </dgm:t>
    </dgm:pt>
    <dgm:pt modelId="{663F1EEF-9101-4558-8620-34741C642B74}" type="parTrans" cxnId="{057D00BA-8254-4FF9-871F-AB00FFD3A819}">
      <dgm:prSet/>
      <dgm:spPr/>
      <dgm:t>
        <a:bodyPr/>
        <a:lstStyle/>
        <a:p>
          <a:endParaRPr lang="ru-RU"/>
        </a:p>
      </dgm:t>
    </dgm:pt>
    <dgm:pt modelId="{51693D3D-A02D-498F-91B3-B69C05A4A354}" type="sibTrans" cxnId="{057D00BA-8254-4FF9-871F-AB00FFD3A819}">
      <dgm:prSet/>
      <dgm:spPr/>
      <dgm:t>
        <a:bodyPr/>
        <a:lstStyle/>
        <a:p>
          <a:endParaRPr lang="ru-RU"/>
        </a:p>
      </dgm:t>
    </dgm:pt>
    <dgm:pt modelId="{A7857CCD-8F7B-410E-A559-7B4DC21C80BA}" type="pres">
      <dgm:prSet presAssocID="{66CE179F-0742-4E6F-A908-E9232F2F9C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8CBD1-33DA-4E75-93C6-02095D8AE7BF}" type="pres">
      <dgm:prSet presAssocID="{016A2D44-4D56-470C-9189-40E56ABCD717}" presName="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6E80-1405-4456-B6A1-06F28421354B}" type="pres">
      <dgm:prSet presAssocID="{390DF0A8-9C09-4725-87B1-2A3337FE736E}" presName="sibTrans" presStyleCnt="0"/>
      <dgm:spPr/>
      <dgm:t>
        <a:bodyPr/>
        <a:lstStyle/>
        <a:p>
          <a:endParaRPr lang="ru-RU"/>
        </a:p>
      </dgm:t>
    </dgm:pt>
    <dgm:pt modelId="{CF2BC044-D223-47FE-B387-B0ED91BB7239}" type="pres">
      <dgm:prSet presAssocID="{E168C035-F35C-442F-91CB-B1F4095620FD}" presName="node" presStyleLbl="node1" presStyleIdx="1" presStyleCnt="24" custLinFactNeighborX="697" custLinFactNeighborY="-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D4ED5-334F-45B6-B9FE-44FC359FF4FF}" type="pres">
      <dgm:prSet presAssocID="{2F255F57-B6AB-4B3E-AEDE-939FC230B793}" presName="sibTrans" presStyleCnt="0"/>
      <dgm:spPr/>
      <dgm:t>
        <a:bodyPr/>
        <a:lstStyle/>
        <a:p>
          <a:endParaRPr lang="ru-RU"/>
        </a:p>
      </dgm:t>
    </dgm:pt>
    <dgm:pt modelId="{BD320F8C-4D8D-41F1-BD2E-297D364421E4}" type="pres">
      <dgm:prSet presAssocID="{8BE6BFFD-2CC4-4199-95AC-068AAB90FEC6}" presName="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074B-0983-47AF-AC4B-3C65FBCEEF5F}" type="pres">
      <dgm:prSet presAssocID="{CAC20EAA-3756-47A5-9504-9BE565FED0BA}" presName="sibTrans" presStyleCnt="0"/>
      <dgm:spPr/>
      <dgm:t>
        <a:bodyPr/>
        <a:lstStyle/>
        <a:p>
          <a:endParaRPr lang="ru-RU"/>
        </a:p>
      </dgm:t>
    </dgm:pt>
    <dgm:pt modelId="{B961ACBE-6DC8-4C94-B286-E3BA91E01564}" type="pres">
      <dgm:prSet presAssocID="{82141025-1D0D-4973-9B74-5B6CFD540997}" presName="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CD701-8F76-40E1-AA75-2132E2D4FCBD}" type="pres">
      <dgm:prSet presAssocID="{293FF078-1995-46ED-833A-0E21AD40AA5D}" presName="sibTrans" presStyleCnt="0"/>
      <dgm:spPr/>
      <dgm:t>
        <a:bodyPr/>
        <a:lstStyle/>
        <a:p>
          <a:endParaRPr lang="ru-RU"/>
        </a:p>
      </dgm:t>
    </dgm:pt>
    <dgm:pt modelId="{0893C833-DB10-4DC0-9C04-5663BD5F353E}" type="pres">
      <dgm:prSet presAssocID="{70B82360-2652-4EAB-BD4F-472AEB2C4C46}" presName="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70D3C-25E8-43F6-AAD3-1674D66699FA}" type="pres">
      <dgm:prSet presAssocID="{5D550DF9-2B20-4F9D-9EB5-7EBADA248258}" presName="sibTrans" presStyleCnt="0"/>
      <dgm:spPr/>
      <dgm:t>
        <a:bodyPr/>
        <a:lstStyle/>
        <a:p>
          <a:endParaRPr lang="ru-RU"/>
        </a:p>
      </dgm:t>
    </dgm:pt>
    <dgm:pt modelId="{E6C9A9CD-E542-403F-8366-0A04129ACBF1}" type="pres">
      <dgm:prSet presAssocID="{54ACD7B2-C72B-4383-B68C-DFFB8780CE58}" presName="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50E42-18EA-4912-A795-AF4DFA0A97C1}" type="pres">
      <dgm:prSet presAssocID="{68457627-759D-4F0F-AAA2-B33879F674A4}" presName="sibTrans" presStyleCnt="0"/>
      <dgm:spPr/>
      <dgm:t>
        <a:bodyPr/>
        <a:lstStyle/>
        <a:p>
          <a:endParaRPr lang="ru-RU"/>
        </a:p>
      </dgm:t>
    </dgm:pt>
    <dgm:pt modelId="{2E817B0E-28FA-4F8B-A609-D19E37FC0786}" type="pres">
      <dgm:prSet presAssocID="{853D3601-781C-4107-A26E-03C4C008F20C}" presName="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8E21C-B71D-4CFF-A9A1-9D30856F21ED}" type="pres">
      <dgm:prSet presAssocID="{8108D61C-1640-4AED-9E26-FC9BD9970FAF}" presName="sibTrans" presStyleCnt="0"/>
      <dgm:spPr/>
    </dgm:pt>
    <dgm:pt modelId="{A2C24249-C5F6-476B-91E8-9942B5A3B94C}" type="pres">
      <dgm:prSet presAssocID="{9D22C260-1806-4C11-BC4F-E10EA20DBA76}" presName="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10CAC-1023-416A-B699-B9C6342D49A7}" type="pres">
      <dgm:prSet presAssocID="{00DBA4B4-7DEA-4EE1-8045-85623B99100D}" presName="sibTrans" presStyleCnt="0"/>
      <dgm:spPr/>
    </dgm:pt>
    <dgm:pt modelId="{8A4F132F-33F2-4562-90EE-EC5B0DEDF14B}" type="pres">
      <dgm:prSet presAssocID="{573D2676-58AC-4099-A07B-C362012CEAB4}" presName="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D38CC-1444-4652-90DB-6C5B2C663AEB}" type="pres">
      <dgm:prSet presAssocID="{B237B926-970B-4F0C-93B6-23B72765A053}" presName="sibTrans" presStyleCnt="0"/>
      <dgm:spPr/>
      <dgm:t>
        <a:bodyPr/>
        <a:lstStyle/>
        <a:p>
          <a:endParaRPr lang="ru-RU"/>
        </a:p>
      </dgm:t>
    </dgm:pt>
    <dgm:pt modelId="{164FA8A3-A152-4C62-BB00-91C503D4A67A}" type="pres">
      <dgm:prSet presAssocID="{291384EE-18BC-4DFD-B0A8-1DEDCD3AFBF9}" presName="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8B34B-E3EC-4A6F-9E1C-CE6CF91C8E5A}" type="pres">
      <dgm:prSet presAssocID="{C7592563-9BE0-4162-BD5C-D28067E809E7}" presName="sibTrans" presStyleCnt="0"/>
      <dgm:spPr/>
    </dgm:pt>
    <dgm:pt modelId="{4B6B1AC6-2A71-4B60-B9E3-4B6876B59E41}" type="pres">
      <dgm:prSet presAssocID="{D3127E74-D591-4DFE-8974-E284C13CAB71}" presName="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7BECF-79C7-470B-8B64-B4A27965E9D7}" type="pres">
      <dgm:prSet presAssocID="{1711A266-47C3-482B-B595-F355F2B3052D}" presName="sibTrans" presStyleCnt="0"/>
      <dgm:spPr/>
    </dgm:pt>
    <dgm:pt modelId="{A536E970-98FD-4A68-AC16-971FA76A10CE}" type="pres">
      <dgm:prSet presAssocID="{D8CEC84A-BAEF-4835-84CD-273AEDC8BAC6}" presName="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C024F-37D2-4FF9-93F8-6E57E6D0EC25}" type="pres">
      <dgm:prSet presAssocID="{51693D3D-A02D-498F-91B3-B69C05A4A354}" presName="sibTrans" presStyleCnt="0"/>
      <dgm:spPr/>
    </dgm:pt>
    <dgm:pt modelId="{4010D55C-79C9-43B2-8EE3-B0557EDB54F7}" type="pres">
      <dgm:prSet presAssocID="{38420DE9-238D-43EC-BBF0-9416F57615D9}" presName="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643E1-555C-41AF-84F1-27614287F1BE}" type="pres">
      <dgm:prSet presAssocID="{0CF34498-6F12-423B-AE01-3DA86148F389}" presName="sibTrans" presStyleCnt="0"/>
      <dgm:spPr/>
    </dgm:pt>
    <dgm:pt modelId="{209DB4A6-4A29-432F-B8A5-637BD10B9057}" type="pres">
      <dgm:prSet presAssocID="{355393DF-6117-49B8-972B-7F32E46B0585}" presName="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5F931-EA9C-4C8C-B4C1-10EE2A8CECB3}" type="pres">
      <dgm:prSet presAssocID="{D8AE3763-0038-46B7-8477-89EA0707079C}" presName="sibTrans" presStyleCnt="0"/>
      <dgm:spPr/>
    </dgm:pt>
    <dgm:pt modelId="{834F4321-940E-47B8-9071-AB8B901F3FA3}" type="pres">
      <dgm:prSet presAssocID="{569992B3-C549-4937-8DAF-735E4FAD6B62}" presName="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6621C-E55A-48A6-8539-3C29006B3E2E}" type="pres">
      <dgm:prSet presAssocID="{840B3873-FB5E-4329-B6B2-5E031FABEE75}" presName="sibTrans" presStyleCnt="0"/>
      <dgm:spPr/>
    </dgm:pt>
    <dgm:pt modelId="{7BFB7A48-881D-4E08-8421-9F83CA2FC2E2}" type="pres">
      <dgm:prSet presAssocID="{EDFF8A47-0D13-4380-9EBB-0BA930398B7F}" presName="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10DC9-5209-45BD-A2CD-135F213CD9D8}" type="pres">
      <dgm:prSet presAssocID="{949BADFA-017E-4DD0-B4B4-A198EDBF96C9}" presName="sibTrans" presStyleCnt="0"/>
      <dgm:spPr/>
    </dgm:pt>
    <dgm:pt modelId="{04691FE6-BA9A-4E5A-8C8A-1071009D706C}" type="pres">
      <dgm:prSet presAssocID="{EA83E192-8257-4D5F-89CD-CA2EF1676FDE}" presName="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F3E01-C1E9-448C-85AD-C22BF0E1DA25}" type="pres">
      <dgm:prSet presAssocID="{A108E485-DBB1-49A9-999B-550F777F9B19}" presName="sibTrans" presStyleCnt="0"/>
      <dgm:spPr/>
      <dgm:t>
        <a:bodyPr/>
        <a:lstStyle/>
        <a:p>
          <a:endParaRPr lang="ru-RU"/>
        </a:p>
      </dgm:t>
    </dgm:pt>
    <dgm:pt modelId="{E7F5DA6C-D3AE-46AE-82C4-DD66A7548F2B}" type="pres">
      <dgm:prSet presAssocID="{80752509-E066-4286-B235-5E71B7816EF1}" presName="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18623-2346-4206-9DE7-B7E5314EEDCD}" type="pres">
      <dgm:prSet presAssocID="{A5310E7F-C479-4A9B-B274-B26799786319}" presName="sibTrans" presStyleCnt="0"/>
      <dgm:spPr/>
      <dgm:t>
        <a:bodyPr/>
        <a:lstStyle/>
        <a:p>
          <a:endParaRPr lang="ru-RU"/>
        </a:p>
      </dgm:t>
    </dgm:pt>
    <dgm:pt modelId="{2E0C7925-D0AA-4562-B2D0-7658AB8F701B}" type="pres">
      <dgm:prSet presAssocID="{4C9AD45A-D1EA-4923-8D43-474894DE8E86}" presName="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5509-4B4D-402A-9FEB-E230AA3D82A3}" type="pres">
      <dgm:prSet presAssocID="{D1BD8D89-FE2C-403E-B003-12A3647AB665}" presName="sibTrans" presStyleCnt="0"/>
      <dgm:spPr/>
      <dgm:t>
        <a:bodyPr/>
        <a:lstStyle/>
        <a:p>
          <a:endParaRPr lang="ru-RU"/>
        </a:p>
      </dgm:t>
    </dgm:pt>
    <dgm:pt modelId="{7D1C4839-2C60-491B-995D-276F40DAB483}" type="pres">
      <dgm:prSet presAssocID="{BAB53408-3DA8-4872-B1BD-0B6C6BC4065C}" presName="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6FB79-5D79-4456-913D-54A33AFDD6AE}" type="pres">
      <dgm:prSet presAssocID="{BB38F61A-7C3A-4FBF-A345-B5D1A6823B11}" presName="sibTrans" presStyleCnt="0"/>
      <dgm:spPr/>
      <dgm:t>
        <a:bodyPr/>
        <a:lstStyle/>
        <a:p>
          <a:endParaRPr lang="ru-RU"/>
        </a:p>
      </dgm:t>
    </dgm:pt>
    <dgm:pt modelId="{7ECD1F5E-169C-49DB-851F-8012DCE201D2}" type="pres">
      <dgm:prSet presAssocID="{454C8096-AC51-4977-8C3D-EFD168D65E4F}" presName="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338B-47D2-423C-B018-DCC9A325E7C2}" type="pres">
      <dgm:prSet presAssocID="{CC9F5E85-A478-49FB-A739-1A906872E076}" presName="sibTrans" presStyleCnt="0"/>
      <dgm:spPr/>
      <dgm:t>
        <a:bodyPr/>
        <a:lstStyle/>
        <a:p>
          <a:endParaRPr lang="ru-RU"/>
        </a:p>
      </dgm:t>
    </dgm:pt>
    <dgm:pt modelId="{EAACEDBA-2EC7-409D-90A0-6D19FE98C843}" type="pres">
      <dgm:prSet presAssocID="{42DE295C-68B7-4F4A-AE49-8B087FC994A5}" presName="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91FD2-E533-4364-BD42-B220DBE134DE}" type="pres">
      <dgm:prSet presAssocID="{B97932FE-47D0-4811-AD01-B4F8A2F76CE8}" presName="sibTrans" presStyleCnt="0"/>
      <dgm:spPr/>
      <dgm:t>
        <a:bodyPr/>
        <a:lstStyle/>
        <a:p>
          <a:endParaRPr lang="ru-RU"/>
        </a:p>
      </dgm:t>
    </dgm:pt>
    <dgm:pt modelId="{A3AD22A6-C9C0-45F8-A890-CD812E16DC5E}" type="pres">
      <dgm:prSet presAssocID="{CFC1B77D-C81E-40F5-A144-DBE97ED31BE6}" presName="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E9956-23E5-417F-B6F9-7052D9F45886}" type="pres">
      <dgm:prSet presAssocID="{D60CD5C4-FC43-44A2-822B-73F7F96D1CF5}" presName="sibTrans" presStyleCnt="0"/>
      <dgm:spPr/>
      <dgm:t>
        <a:bodyPr/>
        <a:lstStyle/>
        <a:p>
          <a:endParaRPr lang="ru-RU"/>
        </a:p>
      </dgm:t>
    </dgm:pt>
    <dgm:pt modelId="{9B8771E6-106C-4D2D-8F56-11855ECF6E17}" type="pres">
      <dgm:prSet presAssocID="{E1FD9DD2-08E1-4CBE-93FD-080821264F28}" presName="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D00BA-8254-4FF9-871F-AB00FFD3A819}" srcId="{66CE179F-0742-4E6F-A908-E9232F2F9CD5}" destId="{D8CEC84A-BAEF-4835-84CD-273AEDC8BAC6}" srcOrd="11" destOrd="0" parTransId="{663F1EEF-9101-4558-8620-34741C642B74}" sibTransId="{51693D3D-A02D-498F-91B3-B69C05A4A354}"/>
    <dgm:cxn modelId="{53B2EFD0-9533-442F-AD1F-66F626D5A15B}" type="presOf" srcId="{454C8096-AC51-4977-8C3D-EFD168D65E4F}" destId="{7ECD1F5E-169C-49DB-851F-8012DCE201D2}" srcOrd="0" destOrd="0" presId="urn:microsoft.com/office/officeart/2005/8/layout/default#1"/>
    <dgm:cxn modelId="{38CBD664-ADBD-459C-BE6F-638D56B6915C}" type="presOf" srcId="{8BE6BFFD-2CC4-4199-95AC-068AAB90FEC6}" destId="{BD320F8C-4D8D-41F1-BD2E-297D364421E4}" srcOrd="0" destOrd="0" presId="urn:microsoft.com/office/officeart/2005/8/layout/default#1"/>
    <dgm:cxn modelId="{AE428425-AF02-49B7-9940-946AB763903B}" type="presOf" srcId="{EDFF8A47-0D13-4380-9EBB-0BA930398B7F}" destId="{7BFB7A48-881D-4E08-8421-9F83CA2FC2E2}" srcOrd="0" destOrd="0" presId="urn:microsoft.com/office/officeart/2005/8/layout/default#1"/>
    <dgm:cxn modelId="{B1A9772C-0563-4F1D-8533-83F4914F2BB5}" srcId="{66CE179F-0742-4E6F-A908-E9232F2F9CD5}" destId="{E168C035-F35C-442F-91CB-B1F4095620FD}" srcOrd="1" destOrd="0" parTransId="{5495427F-8384-4BD8-A190-28446FE85AB9}" sibTransId="{2F255F57-B6AB-4B3E-AEDE-939FC230B793}"/>
    <dgm:cxn modelId="{C41A518F-140C-4DF0-A213-DAE2EE85B262}" srcId="{66CE179F-0742-4E6F-A908-E9232F2F9CD5}" destId="{454C8096-AC51-4977-8C3D-EFD168D65E4F}" srcOrd="20" destOrd="0" parTransId="{0FADA730-1946-4405-A608-3EC33AC9B917}" sibTransId="{CC9F5E85-A478-49FB-A739-1A906872E076}"/>
    <dgm:cxn modelId="{8642F4FB-1E04-4E13-80A2-A9E4335C7A5A}" type="presOf" srcId="{355393DF-6117-49B8-972B-7F32E46B0585}" destId="{209DB4A6-4A29-432F-B8A5-637BD10B9057}" srcOrd="0" destOrd="0" presId="urn:microsoft.com/office/officeart/2005/8/layout/default#1"/>
    <dgm:cxn modelId="{6254D0C2-6F0A-4809-915E-4813C16FE06F}" srcId="{66CE179F-0742-4E6F-A908-E9232F2F9CD5}" destId="{4C9AD45A-D1EA-4923-8D43-474894DE8E86}" srcOrd="18" destOrd="0" parTransId="{4C742924-E532-44BA-A58B-0105363FF2D7}" sibTransId="{D1BD8D89-FE2C-403E-B003-12A3647AB665}"/>
    <dgm:cxn modelId="{DE2818FF-C9F4-486A-98CA-291378A3B0E2}" type="presOf" srcId="{80752509-E066-4286-B235-5E71B7816EF1}" destId="{E7F5DA6C-D3AE-46AE-82C4-DD66A7548F2B}" srcOrd="0" destOrd="0" presId="urn:microsoft.com/office/officeart/2005/8/layout/default#1"/>
    <dgm:cxn modelId="{67C0494F-96F4-4034-B46C-C0959D16E4E1}" srcId="{66CE179F-0742-4E6F-A908-E9232F2F9CD5}" destId="{573D2676-58AC-4099-A07B-C362012CEAB4}" srcOrd="8" destOrd="0" parTransId="{B8EA12F6-1841-448A-AC53-CC34523EA19D}" sibTransId="{B237B926-970B-4F0C-93B6-23B72765A053}"/>
    <dgm:cxn modelId="{1F18B2A8-CA2C-4183-BE6E-0DD2D6B06F35}" type="presOf" srcId="{82141025-1D0D-4973-9B74-5B6CFD540997}" destId="{B961ACBE-6DC8-4C94-B286-E3BA91E01564}" srcOrd="0" destOrd="0" presId="urn:microsoft.com/office/officeart/2005/8/layout/default#1"/>
    <dgm:cxn modelId="{6CD8E651-1772-4E9B-B03F-13A42BC6C32B}" type="presOf" srcId="{E168C035-F35C-442F-91CB-B1F4095620FD}" destId="{CF2BC044-D223-47FE-B387-B0ED91BB7239}" srcOrd="0" destOrd="0" presId="urn:microsoft.com/office/officeart/2005/8/layout/default#1"/>
    <dgm:cxn modelId="{D68F361F-16B6-4DB1-A250-170DE5CC1E91}" type="presOf" srcId="{D3127E74-D591-4DFE-8974-E284C13CAB71}" destId="{4B6B1AC6-2A71-4B60-B9E3-4B6876B59E41}" srcOrd="0" destOrd="0" presId="urn:microsoft.com/office/officeart/2005/8/layout/default#1"/>
    <dgm:cxn modelId="{AB500B87-5E33-4190-A416-342B61831B1B}" srcId="{66CE179F-0742-4E6F-A908-E9232F2F9CD5}" destId="{70B82360-2652-4EAB-BD4F-472AEB2C4C46}" srcOrd="4" destOrd="0" parTransId="{BE5B1821-1B7D-438A-9E05-65D4B91C1A9D}" sibTransId="{5D550DF9-2B20-4F9D-9EB5-7EBADA248258}"/>
    <dgm:cxn modelId="{6FDB913C-5505-4325-A09B-48B5909250F6}" type="presOf" srcId="{291384EE-18BC-4DFD-B0A8-1DEDCD3AFBF9}" destId="{164FA8A3-A152-4C62-BB00-91C503D4A67A}" srcOrd="0" destOrd="0" presId="urn:microsoft.com/office/officeart/2005/8/layout/default#1"/>
    <dgm:cxn modelId="{C91EAE21-31FC-466D-A2EB-0744DB9DDE7D}" type="presOf" srcId="{569992B3-C549-4937-8DAF-735E4FAD6B62}" destId="{834F4321-940E-47B8-9071-AB8B901F3FA3}" srcOrd="0" destOrd="0" presId="urn:microsoft.com/office/officeart/2005/8/layout/default#1"/>
    <dgm:cxn modelId="{FB73A8CB-1A9E-490B-B94B-8FDC4C708547}" srcId="{66CE179F-0742-4E6F-A908-E9232F2F9CD5}" destId="{CFC1B77D-C81E-40F5-A144-DBE97ED31BE6}" srcOrd="22" destOrd="0" parTransId="{0390A57C-ACF2-485F-99AE-E8017A0074E3}" sibTransId="{D60CD5C4-FC43-44A2-822B-73F7F96D1CF5}"/>
    <dgm:cxn modelId="{C7472368-FCA7-4B6F-98D5-778624442137}" srcId="{66CE179F-0742-4E6F-A908-E9232F2F9CD5}" destId="{38420DE9-238D-43EC-BBF0-9416F57615D9}" srcOrd="12" destOrd="0" parTransId="{5B19B329-7462-4BC8-8DAD-4605D2EE2D81}" sibTransId="{0CF34498-6F12-423B-AE01-3DA86148F389}"/>
    <dgm:cxn modelId="{F2F4519F-8A2F-4C2F-8DD5-92DAF2C027B9}" srcId="{66CE179F-0742-4E6F-A908-E9232F2F9CD5}" destId="{9D22C260-1806-4C11-BC4F-E10EA20DBA76}" srcOrd="7" destOrd="0" parTransId="{1E607E55-F464-4BF3-877B-6DD0FEB2DAB5}" sibTransId="{00DBA4B4-7DEA-4EE1-8045-85623B99100D}"/>
    <dgm:cxn modelId="{A5555FF7-7484-450F-A643-E6B1FE2162F8}" type="presOf" srcId="{9D22C260-1806-4C11-BC4F-E10EA20DBA76}" destId="{A2C24249-C5F6-476B-91E8-9942B5A3B94C}" srcOrd="0" destOrd="0" presId="urn:microsoft.com/office/officeart/2005/8/layout/default#1"/>
    <dgm:cxn modelId="{65DA37D6-0B2D-4B0E-BF5B-9D396ACDE9EE}" type="presOf" srcId="{4C9AD45A-D1EA-4923-8D43-474894DE8E86}" destId="{2E0C7925-D0AA-4562-B2D0-7658AB8F701B}" srcOrd="0" destOrd="0" presId="urn:microsoft.com/office/officeart/2005/8/layout/default#1"/>
    <dgm:cxn modelId="{604748F3-5D27-4EDD-8FA7-77695BFD65A0}" srcId="{66CE179F-0742-4E6F-A908-E9232F2F9CD5}" destId="{80752509-E066-4286-B235-5E71B7816EF1}" srcOrd="17" destOrd="0" parTransId="{C4DE910E-FC1F-490C-9AC6-766DC2118434}" sibTransId="{A5310E7F-C479-4A9B-B274-B26799786319}"/>
    <dgm:cxn modelId="{0C9C04BF-1B05-4157-86BA-35A720E845F3}" srcId="{66CE179F-0742-4E6F-A908-E9232F2F9CD5}" destId="{016A2D44-4D56-470C-9189-40E56ABCD717}" srcOrd="0" destOrd="0" parTransId="{9C7E4DC9-E94B-4E24-AC82-4B6132DD3386}" sibTransId="{390DF0A8-9C09-4725-87B1-2A3337FE736E}"/>
    <dgm:cxn modelId="{9A1D2688-4A74-4E27-8AFF-55C5B9B4DFF2}" type="presOf" srcId="{853D3601-781C-4107-A26E-03C4C008F20C}" destId="{2E817B0E-28FA-4F8B-A609-D19E37FC0786}" srcOrd="0" destOrd="0" presId="urn:microsoft.com/office/officeart/2005/8/layout/default#1"/>
    <dgm:cxn modelId="{E6FE17A4-B621-4626-939F-55970C90B0F8}" srcId="{66CE179F-0742-4E6F-A908-E9232F2F9CD5}" destId="{355393DF-6117-49B8-972B-7F32E46B0585}" srcOrd="13" destOrd="0" parTransId="{823662DB-C4D8-43C2-96F5-C907CAFA6E3B}" sibTransId="{D8AE3763-0038-46B7-8477-89EA0707079C}"/>
    <dgm:cxn modelId="{EFA66C2C-E399-4323-90CE-DB266AA8718B}" srcId="{66CE179F-0742-4E6F-A908-E9232F2F9CD5}" destId="{E1FD9DD2-08E1-4CBE-93FD-080821264F28}" srcOrd="23" destOrd="0" parTransId="{27466847-66A9-4359-AABA-07C35743FF59}" sibTransId="{FFBCC117-5B19-487C-8DA5-1D45540033EB}"/>
    <dgm:cxn modelId="{A9A4F396-2A3D-4B38-8089-8D4D1AA81288}" type="presOf" srcId="{54ACD7B2-C72B-4383-B68C-DFFB8780CE58}" destId="{E6C9A9CD-E542-403F-8366-0A04129ACBF1}" srcOrd="0" destOrd="0" presId="urn:microsoft.com/office/officeart/2005/8/layout/default#1"/>
    <dgm:cxn modelId="{3C8F73A4-2B19-4CC1-81E2-1CF14D0EA735}" srcId="{66CE179F-0742-4E6F-A908-E9232F2F9CD5}" destId="{EA83E192-8257-4D5F-89CD-CA2EF1676FDE}" srcOrd="16" destOrd="0" parTransId="{A2A127A5-CD1C-4332-A6E9-3A07CEA31BF6}" sibTransId="{A108E485-DBB1-49A9-999B-550F777F9B19}"/>
    <dgm:cxn modelId="{7E96C6BF-9EC7-4422-8387-BF47929201A8}" type="presOf" srcId="{38420DE9-238D-43EC-BBF0-9416F57615D9}" destId="{4010D55C-79C9-43B2-8EE3-B0557EDB54F7}" srcOrd="0" destOrd="0" presId="urn:microsoft.com/office/officeart/2005/8/layout/default#1"/>
    <dgm:cxn modelId="{9C31CED8-A65C-4FDD-B909-40682F62AABC}" type="presOf" srcId="{573D2676-58AC-4099-A07B-C362012CEAB4}" destId="{8A4F132F-33F2-4562-90EE-EC5B0DEDF14B}" srcOrd="0" destOrd="0" presId="urn:microsoft.com/office/officeart/2005/8/layout/default#1"/>
    <dgm:cxn modelId="{76F94958-22E6-4768-9505-D5988FA4ADEB}" srcId="{66CE179F-0742-4E6F-A908-E9232F2F9CD5}" destId="{569992B3-C549-4937-8DAF-735E4FAD6B62}" srcOrd="14" destOrd="0" parTransId="{F3FED5F6-EF55-431A-9E24-ED9E2F1398F0}" sibTransId="{840B3873-FB5E-4329-B6B2-5E031FABEE75}"/>
    <dgm:cxn modelId="{49D7C593-0FBC-4D26-8D87-3FC4284E0805}" type="presOf" srcId="{016A2D44-4D56-470C-9189-40E56ABCD717}" destId="{D668CBD1-33DA-4E75-93C6-02095D8AE7BF}" srcOrd="0" destOrd="0" presId="urn:microsoft.com/office/officeart/2005/8/layout/default#1"/>
    <dgm:cxn modelId="{CC01E0CA-68D4-4195-A72B-8E3DF137F009}" type="presOf" srcId="{CFC1B77D-C81E-40F5-A144-DBE97ED31BE6}" destId="{A3AD22A6-C9C0-45F8-A890-CD812E16DC5E}" srcOrd="0" destOrd="0" presId="urn:microsoft.com/office/officeart/2005/8/layout/default#1"/>
    <dgm:cxn modelId="{588B3BB1-6B56-4121-AF8D-185C1CA3567E}" srcId="{66CE179F-0742-4E6F-A908-E9232F2F9CD5}" destId="{D3127E74-D591-4DFE-8974-E284C13CAB71}" srcOrd="10" destOrd="0" parTransId="{475BB575-282C-4E22-9245-725C1DF9593E}" sibTransId="{1711A266-47C3-482B-B595-F355F2B3052D}"/>
    <dgm:cxn modelId="{CAFF6F7D-3CF7-40BA-9BBB-E1A7D715375A}" type="presOf" srcId="{D8CEC84A-BAEF-4835-84CD-273AEDC8BAC6}" destId="{A536E970-98FD-4A68-AC16-971FA76A10CE}" srcOrd="0" destOrd="0" presId="urn:microsoft.com/office/officeart/2005/8/layout/default#1"/>
    <dgm:cxn modelId="{F94A9DD0-6F8A-4FCA-ACDB-9EBE8125C43D}" srcId="{66CE179F-0742-4E6F-A908-E9232F2F9CD5}" destId="{EDFF8A47-0D13-4380-9EBB-0BA930398B7F}" srcOrd="15" destOrd="0" parTransId="{9E3B63EE-38AF-49D3-A0BE-1815EB414BAD}" sibTransId="{949BADFA-017E-4DD0-B4B4-A198EDBF96C9}"/>
    <dgm:cxn modelId="{CBB0C4A3-06AE-471E-B52D-348986EAACB1}" srcId="{66CE179F-0742-4E6F-A908-E9232F2F9CD5}" destId="{853D3601-781C-4107-A26E-03C4C008F20C}" srcOrd="6" destOrd="0" parTransId="{31BE7BF7-8EF4-4715-86E7-81CA50255D07}" sibTransId="{8108D61C-1640-4AED-9E26-FC9BD9970FAF}"/>
    <dgm:cxn modelId="{24E3FC99-DEB7-40FC-8B58-062BB74B3643}" type="presOf" srcId="{42DE295C-68B7-4F4A-AE49-8B087FC994A5}" destId="{EAACEDBA-2EC7-409D-90A0-6D19FE98C843}" srcOrd="0" destOrd="0" presId="urn:microsoft.com/office/officeart/2005/8/layout/default#1"/>
    <dgm:cxn modelId="{5917253B-B046-49BC-B3E4-6A2BB7707935}" type="presOf" srcId="{70B82360-2652-4EAB-BD4F-472AEB2C4C46}" destId="{0893C833-DB10-4DC0-9C04-5663BD5F353E}" srcOrd="0" destOrd="0" presId="urn:microsoft.com/office/officeart/2005/8/layout/default#1"/>
    <dgm:cxn modelId="{44E08FB9-A519-4E45-9094-9BB5CC6C8568}" srcId="{66CE179F-0742-4E6F-A908-E9232F2F9CD5}" destId="{82141025-1D0D-4973-9B74-5B6CFD540997}" srcOrd="3" destOrd="0" parTransId="{D76FCFAF-82D5-4A7E-920B-2AB433858E8B}" sibTransId="{293FF078-1995-46ED-833A-0E21AD40AA5D}"/>
    <dgm:cxn modelId="{667EE9F4-A7E0-44F6-BDF2-D61BA3E47737}" srcId="{66CE179F-0742-4E6F-A908-E9232F2F9CD5}" destId="{8BE6BFFD-2CC4-4199-95AC-068AAB90FEC6}" srcOrd="2" destOrd="0" parTransId="{06B08B3C-42F4-42C4-887B-682C82A02901}" sibTransId="{CAC20EAA-3756-47A5-9504-9BE565FED0BA}"/>
    <dgm:cxn modelId="{022F10E2-A368-4BDC-8BBA-9C964DD97441}" type="presOf" srcId="{BAB53408-3DA8-4872-B1BD-0B6C6BC4065C}" destId="{7D1C4839-2C60-491B-995D-276F40DAB483}" srcOrd="0" destOrd="0" presId="urn:microsoft.com/office/officeart/2005/8/layout/default#1"/>
    <dgm:cxn modelId="{A15F74D2-99FD-4177-B000-9FEEFEB41429}" srcId="{66CE179F-0742-4E6F-A908-E9232F2F9CD5}" destId="{291384EE-18BC-4DFD-B0A8-1DEDCD3AFBF9}" srcOrd="9" destOrd="0" parTransId="{4B71366E-FC43-4BB6-81AB-F96A417DEC4A}" sibTransId="{C7592563-9BE0-4162-BD5C-D28067E809E7}"/>
    <dgm:cxn modelId="{79C81394-9B91-411E-8155-B7B688018342}" type="presOf" srcId="{EA83E192-8257-4D5F-89CD-CA2EF1676FDE}" destId="{04691FE6-BA9A-4E5A-8C8A-1071009D706C}" srcOrd="0" destOrd="0" presId="urn:microsoft.com/office/officeart/2005/8/layout/default#1"/>
    <dgm:cxn modelId="{0DA7BD48-6ECE-4A45-9483-2DCD736E7D47}" srcId="{66CE179F-0742-4E6F-A908-E9232F2F9CD5}" destId="{42DE295C-68B7-4F4A-AE49-8B087FC994A5}" srcOrd="21" destOrd="0" parTransId="{15A7C4AA-A523-445A-B112-EDB67C935053}" sibTransId="{B97932FE-47D0-4811-AD01-B4F8A2F76CE8}"/>
    <dgm:cxn modelId="{3AFBC9C1-BC69-464E-8AF7-F57FB168D054}" type="presOf" srcId="{E1FD9DD2-08E1-4CBE-93FD-080821264F28}" destId="{9B8771E6-106C-4D2D-8F56-11855ECF6E17}" srcOrd="0" destOrd="0" presId="urn:microsoft.com/office/officeart/2005/8/layout/default#1"/>
    <dgm:cxn modelId="{29A59D7E-CE76-4F29-8BEA-C5DFC40566E0}" srcId="{66CE179F-0742-4E6F-A908-E9232F2F9CD5}" destId="{54ACD7B2-C72B-4383-B68C-DFFB8780CE58}" srcOrd="5" destOrd="0" parTransId="{ECD0ED2A-993C-46AD-8C85-81BB9FD3C3CC}" sibTransId="{68457627-759D-4F0F-AAA2-B33879F674A4}"/>
    <dgm:cxn modelId="{5C334E1D-D2F9-4047-82A1-EDE77198FD95}" type="presOf" srcId="{66CE179F-0742-4E6F-A908-E9232F2F9CD5}" destId="{A7857CCD-8F7B-410E-A559-7B4DC21C80BA}" srcOrd="0" destOrd="0" presId="urn:microsoft.com/office/officeart/2005/8/layout/default#1"/>
    <dgm:cxn modelId="{44A8B921-BF59-43C9-8906-915B8EF550B4}" srcId="{66CE179F-0742-4E6F-A908-E9232F2F9CD5}" destId="{BAB53408-3DA8-4872-B1BD-0B6C6BC4065C}" srcOrd="19" destOrd="0" parTransId="{DC3678C1-0923-41CC-A2D7-6C4D2C7BA51C}" sibTransId="{BB38F61A-7C3A-4FBF-A345-B5D1A6823B11}"/>
    <dgm:cxn modelId="{8E2E1AD2-EC78-460C-8347-49440CA7149A}" type="presParOf" srcId="{A7857CCD-8F7B-410E-A559-7B4DC21C80BA}" destId="{D668CBD1-33DA-4E75-93C6-02095D8AE7BF}" srcOrd="0" destOrd="0" presId="urn:microsoft.com/office/officeart/2005/8/layout/default#1"/>
    <dgm:cxn modelId="{157AAF1B-932D-4D20-8B77-B9B675406CB6}" type="presParOf" srcId="{A7857CCD-8F7B-410E-A559-7B4DC21C80BA}" destId="{D4AE6E80-1405-4456-B6A1-06F28421354B}" srcOrd="1" destOrd="0" presId="urn:microsoft.com/office/officeart/2005/8/layout/default#1"/>
    <dgm:cxn modelId="{0C9E3B82-DE18-4484-8994-AE7F5BAA21A3}" type="presParOf" srcId="{A7857CCD-8F7B-410E-A559-7B4DC21C80BA}" destId="{CF2BC044-D223-47FE-B387-B0ED91BB7239}" srcOrd="2" destOrd="0" presId="urn:microsoft.com/office/officeart/2005/8/layout/default#1"/>
    <dgm:cxn modelId="{E5D7216A-9D9E-488C-8D1A-9360FC990A74}" type="presParOf" srcId="{A7857CCD-8F7B-410E-A559-7B4DC21C80BA}" destId="{749D4ED5-334F-45B6-B9FE-44FC359FF4FF}" srcOrd="3" destOrd="0" presId="urn:microsoft.com/office/officeart/2005/8/layout/default#1"/>
    <dgm:cxn modelId="{CC112ED3-38DF-40B2-A01B-024B2A8EE66A}" type="presParOf" srcId="{A7857CCD-8F7B-410E-A559-7B4DC21C80BA}" destId="{BD320F8C-4D8D-41F1-BD2E-297D364421E4}" srcOrd="4" destOrd="0" presId="urn:microsoft.com/office/officeart/2005/8/layout/default#1"/>
    <dgm:cxn modelId="{5AE71E0D-F9F8-4C68-8EDA-51385B8C0741}" type="presParOf" srcId="{A7857CCD-8F7B-410E-A559-7B4DC21C80BA}" destId="{9189074B-0983-47AF-AC4B-3C65FBCEEF5F}" srcOrd="5" destOrd="0" presId="urn:microsoft.com/office/officeart/2005/8/layout/default#1"/>
    <dgm:cxn modelId="{772A1414-057D-416F-9AF5-FE2421771229}" type="presParOf" srcId="{A7857CCD-8F7B-410E-A559-7B4DC21C80BA}" destId="{B961ACBE-6DC8-4C94-B286-E3BA91E01564}" srcOrd="6" destOrd="0" presId="urn:microsoft.com/office/officeart/2005/8/layout/default#1"/>
    <dgm:cxn modelId="{FAE02731-ECC0-4C22-BBF0-69D374E0FE09}" type="presParOf" srcId="{A7857CCD-8F7B-410E-A559-7B4DC21C80BA}" destId="{D17CD701-8F76-40E1-AA75-2132E2D4FCBD}" srcOrd="7" destOrd="0" presId="urn:microsoft.com/office/officeart/2005/8/layout/default#1"/>
    <dgm:cxn modelId="{D94837B8-DB12-41BE-B7D8-68B4755D6768}" type="presParOf" srcId="{A7857CCD-8F7B-410E-A559-7B4DC21C80BA}" destId="{0893C833-DB10-4DC0-9C04-5663BD5F353E}" srcOrd="8" destOrd="0" presId="urn:microsoft.com/office/officeart/2005/8/layout/default#1"/>
    <dgm:cxn modelId="{9967BE59-E7D5-4E35-AD4B-1DB0DDC6A3DA}" type="presParOf" srcId="{A7857CCD-8F7B-410E-A559-7B4DC21C80BA}" destId="{27E70D3C-25E8-43F6-AAD3-1674D66699FA}" srcOrd="9" destOrd="0" presId="urn:microsoft.com/office/officeart/2005/8/layout/default#1"/>
    <dgm:cxn modelId="{31720E55-4D85-4E66-8438-871193606A3C}" type="presParOf" srcId="{A7857CCD-8F7B-410E-A559-7B4DC21C80BA}" destId="{E6C9A9CD-E542-403F-8366-0A04129ACBF1}" srcOrd="10" destOrd="0" presId="urn:microsoft.com/office/officeart/2005/8/layout/default#1"/>
    <dgm:cxn modelId="{EC4DC1FB-DE62-4C30-8023-AA66F048FD0D}" type="presParOf" srcId="{A7857CCD-8F7B-410E-A559-7B4DC21C80BA}" destId="{7BB50E42-18EA-4912-A795-AF4DFA0A97C1}" srcOrd="11" destOrd="0" presId="urn:microsoft.com/office/officeart/2005/8/layout/default#1"/>
    <dgm:cxn modelId="{20E76CD8-7B68-4F43-AE61-A7C898F9553F}" type="presParOf" srcId="{A7857CCD-8F7B-410E-A559-7B4DC21C80BA}" destId="{2E817B0E-28FA-4F8B-A609-D19E37FC0786}" srcOrd="12" destOrd="0" presId="urn:microsoft.com/office/officeart/2005/8/layout/default#1"/>
    <dgm:cxn modelId="{E83322C7-CF2B-447E-A0F9-B2E6590352C5}" type="presParOf" srcId="{A7857CCD-8F7B-410E-A559-7B4DC21C80BA}" destId="{D368E21C-B71D-4CFF-A9A1-9D30856F21ED}" srcOrd="13" destOrd="0" presId="urn:microsoft.com/office/officeart/2005/8/layout/default#1"/>
    <dgm:cxn modelId="{8469C4F0-6E78-4FB0-8007-AC6354BF5C22}" type="presParOf" srcId="{A7857CCD-8F7B-410E-A559-7B4DC21C80BA}" destId="{A2C24249-C5F6-476B-91E8-9942B5A3B94C}" srcOrd="14" destOrd="0" presId="urn:microsoft.com/office/officeart/2005/8/layout/default#1"/>
    <dgm:cxn modelId="{D1B7ABE5-4C97-46D8-A6A2-C3138E91DD0B}" type="presParOf" srcId="{A7857CCD-8F7B-410E-A559-7B4DC21C80BA}" destId="{E9D10CAC-1023-416A-B699-B9C6342D49A7}" srcOrd="15" destOrd="0" presId="urn:microsoft.com/office/officeart/2005/8/layout/default#1"/>
    <dgm:cxn modelId="{929EE9EA-A7DB-49B0-AA64-54D2AC360790}" type="presParOf" srcId="{A7857CCD-8F7B-410E-A559-7B4DC21C80BA}" destId="{8A4F132F-33F2-4562-90EE-EC5B0DEDF14B}" srcOrd="16" destOrd="0" presId="urn:microsoft.com/office/officeart/2005/8/layout/default#1"/>
    <dgm:cxn modelId="{C405B51B-65B7-49A1-A648-91F7B4707242}" type="presParOf" srcId="{A7857CCD-8F7B-410E-A559-7B4DC21C80BA}" destId="{5FDD38CC-1444-4652-90DB-6C5B2C663AEB}" srcOrd="17" destOrd="0" presId="urn:microsoft.com/office/officeart/2005/8/layout/default#1"/>
    <dgm:cxn modelId="{5FC4B19B-16AA-40E9-B373-235FD36DB2A0}" type="presParOf" srcId="{A7857CCD-8F7B-410E-A559-7B4DC21C80BA}" destId="{164FA8A3-A152-4C62-BB00-91C503D4A67A}" srcOrd="18" destOrd="0" presId="urn:microsoft.com/office/officeart/2005/8/layout/default#1"/>
    <dgm:cxn modelId="{D46F53FA-6B82-4D98-926E-18E6998F4C3B}" type="presParOf" srcId="{A7857CCD-8F7B-410E-A559-7B4DC21C80BA}" destId="{8138B34B-E3EC-4A6F-9E1C-CE6CF91C8E5A}" srcOrd="19" destOrd="0" presId="urn:microsoft.com/office/officeart/2005/8/layout/default#1"/>
    <dgm:cxn modelId="{73BAE60D-3695-4AF9-9871-A4C7BBBB0A57}" type="presParOf" srcId="{A7857CCD-8F7B-410E-A559-7B4DC21C80BA}" destId="{4B6B1AC6-2A71-4B60-B9E3-4B6876B59E41}" srcOrd="20" destOrd="0" presId="urn:microsoft.com/office/officeart/2005/8/layout/default#1"/>
    <dgm:cxn modelId="{3D49AB05-A1B7-4294-BB1A-1C776E7E92E2}" type="presParOf" srcId="{A7857CCD-8F7B-410E-A559-7B4DC21C80BA}" destId="{2377BECF-79C7-470B-8B64-B4A27965E9D7}" srcOrd="21" destOrd="0" presId="urn:microsoft.com/office/officeart/2005/8/layout/default#1"/>
    <dgm:cxn modelId="{723A7A2B-CE60-4EA6-9417-16229E40EADC}" type="presParOf" srcId="{A7857CCD-8F7B-410E-A559-7B4DC21C80BA}" destId="{A536E970-98FD-4A68-AC16-971FA76A10CE}" srcOrd="22" destOrd="0" presId="urn:microsoft.com/office/officeart/2005/8/layout/default#1"/>
    <dgm:cxn modelId="{9A95DE05-832F-467B-A450-61C30CBF5524}" type="presParOf" srcId="{A7857CCD-8F7B-410E-A559-7B4DC21C80BA}" destId="{8A6C024F-37D2-4FF9-93F8-6E57E6D0EC25}" srcOrd="23" destOrd="0" presId="urn:microsoft.com/office/officeart/2005/8/layout/default#1"/>
    <dgm:cxn modelId="{5B53C754-834D-4C2D-A28A-301A8BC26F0C}" type="presParOf" srcId="{A7857CCD-8F7B-410E-A559-7B4DC21C80BA}" destId="{4010D55C-79C9-43B2-8EE3-B0557EDB54F7}" srcOrd="24" destOrd="0" presId="urn:microsoft.com/office/officeart/2005/8/layout/default#1"/>
    <dgm:cxn modelId="{2D7BE57A-8ACD-4738-A4EB-3FC8191FCB20}" type="presParOf" srcId="{A7857CCD-8F7B-410E-A559-7B4DC21C80BA}" destId="{AEF643E1-555C-41AF-84F1-27614287F1BE}" srcOrd="25" destOrd="0" presId="urn:microsoft.com/office/officeart/2005/8/layout/default#1"/>
    <dgm:cxn modelId="{64C17278-2899-4574-A655-B19965F37A3C}" type="presParOf" srcId="{A7857CCD-8F7B-410E-A559-7B4DC21C80BA}" destId="{209DB4A6-4A29-432F-B8A5-637BD10B9057}" srcOrd="26" destOrd="0" presId="urn:microsoft.com/office/officeart/2005/8/layout/default#1"/>
    <dgm:cxn modelId="{2E9F9BA0-9265-4188-91AF-722BDC63165F}" type="presParOf" srcId="{A7857CCD-8F7B-410E-A559-7B4DC21C80BA}" destId="{E0E5F931-EA9C-4C8C-B4C1-10EE2A8CECB3}" srcOrd="27" destOrd="0" presId="urn:microsoft.com/office/officeart/2005/8/layout/default#1"/>
    <dgm:cxn modelId="{012905B2-08D9-4C0F-A44C-10CA46CBFE09}" type="presParOf" srcId="{A7857CCD-8F7B-410E-A559-7B4DC21C80BA}" destId="{834F4321-940E-47B8-9071-AB8B901F3FA3}" srcOrd="28" destOrd="0" presId="urn:microsoft.com/office/officeart/2005/8/layout/default#1"/>
    <dgm:cxn modelId="{1DD01172-48DE-4741-8175-3C9DF0CE55B4}" type="presParOf" srcId="{A7857CCD-8F7B-410E-A559-7B4DC21C80BA}" destId="{0E66621C-E55A-48A6-8539-3C29006B3E2E}" srcOrd="29" destOrd="0" presId="urn:microsoft.com/office/officeart/2005/8/layout/default#1"/>
    <dgm:cxn modelId="{5F258AB1-E9D4-4F88-B816-435BDA535418}" type="presParOf" srcId="{A7857CCD-8F7B-410E-A559-7B4DC21C80BA}" destId="{7BFB7A48-881D-4E08-8421-9F83CA2FC2E2}" srcOrd="30" destOrd="0" presId="urn:microsoft.com/office/officeart/2005/8/layout/default#1"/>
    <dgm:cxn modelId="{966D2136-27D1-45C8-894B-A0218EE66E46}" type="presParOf" srcId="{A7857CCD-8F7B-410E-A559-7B4DC21C80BA}" destId="{11810DC9-5209-45BD-A2CD-135F213CD9D8}" srcOrd="31" destOrd="0" presId="urn:microsoft.com/office/officeart/2005/8/layout/default#1"/>
    <dgm:cxn modelId="{2FD5EAD8-2312-45DB-B7D1-9AB19C5A35E4}" type="presParOf" srcId="{A7857CCD-8F7B-410E-A559-7B4DC21C80BA}" destId="{04691FE6-BA9A-4E5A-8C8A-1071009D706C}" srcOrd="32" destOrd="0" presId="urn:microsoft.com/office/officeart/2005/8/layout/default#1"/>
    <dgm:cxn modelId="{0837EF74-120D-486A-B731-04E9C53EE174}" type="presParOf" srcId="{A7857CCD-8F7B-410E-A559-7B4DC21C80BA}" destId="{04CF3E01-C1E9-448C-85AD-C22BF0E1DA25}" srcOrd="33" destOrd="0" presId="urn:microsoft.com/office/officeart/2005/8/layout/default#1"/>
    <dgm:cxn modelId="{C985196A-AED2-4B9F-AAA3-B631E0727A0A}" type="presParOf" srcId="{A7857CCD-8F7B-410E-A559-7B4DC21C80BA}" destId="{E7F5DA6C-D3AE-46AE-82C4-DD66A7548F2B}" srcOrd="34" destOrd="0" presId="urn:microsoft.com/office/officeart/2005/8/layout/default#1"/>
    <dgm:cxn modelId="{4721BEDB-F4B3-41F1-A70E-91AD335086DF}" type="presParOf" srcId="{A7857CCD-8F7B-410E-A559-7B4DC21C80BA}" destId="{3D218623-2346-4206-9DE7-B7E5314EEDCD}" srcOrd="35" destOrd="0" presId="urn:microsoft.com/office/officeart/2005/8/layout/default#1"/>
    <dgm:cxn modelId="{240AEBF6-D64E-4658-B525-5D78A8839BD8}" type="presParOf" srcId="{A7857CCD-8F7B-410E-A559-7B4DC21C80BA}" destId="{2E0C7925-D0AA-4562-B2D0-7658AB8F701B}" srcOrd="36" destOrd="0" presId="urn:microsoft.com/office/officeart/2005/8/layout/default#1"/>
    <dgm:cxn modelId="{4E6E0E15-F64F-4EE8-93BC-8CD6F012FE0E}" type="presParOf" srcId="{A7857CCD-8F7B-410E-A559-7B4DC21C80BA}" destId="{9D6C5509-4B4D-402A-9FEB-E230AA3D82A3}" srcOrd="37" destOrd="0" presId="urn:microsoft.com/office/officeart/2005/8/layout/default#1"/>
    <dgm:cxn modelId="{5B476273-97BC-41CA-BFFD-946C44DBC287}" type="presParOf" srcId="{A7857CCD-8F7B-410E-A559-7B4DC21C80BA}" destId="{7D1C4839-2C60-491B-995D-276F40DAB483}" srcOrd="38" destOrd="0" presId="urn:microsoft.com/office/officeart/2005/8/layout/default#1"/>
    <dgm:cxn modelId="{FDBD26EB-9C84-46A8-B242-3A06E16A8A3F}" type="presParOf" srcId="{A7857CCD-8F7B-410E-A559-7B4DC21C80BA}" destId="{87B6FB79-5D79-4456-913D-54A33AFDD6AE}" srcOrd="39" destOrd="0" presId="urn:microsoft.com/office/officeart/2005/8/layout/default#1"/>
    <dgm:cxn modelId="{38B014A7-EB98-4BCB-A267-96D1FCC410BA}" type="presParOf" srcId="{A7857CCD-8F7B-410E-A559-7B4DC21C80BA}" destId="{7ECD1F5E-169C-49DB-851F-8012DCE201D2}" srcOrd="40" destOrd="0" presId="urn:microsoft.com/office/officeart/2005/8/layout/default#1"/>
    <dgm:cxn modelId="{60B8C1E2-F69D-4A28-9F23-F7C4D7B4DC62}" type="presParOf" srcId="{A7857CCD-8F7B-410E-A559-7B4DC21C80BA}" destId="{59E0338B-47D2-423C-B018-DCC9A325E7C2}" srcOrd="41" destOrd="0" presId="urn:microsoft.com/office/officeart/2005/8/layout/default#1"/>
    <dgm:cxn modelId="{2F48F738-4D56-4888-8821-43E3E9EB0B69}" type="presParOf" srcId="{A7857CCD-8F7B-410E-A559-7B4DC21C80BA}" destId="{EAACEDBA-2EC7-409D-90A0-6D19FE98C843}" srcOrd="42" destOrd="0" presId="urn:microsoft.com/office/officeart/2005/8/layout/default#1"/>
    <dgm:cxn modelId="{D9CE0D5B-72AF-4EFA-A40E-D732238FEFE2}" type="presParOf" srcId="{A7857CCD-8F7B-410E-A559-7B4DC21C80BA}" destId="{28491FD2-E533-4364-BD42-B220DBE134DE}" srcOrd="43" destOrd="0" presId="urn:microsoft.com/office/officeart/2005/8/layout/default#1"/>
    <dgm:cxn modelId="{5F426C44-727C-46DA-8C68-98894E508C6D}" type="presParOf" srcId="{A7857CCD-8F7B-410E-A559-7B4DC21C80BA}" destId="{A3AD22A6-C9C0-45F8-A890-CD812E16DC5E}" srcOrd="44" destOrd="0" presId="urn:microsoft.com/office/officeart/2005/8/layout/default#1"/>
    <dgm:cxn modelId="{FF5F9FF8-FFBF-480C-8D16-BF2F7972558F}" type="presParOf" srcId="{A7857CCD-8F7B-410E-A559-7B4DC21C80BA}" destId="{D28E9956-23E5-417F-B6F9-7052D9F45886}" srcOrd="45" destOrd="0" presId="urn:microsoft.com/office/officeart/2005/8/layout/default#1"/>
    <dgm:cxn modelId="{5EEE8A99-2EC6-47A5-BE39-54350061B74D}" type="presParOf" srcId="{A7857CCD-8F7B-410E-A559-7B4DC21C80BA}" destId="{9B8771E6-106C-4D2D-8F56-11855ECF6E17}" srcOrd="4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3C234C-EC2C-4323-9492-3B08262D701C}" type="doc">
      <dgm:prSet loTypeId="urn:microsoft.com/office/officeart/2005/8/layout/hierarchy3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A4723E0-8AD7-44F3-92DC-E195291590D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Сенкан</a:t>
          </a:r>
          <a:r>
            <a:rPr lang="en-US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це форма вільного вірша з п</a:t>
          </a:r>
          <a:r>
            <a:rPr lang="en-US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’</a:t>
          </a:r>
          <a:r>
            <a:rPr lang="uk-UA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яти рядків,</a:t>
          </a:r>
        </a:p>
        <a:p>
          <a:r>
            <a:rPr lang="uk-UA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що синтезує інформацію</a:t>
          </a:r>
          <a:endParaRPr lang="ru-RU" sz="2400" dirty="0">
            <a:solidFill>
              <a:srgbClr val="7030A0"/>
            </a:solidFill>
          </a:endParaRPr>
        </a:p>
      </dgm:t>
    </dgm:pt>
    <dgm:pt modelId="{F03C3332-D91D-44AB-BE8F-E67DD54810B8}" type="parTrans" cxnId="{83B200B9-932F-4E4F-B802-2F07C7EFE7A7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6EA00ABA-F1D7-4437-8B2B-FEB610666177}" type="sibTrans" cxnId="{83B200B9-932F-4E4F-B802-2F07C7EFE7A7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AB2972F3-4112-4F1E-8C69-51A0E28D9022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1 рядок</a:t>
          </a:r>
          <a:r>
            <a:rPr lang="en-US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тема (іменник)</a:t>
          </a:r>
          <a:endParaRPr lang="ru-RU" sz="2200" b="1" dirty="0">
            <a:solidFill>
              <a:schemeClr val="tx1"/>
            </a:solidFill>
          </a:endParaRPr>
        </a:p>
      </dgm:t>
    </dgm:pt>
    <dgm:pt modelId="{E45BC011-7876-45E2-8A9E-D577F4F107FD}" type="parTrans" cxnId="{D25D7C45-9206-48E1-97DA-9C61D641F56A}">
      <dgm:prSet/>
      <dgm:spPr/>
      <dgm:t>
        <a:bodyPr/>
        <a:lstStyle/>
        <a:p>
          <a:endParaRPr lang="ru-RU" sz="2400" dirty="0">
            <a:solidFill>
              <a:srgbClr val="00B0F0"/>
            </a:solidFill>
          </a:endParaRPr>
        </a:p>
      </dgm:t>
    </dgm:pt>
    <dgm:pt modelId="{2B92BF13-D1C3-44AB-80AC-688E0D72A3B3}" type="sibTrans" cxnId="{D25D7C45-9206-48E1-97DA-9C61D641F56A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B6A35EF1-CBFC-4A13-B1BC-CE14B1CE147E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 рядок - опис (2 прикметники)</a:t>
          </a:r>
          <a:endParaRPr lang="ru-RU" sz="2200" dirty="0">
            <a:solidFill>
              <a:schemeClr val="tx1"/>
            </a:solidFill>
          </a:endParaRPr>
        </a:p>
      </dgm:t>
    </dgm:pt>
    <dgm:pt modelId="{7608D059-9208-42B7-9D68-1DD8F962CAF2}" type="parTrans" cxnId="{14DF7C09-57A2-4C80-944F-634565C7BC49}">
      <dgm:prSet/>
      <dgm:spPr/>
      <dgm:t>
        <a:bodyPr/>
        <a:lstStyle/>
        <a:p>
          <a:endParaRPr lang="ru-RU" sz="2400" dirty="0">
            <a:solidFill>
              <a:srgbClr val="00B0F0"/>
            </a:solidFill>
          </a:endParaRPr>
        </a:p>
      </dgm:t>
    </dgm:pt>
    <dgm:pt modelId="{4CB6D0DC-8763-4334-A6D5-5B8FA28694C4}" type="sibTrans" cxnId="{14DF7C09-57A2-4C80-944F-634565C7BC49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08B5EF6D-708A-491A-BFD8-63E35A592444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3 рядок</a:t>
          </a:r>
          <a:r>
            <a:rPr lang="en-US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дія (3 дієслова)</a:t>
          </a:r>
          <a:endParaRPr lang="ru-RU" sz="2200" dirty="0">
            <a:solidFill>
              <a:schemeClr val="tx1"/>
            </a:solidFill>
          </a:endParaRPr>
        </a:p>
      </dgm:t>
    </dgm:pt>
    <dgm:pt modelId="{55318434-CE32-433C-B83A-82F14022D27C}" type="parTrans" cxnId="{8ECDCA1F-FEB5-43D9-8F32-950B79916270}">
      <dgm:prSet/>
      <dgm:spPr/>
      <dgm:t>
        <a:bodyPr/>
        <a:lstStyle/>
        <a:p>
          <a:endParaRPr lang="ru-RU" sz="2400" dirty="0">
            <a:solidFill>
              <a:srgbClr val="00B0F0"/>
            </a:solidFill>
          </a:endParaRPr>
        </a:p>
      </dgm:t>
    </dgm:pt>
    <dgm:pt modelId="{8D2A0FC2-66C8-4FB5-A520-2631262E312A}" type="sibTrans" cxnId="{8ECDCA1F-FEB5-43D9-8F32-950B79916270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325C7769-ED60-4A9D-9B0A-EBC3C1CD2C74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5 рядок - перефразування змісту (синонім)</a:t>
          </a:r>
          <a:endParaRPr lang="ru-RU" sz="2200" dirty="0">
            <a:solidFill>
              <a:schemeClr val="tx1"/>
            </a:solidFill>
          </a:endParaRPr>
        </a:p>
      </dgm:t>
    </dgm:pt>
    <dgm:pt modelId="{A268049E-833F-4760-A6D0-7329939219AC}" type="parTrans" cxnId="{EB5CC9E8-DFC8-417A-B360-E2D6D2F3CEEE}">
      <dgm:prSet/>
      <dgm:spPr/>
      <dgm:t>
        <a:bodyPr/>
        <a:lstStyle/>
        <a:p>
          <a:endParaRPr lang="ru-RU" sz="2400" dirty="0">
            <a:solidFill>
              <a:srgbClr val="00B0F0"/>
            </a:solidFill>
          </a:endParaRPr>
        </a:p>
      </dgm:t>
    </dgm:pt>
    <dgm:pt modelId="{58363A29-AB5F-4CEE-88DC-2159EB4D8493}" type="sibTrans" cxnId="{EB5CC9E8-DFC8-417A-B360-E2D6D2F3CEEE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711E3545-45B2-4B07-901B-0953511FDD43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 рядок -</a:t>
          </a:r>
          <a:r>
            <a:rPr lang="en-US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ставлення (фраза), почуття </a:t>
          </a:r>
          <a:b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	   з приводу обговорюваного</a:t>
          </a:r>
          <a:endParaRPr lang="ru-RU" sz="2200" dirty="0">
            <a:solidFill>
              <a:schemeClr val="tx1"/>
            </a:solidFill>
          </a:endParaRPr>
        </a:p>
      </dgm:t>
    </dgm:pt>
    <dgm:pt modelId="{7B07B222-D879-4F3D-A763-0401F25C0712}" type="parTrans" cxnId="{C735B18A-5520-45DF-8198-FDAE6DA21B71}">
      <dgm:prSet/>
      <dgm:spPr/>
      <dgm:t>
        <a:bodyPr/>
        <a:lstStyle/>
        <a:p>
          <a:endParaRPr lang="ru-RU" dirty="0"/>
        </a:p>
      </dgm:t>
    </dgm:pt>
    <dgm:pt modelId="{DA2735B2-C0E9-4F3E-9562-7C52AB633174}" type="sibTrans" cxnId="{C735B18A-5520-45DF-8198-FDAE6DA21B71}">
      <dgm:prSet/>
      <dgm:spPr/>
      <dgm:t>
        <a:bodyPr/>
        <a:lstStyle/>
        <a:p>
          <a:endParaRPr lang="ru-RU"/>
        </a:p>
      </dgm:t>
    </dgm:pt>
    <dgm:pt modelId="{AFCA0476-D6CA-4E64-A6DE-C351781B2728}" type="pres">
      <dgm:prSet presAssocID="{F13C234C-EC2C-4323-9492-3B08262D70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A3F27D-4B9B-4770-91E6-38C6A2E0056C}" type="pres">
      <dgm:prSet presAssocID="{9A4723E0-8AD7-44F3-92DC-E195291590D0}" presName="root" presStyleCnt="0"/>
      <dgm:spPr/>
    </dgm:pt>
    <dgm:pt modelId="{875D76C6-0B33-4BAB-9F16-108CD9CE4CBF}" type="pres">
      <dgm:prSet presAssocID="{9A4723E0-8AD7-44F3-92DC-E195291590D0}" presName="rootComposite" presStyleCnt="0"/>
      <dgm:spPr/>
    </dgm:pt>
    <dgm:pt modelId="{4A3CA5B2-E342-4941-9067-466F5E4FF5ED}" type="pres">
      <dgm:prSet presAssocID="{9A4723E0-8AD7-44F3-92DC-E195291590D0}" presName="rootText" presStyleLbl="node1" presStyleIdx="0" presStyleCnt="1" custScaleX="680399" custScaleY="161309" custLinFactX="-100000" custLinFactNeighborX="-125164" custLinFactNeighborY="-22579"/>
      <dgm:spPr/>
      <dgm:t>
        <a:bodyPr/>
        <a:lstStyle/>
        <a:p>
          <a:endParaRPr lang="ru-RU"/>
        </a:p>
      </dgm:t>
    </dgm:pt>
    <dgm:pt modelId="{013E878D-5630-4DEB-A81E-08288A35DF54}" type="pres">
      <dgm:prSet presAssocID="{9A4723E0-8AD7-44F3-92DC-E195291590D0}" presName="rootConnector" presStyleLbl="node1" presStyleIdx="0" presStyleCnt="1"/>
      <dgm:spPr/>
      <dgm:t>
        <a:bodyPr/>
        <a:lstStyle/>
        <a:p>
          <a:endParaRPr lang="ru-RU"/>
        </a:p>
      </dgm:t>
    </dgm:pt>
    <dgm:pt modelId="{A31F45BA-320B-449D-B90C-6DCCFE485151}" type="pres">
      <dgm:prSet presAssocID="{9A4723E0-8AD7-44F3-92DC-E195291590D0}" presName="childShape" presStyleCnt="0"/>
      <dgm:spPr/>
    </dgm:pt>
    <dgm:pt modelId="{391D1A23-A502-4CFA-85A1-686B1016E887}" type="pres">
      <dgm:prSet presAssocID="{E45BC011-7876-45E2-8A9E-D577F4F107F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4AEEDF9D-2969-497A-B467-DC47BAF2535C}" type="pres">
      <dgm:prSet presAssocID="{AB2972F3-4112-4F1E-8C69-51A0E28D9022}" presName="childText" presStyleLbl="bgAcc1" presStyleIdx="0" presStyleCnt="5" custScaleX="563423" custLinFactNeighborX="-8873" custLinFactNeighborY="-1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573EE-10DD-41FA-BA8B-277F55A50848}" type="pres">
      <dgm:prSet presAssocID="{7608D059-9208-42B7-9D68-1DD8F962CAF2}" presName="Name13" presStyleLbl="parChTrans1D2" presStyleIdx="1" presStyleCnt="5"/>
      <dgm:spPr/>
      <dgm:t>
        <a:bodyPr/>
        <a:lstStyle/>
        <a:p>
          <a:endParaRPr lang="ru-RU"/>
        </a:p>
      </dgm:t>
    </dgm:pt>
    <dgm:pt modelId="{11A243F3-B107-417E-8164-0C278F48490B}" type="pres">
      <dgm:prSet presAssocID="{B6A35EF1-CBFC-4A13-B1BC-CE14B1CE147E}" presName="childText" presStyleLbl="bgAcc1" presStyleIdx="1" presStyleCnt="5" custScaleX="57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4476F-9B83-4BDB-9453-1F3EDA5C72EA}" type="pres">
      <dgm:prSet presAssocID="{55318434-CE32-433C-B83A-82F14022D27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A092A09-AD18-4EFC-8CFC-E6613CF4CB52}" type="pres">
      <dgm:prSet presAssocID="{08B5EF6D-708A-491A-BFD8-63E35A592444}" presName="childText" presStyleLbl="bgAcc1" presStyleIdx="2" presStyleCnt="5" custScaleX="57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7B6EA-1ED1-4E6A-86DF-1DD9C5DF1023}" type="pres">
      <dgm:prSet presAssocID="{7B07B222-D879-4F3D-A763-0401F25C071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586A415-153A-49C7-AD70-185982A61932}" type="pres">
      <dgm:prSet presAssocID="{711E3545-45B2-4B07-901B-0953511FDD43}" presName="childText" presStyleLbl="bgAcc1" presStyleIdx="3" presStyleCnt="5" custScaleX="57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89E90-6634-472F-816E-B5845D6C73DF}" type="pres">
      <dgm:prSet presAssocID="{A268049E-833F-4760-A6D0-7329939219A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D33A7E9-9895-4C5C-BC6B-3157FC630511}" type="pres">
      <dgm:prSet presAssocID="{325C7769-ED60-4A9D-9B0A-EBC3C1CD2C74}" presName="childText" presStyleLbl="bgAcc1" presStyleIdx="4" presStyleCnt="5" custScaleX="57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CFEFE-CFCE-4DD3-8AB0-7B9A0399C97A}" type="presOf" srcId="{711E3545-45B2-4B07-901B-0953511FDD43}" destId="{6586A415-153A-49C7-AD70-185982A61932}" srcOrd="0" destOrd="0" presId="urn:microsoft.com/office/officeart/2005/8/layout/hierarchy3"/>
    <dgm:cxn modelId="{B706809C-BA3B-4BBF-A1D2-5B9FFDE309CC}" type="presOf" srcId="{7B07B222-D879-4F3D-A763-0401F25C0712}" destId="{C287B6EA-1ED1-4E6A-86DF-1DD9C5DF1023}" srcOrd="0" destOrd="0" presId="urn:microsoft.com/office/officeart/2005/8/layout/hierarchy3"/>
    <dgm:cxn modelId="{14DF7C09-57A2-4C80-944F-634565C7BC49}" srcId="{9A4723E0-8AD7-44F3-92DC-E195291590D0}" destId="{B6A35EF1-CBFC-4A13-B1BC-CE14B1CE147E}" srcOrd="1" destOrd="0" parTransId="{7608D059-9208-42B7-9D68-1DD8F962CAF2}" sibTransId="{4CB6D0DC-8763-4334-A6D5-5B8FA28694C4}"/>
    <dgm:cxn modelId="{253880A4-A7F6-4289-BF89-ECA63735A077}" type="presOf" srcId="{55318434-CE32-433C-B83A-82F14022D27C}" destId="{D8C4476F-9B83-4BDB-9453-1F3EDA5C72EA}" srcOrd="0" destOrd="0" presId="urn:microsoft.com/office/officeart/2005/8/layout/hierarchy3"/>
    <dgm:cxn modelId="{4BAD4490-579C-4993-86B1-2C173CEADDFA}" type="presOf" srcId="{7608D059-9208-42B7-9D68-1DD8F962CAF2}" destId="{9BE573EE-10DD-41FA-BA8B-277F55A50848}" srcOrd="0" destOrd="0" presId="urn:microsoft.com/office/officeart/2005/8/layout/hierarchy3"/>
    <dgm:cxn modelId="{FE63E834-5551-425D-99FD-4B45EE9CC30D}" type="presOf" srcId="{A268049E-833F-4760-A6D0-7329939219AC}" destId="{13389E90-6634-472F-816E-B5845D6C73DF}" srcOrd="0" destOrd="0" presId="urn:microsoft.com/office/officeart/2005/8/layout/hierarchy3"/>
    <dgm:cxn modelId="{E1579393-E10A-4375-8589-647EEF63B171}" type="presOf" srcId="{325C7769-ED60-4A9D-9B0A-EBC3C1CD2C74}" destId="{6D33A7E9-9895-4C5C-BC6B-3157FC630511}" srcOrd="0" destOrd="0" presId="urn:microsoft.com/office/officeart/2005/8/layout/hierarchy3"/>
    <dgm:cxn modelId="{8ECDCA1F-FEB5-43D9-8F32-950B79916270}" srcId="{9A4723E0-8AD7-44F3-92DC-E195291590D0}" destId="{08B5EF6D-708A-491A-BFD8-63E35A592444}" srcOrd="2" destOrd="0" parTransId="{55318434-CE32-433C-B83A-82F14022D27C}" sibTransId="{8D2A0FC2-66C8-4FB5-A520-2631262E312A}"/>
    <dgm:cxn modelId="{C735B18A-5520-45DF-8198-FDAE6DA21B71}" srcId="{9A4723E0-8AD7-44F3-92DC-E195291590D0}" destId="{711E3545-45B2-4B07-901B-0953511FDD43}" srcOrd="3" destOrd="0" parTransId="{7B07B222-D879-4F3D-A763-0401F25C0712}" sibTransId="{DA2735B2-C0E9-4F3E-9562-7C52AB633174}"/>
    <dgm:cxn modelId="{943AF1BE-9D4E-4ED1-B2CA-D3A194557C76}" type="presOf" srcId="{E45BC011-7876-45E2-8A9E-D577F4F107FD}" destId="{391D1A23-A502-4CFA-85A1-686B1016E887}" srcOrd="0" destOrd="0" presId="urn:microsoft.com/office/officeart/2005/8/layout/hierarchy3"/>
    <dgm:cxn modelId="{48052254-0041-404F-97B4-F16714171620}" type="presOf" srcId="{B6A35EF1-CBFC-4A13-B1BC-CE14B1CE147E}" destId="{11A243F3-B107-417E-8164-0C278F48490B}" srcOrd="0" destOrd="0" presId="urn:microsoft.com/office/officeart/2005/8/layout/hierarchy3"/>
    <dgm:cxn modelId="{D25D7C45-9206-48E1-97DA-9C61D641F56A}" srcId="{9A4723E0-8AD7-44F3-92DC-E195291590D0}" destId="{AB2972F3-4112-4F1E-8C69-51A0E28D9022}" srcOrd="0" destOrd="0" parTransId="{E45BC011-7876-45E2-8A9E-D577F4F107FD}" sibTransId="{2B92BF13-D1C3-44AB-80AC-688E0D72A3B3}"/>
    <dgm:cxn modelId="{9AA17681-DD92-4129-9CEA-671E1F6416F7}" type="presOf" srcId="{AB2972F3-4112-4F1E-8C69-51A0E28D9022}" destId="{4AEEDF9D-2969-497A-B467-DC47BAF2535C}" srcOrd="0" destOrd="0" presId="urn:microsoft.com/office/officeart/2005/8/layout/hierarchy3"/>
    <dgm:cxn modelId="{012CC0D4-1EAD-4349-99CB-F7D8D4401EAA}" type="presOf" srcId="{08B5EF6D-708A-491A-BFD8-63E35A592444}" destId="{7A092A09-AD18-4EFC-8CFC-E6613CF4CB52}" srcOrd="0" destOrd="0" presId="urn:microsoft.com/office/officeart/2005/8/layout/hierarchy3"/>
    <dgm:cxn modelId="{54DEFF35-1F4A-4B4D-9683-F0B888A3C931}" type="presOf" srcId="{9A4723E0-8AD7-44F3-92DC-E195291590D0}" destId="{013E878D-5630-4DEB-A81E-08288A35DF54}" srcOrd="1" destOrd="0" presId="urn:microsoft.com/office/officeart/2005/8/layout/hierarchy3"/>
    <dgm:cxn modelId="{438D8415-410D-4B77-AFF9-F2E447F9318C}" type="presOf" srcId="{F13C234C-EC2C-4323-9492-3B08262D701C}" destId="{AFCA0476-D6CA-4E64-A6DE-C351781B2728}" srcOrd="0" destOrd="0" presId="urn:microsoft.com/office/officeart/2005/8/layout/hierarchy3"/>
    <dgm:cxn modelId="{83B200B9-932F-4E4F-B802-2F07C7EFE7A7}" srcId="{F13C234C-EC2C-4323-9492-3B08262D701C}" destId="{9A4723E0-8AD7-44F3-92DC-E195291590D0}" srcOrd="0" destOrd="0" parTransId="{F03C3332-D91D-44AB-BE8F-E67DD54810B8}" sibTransId="{6EA00ABA-F1D7-4437-8B2B-FEB610666177}"/>
    <dgm:cxn modelId="{EB5CC9E8-DFC8-417A-B360-E2D6D2F3CEEE}" srcId="{9A4723E0-8AD7-44F3-92DC-E195291590D0}" destId="{325C7769-ED60-4A9D-9B0A-EBC3C1CD2C74}" srcOrd="4" destOrd="0" parTransId="{A268049E-833F-4760-A6D0-7329939219AC}" sibTransId="{58363A29-AB5F-4CEE-88DC-2159EB4D8493}"/>
    <dgm:cxn modelId="{1BA562F8-F6BA-4120-AE3D-E033D6C1EE17}" type="presOf" srcId="{9A4723E0-8AD7-44F3-92DC-E195291590D0}" destId="{4A3CA5B2-E342-4941-9067-466F5E4FF5ED}" srcOrd="0" destOrd="0" presId="urn:microsoft.com/office/officeart/2005/8/layout/hierarchy3"/>
    <dgm:cxn modelId="{27D4FD68-DBBB-446B-80FE-9E84063C3FBB}" type="presParOf" srcId="{AFCA0476-D6CA-4E64-A6DE-C351781B2728}" destId="{A5A3F27D-4B9B-4770-91E6-38C6A2E0056C}" srcOrd="0" destOrd="0" presId="urn:microsoft.com/office/officeart/2005/8/layout/hierarchy3"/>
    <dgm:cxn modelId="{6CE296EF-30FE-43E4-8507-F4009580C739}" type="presParOf" srcId="{A5A3F27D-4B9B-4770-91E6-38C6A2E0056C}" destId="{875D76C6-0B33-4BAB-9F16-108CD9CE4CBF}" srcOrd="0" destOrd="0" presId="urn:microsoft.com/office/officeart/2005/8/layout/hierarchy3"/>
    <dgm:cxn modelId="{2EE2B404-2FC0-4432-ADA2-7410AAD7B943}" type="presParOf" srcId="{875D76C6-0B33-4BAB-9F16-108CD9CE4CBF}" destId="{4A3CA5B2-E342-4941-9067-466F5E4FF5ED}" srcOrd="0" destOrd="0" presId="urn:microsoft.com/office/officeart/2005/8/layout/hierarchy3"/>
    <dgm:cxn modelId="{F3DDF77F-52EE-43D7-A3BF-157D857D19D3}" type="presParOf" srcId="{875D76C6-0B33-4BAB-9F16-108CD9CE4CBF}" destId="{013E878D-5630-4DEB-A81E-08288A35DF54}" srcOrd="1" destOrd="0" presId="urn:microsoft.com/office/officeart/2005/8/layout/hierarchy3"/>
    <dgm:cxn modelId="{5CFF874C-3803-48FA-99E3-9863DDA60AB3}" type="presParOf" srcId="{A5A3F27D-4B9B-4770-91E6-38C6A2E0056C}" destId="{A31F45BA-320B-449D-B90C-6DCCFE485151}" srcOrd="1" destOrd="0" presId="urn:microsoft.com/office/officeart/2005/8/layout/hierarchy3"/>
    <dgm:cxn modelId="{F07A57A9-DD58-4C95-A790-2D6F3F9132F8}" type="presParOf" srcId="{A31F45BA-320B-449D-B90C-6DCCFE485151}" destId="{391D1A23-A502-4CFA-85A1-686B1016E887}" srcOrd="0" destOrd="0" presId="urn:microsoft.com/office/officeart/2005/8/layout/hierarchy3"/>
    <dgm:cxn modelId="{A295E127-A470-4353-A68A-DDB83C615CAF}" type="presParOf" srcId="{A31F45BA-320B-449D-B90C-6DCCFE485151}" destId="{4AEEDF9D-2969-497A-B467-DC47BAF2535C}" srcOrd="1" destOrd="0" presId="urn:microsoft.com/office/officeart/2005/8/layout/hierarchy3"/>
    <dgm:cxn modelId="{0D1959DB-EC32-48A6-8AF6-4F362D53E915}" type="presParOf" srcId="{A31F45BA-320B-449D-B90C-6DCCFE485151}" destId="{9BE573EE-10DD-41FA-BA8B-277F55A50848}" srcOrd="2" destOrd="0" presId="urn:microsoft.com/office/officeart/2005/8/layout/hierarchy3"/>
    <dgm:cxn modelId="{C7F93BAE-4CAF-40D3-9644-33EBBCD41944}" type="presParOf" srcId="{A31F45BA-320B-449D-B90C-6DCCFE485151}" destId="{11A243F3-B107-417E-8164-0C278F48490B}" srcOrd="3" destOrd="0" presId="urn:microsoft.com/office/officeart/2005/8/layout/hierarchy3"/>
    <dgm:cxn modelId="{16F3B86E-BF8B-4642-BE65-18FAA3198841}" type="presParOf" srcId="{A31F45BA-320B-449D-B90C-6DCCFE485151}" destId="{D8C4476F-9B83-4BDB-9453-1F3EDA5C72EA}" srcOrd="4" destOrd="0" presId="urn:microsoft.com/office/officeart/2005/8/layout/hierarchy3"/>
    <dgm:cxn modelId="{D0F14E12-3D4D-4A06-9A7F-68E3BBF5FC09}" type="presParOf" srcId="{A31F45BA-320B-449D-B90C-6DCCFE485151}" destId="{7A092A09-AD18-4EFC-8CFC-E6613CF4CB52}" srcOrd="5" destOrd="0" presId="urn:microsoft.com/office/officeart/2005/8/layout/hierarchy3"/>
    <dgm:cxn modelId="{A15C0588-44D1-4FEC-B589-40F4DC322991}" type="presParOf" srcId="{A31F45BA-320B-449D-B90C-6DCCFE485151}" destId="{C287B6EA-1ED1-4E6A-86DF-1DD9C5DF1023}" srcOrd="6" destOrd="0" presId="urn:microsoft.com/office/officeart/2005/8/layout/hierarchy3"/>
    <dgm:cxn modelId="{DDA22E81-583B-4E9B-9838-96083A275024}" type="presParOf" srcId="{A31F45BA-320B-449D-B90C-6DCCFE485151}" destId="{6586A415-153A-49C7-AD70-185982A61932}" srcOrd="7" destOrd="0" presId="urn:microsoft.com/office/officeart/2005/8/layout/hierarchy3"/>
    <dgm:cxn modelId="{322DCCE1-FB5B-435A-BA2E-E51B1D224594}" type="presParOf" srcId="{A31F45BA-320B-449D-B90C-6DCCFE485151}" destId="{13389E90-6634-472F-816E-B5845D6C73DF}" srcOrd="8" destOrd="0" presId="urn:microsoft.com/office/officeart/2005/8/layout/hierarchy3"/>
    <dgm:cxn modelId="{BFD2DEF0-1A46-42F8-89D1-BEFD784CC098}" type="presParOf" srcId="{A31F45BA-320B-449D-B90C-6DCCFE485151}" destId="{6D33A7E9-9895-4C5C-BC6B-3157FC63051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9B9D20-64C3-44E4-A032-097079B004E8}" type="doc">
      <dgm:prSet loTypeId="urn:microsoft.com/office/officeart/2005/8/layout/vProcess5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20ED33-BE7E-4467-8496-C3E88BB1E6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Написати   центральне    слово </a:t>
          </a:r>
          <a:r>
            <a:rPr lang="en-US" sz="2400" b="1" i="1" dirty="0" smtClean="0">
              <a:solidFill>
                <a:schemeClr val="tx1"/>
              </a:solidFill>
              <a:latin typeface="Candara" pitchFamily="34" charset="0"/>
            </a:rPr>
            <a:t>(</a:t>
          </a: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словосполучення   чи   фразу)</a:t>
          </a:r>
          <a:b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</a:b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посередині  аркуша,   на  слайді,</a:t>
          </a:r>
          <a:r>
            <a:rPr lang="en-US" sz="2400" b="1" i="1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/>
          </a:r>
          <a:b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</a:b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на </a:t>
          </a:r>
          <a:r>
            <a:rPr lang="en-US" sz="2400" b="1" i="1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дошці</a:t>
          </a:r>
          <a:endParaRPr lang="ru-RU" sz="2400" b="1" dirty="0">
            <a:solidFill>
              <a:schemeClr val="tx1"/>
            </a:solidFill>
            <a:latin typeface="Candara" pitchFamily="34" charset="0"/>
          </a:endParaRPr>
        </a:p>
      </dgm:t>
    </dgm:pt>
    <dgm:pt modelId="{0F18D117-697D-42AE-8B76-835A7CEF5BAE}" type="parTrans" cxnId="{664F9338-8086-422A-B30F-05D003CC8049}">
      <dgm:prSet/>
      <dgm:spPr/>
      <dgm:t>
        <a:bodyPr/>
        <a:lstStyle/>
        <a:p>
          <a:endParaRPr lang="ru-RU" sz="1800">
            <a:solidFill>
              <a:schemeClr val="accent1"/>
            </a:solidFill>
          </a:endParaRPr>
        </a:p>
      </dgm:t>
    </dgm:pt>
    <dgm:pt modelId="{C53884B7-3CCA-471F-8EF3-94323F5FCD76}" type="sibTrans" cxnId="{664F9338-8086-422A-B30F-05D003CC8049}">
      <dgm:prSet custT="1"/>
      <dgm:spPr/>
      <dgm:t>
        <a:bodyPr/>
        <a:lstStyle/>
        <a:p>
          <a:endParaRPr lang="ru-RU" sz="1800" dirty="0">
            <a:solidFill>
              <a:schemeClr val="accent1"/>
            </a:solidFill>
          </a:endParaRPr>
        </a:p>
      </dgm:t>
    </dgm:pt>
    <dgm:pt modelId="{9A5046C1-30E7-4615-B4E2-BB99116F90C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Записати слова фрази, які спадають на думку учням з обраної  теми. Записати стільки ідей, скільки дозволить час, або доти, доки вони не будуть вичерпані</a:t>
          </a:r>
          <a:endParaRPr lang="ru-RU" sz="2400" i="1" dirty="0">
            <a:solidFill>
              <a:schemeClr val="tx1"/>
            </a:solidFill>
            <a:latin typeface="Candara" pitchFamily="34" charset="0"/>
          </a:endParaRPr>
        </a:p>
      </dgm:t>
    </dgm:pt>
    <dgm:pt modelId="{A733D29C-106C-4A60-87A1-96906354813C}" type="parTrans" cxnId="{437F1DC4-382F-4498-8F1E-ACCA409046E3}">
      <dgm:prSet/>
      <dgm:spPr/>
      <dgm:t>
        <a:bodyPr/>
        <a:lstStyle/>
        <a:p>
          <a:endParaRPr lang="ru-RU" sz="1800">
            <a:solidFill>
              <a:schemeClr val="accent1"/>
            </a:solidFill>
          </a:endParaRPr>
        </a:p>
      </dgm:t>
    </dgm:pt>
    <dgm:pt modelId="{522B8D8C-15AD-4452-948D-C455D27FFFEE}" type="sibTrans" cxnId="{437F1DC4-382F-4498-8F1E-ACCA409046E3}">
      <dgm:prSet custT="1"/>
      <dgm:spPr/>
      <dgm:t>
        <a:bodyPr/>
        <a:lstStyle/>
        <a:p>
          <a:endParaRPr lang="ru-RU" sz="1800" dirty="0">
            <a:solidFill>
              <a:schemeClr val="accent1"/>
            </a:solidFill>
          </a:endParaRPr>
        </a:p>
      </dgm:t>
    </dgm:pt>
    <dgm:pt modelId="{B64C8428-BA6D-47D8-8C10-D71DFE7458B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Коли всі ідеї записані, встановити, там, де це можливо, зв</a:t>
          </a: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  <a:cs typeface="Times New Roman" pitchFamily="18" charset="0"/>
            </a:rPr>
            <a:t>’язки між поняттями</a:t>
          </a:r>
          <a:endParaRPr lang="ru-RU" sz="2400" i="1" dirty="0">
            <a:solidFill>
              <a:schemeClr val="tx1"/>
            </a:solidFill>
            <a:latin typeface="Candara" pitchFamily="34" charset="0"/>
          </a:endParaRPr>
        </a:p>
      </dgm:t>
    </dgm:pt>
    <dgm:pt modelId="{C244CE8A-CAD9-46F7-B429-21828836C1AF}" type="parTrans" cxnId="{77DE0481-38DF-416D-BD13-0150E82F980E}">
      <dgm:prSet/>
      <dgm:spPr/>
      <dgm:t>
        <a:bodyPr/>
        <a:lstStyle/>
        <a:p>
          <a:endParaRPr lang="ru-RU" sz="1800">
            <a:solidFill>
              <a:schemeClr val="accent1"/>
            </a:solidFill>
          </a:endParaRPr>
        </a:p>
      </dgm:t>
    </dgm:pt>
    <dgm:pt modelId="{8AC1F03B-5455-4E15-8572-7FAE388BC5D7}" type="sibTrans" cxnId="{77DE0481-38DF-416D-BD13-0150E82F980E}">
      <dgm:prSet/>
      <dgm:spPr/>
      <dgm:t>
        <a:bodyPr/>
        <a:lstStyle/>
        <a:p>
          <a:endParaRPr lang="ru-RU" sz="1800">
            <a:solidFill>
              <a:schemeClr val="accent1"/>
            </a:solidFill>
          </a:endParaRPr>
        </a:p>
      </dgm:t>
    </dgm:pt>
    <dgm:pt modelId="{71A48970-EAAA-4E39-9EB5-C7EE930B5186}" type="pres">
      <dgm:prSet presAssocID="{929B9D20-64C3-44E4-A032-097079B004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5D648E-D9E8-480E-BBF3-BCA6D3A7416E}" type="pres">
      <dgm:prSet presAssocID="{929B9D20-64C3-44E4-A032-097079B004E8}" presName="dummyMaxCanvas" presStyleCnt="0">
        <dgm:presLayoutVars/>
      </dgm:prSet>
      <dgm:spPr/>
    </dgm:pt>
    <dgm:pt modelId="{4CE2FF15-011E-4098-B425-A705C3B820A2}" type="pres">
      <dgm:prSet presAssocID="{929B9D20-64C3-44E4-A032-097079B004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C0685-9561-4155-A688-C3AC6BDEA2AB}" type="pres">
      <dgm:prSet presAssocID="{929B9D20-64C3-44E4-A032-097079B004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13B4-3D7A-4D89-B51D-4ED28511F6DC}" type="pres">
      <dgm:prSet presAssocID="{929B9D20-64C3-44E4-A032-097079B004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9A46-566F-4A5D-91E0-0589379B6B38}" type="pres">
      <dgm:prSet presAssocID="{929B9D20-64C3-44E4-A032-097079B004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BACB1-D261-4532-99D3-4E5089F813B4}" type="pres">
      <dgm:prSet presAssocID="{929B9D20-64C3-44E4-A032-097079B004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276DA-C666-4308-9231-B192EE5C79CD}" type="pres">
      <dgm:prSet presAssocID="{929B9D20-64C3-44E4-A032-097079B004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BD450-33DD-4DB0-B69A-E8BA3784BAC0}" type="pres">
      <dgm:prSet presAssocID="{929B9D20-64C3-44E4-A032-097079B004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D40D-8DEA-4EAC-B16A-22F664AC04E1}" type="pres">
      <dgm:prSet presAssocID="{929B9D20-64C3-44E4-A032-097079B004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437B8-05BE-464F-A558-A229E619A062}" type="presOf" srcId="{6C20ED33-BE7E-4467-8496-C3E88BB1E6BE}" destId="{D3D276DA-C666-4308-9231-B192EE5C79CD}" srcOrd="1" destOrd="0" presId="urn:microsoft.com/office/officeart/2005/8/layout/vProcess5"/>
    <dgm:cxn modelId="{D1C40D37-849C-466A-8FAF-10432F8EE543}" type="presOf" srcId="{C53884B7-3CCA-471F-8EF3-94323F5FCD76}" destId="{11D29A46-566F-4A5D-91E0-0589379B6B38}" srcOrd="0" destOrd="0" presId="urn:microsoft.com/office/officeart/2005/8/layout/vProcess5"/>
    <dgm:cxn modelId="{5D3E7E35-8EE0-4D7E-8CF1-7E01EC36DCA2}" type="presOf" srcId="{9A5046C1-30E7-4615-B4E2-BB99116F90CC}" destId="{271BD450-33DD-4DB0-B69A-E8BA3784BAC0}" srcOrd="1" destOrd="0" presId="urn:microsoft.com/office/officeart/2005/8/layout/vProcess5"/>
    <dgm:cxn modelId="{664F9338-8086-422A-B30F-05D003CC8049}" srcId="{929B9D20-64C3-44E4-A032-097079B004E8}" destId="{6C20ED33-BE7E-4467-8496-C3E88BB1E6BE}" srcOrd="0" destOrd="0" parTransId="{0F18D117-697D-42AE-8B76-835A7CEF5BAE}" sibTransId="{C53884B7-3CCA-471F-8EF3-94323F5FCD76}"/>
    <dgm:cxn modelId="{258508E0-65B3-487E-89D5-95E8C48830AA}" type="presOf" srcId="{929B9D20-64C3-44E4-A032-097079B004E8}" destId="{71A48970-EAAA-4E39-9EB5-C7EE930B5186}" srcOrd="0" destOrd="0" presId="urn:microsoft.com/office/officeart/2005/8/layout/vProcess5"/>
    <dgm:cxn modelId="{0FF8CB77-BA82-466F-B684-1C77CDDD7F7D}" type="presOf" srcId="{B64C8428-BA6D-47D8-8C10-D71DFE7458B2}" destId="{7C49D40D-8DEA-4EAC-B16A-22F664AC04E1}" srcOrd="1" destOrd="0" presId="urn:microsoft.com/office/officeart/2005/8/layout/vProcess5"/>
    <dgm:cxn modelId="{EEF061DA-7828-43B0-A631-B14787728178}" type="presOf" srcId="{B64C8428-BA6D-47D8-8C10-D71DFE7458B2}" destId="{B7D313B4-3D7A-4D89-B51D-4ED28511F6DC}" srcOrd="0" destOrd="0" presId="urn:microsoft.com/office/officeart/2005/8/layout/vProcess5"/>
    <dgm:cxn modelId="{2C7E2821-EF6F-4417-BCC6-46FEA778E707}" type="presOf" srcId="{9A5046C1-30E7-4615-B4E2-BB99116F90CC}" destId="{96CC0685-9561-4155-A688-C3AC6BDEA2AB}" srcOrd="0" destOrd="0" presId="urn:microsoft.com/office/officeart/2005/8/layout/vProcess5"/>
    <dgm:cxn modelId="{DE6B8B45-8387-4C64-8009-71D1169E7A51}" type="presOf" srcId="{522B8D8C-15AD-4452-948D-C455D27FFFEE}" destId="{CDABACB1-D261-4532-99D3-4E5089F813B4}" srcOrd="0" destOrd="0" presId="urn:microsoft.com/office/officeart/2005/8/layout/vProcess5"/>
    <dgm:cxn modelId="{437F1DC4-382F-4498-8F1E-ACCA409046E3}" srcId="{929B9D20-64C3-44E4-A032-097079B004E8}" destId="{9A5046C1-30E7-4615-B4E2-BB99116F90CC}" srcOrd="1" destOrd="0" parTransId="{A733D29C-106C-4A60-87A1-96906354813C}" sibTransId="{522B8D8C-15AD-4452-948D-C455D27FFFEE}"/>
    <dgm:cxn modelId="{77DE0481-38DF-416D-BD13-0150E82F980E}" srcId="{929B9D20-64C3-44E4-A032-097079B004E8}" destId="{B64C8428-BA6D-47D8-8C10-D71DFE7458B2}" srcOrd="2" destOrd="0" parTransId="{C244CE8A-CAD9-46F7-B429-21828836C1AF}" sibTransId="{8AC1F03B-5455-4E15-8572-7FAE388BC5D7}"/>
    <dgm:cxn modelId="{9AD803D4-D6E2-40E9-A5E5-A34405FEAC4E}" type="presOf" srcId="{6C20ED33-BE7E-4467-8496-C3E88BB1E6BE}" destId="{4CE2FF15-011E-4098-B425-A705C3B820A2}" srcOrd="0" destOrd="0" presId="urn:microsoft.com/office/officeart/2005/8/layout/vProcess5"/>
    <dgm:cxn modelId="{F54FC014-DEFC-4BB8-8F9F-EE75C1D60E6A}" type="presParOf" srcId="{71A48970-EAAA-4E39-9EB5-C7EE930B5186}" destId="{8E5D648E-D9E8-480E-BBF3-BCA6D3A7416E}" srcOrd="0" destOrd="0" presId="urn:microsoft.com/office/officeart/2005/8/layout/vProcess5"/>
    <dgm:cxn modelId="{0991224B-D73E-47D5-BE1E-54ADA6E5CC5D}" type="presParOf" srcId="{71A48970-EAAA-4E39-9EB5-C7EE930B5186}" destId="{4CE2FF15-011E-4098-B425-A705C3B820A2}" srcOrd="1" destOrd="0" presId="urn:microsoft.com/office/officeart/2005/8/layout/vProcess5"/>
    <dgm:cxn modelId="{F40288A7-9982-4164-BF4B-AB708B7260E8}" type="presParOf" srcId="{71A48970-EAAA-4E39-9EB5-C7EE930B5186}" destId="{96CC0685-9561-4155-A688-C3AC6BDEA2AB}" srcOrd="2" destOrd="0" presId="urn:microsoft.com/office/officeart/2005/8/layout/vProcess5"/>
    <dgm:cxn modelId="{8F2B670D-F49A-41ED-A424-21C03BD13EE6}" type="presParOf" srcId="{71A48970-EAAA-4E39-9EB5-C7EE930B5186}" destId="{B7D313B4-3D7A-4D89-B51D-4ED28511F6DC}" srcOrd="3" destOrd="0" presId="urn:microsoft.com/office/officeart/2005/8/layout/vProcess5"/>
    <dgm:cxn modelId="{642E2987-FA9D-4BBD-AB05-B6AE25A0DA0A}" type="presParOf" srcId="{71A48970-EAAA-4E39-9EB5-C7EE930B5186}" destId="{11D29A46-566F-4A5D-91E0-0589379B6B38}" srcOrd="4" destOrd="0" presId="urn:microsoft.com/office/officeart/2005/8/layout/vProcess5"/>
    <dgm:cxn modelId="{A30F6EF8-D18A-45A3-ABFB-4C9C94ABEC37}" type="presParOf" srcId="{71A48970-EAAA-4E39-9EB5-C7EE930B5186}" destId="{CDABACB1-D261-4532-99D3-4E5089F813B4}" srcOrd="5" destOrd="0" presId="urn:microsoft.com/office/officeart/2005/8/layout/vProcess5"/>
    <dgm:cxn modelId="{1E71E7F6-45EC-40FF-B112-FF7E7E9DDDF3}" type="presParOf" srcId="{71A48970-EAAA-4E39-9EB5-C7EE930B5186}" destId="{D3D276DA-C666-4308-9231-B192EE5C79CD}" srcOrd="6" destOrd="0" presId="urn:microsoft.com/office/officeart/2005/8/layout/vProcess5"/>
    <dgm:cxn modelId="{871A54DF-735D-4D3D-95FB-4411630580A1}" type="presParOf" srcId="{71A48970-EAAA-4E39-9EB5-C7EE930B5186}" destId="{271BD450-33DD-4DB0-B69A-E8BA3784BAC0}" srcOrd="7" destOrd="0" presId="urn:microsoft.com/office/officeart/2005/8/layout/vProcess5"/>
    <dgm:cxn modelId="{3279E811-0092-48D4-BCB3-87F8C5E7EA99}" type="presParOf" srcId="{71A48970-EAAA-4E39-9EB5-C7EE930B5186}" destId="{7C49D40D-8DEA-4EAC-B16A-22F664AC04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912B00-7741-437B-B400-429EDDFDF1FE}" type="doc">
      <dgm:prSet loTypeId="urn:microsoft.com/office/officeart/2005/8/layout/radial6" loCatId="cycle" qsTypeId="urn:microsoft.com/office/officeart/2005/8/quickstyle/simple5" qsCatId="simple" csTypeId="urn:microsoft.com/office/officeart/2005/8/colors/accent1_2#9" csCatId="accent1" phldr="1"/>
      <dgm:spPr/>
    </dgm:pt>
    <dgm:pt modelId="{FCA5D92B-CE31-44E5-87F1-8F4D0BCA5887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/>
              <a:latin typeface="Arial" charset="0"/>
            </a:rPr>
            <a:t>ПЕРЕДБАЧЕННЯ</a:t>
          </a:r>
          <a:endParaRPr kumimoji="0" lang="ru-RU" sz="1400" b="1" i="0" u="none" strike="noStrike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/>
            <a:latin typeface="Times New Roman" pitchFamily="18" charset="0"/>
          </a:endParaRPr>
        </a:p>
      </dgm:t>
    </dgm:pt>
    <dgm:pt modelId="{76DD990E-BB14-44DE-B737-E90CD3762CEE}" type="parTrans" cxnId="{CCC641B4-3FF2-4359-B72C-40911A5EB2C6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DC86C48-83AE-4C52-B79D-D3799FB91F2A}" type="sibTrans" cxnId="{CCC641B4-3FF2-4359-B72C-40911A5EB2C6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9930ED0-1103-4F93-BDD4-E830327E7993}">
      <dgm:prSet custT="1"/>
      <dgm:spPr>
        <a:solidFill>
          <a:srgbClr val="99CCFF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</a:t>
          </a:r>
          <a:r>
            <a:rPr kumimoji="0" lang="en-US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</a:t>
          </a: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прислів</a:t>
          </a: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rPr>
            <a:t>’</a:t>
          </a:r>
          <a:r>
            <a:rPr kumimoji="0" lang="uk-UA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rPr>
            <a:t>я</a:t>
          </a: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ми</a:t>
          </a:r>
        </a:p>
      </dgm:t>
    </dgm:pt>
    <dgm:pt modelId="{CE1BE603-C4B5-4940-8450-8A28FC22CD66}" type="parTrans" cxnId="{191DFC8B-C479-473B-8863-C997ABF17BF8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4173DE4-B3EA-451F-8A96-115D2D818246}" type="sibTrans" cxnId="{191DFC8B-C479-473B-8863-C997ABF17BF8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EA41687-C043-4729-B85A-CB6317310B11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загадками</a:t>
          </a:r>
        </a:p>
      </dgm:t>
    </dgm:pt>
    <dgm:pt modelId="{C0EB6616-9078-40C0-B86E-658AE7147993}" type="parTrans" cxnId="{804163BB-BB5A-40DF-A601-4967990D04BC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AB42E5-E87A-4F14-BF08-ADD14AD1EA43}" type="sibTrans" cxnId="{804163BB-BB5A-40DF-A601-4967990D04BC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605212E-C85E-49A5-B7E1-5AF5EA34E1C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</a:t>
          </a:r>
          <a:r>
            <a:rPr kumimoji="0" lang="uk-UA" sz="14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малюнками та ілюстраціями</a:t>
          </a:r>
        </a:p>
      </dgm:t>
    </dgm:pt>
    <dgm:pt modelId="{43842C6E-2913-4DA7-9561-0757181DAF9D}" type="parTrans" cxnId="{BE3D4DCE-109F-4BD8-8A82-AB3535117F98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951C522-4742-4959-84A7-591978826EBB}" type="sibTrans" cxnId="{BE3D4DCE-109F-4BD8-8A82-AB3535117F98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E05B87B-0249-46F8-8F20-85494B4CD7F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опорними словами</a:t>
          </a:r>
          <a:endParaRPr kumimoji="0" lang="ru-RU" sz="1200" b="1" i="0" u="none" strike="noStrike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charset="0"/>
          </a:endParaRPr>
        </a:p>
      </dgm:t>
    </dgm:pt>
    <dgm:pt modelId="{679C2A7C-82CA-4A58-BCC6-A2A8F19EAA2A}" type="parTrans" cxnId="{5EB4F18E-679B-41F5-A16D-FD0285DFC3A1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B023883-55BB-4CC3-88E5-0C12AB97D3AA}" type="sibTrans" cxnId="{5EB4F18E-679B-41F5-A16D-FD0285DFC3A1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7DB45D7-D535-4AD7-A151-C1856649B8D2}">
      <dgm:prSet custT="1"/>
      <dgm:spPr>
        <a:solidFill>
          <a:srgbClr val="B686DA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назвою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твору</a:t>
          </a:r>
          <a:endParaRPr kumimoji="0" lang="ru-RU" sz="1600" b="1" i="0" u="none" strike="noStrike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charset="0"/>
          </a:endParaRPr>
        </a:p>
      </dgm:t>
    </dgm:pt>
    <dgm:pt modelId="{8B10B003-39E3-498A-8C70-A2CE1B9E8255}" type="parTrans" cxnId="{CB5329E0-2074-4FAC-AD26-D5BC0217FD16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ED86FA7-5B1D-42A8-828E-927F310BD601}" type="sibTrans" cxnId="{CB5329E0-2074-4FAC-AD26-D5BC0217FD16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4BBF507-172F-4D25-941E-A42367D07BF3}" type="pres">
      <dgm:prSet presAssocID="{FD912B00-7741-437B-B400-429EDDFDF1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BC695B-8AAF-4084-BBA7-98CE7EAD7359}" type="pres">
      <dgm:prSet presAssocID="{FCA5D92B-CE31-44E5-87F1-8F4D0BCA5887}" presName="centerShape" presStyleLbl="node0" presStyleIdx="0" presStyleCnt="1" custScaleX="124291" custScaleY="119413"/>
      <dgm:spPr/>
      <dgm:t>
        <a:bodyPr/>
        <a:lstStyle/>
        <a:p>
          <a:endParaRPr lang="ru-RU"/>
        </a:p>
      </dgm:t>
    </dgm:pt>
    <dgm:pt modelId="{3EF3EEE5-E41E-44D1-BF64-B52DDB87E2E0}" type="pres">
      <dgm:prSet presAssocID="{19930ED0-1103-4F93-BDD4-E830327E7993}" presName="node" presStyleLbl="node1" presStyleIdx="0" presStyleCnt="5" custScaleX="133244" custScaleY="122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33E66-7DAC-46D8-AA33-E3AB8B72FBC9}" type="pres">
      <dgm:prSet presAssocID="{19930ED0-1103-4F93-BDD4-E830327E7993}" presName="dummy" presStyleCnt="0"/>
      <dgm:spPr/>
    </dgm:pt>
    <dgm:pt modelId="{6C42B640-EBF5-4CC8-A9DC-19CE635D816A}" type="pres">
      <dgm:prSet presAssocID="{24173DE4-B3EA-451F-8A96-115D2D81824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6B45866-22A7-44F9-9795-C49F5954788B}" type="pres">
      <dgm:prSet presAssocID="{8EA41687-C043-4729-B85A-CB6317310B11}" presName="node" presStyleLbl="node1" presStyleIdx="1" presStyleCnt="5" custScaleX="122130" custScaleY="11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E4D48-26A1-443F-8141-D969834E714B}" type="pres">
      <dgm:prSet presAssocID="{8EA41687-C043-4729-B85A-CB6317310B11}" presName="dummy" presStyleCnt="0"/>
      <dgm:spPr/>
    </dgm:pt>
    <dgm:pt modelId="{59E081A6-4851-47C1-929A-5E69BE8937FF}" type="pres">
      <dgm:prSet presAssocID="{A9AB42E5-E87A-4F14-BF08-ADD14AD1EA4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08F46C3-D04B-40F2-A0DE-FB72F8E8FE81}" type="pres">
      <dgm:prSet presAssocID="{E605212E-C85E-49A5-B7E1-5AF5EA34E1C1}" presName="node" presStyleLbl="node1" presStyleIdx="2" presStyleCnt="5" custScaleX="132516" custScaleY="119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9F8DC-13EF-4816-8672-DEFA2ED5CCB2}" type="pres">
      <dgm:prSet presAssocID="{E605212E-C85E-49A5-B7E1-5AF5EA34E1C1}" presName="dummy" presStyleCnt="0"/>
      <dgm:spPr/>
    </dgm:pt>
    <dgm:pt modelId="{6DB8D355-7A50-4FB4-8471-222746BF02F5}" type="pres">
      <dgm:prSet presAssocID="{D951C522-4742-4959-84A7-591978826EB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2D0DCC8-F4FA-4FDE-945F-745CFDBDE2E8}" type="pres">
      <dgm:prSet presAssocID="{5E05B87B-0249-46F8-8F20-85494B4CD7FF}" presName="node" presStyleLbl="node1" presStyleIdx="3" presStyleCnt="5" custScaleX="122767" custScaleY="12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DEA57-73C2-4AFD-BA7E-E37CC1EA255E}" type="pres">
      <dgm:prSet presAssocID="{5E05B87B-0249-46F8-8F20-85494B4CD7FF}" presName="dummy" presStyleCnt="0"/>
      <dgm:spPr/>
    </dgm:pt>
    <dgm:pt modelId="{441DBCF5-44D3-4525-AB7D-B69CCBD5E6FC}" type="pres">
      <dgm:prSet presAssocID="{5B023883-55BB-4CC3-88E5-0C12AB97D3A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6DFDA16-1209-4165-8C68-432E0BE33B03}" type="pres">
      <dgm:prSet presAssocID="{67DB45D7-D535-4AD7-A151-C1856649B8D2}" presName="node" presStyleLbl="node1" presStyleIdx="4" presStyleCnt="5" custScaleX="121980" custScaleY="12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0A83A-BD45-46F0-9DA3-014507BAF816}" type="pres">
      <dgm:prSet presAssocID="{67DB45D7-D535-4AD7-A151-C1856649B8D2}" presName="dummy" presStyleCnt="0"/>
      <dgm:spPr/>
    </dgm:pt>
    <dgm:pt modelId="{8ECF6921-BD82-433B-BA1D-236428E8BC55}" type="pres">
      <dgm:prSet presAssocID="{CED86FA7-5B1D-42A8-828E-927F310BD601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57B4794-E5C3-47B7-A48F-806C125BA0F8}" type="presOf" srcId="{D951C522-4742-4959-84A7-591978826EBB}" destId="{6DB8D355-7A50-4FB4-8471-222746BF02F5}" srcOrd="0" destOrd="0" presId="urn:microsoft.com/office/officeart/2005/8/layout/radial6"/>
    <dgm:cxn modelId="{A0389E17-F1EC-4F99-98B6-C9A17C122FF4}" type="presOf" srcId="{8EA41687-C043-4729-B85A-CB6317310B11}" destId="{06B45866-22A7-44F9-9795-C49F5954788B}" srcOrd="0" destOrd="0" presId="urn:microsoft.com/office/officeart/2005/8/layout/radial6"/>
    <dgm:cxn modelId="{CB5329E0-2074-4FAC-AD26-D5BC0217FD16}" srcId="{FCA5D92B-CE31-44E5-87F1-8F4D0BCA5887}" destId="{67DB45D7-D535-4AD7-A151-C1856649B8D2}" srcOrd="4" destOrd="0" parTransId="{8B10B003-39E3-498A-8C70-A2CE1B9E8255}" sibTransId="{CED86FA7-5B1D-42A8-828E-927F310BD601}"/>
    <dgm:cxn modelId="{8507F93C-67F7-4D9B-8416-C7E8388E29D0}" type="presOf" srcId="{5E05B87B-0249-46F8-8F20-85494B4CD7FF}" destId="{12D0DCC8-F4FA-4FDE-945F-745CFDBDE2E8}" srcOrd="0" destOrd="0" presId="urn:microsoft.com/office/officeart/2005/8/layout/radial6"/>
    <dgm:cxn modelId="{804163BB-BB5A-40DF-A601-4967990D04BC}" srcId="{FCA5D92B-CE31-44E5-87F1-8F4D0BCA5887}" destId="{8EA41687-C043-4729-B85A-CB6317310B11}" srcOrd="1" destOrd="0" parTransId="{C0EB6616-9078-40C0-B86E-658AE7147993}" sibTransId="{A9AB42E5-E87A-4F14-BF08-ADD14AD1EA43}"/>
    <dgm:cxn modelId="{1A3830F2-8109-4EEF-81E5-AB2284B16347}" type="presOf" srcId="{67DB45D7-D535-4AD7-A151-C1856649B8D2}" destId="{26DFDA16-1209-4165-8C68-432E0BE33B03}" srcOrd="0" destOrd="0" presId="urn:microsoft.com/office/officeart/2005/8/layout/radial6"/>
    <dgm:cxn modelId="{191DFC8B-C479-473B-8863-C997ABF17BF8}" srcId="{FCA5D92B-CE31-44E5-87F1-8F4D0BCA5887}" destId="{19930ED0-1103-4F93-BDD4-E830327E7993}" srcOrd="0" destOrd="0" parTransId="{CE1BE603-C4B5-4940-8450-8A28FC22CD66}" sibTransId="{24173DE4-B3EA-451F-8A96-115D2D818246}"/>
    <dgm:cxn modelId="{FE15BDF6-4895-4AC9-B0D1-350C336678D1}" type="presOf" srcId="{24173DE4-B3EA-451F-8A96-115D2D818246}" destId="{6C42B640-EBF5-4CC8-A9DC-19CE635D816A}" srcOrd="0" destOrd="0" presId="urn:microsoft.com/office/officeart/2005/8/layout/radial6"/>
    <dgm:cxn modelId="{3875ACD9-3DB4-4C1E-AA4B-F138BAAABFD2}" type="presOf" srcId="{FCA5D92B-CE31-44E5-87F1-8F4D0BCA5887}" destId="{DABC695B-8AAF-4084-BBA7-98CE7EAD7359}" srcOrd="0" destOrd="0" presId="urn:microsoft.com/office/officeart/2005/8/layout/radial6"/>
    <dgm:cxn modelId="{9954CFE4-20F2-4D24-8DA2-28642CEFC5AF}" type="presOf" srcId="{E605212E-C85E-49A5-B7E1-5AF5EA34E1C1}" destId="{008F46C3-D04B-40F2-A0DE-FB72F8E8FE81}" srcOrd="0" destOrd="0" presId="urn:microsoft.com/office/officeart/2005/8/layout/radial6"/>
    <dgm:cxn modelId="{E17D047B-0779-4C78-8F84-69774F5C43FB}" type="presOf" srcId="{A9AB42E5-E87A-4F14-BF08-ADD14AD1EA43}" destId="{59E081A6-4851-47C1-929A-5E69BE8937FF}" srcOrd="0" destOrd="0" presId="urn:microsoft.com/office/officeart/2005/8/layout/radial6"/>
    <dgm:cxn modelId="{BB13B2F4-D215-459A-9078-5DD6EFDACF8D}" type="presOf" srcId="{5B023883-55BB-4CC3-88E5-0C12AB97D3AA}" destId="{441DBCF5-44D3-4525-AB7D-B69CCBD5E6FC}" srcOrd="0" destOrd="0" presId="urn:microsoft.com/office/officeart/2005/8/layout/radial6"/>
    <dgm:cxn modelId="{B97DCF2F-81F8-406A-95F2-CD4E4BAF9081}" type="presOf" srcId="{FD912B00-7741-437B-B400-429EDDFDF1FE}" destId="{14BBF507-172F-4D25-941E-A42367D07BF3}" srcOrd="0" destOrd="0" presId="urn:microsoft.com/office/officeart/2005/8/layout/radial6"/>
    <dgm:cxn modelId="{BE3D4DCE-109F-4BD8-8A82-AB3535117F98}" srcId="{FCA5D92B-CE31-44E5-87F1-8F4D0BCA5887}" destId="{E605212E-C85E-49A5-B7E1-5AF5EA34E1C1}" srcOrd="2" destOrd="0" parTransId="{43842C6E-2913-4DA7-9561-0757181DAF9D}" sibTransId="{D951C522-4742-4959-84A7-591978826EBB}"/>
    <dgm:cxn modelId="{CCC641B4-3FF2-4359-B72C-40911A5EB2C6}" srcId="{FD912B00-7741-437B-B400-429EDDFDF1FE}" destId="{FCA5D92B-CE31-44E5-87F1-8F4D0BCA5887}" srcOrd="0" destOrd="0" parTransId="{76DD990E-BB14-44DE-B737-E90CD3762CEE}" sibTransId="{FDC86C48-83AE-4C52-B79D-D3799FB91F2A}"/>
    <dgm:cxn modelId="{E425F82E-2314-4424-B6D2-573D2196F42A}" type="presOf" srcId="{CED86FA7-5B1D-42A8-828E-927F310BD601}" destId="{8ECF6921-BD82-433B-BA1D-236428E8BC55}" srcOrd="0" destOrd="0" presId="urn:microsoft.com/office/officeart/2005/8/layout/radial6"/>
    <dgm:cxn modelId="{99B612F2-58D2-4CE1-9E8E-FCF75CF359B0}" type="presOf" srcId="{19930ED0-1103-4F93-BDD4-E830327E7993}" destId="{3EF3EEE5-E41E-44D1-BF64-B52DDB87E2E0}" srcOrd="0" destOrd="0" presId="urn:microsoft.com/office/officeart/2005/8/layout/radial6"/>
    <dgm:cxn modelId="{5EB4F18E-679B-41F5-A16D-FD0285DFC3A1}" srcId="{FCA5D92B-CE31-44E5-87F1-8F4D0BCA5887}" destId="{5E05B87B-0249-46F8-8F20-85494B4CD7FF}" srcOrd="3" destOrd="0" parTransId="{679C2A7C-82CA-4A58-BCC6-A2A8F19EAA2A}" sibTransId="{5B023883-55BB-4CC3-88E5-0C12AB97D3AA}"/>
    <dgm:cxn modelId="{4E7D60DC-8ECE-4396-8481-25CE8BAEF3C5}" type="presParOf" srcId="{14BBF507-172F-4D25-941E-A42367D07BF3}" destId="{DABC695B-8AAF-4084-BBA7-98CE7EAD7359}" srcOrd="0" destOrd="0" presId="urn:microsoft.com/office/officeart/2005/8/layout/radial6"/>
    <dgm:cxn modelId="{A23E4E98-2093-42AB-BAEA-3C928C3F43A2}" type="presParOf" srcId="{14BBF507-172F-4D25-941E-A42367D07BF3}" destId="{3EF3EEE5-E41E-44D1-BF64-B52DDB87E2E0}" srcOrd="1" destOrd="0" presId="urn:microsoft.com/office/officeart/2005/8/layout/radial6"/>
    <dgm:cxn modelId="{5CC92046-F26D-409D-98B0-3B3F25BE1769}" type="presParOf" srcId="{14BBF507-172F-4D25-941E-A42367D07BF3}" destId="{46D33E66-7DAC-46D8-AA33-E3AB8B72FBC9}" srcOrd="2" destOrd="0" presId="urn:microsoft.com/office/officeart/2005/8/layout/radial6"/>
    <dgm:cxn modelId="{E04233E3-54A6-4FF1-8C22-48AF83701B54}" type="presParOf" srcId="{14BBF507-172F-4D25-941E-A42367D07BF3}" destId="{6C42B640-EBF5-4CC8-A9DC-19CE635D816A}" srcOrd="3" destOrd="0" presId="urn:microsoft.com/office/officeart/2005/8/layout/radial6"/>
    <dgm:cxn modelId="{EA173522-B8E9-42B8-8936-29417177D9EF}" type="presParOf" srcId="{14BBF507-172F-4D25-941E-A42367D07BF3}" destId="{06B45866-22A7-44F9-9795-C49F5954788B}" srcOrd="4" destOrd="0" presId="urn:microsoft.com/office/officeart/2005/8/layout/radial6"/>
    <dgm:cxn modelId="{21751E98-1D12-404B-99B4-61A8BB53DFF2}" type="presParOf" srcId="{14BBF507-172F-4D25-941E-A42367D07BF3}" destId="{5E3E4D48-26A1-443F-8141-D969834E714B}" srcOrd="5" destOrd="0" presId="urn:microsoft.com/office/officeart/2005/8/layout/radial6"/>
    <dgm:cxn modelId="{A17A369C-81C6-4BB7-972D-10868328EA9B}" type="presParOf" srcId="{14BBF507-172F-4D25-941E-A42367D07BF3}" destId="{59E081A6-4851-47C1-929A-5E69BE8937FF}" srcOrd="6" destOrd="0" presId="urn:microsoft.com/office/officeart/2005/8/layout/radial6"/>
    <dgm:cxn modelId="{69F9F563-E4F1-4659-AA1D-EC87D34C4F79}" type="presParOf" srcId="{14BBF507-172F-4D25-941E-A42367D07BF3}" destId="{008F46C3-D04B-40F2-A0DE-FB72F8E8FE81}" srcOrd="7" destOrd="0" presId="urn:microsoft.com/office/officeart/2005/8/layout/radial6"/>
    <dgm:cxn modelId="{25CDFB25-CA0E-46F9-B519-6F9B9B6F328C}" type="presParOf" srcId="{14BBF507-172F-4D25-941E-A42367D07BF3}" destId="{E299F8DC-13EF-4816-8672-DEFA2ED5CCB2}" srcOrd="8" destOrd="0" presId="urn:microsoft.com/office/officeart/2005/8/layout/radial6"/>
    <dgm:cxn modelId="{E7DE0907-49D3-4898-B919-6755198DC1D8}" type="presParOf" srcId="{14BBF507-172F-4D25-941E-A42367D07BF3}" destId="{6DB8D355-7A50-4FB4-8471-222746BF02F5}" srcOrd="9" destOrd="0" presId="urn:microsoft.com/office/officeart/2005/8/layout/radial6"/>
    <dgm:cxn modelId="{73A0FEF4-5D10-4D4A-A248-6024DA3BDEDB}" type="presParOf" srcId="{14BBF507-172F-4D25-941E-A42367D07BF3}" destId="{12D0DCC8-F4FA-4FDE-945F-745CFDBDE2E8}" srcOrd="10" destOrd="0" presId="urn:microsoft.com/office/officeart/2005/8/layout/radial6"/>
    <dgm:cxn modelId="{2343333E-6CB6-45BE-A1A1-0182D2F3AE18}" type="presParOf" srcId="{14BBF507-172F-4D25-941E-A42367D07BF3}" destId="{5A2DEA57-73C2-4AFD-BA7E-E37CC1EA255E}" srcOrd="11" destOrd="0" presId="urn:microsoft.com/office/officeart/2005/8/layout/radial6"/>
    <dgm:cxn modelId="{61319F37-0179-49A2-A238-FF1F17912647}" type="presParOf" srcId="{14BBF507-172F-4D25-941E-A42367D07BF3}" destId="{441DBCF5-44D3-4525-AB7D-B69CCBD5E6FC}" srcOrd="12" destOrd="0" presId="urn:microsoft.com/office/officeart/2005/8/layout/radial6"/>
    <dgm:cxn modelId="{EDC502FA-6800-4A80-955E-39F27E1A2ED6}" type="presParOf" srcId="{14BBF507-172F-4D25-941E-A42367D07BF3}" destId="{26DFDA16-1209-4165-8C68-432E0BE33B03}" srcOrd="13" destOrd="0" presId="urn:microsoft.com/office/officeart/2005/8/layout/radial6"/>
    <dgm:cxn modelId="{059DEC35-B478-4632-85D3-566BF703F139}" type="presParOf" srcId="{14BBF507-172F-4D25-941E-A42367D07BF3}" destId="{2D30A83A-BD45-46F0-9DA3-014507BAF816}" srcOrd="14" destOrd="0" presId="urn:microsoft.com/office/officeart/2005/8/layout/radial6"/>
    <dgm:cxn modelId="{76DE247C-1F89-42E6-ADA5-023F83232C5B}" type="presParOf" srcId="{14BBF507-172F-4D25-941E-A42367D07BF3}" destId="{8ECF6921-BD82-433B-BA1D-236428E8BC5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FC336F-0A36-4BBE-B51A-6F97BB118244}" type="doc">
      <dgm:prSet loTypeId="urn:microsoft.com/office/officeart/2005/8/layout/cycle6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31086D5B-0113-4364-85B3-D103F59861A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 джерелом та способами передання інформації</a:t>
          </a:r>
          <a:endParaRPr lang="ru-RU" sz="2400" b="1" baseline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4A3EE2-65A9-44BA-B6FC-78D8CDEC1FC8}" type="parTrans" cxnId="{71472EB7-B41D-4FBC-A68F-EFE8BDF20E85}">
      <dgm:prSet/>
      <dgm:spPr/>
      <dgm:t>
        <a:bodyPr/>
        <a:lstStyle/>
        <a:p>
          <a:endParaRPr lang="ru-RU"/>
        </a:p>
      </dgm:t>
    </dgm:pt>
    <dgm:pt modelId="{D426ABE2-13D6-4AA5-B929-317E7D733B40}" type="sibTrans" cxnId="{71472EB7-B41D-4FBC-A68F-EFE8BDF20E85}">
      <dgm:prSet/>
      <dgm:spPr/>
      <dgm:t>
        <a:bodyPr/>
        <a:lstStyle/>
        <a:p>
          <a:endParaRPr lang="ru-RU" dirty="0"/>
        </a:p>
      </dgm:t>
    </dgm:pt>
    <dgm:pt modelId="{6DA37E04-A454-47F4-8F19-9FCBC90019B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Інформаційно-комунікаційні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B51162-3FB9-4773-A6F8-F9BEF31AEB08}" type="parTrans" cxnId="{83D34979-5013-4B34-BCD8-D2F67CC6F895}">
      <dgm:prSet/>
      <dgm:spPr/>
      <dgm:t>
        <a:bodyPr/>
        <a:lstStyle/>
        <a:p>
          <a:endParaRPr lang="ru-RU"/>
        </a:p>
      </dgm:t>
    </dgm:pt>
    <dgm:pt modelId="{28BAA7B9-7F0E-4615-A1E8-963AE499A42D}" type="sibTrans" cxnId="{83D34979-5013-4B34-BCD8-D2F67CC6F895}">
      <dgm:prSet/>
      <dgm:spPr/>
      <dgm:t>
        <a:bodyPr/>
        <a:lstStyle/>
        <a:p>
          <a:endParaRPr lang="ru-RU" dirty="0"/>
        </a:p>
      </dgm:t>
    </dgm:pt>
    <dgm:pt modelId="{D582FEAB-1706-4A6C-8FEF-86E2907F480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840A30-D8E0-4F4D-9161-18DF9715279A}" type="parTrans" cxnId="{BEFF9BBE-295E-4CD9-A140-15EB0B5BC001}">
      <dgm:prSet/>
      <dgm:spPr/>
      <dgm:t>
        <a:bodyPr/>
        <a:lstStyle/>
        <a:p>
          <a:endParaRPr lang="ru-RU"/>
        </a:p>
      </dgm:t>
    </dgm:pt>
    <dgm:pt modelId="{1F6F78AC-E9C0-4D05-ACE7-31B8083E82B1}" type="sibTrans" cxnId="{BEFF9BBE-295E-4CD9-A140-15EB0B5BC001}">
      <dgm:prSet/>
      <dgm:spPr/>
      <dgm:t>
        <a:bodyPr/>
        <a:lstStyle/>
        <a:p>
          <a:endParaRPr lang="ru-RU" dirty="0"/>
        </a:p>
      </dgm:t>
    </dgm:pt>
    <dgm:pt modelId="{18130D1B-084D-4378-A632-7B6C30813F3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Наочні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2834EDB-6358-4935-BE58-4C811AB64747}" type="parTrans" cxnId="{209DE6F3-EFD9-4321-BB52-A0979FBF9B43}">
      <dgm:prSet/>
      <dgm:spPr/>
      <dgm:t>
        <a:bodyPr/>
        <a:lstStyle/>
        <a:p>
          <a:endParaRPr lang="ru-RU"/>
        </a:p>
      </dgm:t>
    </dgm:pt>
    <dgm:pt modelId="{0FE9EDC9-8D77-475F-902E-A2EC45408A7D}" type="sibTrans" cxnId="{209DE6F3-EFD9-4321-BB52-A0979FBF9B43}">
      <dgm:prSet/>
      <dgm:spPr/>
      <dgm:t>
        <a:bodyPr/>
        <a:lstStyle/>
        <a:p>
          <a:endParaRPr lang="ru-RU" dirty="0"/>
        </a:p>
      </dgm:t>
    </dgm:pt>
    <dgm:pt modelId="{EFC8E6DC-57A1-4CF2-BC8C-D15BBF7C139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71FB25-9E8D-45EB-864E-9E657695AC54}" type="parTrans" cxnId="{676ABB68-7463-486A-A8E6-9C187182D90F}">
      <dgm:prSet/>
      <dgm:spPr/>
      <dgm:t>
        <a:bodyPr/>
        <a:lstStyle/>
        <a:p>
          <a:endParaRPr lang="ru-RU"/>
        </a:p>
      </dgm:t>
    </dgm:pt>
    <dgm:pt modelId="{4F9DD827-F426-45E9-8D4A-6DD874FF85EB}" type="sibTrans" cxnId="{676ABB68-7463-486A-A8E6-9C187182D90F}">
      <dgm:prSet/>
      <dgm:spPr/>
      <dgm:t>
        <a:bodyPr/>
        <a:lstStyle/>
        <a:p>
          <a:endParaRPr lang="ru-RU" dirty="0"/>
        </a:p>
      </dgm:t>
    </dgm:pt>
    <dgm:pt modelId="{345634ED-D39F-478E-B6C6-A453A666554D}" type="pres">
      <dgm:prSet presAssocID="{DAFC336F-0A36-4BBE-B51A-6F97BB1182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47F11-EE4B-428F-904B-40C2ED05B666}" type="pres">
      <dgm:prSet presAssocID="{31086D5B-0113-4364-85B3-D103F59861AF}" presName="node" presStyleLbl="node1" presStyleIdx="0" presStyleCnt="5" custScaleX="435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C4958-8258-45F0-8E48-18DB4802A29E}" type="pres">
      <dgm:prSet presAssocID="{31086D5B-0113-4364-85B3-D103F59861AF}" presName="spNode" presStyleCnt="0"/>
      <dgm:spPr/>
    </dgm:pt>
    <dgm:pt modelId="{1A6025EA-2C87-4A05-9105-92A206E006EA}" type="pres">
      <dgm:prSet presAssocID="{D426ABE2-13D6-4AA5-B929-317E7D733B4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4E44EA-2250-4A37-9925-DD5E08E51D70}" type="pres">
      <dgm:prSet presAssocID="{6DA37E04-A454-47F4-8F19-9FCBC90019B0}" presName="node" presStyleLbl="node1" presStyleIdx="1" presStyleCnt="5" custScaleX="249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531D6-B49C-49F5-BBC1-A0E165957E0B}" type="pres">
      <dgm:prSet presAssocID="{6DA37E04-A454-47F4-8F19-9FCBC90019B0}" presName="spNode" presStyleCnt="0"/>
      <dgm:spPr/>
    </dgm:pt>
    <dgm:pt modelId="{444B2E5B-5A0D-4F55-9ACD-1F70165D4401}" type="pres">
      <dgm:prSet presAssocID="{28BAA7B9-7F0E-4615-A1E8-963AE499A42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3B2FC65-1A1F-48D1-89EC-E5C974E5E3B5}" type="pres">
      <dgm:prSet presAssocID="{D582FEAB-1706-4A6C-8FEF-86E2907F4803}" presName="node" presStyleLbl="node1" presStyleIdx="2" presStyleCnt="5" custScaleX="186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45CC-AC3A-4509-980C-162A6C5CA4FE}" type="pres">
      <dgm:prSet presAssocID="{D582FEAB-1706-4A6C-8FEF-86E2907F4803}" presName="spNode" presStyleCnt="0"/>
      <dgm:spPr/>
    </dgm:pt>
    <dgm:pt modelId="{4E55A1F6-2F58-413A-BA80-03EA957D78E1}" type="pres">
      <dgm:prSet presAssocID="{1F6F78AC-E9C0-4D05-ACE7-31B8083E82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940A008-6D8D-44B1-8EE5-646FCB6EF4C3}" type="pres">
      <dgm:prSet presAssocID="{18130D1B-084D-4378-A632-7B6C30813F37}" presName="node" presStyleLbl="node1" presStyleIdx="3" presStyleCnt="5" custScaleX="134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23D5D-7E6C-4641-A76B-AB7979FD43EB}" type="pres">
      <dgm:prSet presAssocID="{18130D1B-084D-4378-A632-7B6C30813F37}" presName="spNode" presStyleCnt="0"/>
      <dgm:spPr/>
    </dgm:pt>
    <dgm:pt modelId="{ABF60EB8-4BFA-4E52-8C74-0452C8C4F3F5}" type="pres">
      <dgm:prSet presAssocID="{0FE9EDC9-8D77-475F-902E-A2EC45408A7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6C85884-7616-4732-B08F-B1DAE8D10656}" type="pres">
      <dgm:prSet presAssocID="{EFC8E6DC-57A1-4CF2-BC8C-D15BBF7C1392}" presName="node" presStyleLbl="node1" presStyleIdx="4" presStyleCnt="5" custScaleX="151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EC125-81B0-4B79-B797-5BEE53C610BE}" type="pres">
      <dgm:prSet presAssocID="{EFC8E6DC-57A1-4CF2-BC8C-D15BBF7C1392}" presName="spNode" presStyleCnt="0"/>
      <dgm:spPr/>
    </dgm:pt>
    <dgm:pt modelId="{8C183AC4-B76C-43B1-A1FC-F8ACEDF05FA1}" type="pres">
      <dgm:prSet presAssocID="{4F9DD827-F426-45E9-8D4A-6DD874FF85E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47D902B-7343-444B-A6E9-78DDB0B5B659}" type="presOf" srcId="{EFC8E6DC-57A1-4CF2-BC8C-D15BBF7C1392}" destId="{06C85884-7616-4732-B08F-B1DAE8D10656}" srcOrd="0" destOrd="0" presId="urn:microsoft.com/office/officeart/2005/8/layout/cycle6"/>
    <dgm:cxn modelId="{6FC8D486-902A-44A8-BC0C-F04A0057E3A4}" type="presOf" srcId="{31086D5B-0113-4364-85B3-D103F59861AF}" destId="{CE247F11-EE4B-428F-904B-40C2ED05B666}" srcOrd="0" destOrd="0" presId="urn:microsoft.com/office/officeart/2005/8/layout/cycle6"/>
    <dgm:cxn modelId="{0761123A-1F78-4602-B4A1-7628942E2386}" type="presOf" srcId="{1F6F78AC-E9C0-4D05-ACE7-31B8083E82B1}" destId="{4E55A1F6-2F58-413A-BA80-03EA957D78E1}" srcOrd="0" destOrd="0" presId="urn:microsoft.com/office/officeart/2005/8/layout/cycle6"/>
    <dgm:cxn modelId="{1E485C61-0670-4C89-B8AB-58D60B1BC99C}" type="presOf" srcId="{D426ABE2-13D6-4AA5-B929-317E7D733B40}" destId="{1A6025EA-2C87-4A05-9105-92A206E006EA}" srcOrd="0" destOrd="0" presId="urn:microsoft.com/office/officeart/2005/8/layout/cycle6"/>
    <dgm:cxn modelId="{0BA3B10D-C08B-41CC-B6A8-2BDA1D0ABE42}" type="presOf" srcId="{DAFC336F-0A36-4BBE-B51A-6F97BB118244}" destId="{345634ED-D39F-478E-B6C6-A453A666554D}" srcOrd="0" destOrd="0" presId="urn:microsoft.com/office/officeart/2005/8/layout/cycle6"/>
    <dgm:cxn modelId="{6DE45FBA-7363-4D43-9610-405E9FDAC0FA}" type="presOf" srcId="{0FE9EDC9-8D77-475F-902E-A2EC45408A7D}" destId="{ABF60EB8-4BFA-4E52-8C74-0452C8C4F3F5}" srcOrd="0" destOrd="0" presId="urn:microsoft.com/office/officeart/2005/8/layout/cycle6"/>
    <dgm:cxn modelId="{209DE6F3-EFD9-4321-BB52-A0979FBF9B43}" srcId="{DAFC336F-0A36-4BBE-B51A-6F97BB118244}" destId="{18130D1B-084D-4378-A632-7B6C30813F37}" srcOrd="3" destOrd="0" parTransId="{22834EDB-6358-4935-BE58-4C811AB64747}" sibTransId="{0FE9EDC9-8D77-475F-902E-A2EC45408A7D}"/>
    <dgm:cxn modelId="{83D34979-5013-4B34-BCD8-D2F67CC6F895}" srcId="{DAFC336F-0A36-4BBE-B51A-6F97BB118244}" destId="{6DA37E04-A454-47F4-8F19-9FCBC90019B0}" srcOrd="1" destOrd="0" parTransId="{C5B51162-3FB9-4773-A6F8-F9BEF31AEB08}" sibTransId="{28BAA7B9-7F0E-4615-A1E8-963AE499A42D}"/>
    <dgm:cxn modelId="{BEFF9BBE-295E-4CD9-A140-15EB0B5BC001}" srcId="{DAFC336F-0A36-4BBE-B51A-6F97BB118244}" destId="{D582FEAB-1706-4A6C-8FEF-86E2907F4803}" srcOrd="2" destOrd="0" parTransId="{52840A30-D8E0-4F4D-9161-18DF9715279A}" sibTransId="{1F6F78AC-E9C0-4D05-ACE7-31B8083E82B1}"/>
    <dgm:cxn modelId="{F16DA0E8-A32B-4F42-8141-14A863AC1357}" type="presOf" srcId="{4F9DD827-F426-45E9-8D4A-6DD874FF85EB}" destId="{8C183AC4-B76C-43B1-A1FC-F8ACEDF05FA1}" srcOrd="0" destOrd="0" presId="urn:microsoft.com/office/officeart/2005/8/layout/cycle6"/>
    <dgm:cxn modelId="{D9FA0A4A-2DB6-4B29-B38C-BCE485C74CF4}" type="presOf" srcId="{28BAA7B9-7F0E-4615-A1E8-963AE499A42D}" destId="{444B2E5B-5A0D-4F55-9ACD-1F70165D4401}" srcOrd="0" destOrd="0" presId="urn:microsoft.com/office/officeart/2005/8/layout/cycle6"/>
    <dgm:cxn modelId="{B5B355F3-48B0-453D-8699-D2E89FC9928F}" type="presOf" srcId="{6DA37E04-A454-47F4-8F19-9FCBC90019B0}" destId="{984E44EA-2250-4A37-9925-DD5E08E51D70}" srcOrd="0" destOrd="0" presId="urn:microsoft.com/office/officeart/2005/8/layout/cycle6"/>
    <dgm:cxn modelId="{676ABB68-7463-486A-A8E6-9C187182D90F}" srcId="{DAFC336F-0A36-4BBE-B51A-6F97BB118244}" destId="{EFC8E6DC-57A1-4CF2-BC8C-D15BBF7C1392}" srcOrd="4" destOrd="0" parTransId="{8371FB25-9E8D-45EB-864E-9E657695AC54}" sibTransId="{4F9DD827-F426-45E9-8D4A-6DD874FF85EB}"/>
    <dgm:cxn modelId="{55F094AF-6D79-444A-8DBB-29024E57A97F}" type="presOf" srcId="{D582FEAB-1706-4A6C-8FEF-86E2907F4803}" destId="{C3B2FC65-1A1F-48D1-89EC-E5C974E5E3B5}" srcOrd="0" destOrd="0" presId="urn:microsoft.com/office/officeart/2005/8/layout/cycle6"/>
    <dgm:cxn modelId="{71472EB7-B41D-4FBC-A68F-EFE8BDF20E85}" srcId="{DAFC336F-0A36-4BBE-B51A-6F97BB118244}" destId="{31086D5B-0113-4364-85B3-D103F59861AF}" srcOrd="0" destOrd="0" parTransId="{444A3EE2-65A9-44BA-B6FC-78D8CDEC1FC8}" sibTransId="{D426ABE2-13D6-4AA5-B929-317E7D733B40}"/>
    <dgm:cxn modelId="{0465D461-6583-4158-9AF7-C52A035E45F7}" type="presOf" srcId="{18130D1B-084D-4378-A632-7B6C30813F37}" destId="{7940A008-6D8D-44B1-8EE5-646FCB6EF4C3}" srcOrd="0" destOrd="0" presId="urn:microsoft.com/office/officeart/2005/8/layout/cycle6"/>
    <dgm:cxn modelId="{17E15849-7716-4085-A528-13DF83FDC66F}" type="presParOf" srcId="{345634ED-D39F-478E-B6C6-A453A666554D}" destId="{CE247F11-EE4B-428F-904B-40C2ED05B666}" srcOrd="0" destOrd="0" presId="urn:microsoft.com/office/officeart/2005/8/layout/cycle6"/>
    <dgm:cxn modelId="{C65AD8F9-D73D-4124-B5FE-75F80E2EE1D7}" type="presParOf" srcId="{345634ED-D39F-478E-B6C6-A453A666554D}" destId="{A69C4958-8258-45F0-8E48-18DB4802A29E}" srcOrd="1" destOrd="0" presId="urn:microsoft.com/office/officeart/2005/8/layout/cycle6"/>
    <dgm:cxn modelId="{EC52C76C-02D6-421A-AA62-9185C04D23AF}" type="presParOf" srcId="{345634ED-D39F-478E-B6C6-A453A666554D}" destId="{1A6025EA-2C87-4A05-9105-92A206E006EA}" srcOrd="2" destOrd="0" presId="urn:microsoft.com/office/officeart/2005/8/layout/cycle6"/>
    <dgm:cxn modelId="{A68FEB2E-3C44-4DF2-9F25-77EBCA8690FA}" type="presParOf" srcId="{345634ED-D39F-478E-B6C6-A453A666554D}" destId="{984E44EA-2250-4A37-9925-DD5E08E51D70}" srcOrd="3" destOrd="0" presId="urn:microsoft.com/office/officeart/2005/8/layout/cycle6"/>
    <dgm:cxn modelId="{674FB631-06A4-450D-A04D-AD1BC26A2EA7}" type="presParOf" srcId="{345634ED-D39F-478E-B6C6-A453A666554D}" destId="{A1A531D6-B49C-49F5-BBC1-A0E165957E0B}" srcOrd="4" destOrd="0" presId="urn:microsoft.com/office/officeart/2005/8/layout/cycle6"/>
    <dgm:cxn modelId="{1241FB22-9646-429D-B06C-577BC5B5C8A6}" type="presParOf" srcId="{345634ED-D39F-478E-B6C6-A453A666554D}" destId="{444B2E5B-5A0D-4F55-9ACD-1F70165D4401}" srcOrd="5" destOrd="0" presId="urn:microsoft.com/office/officeart/2005/8/layout/cycle6"/>
    <dgm:cxn modelId="{F98B4870-B639-48D7-AD6B-E546DA1360C8}" type="presParOf" srcId="{345634ED-D39F-478E-B6C6-A453A666554D}" destId="{C3B2FC65-1A1F-48D1-89EC-E5C974E5E3B5}" srcOrd="6" destOrd="0" presId="urn:microsoft.com/office/officeart/2005/8/layout/cycle6"/>
    <dgm:cxn modelId="{B0A57BC7-0EE2-40DE-B75B-7E4D35C195BE}" type="presParOf" srcId="{345634ED-D39F-478E-B6C6-A453A666554D}" destId="{CD8345CC-AC3A-4509-980C-162A6C5CA4FE}" srcOrd="7" destOrd="0" presId="urn:microsoft.com/office/officeart/2005/8/layout/cycle6"/>
    <dgm:cxn modelId="{1884B3F1-B9DC-4915-82AB-B3B1B98E7E30}" type="presParOf" srcId="{345634ED-D39F-478E-B6C6-A453A666554D}" destId="{4E55A1F6-2F58-413A-BA80-03EA957D78E1}" srcOrd="8" destOrd="0" presId="urn:microsoft.com/office/officeart/2005/8/layout/cycle6"/>
    <dgm:cxn modelId="{80A5B8D9-EAC8-42B5-9B63-32C889171972}" type="presParOf" srcId="{345634ED-D39F-478E-B6C6-A453A666554D}" destId="{7940A008-6D8D-44B1-8EE5-646FCB6EF4C3}" srcOrd="9" destOrd="0" presId="urn:microsoft.com/office/officeart/2005/8/layout/cycle6"/>
    <dgm:cxn modelId="{09CDECD6-D494-4881-8F38-B2A89C5A295C}" type="presParOf" srcId="{345634ED-D39F-478E-B6C6-A453A666554D}" destId="{04423D5D-7E6C-4641-A76B-AB7979FD43EB}" srcOrd="10" destOrd="0" presId="urn:microsoft.com/office/officeart/2005/8/layout/cycle6"/>
    <dgm:cxn modelId="{DBF0D945-5D1D-4311-AD6A-6752E5FFCF6B}" type="presParOf" srcId="{345634ED-D39F-478E-B6C6-A453A666554D}" destId="{ABF60EB8-4BFA-4E52-8C74-0452C8C4F3F5}" srcOrd="11" destOrd="0" presId="urn:microsoft.com/office/officeart/2005/8/layout/cycle6"/>
    <dgm:cxn modelId="{BB4A78C2-F1BC-4D68-BB30-D649F09D1F07}" type="presParOf" srcId="{345634ED-D39F-478E-B6C6-A453A666554D}" destId="{06C85884-7616-4732-B08F-B1DAE8D10656}" srcOrd="12" destOrd="0" presId="urn:microsoft.com/office/officeart/2005/8/layout/cycle6"/>
    <dgm:cxn modelId="{BF7242CA-13C6-4D99-8213-95462D6E87C9}" type="presParOf" srcId="{345634ED-D39F-478E-B6C6-A453A666554D}" destId="{448EC125-81B0-4B79-B797-5BEE53C610BE}" srcOrd="13" destOrd="0" presId="urn:microsoft.com/office/officeart/2005/8/layout/cycle6"/>
    <dgm:cxn modelId="{4A5C56B3-158E-4B5A-991F-1EF9FB4D4886}" type="presParOf" srcId="{345634ED-D39F-478E-B6C6-A453A666554D}" destId="{8C183AC4-B76C-43B1-A1FC-F8ACEDF05FA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074C1-852B-4FF1-B781-0775D5D0E29F}">
      <dsp:nvSpPr>
        <dsp:cNvPr id="0" name=""/>
        <dsp:cNvSpPr/>
      </dsp:nvSpPr>
      <dsp:spPr>
        <a:xfrm>
          <a:off x="2945657" y="2686608"/>
          <a:ext cx="485937" cy="231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68" y="0"/>
              </a:lnTo>
              <a:lnTo>
                <a:pt x="242968" y="2314870"/>
              </a:lnTo>
              <a:lnTo>
                <a:pt x="485937" y="231487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129492" y="3784910"/>
        <a:ext cx="118266" cy="118266"/>
      </dsp:txXfrm>
    </dsp:sp>
    <dsp:sp modelId="{AD9D4889-6CA5-4E53-B1A2-8C6136F999CD}">
      <dsp:nvSpPr>
        <dsp:cNvPr id="0" name=""/>
        <dsp:cNvSpPr/>
      </dsp:nvSpPr>
      <dsp:spPr>
        <a:xfrm>
          <a:off x="2945657" y="2686608"/>
          <a:ext cx="485937" cy="138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68" y="0"/>
              </a:lnTo>
              <a:lnTo>
                <a:pt x="242968" y="1388922"/>
              </a:lnTo>
              <a:lnTo>
                <a:pt x="485937" y="138892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51839" y="3344282"/>
        <a:ext cx="73573" cy="73573"/>
      </dsp:txXfrm>
    </dsp:sp>
    <dsp:sp modelId="{9B33470D-6FB8-44E1-BA52-3903BFB8F6E0}">
      <dsp:nvSpPr>
        <dsp:cNvPr id="0" name=""/>
        <dsp:cNvSpPr/>
      </dsp:nvSpPr>
      <dsp:spPr>
        <a:xfrm>
          <a:off x="2945657" y="2686608"/>
          <a:ext cx="485937" cy="46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68" y="0"/>
              </a:lnTo>
              <a:lnTo>
                <a:pt x="242968" y="462974"/>
              </a:lnTo>
              <a:lnTo>
                <a:pt x="485937" y="46297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71846" y="2901315"/>
        <a:ext cx="33558" cy="33558"/>
      </dsp:txXfrm>
    </dsp:sp>
    <dsp:sp modelId="{733CE034-8AFA-4F82-B982-04E048B7478C}">
      <dsp:nvSpPr>
        <dsp:cNvPr id="0" name=""/>
        <dsp:cNvSpPr/>
      </dsp:nvSpPr>
      <dsp:spPr>
        <a:xfrm>
          <a:off x="2945657" y="2223633"/>
          <a:ext cx="485937" cy="462974"/>
        </a:xfrm>
        <a:custGeom>
          <a:avLst/>
          <a:gdLst/>
          <a:ahLst/>
          <a:cxnLst/>
          <a:rect l="0" t="0" r="0" b="0"/>
          <a:pathLst>
            <a:path>
              <a:moveTo>
                <a:pt x="0" y="462974"/>
              </a:moveTo>
              <a:lnTo>
                <a:pt x="242968" y="462974"/>
              </a:lnTo>
              <a:lnTo>
                <a:pt x="242968" y="0"/>
              </a:lnTo>
              <a:lnTo>
                <a:pt x="48593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71846" y="2438341"/>
        <a:ext cx="33558" cy="33558"/>
      </dsp:txXfrm>
    </dsp:sp>
    <dsp:sp modelId="{6873F433-CC2E-4521-BF5D-61FEE6D6C069}">
      <dsp:nvSpPr>
        <dsp:cNvPr id="0" name=""/>
        <dsp:cNvSpPr/>
      </dsp:nvSpPr>
      <dsp:spPr>
        <a:xfrm>
          <a:off x="2945657" y="1356753"/>
          <a:ext cx="438412" cy="1329854"/>
        </a:xfrm>
        <a:custGeom>
          <a:avLst/>
          <a:gdLst/>
          <a:ahLst/>
          <a:cxnLst/>
          <a:rect l="0" t="0" r="0" b="0"/>
          <a:pathLst>
            <a:path>
              <a:moveTo>
                <a:pt x="0" y="1329854"/>
              </a:moveTo>
              <a:lnTo>
                <a:pt x="219206" y="1329854"/>
              </a:lnTo>
              <a:lnTo>
                <a:pt x="219206" y="0"/>
              </a:lnTo>
              <a:lnTo>
                <a:pt x="438412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29857" y="1986674"/>
        <a:ext cx="70012" cy="70012"/>
      </dsp:txXfrm>
    </dsp:sp>
    <dsp:sp modelId="{D3AE37FD-01F3-4C30-AE3F-08A348EFC1FA}">
      <dsp:nvSpPr>
        <dsp:cNvPr id="0" name=""/>
        <dsp:cNvSpPr/>
      </dsp:nvSpPr>
      <dsp:spPr>
        <a:xfrm>
          <a:off x="2945657" y="371737"/>
          <a:ext cx="485937" cy="2314870"/>
        </a:xfrm>
        <a:custGeom>
          <a:avLst/>
          <a:gdLst/>
          <a:ahLst/>
          <a:cxnLst/>
          <a:rect l="0" t="0" r="0" b="0"/>
          <a:pathLst>
            <a:path>
              <a:moveTo>
                <a:pt x="0" y="2314870"/>
              </a:moveTo>
              <a:lnTo>
                <a:pt x="242968" y="2314870"/>
              </a:lnTo>
              <a:lnTo>
                <a:pt x="242968" y="0"/>
              </a:lnTo>
              <a:lnTo>
                <a:pt x="48593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129492" y="1470039"/>
        <a:ext cx="118266" cy="118266"/>
      </dsp:txXfrm>
    </dsp:sp>
    <dsp:sp modelId="{8E0AA751-D23F-4A70-9AA7-F83652396B2B}">
      <dsp:nvSpPr>
        <dsp:cNvPr id="0" name=""/>
        <dsp:cNvSpPr/>
      </dsp:nvSpPr>
      <dsp:spPr>
        <a:xfrm rot="16200000">
          <a:off x="-235605" y="2047940"/>
          <a:ext cx="5085191" cy="1277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</a:rPr>
            <a:t>Дидактика</a:t>
          </a:r>
          <a:endParaRPr lang="ru-RU" sz="3600" b="1" kern="1200" dirty="0">
            <a:solidFill>
              <a:schemeClr val="tx1"/>
            </a:solidFill>
          </a:endParaRPr>
        </a:p>
      </dsp:txBody>
      <dsp:txXfrm rot="16200000">
        <a:off x="-235605" y="2047940"/>
        <a:ext cx="5085191" cy="1277334"/>
      </dsp:txXfrm>
    </dsp:sp>
    <dsp:sp modelId="{957B4592-8EBE-4BA7-B2C4-4E497E775700}">
      <dsp:nvSpPr>
        <dsp:cNvPr id="0" name=""/>
        <dsp:cNvSpPr/>
      </dsp:nvSpPr>
      <dsp:spPr>
        <a:xfrm>
          <a:off x="3431594" y="1357"/>
          <a:ext cx="6296586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Принципи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1594" y="1357"/>
        <a:ext cx="6296586" cy="740758"/>
      </dsp:txXfrm>
    </dsp:sp>
    <dsp:sp modelId="{DE13E4A8-7205-44A8-AC92-7607513A8E25}">
      <dsp:nvSpPr>
        <dsp:cNvPr id="0" name=""/>
        <dsp:cNvSpPr/>
      </dsp:nvSpPr>
      <dsp:spPr>
        <a:xfrm>
          <a:off x="3384070" y="986374"/>
          <a:ext cx="6383739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Функції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84070" y="986374"/>
        <a:ext cx="6383739" cy="740758"/>
      </dsp:txXfrm>
    </dsp:sp>
    <dsp:sp modelId="{4C16FA11-9FB3-44B1-8A86-6ED436842D80}">
      <dsp:nvSpPr>
        <dsp:cNvPr id="0" name=""/>
        <dsp:cNvSpPr/>
      </dsp:nvSpPr>
      <dsp:spPr>
        <a:xfrm>
          <a:off x="3431594" y="1853254"/>
          <a:ext cx="6431288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1594" y="1853254"/>
        <a:ext cx="6431288" cy="740758"/>
      </dsp:txXfrm>
    </dsp:sp>
    <dsp:sp modelId="{5800308E-B940-45AF-A70A-0566DD9F7766}">
      <dsp:nvSpPr>
        <dsp:cNvPr id="0" name=""/>
        <dsp:cNvSpPr/>
      </dsp:nvSpPr>
      <dsp:spPr>
        <a:xfrm>
          <a:off x="3431594" y="2779202"/>
          <a:ext cx="6431288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Форми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1594" y="2779202"/>
        <a:ext cx="6431288" cy="740758"/>
      </dsp:txXfrm>
    </dsp:sp>
    <dsp:sp modelId="{1128752A-D88B-4227-9940-77A6644A3D5E}">
      <dsp:nvSpPr>
        <dsp:cNvPr id="0" name=""/>
        <dsp:cNvSpPr/>
      </dsp:nvSpPr>
      <dsp:spPr>
        <a:xfrm>
          <a:off x="3431594" y="3705151"/>
          <a:ext cx="6518465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Типи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1594" y="3705151"/>
        <a:ext cx="6518465" cy="740758"/>
      </dsp:txXfrm>
    </dsp:sp>
    <dsp:sp modelId="{65544E06-D994-42B1-BDF2-B4F58F3B1FC7}">
      <dsp:nvSpPr>
        <dsp:cNvPr id="0" name=""/>
        <dsp:cNvSpPr/>
      </dsp:nvSpPr>
      <dsp:spPr>
        <a:xfrm>
          <a:off x="3431594" y="4631099"/>
          <a:ext cx="6468802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Освітні технології </a:t>
          </a:r>
          <a:endParaRPr lang="ru-RU" sz="2400" b="1" kern="1200" dirty="0" smtClean="0">
            <a:solidFill>
              <a:schemeClr val="tx1"/>
            </a:solidFill>
          </a:endParaRPr>
        </a:p>
      </dsp:txBody>
      <dsp:txXfrm>
        <a:off x="3431594" y="4631099"/>
        <a:ext cx="6468802" cy="74075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A60250-E1E8-421F-AAB3-4C0B314A738A}">
      <dsp:nvSpPr>
        <dsp:cNvPr id="0" name=""/>
        <dsp:cNvSpPr/>
      </dsp:nvSpPr>
      <dsp:spPr>
        <a:xfrm>
          <a:off x="2108434" y="3985"/>
          <a:ext cx="7787143" cy="120507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 характером і рівнем пізнавальної діяльності учнів</a:t>
          </a:r>
          <a:endParaRPr lang="ru-RU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8434" y="3985"/>
        <a:ext cx="7787143" cy="1205070"/>
      </dsp:txXfrm>
    </dsp:sp>
    <dsp:sp modelId="{986554BF-3DAA-49DE-A26E-C3367A01E7BB}">
      <dsp:nvSpPr>
        <dsp:cNvPr id="0" name=""/>
        <dsp:cNvSpPr/>
      </dsp:nvSpPr>
      <dsp:spPr>
        <a:xfrm>
          <a:off x="3875507" y="1209056"/>
          <a:ext cx="2126499" cy="438498"/>
        </a:xfrm>
        <a:custGeom>
          <a:avLst/>
          <a:gdLst/>
          <a:ahLst/>
          <a:cxnLst/>
          <a:rect l="0" t="0" r="0" b="0"/>
          <a:pathLst>
            <a:path>
              <a:moveTo>
                <a:pt x="2126499" y="0"/>
              </a:moveTo>
              <a:lnTo>
                <a:pt x="2126499" y="219249"/>
              </a:lnTo>
              <a:lnTo>
                <a:pt x="0" y="219249"/>
              </a:lnTo>
              <a:lnTo>
                <a:pt x="0" y="4384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BA833-2DC9-4603-9CEB-C610607C1BEE}">
      <dsp:nvSpPr>
        <dsp:cNvPr id="0" name=""/>
        <dsp:cNvSpPr/>
      </dsp:nvSpPr>
      <dsp:spPr>
        <a:xfrm>
          <a:off x="1683405" y="1647554"/>
          <a:ext cx="4384202" cy="118716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готових знань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3405" y="1647554"/>
        <a:ext cx="4384202" cy="1187169"/>
      </dsp:txXfrm>
    </dsp:sp>
    <dsp:sp modelId="{89E09E97-081B-45F9-90A0-E9BC2B1C1E6D}">
      <dsp:nvSpPr>
        <dsp:cNvPr id="0" name=""/>
        <dsp:cNvSpPr/>
      </dsp:nvSpPr>
      <dsp:spPr>
        <a:xfrm>
          <a:off x="3829787" y="2834723"/>
          <a:ext cx="91440" cy="438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4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B6688-92F1-4235-8FE6-B8B508651E86}">
      <dsp:nvSpPr>
        <dsp:cNvPr id="0" name=""/>
        <dsp:cNvSpPr/>
      </dsp:nvSpPr>
      <dsp:spPr>
        <a:xfrm>
          <a:off x="1391110" y="3273222"/>
          <a:ext cx="4968792" cy="17529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</a:t>
          </a: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ловесно-догматичні;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пояснювально-ілюстративні;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репродуктивні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1110" y="3273222"/>
        <a:ext cx="4968792" cy="1752953"/>
      </dsp:txXfrm>
    </dsp:sp>
    <dsp:sp modelId="{DBD8A9E2-8FF4-493A-8C12-37A5FCE74FC4}">
      <dsp:nvSpPr>
        <dsp:cNvPr id="0" name=""/>
        <dsp:cNvSpPr/>
      </dsp:nvSpPr>
      <dsp:spPr>
        <a:xfrm>
          <a:off x="6002006" y="1209056"/>
          <a:ext cx="2585862" cy="43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49"/>
              </a:lnTo>
              <a:lnTo>
                <a:pt x="2585862" y="219249"/>
              </a:lnTo>
              <a:lnTo>
                <a:pt x="2585862" y="4384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63387-C38C-4235-B717-42162A7BCF43}">
      <dsp:nvSpPr>
        <dsp:cNvPr id="0" name=""/>
        <dsp:cNvSpPr/>
      </dsp:nvSpPr>
      <dsp:spPr>
        <a:xfrm>
          <a:off x="6855129" y="1647554"/>
          <a:ext cx="3465476" cy="101861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дослідницькі методи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5129" y="1647554"/>
        <a:ext cx="3465476" cy="1018610"/>
      </dsp:txXfrm>
    </dsp:sp>
    <dsp:sp modelId="{E4C076B0-50C8-4F2A-8FB8-77B059BBB3F7}">
      <dsp:nvSpPr>
        <dsp:cNvPr id="0" name=""/>
        <dsp:cNvSpPr/>
      </dsp:nvSpPr>
      <dsp:spPr>
        <a:xfrm>
          <a:off x="8542148" y="2666165"/>
          <a:ext cx="91440" cy="438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4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2EA54-DF57-4593-AAB8-FD82327B9052}">
      <dsp:nvSpPr>
        <dsp:cNvPr id="0" name=""/>
        <dsp:cNvSpPr/>
      </dsp:nvSpPr>
      <dsp:spPr>
        <a:xfrm>
          <a:off x="6853214" y="3104663"/>
          <a:ext cx="3469307" cy="193166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проблемні;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частково-пошукові;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евристичні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3214" y="3104663"/>
        <a:ext cx="3469307" cy="193166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62A47-FDA9-4500-BEEE-A0979C202F9C}">
      <dsp:nvSpPr>
        <dsp:cNvPr id="0" name=""/>
        <dsp:cNvSpPr/>
      </dsp:nvSpPr>
      <dsp:spPr>
        <a:xfrm>
          <a:off x="4534146" y="2448718"/>
          <a:ext cx="682428" cy="1163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214" y="0"/>
              </a:lnTo>
              <a:lnTo>
                <a:pt x="341214" y="1163141"/>
              </a:lnTo>
              <a:lnTo>
                <a:pt x="682428" y="116314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841647" y="2996575"/>
        <a:ext cx="67427" cy="67427"/>
      </dsp:txXfrm>
    </dsp:sp>
    <dsp:sp modelId="{1B93A689-1607-4EC4-BE56-15518CD1568F}">
      <dsp:nvSpPr>
        <dsp:cNvPr id="0" name=""/>
        <dsp:cNvSpPr/>
      </dsp:nvSpPr>
      <dsp:spPr>
        <a:xfrm>
          <a:off x="4534146" y="2402998"/>
          <a:ext cx="682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2428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858300" y="2431657"/>
        <a:ext cx="34121" cy="34121"/>
      </dsp:txXfrm>
    </dsp:sp>
    <dsp:sp modelId="{F2EC8E6B-D6E6-47BA-8150-BB7E615860F1}">
      <dsp:nvSpPr>
        <dsp:cNvPr id="0" name=""/>
        <dsp:cNvSpPr/>
      </dsp:nvSpPr>
      <dsp:spPr>
        <a:xfrm>
          <a:off x="4534146" y="1285577"/>
          <a:ext cx="682428" cy="1163141"/>
        </a:xfrm>
        <a:custGeom>
          <a:avLst/>
          <a:gdLst/>
          <a:ahLst/>
          <a:cxnLst/>
          <a:rect l="0" t="0" r="0" b="0"/>
          <a:pathLst>
            <a:path>
              <a:moveTo>
                <a:pt x="0" y="1163141"/>
              </a:moveTo>
              <a:lnTo>
                <a:pt x="341214" y="1163141"/>
              </a:lnTo>
              <a:lnTo>
                <a:pt x="341214" y="0"/>
              </a:lnTo>
              <a:lnTo>
                <a:pt x="68242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841647" y="1833433"/>
        <a:ext cx="67427" cy="67427"/>
      </dsp:txXfrm>
    </dsp:sp>
    <dsp:sp modelId="{2D293A99-4F6B-499F-86EE-26818EB1BAEA}">
      <dsp:nvSpPr>
        <dsp:cNvPr id="0" name=""/>
        <dsp:cNvSpPr/>
      </dsp:nvSpPr>
      <dsp:spPr>
        <a:xfrm rot="16200000">
          <a:off x="1360902" y="1724193"/>
          <a:ext cx="4897437" cy="14490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За</a:t>
          </a:r>
          <a:r>
            <a:rPr lang="uk-UA" sz="4600" kern="1200" dirty="0" smtClean="0"/>
            <a:t> </a:t>
          </a:r>
          <a:r>
            <a:rPr lang="uk-UA" sz="2400" b="1" kern="1200" dirty="0" smtClean="0">
              <a:solidFill>
                <a:srgbClr val="C00000"/>
              </a:solidFill>
            </a:rPr>
            <a:t>характером</a:t>
          </a:r>
          <a:r>
            <a:rPr lang="uk-UA" sz="2400" kern="1200" dirty="0" smtClean="0">
              <a:solidFill>
                <a:srgbClr val="C00000"/>
              </a:solidFill>
            </a:rPr>
            <a:t> </a:t>
          </a:r>
          <a:r>
            <a:rPr lang="uk-UA" sz="2400" b="1" kern="1200" dirty="0" smtClean="0">
              <a:solidFill>
                <a:srgbClr val="C00000"/>
              </a:solidFill>
            </a:rPr>
            <a:t>діяльності</a:t>
          </a:r>
          <a:r>
            <a:rPr lang="uk-UA" sz="2400" kern="1200" dirty="0" smtClean="0">
              <a:solidFill>
                <a:srgbClr val="C00000"/>
              </a:solidFill>
            </a:rPr>
            <a:t> </a:t>
          </a:r>
          <a:r>
            <a:rPr lang="uk-UA" sz="2400" b="1" kern="1200" dirty="0" smtClean="0">
              <a:solidFill>
                <a:srgbClr val="C00000"/>
              </a:solidFill>
            </a:rPr>
            <a:t>учнів</a:t>
          </a:r>
          <a:endParaRPr lang="ru-RU" sz="2400" b="1" kern="1200" dirty="0">
            <a:solidFill>
              <a:srgbClr val="C00000"/>
            </a:solidFill>
          </a:endParaRPr>
        </a:p>
      </dsp:txBody>
      <dsp:txXfrm rot="16200000">
        <a:off x="1360902" y="1724193"/>
        <a:ext cx="4897437" cy="1449050"/>
      </dsp:txXfrm>
    </dsp:sp>
    <dsp:sp modelId="{7B05DB59-D393-4BF6-8C60-E1E7E0480406}">
      <dsp:nvSpPr>
        <dsp:cNvPr id="0" name=""/>
        <dsp:cNvSpPr/>
      </dsp:nvSpPr>
      <dsp:spPr>
        <a:xfrm>
          <a:off x="5216575" y="820320"/>
          <a:ext cx="3052082" cy="9305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Активні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216575" y="820320"/>
        <a:ext cx="3052082" cy="930513"/>
      </dsp:txXfrm>
    </dsp:sp>
    <dsp:sp modelId="{9DEF0248-2F4A-4625-8AED-C9C3E4FB60F8}">
      <dsp:nvSpPr>
        <dsp:cNvPr id="0" name=""/>
        <dsp:cNvSpPr/>
      </dsp:nvSpPr>
      <dsp:spPr>
        <a:xfrm>
          <a:off x="5216575" y="1983461"/>
          <a:ext cx="3052082" cy="93051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Пасивні</a:t>
          </a:r>
          <a:r>
            <a:rPr lang="uk-UA" sz="6200" kern="1200" dirty="0" smtClean="0"/>
            <a:t> </a:t>
          </a:r>
          <a:endParaRPr lang="ru-RU" sz="6200" kern="1200" dirty="0"/>
        </a:p>
      </dsp:txBody>
      <dsp:txXfrm>
        <a:off x="5216575" y="1983461"/>
        <a:ext cx="3052082" cy="930513"/>
      </dsp:txXfrm>
    </dsp:sp>
    <dsp:sp modelId="{8AFD5CCC-D9E2-4640-9F53-3EA62E68AA61}">
      <dsp:nvSpPr>
        <dsp:cNvPr id="0" name=""/>
        <dsp:cNvSpPr/>
      </dsp:nvSpPr>
      <dsp:spPr>
        <a:xfrm>
          <a:off x="5216575" y="3146603"/>
          <a:ext cx="3052082" cy="93051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Творчі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216575" y="3146603"/>
        <a:ext cx="3052082" cy="93051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4D93A-6400-49DA-91EB-433A7C0E2495}">
      <dsp:nvSpPr>
        <dsp:cNvPr id="0" name=""/>
        <dsp:cNvSpPr/>
      </dsp:nvSpPr>
      <dsp:spPr>
        <a:xfrm>
          <a:off x="3249464" y="2556148"/>
          <a:ext cx="363046" cy="2276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3" y="0"/>
              </a:lnTo>
              <a:lnTo>
                <a:pt x="181523" y="2276552"/>
              </a:lnTo>
              <a:lnTo>
                <a:pt x="363046" y="22765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373354" y="3636791"/>
        <a:ext cx="115265" cy="115265"/>
      </dsp:txXfrm>
    </dsp:sp>
    <dsp:sp modelId="{1027EDA0-4F0F-4F27-B172-6F82B8200CFB}">
      <dsp:nvSpPr>
        <dsp:cNvPr id="0" name=""/>
        <dsp:cNvSpPr/>
      </dsp:nvSpPr>
      <dsp:spPr>
        <a:xfrm>
          <a:off x="3249464" y="2556148"/>
          <a:ext cx="363046" cy="158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3" y="0"/>
              </a:lnTo>
              <a:lnTo>
                <a:pt x="181523" y="1584771"/>
              </a:lnTo>
              <a:lnTo>
                <a:pt x="363046" y="15847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390342" y="3307888"/>
        <a:ext cx="81291" cy="81291"/>
      </dsp:txXfrm>
    </dsp:sp>
    <dsp:sp modelId="{F389B4E5-3CF6-454B-8E0E-08F530C6F016}">
      <dsp:nvSpPr>
        <dsp:cNvPr id="0" name=""/>
        <dsp:cNvSpPr/>
      </dsp:nvSpPr>
      <dsp:spPr>
        <a:xfrm>
          <a:off x="3249464" y="2556148"/>
          <a:ext cx="363046" cy="89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3" y="0"/>
              </a:lnTo>
              <a:lnTo>
                <a:pt x="181523" y="892991"/>
              </a:lnTo>
              <a:lnTo>
                <a:pt x="363046" y="8929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406888" y="2978544"/>
        <a:ext cx="48198" cy="48198"/>
      </dsp:txXfrm>
    </dsp:sp>
    <dsp:sp modelId="{9B3C56D4-50CA-4100-B3A5-987846163D26}">
      <dsp:nvSpPr>
        <dsp:cNvPr id="0" name=""/>
        <dsp:cNvSpPr/>
      </dsp:nvSpPr>
      <dsp:spPr>
        <a:xfrm>
          <a:off x="3249464" y="2556148"/>
          <a:ext cx="363046" cy="201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3" y="0"/>
              </a:lnTo>
              <a:lnTo>
                <a:pt x="181523" y="201211"/>
              </a:lnTo>
              <a:lnTo>
                <a:pt x="363046" y="201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420611" y="2646376"/>
        <a:ext cx="20753" cy="20753"/>
      </dsp:txXfrm>
    </dsp:sp>
    <dsp:sp modelId="{05F8CA42-27F5-465E-B7A4-F3A36694A24E}">
      <dsp:nvSpPr>
        <dsp:cNvPr id="0" name=""/>
        <dsp:cNvSpPr/>
      </dsp:nvSpPr>
      <dsp:spPr>
        <a:xfrm>
          <a:off x="3249464" y="2065578"/>
          <a:ext cx="363046" cy="490569"/>
        </a:xfrm>
        <a:custGeom>
          <a:avLst/>
          <a:gdLst/>
          <a:ahLst/>
          <a:cxnLst/>
          <a:rect l="0" t="0" r="0" b="0"/>
          <a:pathLst>
            <a:path>
              <a:moveTo>
                <a:pt x="0" y="490569"/>
              </a:moveTo>
              <a:lnTo>
                <a:pt x="181523" y="490569"/>
              </a:lnTo>
              <a:lnTo>
                <a:pt x="181523" y="0"/>
              </a:lnTo>
              <a:lnTo>
                <a:pt x="36304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415730" y="2295606"/>
        <a:ext cx="30514" cy="30514"/>
      </dsp:txXfrm>
    </dsp:sp>
    <dsp:sp modelId="{F0AB092F-C39F-4DB8-B7C8-BE076B6CCC84}">
      <dsp:nvSpPr>
        <dsp:cNvPr id="0" name=""/>
        <dsp:cNvSpPr/>
      </dsp:nvSpPr>
      <dsp:spPr>
        <a:xfrm>
          <a:off x="3249464" y="1172587"/>
          <a:ext cx="363046" cy="1383560"/>
        </a:xfrm>
        <a:custGeom>
          <a:avLst/>
          <a:gdLst/>
          <a:ahLst/>
          <a:cxnLst/>
          <a:rect l="0" t="0" r="0" b="0"/>
          <a:pathLst>
            <a:path>
              <a:moveTo>
                <a:pt x="0" y="1383560"/>
              </a:moveTo>
              <a:lnTo>
                <a:pt x="181523" y="1383560"/>
              </a:lnTo>
              <a:lnTo>
                <a:pt x="181523" y="0"/>
              </a:lnTo>
              <a:lnTo>
                <a:pt x="36304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395227" y="1828607"/>
        <a:ext cx="71519" cy="71519"/>
      </dsp:txXfrm>
    </dsp:sp>
    <dsp:sp modelId="{89C40E70-859C-4A63-8789-360CC466D99E}">
      <dsp:nvSpPr>
        <dsp:cNvPr id="0" name=""/>
        <dsp:cNvSpPr/>
      </dsp:nvSpPr>
      <dsp:spPr>
        <a:xfrm>
          <a:off x="3249464" y="280099"/>
          <a:ext cx="397444" cy="2276048"/>
        </a:xfrm>
        <a:custGeom>
          <a:avLst/>
          <a:gdLst/>
          <a:ahLst/>
          <a:cxnLst/>
          <a:rect l="0" t="0" r="0" b="0"/>
          <a:pathLst>
            <a:path>
              <a:moveTo>
                <a:pt x="0" y="2276048"/>
              </a:moveTo>
              <a:lnTo>
                <a:pt x="198722" y="2276048"/>
              </a:lnTo>
              <a:lnTo>
                <a:pt x="198722" y="0"/>
              </a:lnTo>
              <a:lnTo>
                <a:pt x="39744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390425" y="1360361"/>
        <a:ext cx="115524" cy="115524"/>
      </dsp:txXfrm>
    </dsp:sp>
    <dsp:sp modelId="{6446C4CC-0B50-4E24-9853-BE2B5E8D3F06}">
      <dsp:nvSpPr>
        <dsp:cNvPr id="0" name=""/>
        <dsp:cNvSpPr/>
      </dsp:nvSpPr>
      <dsp:spPr>
        <a:xfrm rot="16200000">
          <a:off x="290589" y="1806280"/>
          <a:ext cx="4418014" cy="149973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Залежно від характеру дидактичних завдань</a:t>
          </a:r>
          <a:endParaRPr lang="ru-RU" sz="2400" b="1" kern="1200" dirty="0">
            <a:solidFill>
              <a:srgbClr val="C00000"/>
            </a:solidFill>
          </a:endParaRPr>
        </a:p>
      </dsp:txBody>
      <dsp:txXfrm rot="16200000">
        <a:off x="290589" y="1806280"/>
        <a:ext cx="4418014" cy="1499735"/>
      </dsp:txXfrm>
    </dsp:sp>
    <dsp:sp modelId="{36E2C4EC-5DFC-4C2E-B41A-1EE1CC778E64}">
      <dsp:nvSpPr>
        <dsp:cNvPr id="0" name=""/>
        <dsp:cNvSpPr/>
      </dsp:nvSpPr>
      <dsp:spPr>
        <a:xfrm>
          <a:off x="3646909" y="338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набуття знань, умінь, навичок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46909" y="3387"/>
        <a:ext cx="6063526" cy="553424"/>
      </dsp:txXfrm>
    </dsp:sp>
    <dsp:sp modelId="{1DED229C-3633-4185-86B4-2DBCE793B7E0}">
      <dsp:nvSpPr>
        <dsp:cNvPr id="0" name=""/>
        <dsp:cNvSpPr/>
      </dsp:nvSpPr>
      <dsp:spPr>
        <a:xfrm>
          <a:off x="3612511" y="694664"/>
          <a:ext cx="6063526" cy="9558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</a:rPr>
            <a:t>Методи формування сфери розумової діяльності, сфери діяльнісно-практичної</a:t>
          </a:r>
          <a:endParaRPr lang="ru-RU" sz="2400" b="1" kern="1200" baseline="0" dirty="0">
            <a:solidFill>
              <a:schemeClr val="tx1"/>
            </a:solidFill>
          </a:endParaRPr>
        </a:p>
      </dsp:txBody>
      <dsp:txXfrm>
        <a:off x="3612511" y="694664"/>
        <a:ext cx="6063526" cy="955846"/>
      </dsp:txXfrm>
    </dsp:sp>
    <dsp:sp modelId="{E1DC1F9A-359B-435B-9B07-81B44EF7362A}">
      <dsp:nvSpPr>
        <dsp:cNvPr id="0" name=""/>
        <dsp:cNvSpPr/>
      </dsp:nvSpPr>
      <dsp:spPr>
        <a:xfrm>
          <a:off x="3612511" y="1788866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формування сфери творчих якостей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2511" y="1788866"/>
        <a:ext cx="6063526" cy="553424"/>
      </dsp:txXfrm>
    </dsp:sp>
    <dsp:sp modelId="{371DF204-CCB9-4297-8900-7429465DDE02}">
      <dsp:nvSpPr>
        <dsp:cNvPr id="0" name=""/>
        <dsp:cNvSpPr/>
      </dsp:nvSpPr>
      <dsp:spPr>
        <a:xfrm>
          <a:off x="3612511" y="248064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закріплення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2511" y="2480647"/>
        <a:ext cx="6063526" cy="553424"/>
      </dsp:txXfrm>
    </dsp:sp>
    <dsp:sp modelId="{788B07B0-6621-43E9-A609-7E33783FDB46}">
      <dsp:nvSpPr>
        <dsp:cNvPr id="0" name=""/>
        <dsp:cNvSpPr/>
      </dsp:nvSpPr>
      <dsp:spPr>
        <a:xfrm>
          <a:off x="3612511" y="317242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контролю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2511" y="3172427"/>
        <a:ext cx="6063526" cy="553424"/>
      </dsp:txXfrm>
    </dsp:sp>
    <dsp:sp modelId="{D6031001-35D2-4A60-9311-F1F69AE33B7A}">
      <dsp:nvSpPr>
        <dsp:cNvPr id="0" name=""/>
        <dsp:cNvSpPr/>
      </dsp:nvSpPr>
      <dsp:spPr>
        <a:xfrm>
          <a:off x="3612511" y="386420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повторення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2511" y="3864207"/>
        <a:ext cx="6063526" cy="553424"/>
      </dsp:txXfrm>
    </dsp:sp>
    <dsp:sp modelId="{2473C230-1C9B-4B6D-ADB9-8F3273FF1E33}">
      <dsp:nvSpPr>
        <dsp:cNvPr id="0" name=""/>
        <dsp:cNvSpPr/>
      </dsp:nvSpPr>
      <dsp:spPr>
        <a:xfrm>
          <a:off x="3612511" y="455598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</a:rPr>
            <a:t>Методи самостійної домашньої роботи</a:t>
          </a:r>
          <a:endParaRPr lang="ru-RU" sz="2400" b="1" kern="1200" baseline="0" dirty="0">
            <a:solidFill>
              <a:schemeClr val="tx1"/>
            </a:solidFill>
          </a:endParaRPr>
        </a:p>
      </dsp:txBody>
      <dsp:txXfrm>
        <a:off x="3612511" y="4555987"/>
        <a:ext cx="6063526" cy="55342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24E384-00C3-4749-997E-29B6DC14D7D8}">
      <dsp:nvSpPr>
        <dsp:cNvPr id="0" name=""/>
        <dsp:cNvSpPr/>
      </dsp:nvSpPr>
      <dsp:spPr>
        <a:xfrm>
          <a:off x="-6025801" y="-922028"/>
          <a:ext cx="7173294" cy="717329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2E55A-B7BA-4615-BA5C-E477EE40E2C2}">
      <dsp:nvSpPr>
        <dsp:cNvPr id="0" name=""/>
        <dsp:cNvSpPr/>
      </dsp:nvSpPr>
      <dsp:spPr>
        <a:xfrm>
          <a:off x="427377" y="237169"/>
          <a:ext cx="11020585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портфоліо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377" y="237169"/>
        <a:ext cx="11020585" cy="647998"/>
      </dsp:txXfrm>
    </dsp:sp>
    <dsp:sp modelId="{AA58B02B-EA7E-4239-BAA0-CBBD1903C410}">
      <dsp:nvSpPr>
        <dsp:cNvPr id="0" name=""/>
        <dsp:cNvSpPr/>
      </dsp:nvSpPr>
      <dsp:spPr>
        <a:xfrm>
          <a:off x="76713" y="210504"/>
          <a:ext cx="701327" cy="70132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602B8-BB92-4821-969B-E77DF3C373F5}">
      <dsp:nvSpPr>
        <dsp:cNvPr id="0" name=""/>
        <dsp:cNvSpPr/>
      </dsp:nvSpPr>
      <dsp:spPr>
        <a:xfrm>
          <a:off x="888889" y="1078655"/>
          <a:ext cx="10559074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проблемного викладу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8889" y="1078655"/>
        <a:ext cx="10559074" cy="647998"/>
      </dsp:txXfrm>
    </dsp:sp>
    <dsp:sp modelId="{19ADC93C-8605-44C3-B567-C233EADC5963}">
      <dsp:nvSpPr>
        <dsp:cNvPr id="0" name=""/>
        <dsp:cNvSpPr/>
      </dsp:nvSpPr>
      <dsp:spPr>
        <a:xfrm>
          <a:off x="538225" y="1051991"/>
          <a:ext cx="701327" cy="701327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89D07-55F6-45CB-85F1-B03DAA5B3324}">
      <dsp:nvSpPr>
        <dsp:cNvPr id="0" name=""/>
        <dsp:cNvSpPr/>
      </dsp:nvSpPr>
      <dsp:spPr>
        <a:xfrm>
          <a:off x="1099927" y="1920142"/>
          <a:ext cx="10348036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проєктів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9927" y="1920142"/>
        <a:ext cx="10348036" cy="647998"/>
      </dsp:txXfrm>
    </dsp:sp>
    <dsp:sp modelId="{21400604-4BC2-4EC1-A16F-86209CBE7C1F}">
      <dsp:nvSpPr>
        <dsp:cNvPr id="0" name=""/>
        <dsp:cNvSpPr/>
      </dsp:nvSpPr>
      <dsp:spPr>
        <a:xfrm>
          <a:off x="749263" y="1893477"/>
          <a:ext cx="701327" cy="70132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5E653-ACB2-4C8D-854C-E792E5D61034}">
      <dsp:nvSpPr>
        <dsp:cNvPr id="0" name=""/>
        <dsp:cNvSpPr/>
      </dsp:nvSpPr>
      <dsp:spPr>
        <a:xfrm>
          <a:off x="1099927" y="2761095"/>
          <a:ext cx="10348036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Проблемно-пошукові методи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9927" y="2761095"/>
        <a:ext cx="10348036" cy="647998"/>
      </dsp:txXfrm>
    </dsp:sp>
    <dsp:sp modelId="{C67A2C53-8C90-4FE9-8ACE-C32196E81194}">
      <dsp:nvSpPr>
        <dsp:cNvPr id="0" name=""/>
        <dsp:cNvSpPr/>
      </dsp:nvSpPr>
      <dsp:spPr>
        <a:xfrm>
          <a:off x="749263" y="2734431"/>
          <a:ext cx="701327" cy="701327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C6B3F-6A34-4101-8F2D-A588F8E4A4A6}">
      <dsp:nvSpPr>
        <dsp:cNvPr id="0" name=""/>
        <dsp:cNvSpPr/>
      </dsp:nvSpPr>
      <dsp:spPr>
        <a:xfrm>
          <a:off x="888889" y="3602582"/>
          <a:ext cx="10559074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проблемного навчання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8889" y="3602582"/>
        <a:ext cx="10559074" cy="647998"/>
      </dsp:txXfrm>
    </dsp:sp>
    <dsp:sp modelId="{E0FDF824-DC8F-4C22-B4AD-FF2081B8DFF2}">
      <dsp:nvSpPr>
        <dsp:cNvPr id="0" name=""/>
        <dsp:cNvSpPr/>
      </dsp:nvSpPr>
      <dsp:spPr>
        <a:xfrm>
          <a:off x="538225" y="3575918"/>
          <a:ext cx="701327" cy="70132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0FEA1-D473-411B-9190-20E1B1868BD3}">
      <dsp:nvSpPr>
        <dsp:cNvPr id="0" name=""/>
        <dsp:cNvSpPr/>
      </dsp:nvSpPr>
      <dsp:spPr>
        <a:xfrm>
          <a:off x="427377" y="4444069"/>
          <a:ext cx="11020585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творчих проєктів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377" y="4444069"/>
        <a:ext cx="11020585" cy="647998"/>
      </dsp:txXfrm>
    </dsp:sp>
    <dsp:sp modelId="{8F41364D-8584-4047-88B1-DB57EB9FF4F8}">
      <dsp:nvSpPr>
        <dsp:cNvPr id="0" name=""/>
        <dsp:cNvSpPr/>
      </dsp:nvSpPr>
      <dsp:spPr>
        <a:xfrm>
          <a:off x="76713" y="4417404"/>
          <a:ext cx="701327" cy="701327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8FEAC-E7C0-4528-9AD5-546962AC7A79}">
      <dsp:nvSpPr>
        <dsp:cNvPr id="0" name=""/>
        <dsp:cNvSpPr/>
      </dsp:nvSpPr>
      <dsp:spPr>
        <a:xfrm>
          <a:off x="4097965" y="1107551"/>
          <a:ext cx="2009773" cy="33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39"/>
              </a:lnTo>
              <a:lnTo>
                <a:pt x="2009773" y="165339"/>
              </a:lnTo>
              <a:lnTo>
                <a:pt x="2009773" y="3306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FDD1D-87A6-4C9D-8B43-066857AB7AAE}">
      <dsp:nvSpPr>
        <dsp:cNvPr id="0" name=""/>
        <dsp:cNvSpPr/>
      </dsp:nvSpPr>
      <dsp:spPr>
        <a:xfrm>
          <a:off x="4097965" y="1107551"/>
          <a:ext cx="104431" cy="33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39"/>
              </a:lnTo>
              <a:lnTo>
                <a:pt x="104431" y="165339"/>
              </a:lnTo>
              <a:lnTo>
                <a:pt x="104431" y="3306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5B412-2D39-4368-88CD-66C19F7FDE59}">
      <dsp:nvSpPr>
        <dsp:cNvPr id="0" name=""/>
        <dsp:cNvSpPr/>
      </dsp:nvSpPr>
      <dsp:spPr>
        <a:xfrm>
          <a:off x="2192623" y="1107551"/>
          <a:ext cx="1905342" cy="330679"/>
        </a:xfrm>
        <a:custGeom>
          <a:avLst/>
          <a:gdLst/>
          <a:ahLst/>
          <a:cxnLst/>
          <a:rect l="0" t="0" r="0" b="0"/>
          <a:pathLst>
            <a:path>
              <a:moveTo>
                <a:pt x="1905342" y="0"/>
              </a:moveTo>
              <a:lnTo>
                <a:pt x="1905342" y="165339"/>
              </a:lnTo>
              <a:lnTo>
                <a:pt x="0" y="165339"/>
              </a:lnTo>
              <a:lnTo>
                <a:pt x="0" y="3306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6E8B-4128-4601-8BF6-0FA553A996F6}">
      <dsp:nvSpPr>
        <dsp:cNvPr id="0" name=""/>
        <dsp:cNvSpPr/>
      </dsp:nvSpPr>
      <dsp:spPr>
        <a:xfrm>
          <a:off x="2068531" y="216"/>
          <a:ext cx="4058866" cy="110733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Групові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8531" y="216"/>
        <a:ext cx="4058866" cy="1107334"/>
      </dsp:txXfrm>
    </dsp:sp>
    <dsp:sp modelId="{CB4051B9-0D48-45E8-A7BC-85088D80BAF1}">
      <dsp:nvSpPr>
        <dsp:cNvPr id="0" name=""/>
        <dsp:cNvSpPr/>
      </dsp:nvSpPr>
      <dsp:spPr>
        <a:xfrm>
          <a:off x="1300860" y="1438230"/>
          <a:ext cx="1783526" cy="362478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Дискусійні</a:t>
          </a:r>
        </a:p>
      </dsp:txBody>
      <dsp:txXfrm>
        <a:off x="1300860" y="1438230"/>
        <a:ext cx="1783526" cy="3624787"/>
      </dsp:txXfrm>
    </dsp:sp>
    <dsp:sp modelId="{C7254B7B-6373-41A9-BF86-9C1267B0331E}">
      <dsp:nvSpPr>
        <dsp:cNvPr id="0" name=""/>
        <dsp:cNvSpPr/>
      </dsp:nvSpPr>
      <dsp:spPr>
        <a:xfrm>
          <a:off x="3415065" y="1438230"/>
          <a:ext cx="1574662" cy="37463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Ігрові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5065" y="1438230"/>
        <a:ext cx="1574662" cy="3746327"/>
      </dsp:txXfrm>
    </dsp:sp>
    <dsp:sp modelId="{5F2A83E8-1F1A-4D68-9432-DD7E8A6B88D3}">
      <dsp:nvSpPr>
        <dsp:cNvPr id="0" name=""/>
        <dsp:cNvSpPr/>
      </dsp:nvSpPr>
      <dsp:spPr>
        <a:xfrm>
          <a:off x="5320407" y="1438230"/>
          <a:ext cx="1574662" cy="374507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Тренінг-методи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0407" y="1438230"/>
        <a:ext cx="1574662" cy="3745075"/>
      </dsp:txXfrm>
    </dsp:sp>
    <dsp:sp modelId="{401088F4-B84C-4354-8326-68FEED91F706}">
      <dsp:nvSpPr>
        <dsp:cNvPr id="0" name=""/>
        <dsp:cNvSpPr/>
      </dsp:nvSpPr>
      <dsp:spPr>
        <a:xfrm>
          <a:off x="7225749" y="216"/>
          <a:ext cx="3187023" cy="456133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Індивідуальні: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виконання практичних завдань;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тренування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25749" y="216"/>
        <a:ext cx="3187023" cy="456133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2B509-B21A-4B7F-B956-D0203F4747CC}">
      <dsp:nvSpPr>
        <dsp:cNvPr id="0" name=""/>
        <dsp:cNvSpPr/>
      </dsp:nvSpPr>
      <dsp:spPr>
        <a:xfrm>
          <a:off x="-6721767" y="-1028676"/>
          <a:ext cx="8006632" cy="8006632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C6D7-894A-4D63-AD7D-341C0EDC05E1}">
      <dsp:nvSpPr>
        <dsp:cNvPr id="0" name=""/>
        <dsp:cNvSpPr/>
      </dsp:nvSpPr>
      <dsp:spPr>
        <a:xfrm>
          <a:off x="417341" y="180789"/>
          <a:ext cx="11216868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Аналіз ситуації морального вибору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341" y="180789"/>
        <a:ext cx="11216868" cy="720000"/>
      </dsp:txXfrm>
    </dsp:sp>
    <dsp:sp modelId="{100941A1-C921-4112-9C09-23DFFE1ECBAF}">
      <dsp:nvSpPr>
        <dsp:cNvPr id="0" name=""/>
        <dsp:cNvSpPr/>
      </dsp:nvSpPr>
      <dsp:spPr>
        <a:xfrm>
          <a:off x="79422" y="202870"/>
          <a:ext cx="675838" cy="675838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07E0-BD69-4078-8D8F-2E6AEF2D880D}">
      <dsp:nvSpPr>
        <dsp:cNvPr id="0" name=""/>
        <dsp:cNvSpPr/>
      </dsp:nvSpPr>
      <dsp:spPr>
        <a:xfrm>
          <a:off x="906967" y="992271"/>
          <a:ext cx="10727242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Групова дискусія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6967" y="992271"/>
        <a:ext cx="10727242" cy="720000"/>
      </dsp:txXfrm>
    </dsp:sp>
    <dsp:sp modelId="{95E36D5F-B6F4-4B0C-BE6E-04BD0B7C0267}">
      <dsp:nvSpPr>
        <dsp:cNvPr id="0" name=""/>
        <dsp:cNvSpPr/>
      </dsp:nvSpPr>
      <dsp:spPr>
        <a:xfrm>
          <a:off x="569048" y="1014352"/>
          <a:ext cx="675838" cy="675838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3BA64-7323-4CF1-9ED2-DBBBC7955035}">
      <dsp:nvSpPr>
        <dsp:cNvPr id="0" name=""/>
        <dsp:cNvSpPr/>
      </dsp:nvSpPr>
      <dsp:spPr>
        <a:xfrm>
          <a:off x="1175280" y="1803158"/>
          <a:ext cx="10458929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Презентація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5280" y="1803158"/>
        <a:ext cx="10458929" cy="720000"/>
      </dsp:txXfrm>
    </dsp:sp>
    <dsp:sp modelId="{191178FA-1DB0-431D-8CD8-23875C594BDE}">
      <dsp:nvSpPr>
        <dsp:cNvPr id="0" name=""/>
        <dsp:cNvSpPr/>
      </dsp:nvSpPr>
      <dsp:spPr>
        <a:xfrm>
          <a:off x="837361" y="1825239"/>
          <a:ext cx="675838" cy="675838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D05BB-2938-4436-87E7-AF5CE23AE072}">
      <dsp:nvSpPr>
        <dsp:cNvPr id="0" name=""/>
        <dsp:cNvSpPr/>
      </dsp:nvSpPr>
      <dsp:spPr>
        <a:xfrm>
          <a:off x="1260949" y="2614639"/>
          <a:ext cx="10373260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«Мозковий штурм»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60949" y="2614639"/>
        <a:ext cx="10373260" cy="720000"/>
      </dsp:txXfrm>
    </dsp:sp>
    <dsp:sp modelId="{52C90290-104C-4BE4-9C36-70A179C5DFA1}">
      <dsp:nvSpPr>
        <dsp:cNvPr id="0" name=""/>
        <dsp:cNvSpPr/>
      </dsp:nvSpPr>
      <dsp:spPr>
        <a:xfrm>
          <a:off x="923030" y="2636720"/>
          <a:ext cx="675838" cy="675838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AF757-B7B5-4803-A2E7-AF80B5642C2E}">
      <dsp:nvSpPr>
        <dsp:cNvPr id="0" name=""/>
        <dsp:cNvSpPr/>
      </dsp:nvSpPr>
      <dsp:spPr>
        <a:xfrm>
          <a:off x="1175280" y="3426121"/>
          <a:ext cx="10458929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Обговорення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5280" y="3426121"/>
        <a:ext cx="10458929" cy="720000"/>
      </dsp:txXfrm>
    </dsp:sp>
    <dsp:sp modelId="{C9216EE8-A607-4EDA-A451-6576126A17D0}">
      <dsp:nvSpPr>
        <dsp:cNvPr id="0" name=""/>
        <dsp:cNvSpPr/>
      </dsp:nvSpPr>
      <dsp:spPr>
        <a:xfrm>
          <a:off x="837361" y="3448202"/>
          <a:ext cx="675838" cy="675838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42EB-F777-4B6C-B567-15DA29C22913}">
      <dsp:nvSpPr>
        <dsp:cNvPr id="0" name=""/>
        <dsp:cNvSpPr/>
      </dsp:nvSpPr>
      <dsp:spPr>
        <a:xfrm>
          <a:off x="906967" y="4237008"/>
          <a:ext cx="10727242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Дебати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6967" y="4237008"/>
        <a:ext cx="10727242" cy="720000"/>
      </dsp:txXfrm>
    </dsp:sp>
    <dsp:sp modelId="{3E89D4E7-D25E-4F9F-B601-7E4646C2C055}">
      <dsp:nvSpPr>
        <dsp:cNvPr id="0" name=""/>
        <dsp:cNvSpPr/>
      </dsp:nvSpPr>
      <dsp:spPr>
        <a:xfrm>
          <a:off x="569048" y="4259089"/>
          <a:ext cx="675838" cy="675838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1B62B-9EC0-4268-8DAC-39F4A8578045}">
      <dsp:nvSpPr>
        <dsp:cNvPr id="0" name=""/>
        <dsp:cNvSpPr/>
      </dsp:nvSpPr>
      <dsp:spPr>
        <a:xfrm>
          <a:off x="417341" y="5048490"/>
          <a:ext cx="11216868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Розбір інцидентів із практики («метод кейсів»)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341" y="5048490"/>
        <a:ext cx="11216868" cy="720000"/>
      </dsp:txXfrm>
    </dsp:sp>
    <dsp:sp modelId="{3F5778B3-C910-4F15-9A6E-71E06FE6AE56}">
      <dsp:nvSpPr>
        <dsp:cNvPr id="0" name=""/>
        <dsp:cNvSpPr/>
      </dsp:nvSpPr>
      <dsp:spPr>
        <a:xfrm>
          <a:off x="79422" y="5070571"/>
          <a:ext cx="675838" cy="675838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2B509-B21A-4B7F-B956-D0203F4747CC}">
      <dsp:nvSpPr>
        <dsp:cNvPr id="0" name=""/>
        <dsp:cNvSpPr/>
      </dsp:nvSpPr>
      <dsp:spPr>
        <a:xfrm>
          <a:off x="-6482901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C6D7-894A-4D63-AD7D-341C0EDC05E1}">
      <dsp:nvSpPr>
        <dsp:cNvPr id="0" name=""/>
        <dsp:cNvSpPr/>
      </dsp:nvSpPr>
      <dsp:spPr>
        <a:xfrm>
          <a:off x="538787" y="239325"/>
          <a:ext cx="11093294" cy="954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Організаційно-діяльнісна гра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787" y="239325"/>
        <a:ext cx="11093294" cy="954663"/>
      </dsp:txXfrm>
    </dsp:sp>
    <dsp:sp modelId="{100941A1-C921-4112-9C09-23DFFE1ECBAF}">
      <dsp:nvSpPr>
        <dsp:cNvPr id="0" name=""/>
        <dsp:cNvSpPr/>
      </dsp:nvSpPr>
      <dsp:spPr>
        <a:xfrm>
          <a:off x="90733" y="268603"/>
          <a:ext cx="896107" cy="89610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07E0-BD69-4078-8D8F-2E6AEF2D880D}">
      <dsp:nvSpPr>
        <dsp:cNvPr id="0" name=""/>
        <dsp:cNvSpPr/>
      </dsp:nvSpPr>
      <dsp:spPr>
        <a:xfrm>
          <a:off x="1052487" y="1314310"/>
          <a:ext cx="10579594" cy="954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Операційна гра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2487" y="1314310"/>
        <a:ext cx="10579594" cy="954663"/>
      </dsp:txXfrm>
    </dsp:sp>
    <dsp:sp modelId="{95E36D5F-B6F4-4B0C-BE6E-04BD0B7C0267}">
      <dsp:nvSpPr>
        <dsp:cNvPr id="0" name=""/>
        <dsp:cNvSpPr/>
      </dsp:nvSpPr>
      <dsp:spPr>
        <a:xfrm>
          <a:off x="604433" y="1343588"/>
          <a:ext cx="896107" cy="896107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3BA64-7323-4CF1-9ED2-DBBBC7955035}">
      <dsp:nvSpPr>
        <dsp:cNvPr id="0" name=""/>
        <dsp:cNvSpPr/>
      </dsp:nvSpPr>
      <dsp:spPr>
        <a:xfrm>
          <a:off x="1210151" y="2389296"/>
          <a:ext cx="10421930" cy="954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Ділова гра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0151" y="2389296"/>
        <a:ext cx="10421930" cy="954663"/>
      </dsp:txXfrm>
    </dsp:sp>
    <dsp:sp modelId="{191178FA-1DB0-431D-8CD8-23875C594BDE}">
      <dsp:nvSpPr>
        <dsp:cNvPr id="0" name=""/>
        <dsp:cNvSpPr/>
      </dsp:nvSpPr>
      <dsp:spPr>
        <a:xfrm>
          <a:off x="762097" y="2418574"/>
          <a:ext cx="896107" cy="896107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D05BB-2938-4436-87E7-AF5CE23AE072}">
      <dsp:nvSpPr>
        <dsp:cNvPr id="0" name=""/>
        <dsp:cNvSpPr/>
      </dsp:nvSpPr>
      <dsp:spPr>
        <a:xfrm>
          <a:off x="1052487" y="3464281"/>
          <a:ext cx="10579594" cy="954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Дидактична гра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2487" y="3464281"/>
        <a:ext cx="10579594" cy="954663"/>
      </dsp:txXfrm>
    </dsp:sp>
    <dsp:sp modelId="{52C90290-104C-4BE4-9C36-70A179C5DFA1}">
      <dsp:nvSpPr>
        <dsp:cNvPr id="0" name=""/>
        <dsp:cNvSpPr/>
      </dsp:nvSpPr>
      <dsp:spPr>
        <a:xfrm>
          <a:off x="604433" y="3493559"/>
          <a:ext cx="896107" cy="896107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E63F0-7699-452B-889A-0157B07515C1}">
      <dsp:nvSpPr>
        <dsp:cNvPr id="0" name=""/>
        <dsp:cNvSpPr/>
      </dsp:nvSpPr>
      <dsp:spPr>
        <a:xfrm>
          <a:off x="538787" y="4551124"/>
          <a:ext cx="11093294" cy="93094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Сюжетно-рольова гра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787" y="4551124"/>
        <a:ext cx="11093294" cy="930948"/>
      </dsp:txXfrm>
    </dsp:sp>
    <dsp:sp modelId="{3E89D4E7-D25E-4F9F-B601-7E4646C2C055}">
      <dsp:nvSpPr>
        <dsp:cNvPr id="0" name=""/>
        <dsp:cNvSpPr/>
      </dsp:nvSpPr>
      <dsp:spPr>
        <a:xfrm>
          <a:off x="90733" y="4568545"/>
          <a:ext cx="896107" cy="896107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2B509-B21A-4B7F-B956-D0203F4747CC}">
      <dsp:nvSpPr>
        <dsp:cNvPr id="0" name=""/>
        <dsp:cNvSpPr/>
      </dsp:nvSpPr>
      <dsp:spPr>
        <a:xfrm>
          <a:off x="-6480469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C6D7-894A-4D63-AD7D-341C0EDC05E1}">
      <dsp:nvSpPr>
        <dsp:cNvPr id="0" name=""/>
        <dsp:cNvSpPr/>
      </dsp:nvSpPr>
      <dsp:spPr>
        <a:xfrm>
          <a:off x="795775" y="383164"/>
          <a:ext cx="10838738" cy="152697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1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Соціально-психологічний тренінг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5775" y="383164"/>
        <a:ext cx="10838738" cy="1526972"/>
      </dsp:txXfrm>
    </dsp:sp>
    <dsp:sp modelId="{100941A1-C921-4112-9C09-23DFFE1ECBAF}">
      <dsp:nvSpPr>
        <dsp:cNvPr id="0" name=""/>
        <dsp:cNvSpPr/>
      </dsp:nvSpPr>
      <dsp:spPr>
        <a:xfrm>
          <a:off x="79118" y="429994"/>
          <a:ext cx="1433314" cy="1433314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07E0-BD69-4078-8D8F-2E6AEF2D880D}">
      <dsp:nvSpPr>
        <dsp:cNvPr id="0" name=""/>
        <dsp:cNvSpPr/>
      </dsp:nvSpPr>
      <dsp:spPr>
        <a:xfrm>
          <a:off x="1212583" y="2103141"/>
          <a:ext cx="10421930" cy="152697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1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Психотехнічні ігри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2583" y="2103141"/>
        <a:ext cx="10421930" cy="1526972"/>
      </dsp:txXfrm>
    </dsp:sp>
    <dsp:sp modelId="{95E36D5F-B6F4-4B0C-BE6E-04BD0B7C0267}">
      <dsp:nvSpPr>
        <dsp:cNvPr id="0" name=""/>
        <dsp:cNvSpPr/>
      </dsp:nvSpPr>
      <dsp:spPr>
        <a:xfrm>
          <a:off x="495926" y="2149971"/>
          <a:ext cx="1433314" cy="1433314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1E1FD-7CFE-4950-BDA7-6D308B552B61}">
      <dsp:nvSpPr>
        <dsp:cNvPr id="0" name=""/>
        <dsp:cNvSpPr/>
      </dsp:nvSpPr>
      <dsp:spPr>
        <a:xfrm>
          <a:off x="795775" y="3844618"/>
          <a:ext cx="10838738" cy="14839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1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Тренінг ділового спілкування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5775" y="3844618"/>
        <a:ext cx="10838738" cy="1483973"/>
      </dsp:txXfrm>
    </dsp:sp>
    <dsp:sp modelId="{52C90290-104C-4BE4-9C36-70A179C5DFA1}">
      <dsp:nvSpPr>
        <dsp:cNvPr id="0" name=""/>
        <dsp:cNvSpPr/>
      </dsp:nvSpPr>
      <dsp:spPr>
        <a:xfrm>
          <a:off x="79118" y="3869947"/>
          <a:ext cx="1433314" cy="1433314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D7624-DC64-4376-B4B6-CC9B8065BA06}">
      <dsp:nvSpPr>
        <dsp:cNvPr id="0" name=""/>
        <dsp:cNvSpPr/>
      </dsp:nvSpPr>
      <dsp:spPr>
        <a:xfrm>
          <a:off x="1517566" y="0"/>
          <a:ext cx="8800297" cy="81757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Сучасні технології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517566" y="0"/>
        <a:ext cx="8800297" cy="817572"/>
      </dsp:txXfrm>
    </dsp:sp>
    <dsp:sp modelId="{25D3BBE2-FF70-4103-AA2E-94D6DD8BA1F4}">
      <dsp:nvSpPr>
        <dsp:cNvPr id="0" name=""/>
        <dsp:cNvSpPr/>
      </dsp:nvSpPr>
      <dsp:spPr>
        <a:xfrm>
          <a:off x="4092397" y="817572"/>
          <a:ext cx="1825317" cy="329378"/>
        </a:xfrm>
        <a:custGeom>
          <a:avLst/>
          <a:gdLst/>
          <a:ahLst/>
          <a:cxnLst/>
          <a:rect l="0" t="0" r="0" b="0"/>
          <a:pathLst>
            <a:path>
              <a:moveTo>
                <a:pt x="1825317" y="0"/>
              </a:moveTo>
              <a:lnTo>
                <a:pt x="1825317" y="164689"/>
              </a:lnTo>
              <a:lnTo>
                <a:pt x="0" y="164689"/>
              </a:lnTo>
              <a:lnTo>
                <a:pt x="0" y="3293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3FF23-4BCF-4D2D-83FB-3DFDC7834A73}">
      <dsp:nvSpPr>
        <dsp:cNvPr id="0" name=""/>
        <dsp:cNvSpPr/>
      </dsp:nvSpPr>
      <dsp:spPr>
        <a:xfrm>
          <a:off x="2246384" y="1146950"/>
          <a:ext cx="3692024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Соціальні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46384" y="1146950"/>
        <a:ext cx="3692024" cy="817572"/>
      </dsp:txXfrm>
    </dsp:sp>
    <dsp:sp modelId="{07E734C0-C5ED-40EB-94F8-4E5FA05C37A9}">
      <dsp:nvSpPr>
        <dsp:cNvPr id="0" name=""/>
        <dsp:cNvSpPr/>
      </dsp:nvSpPr>
      <dsp:spPr>
        <a:xfrm>
          <a:off x="4046677" y="1964522"/>
          <a:ext cx="91440" cy="327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5AEF8-9A4F-433C-AB8F-4E287BF2F6E8}">
      <dsp:nvSpPr>
        <dsp:cNvPr id="0" name=""/>
        <dsp:cNvSpPr/>
      </dsp:nvSpPr>
      <dsp:spPr>
        <a:xfrm>
          <a:off x="2266423" y="2291551"/>
          <a:ext cx="3651947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Освітні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66423" y="2291551"/>
        <a:ext cx="3651947" cy="817572"/>
      </dsp:txXfrm>
    </dsp:sp>
    <dsp:sp modelId="{299C840E-64CC-48C4-9984-3C0724FE4701}">
      <dsp:nvSpPr>
        <dsp:cNvPr id="0" name=""/>
        <dsp:cNvSpPr/>
      </dsp:nvSpPr>
      <dsp:spPr>
        <a:xfrm>
          <a:off x="4046677" y="3109123"/>
          <a:ext cx="91440" cy="327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8893E-6905-4359-8F1B-F6D5F82FA44D}">
      <dsp:nvSpPr>
        <dsp:cNvPr id="0" name=""/>
        <dsp:cNvSpPr/>
      </dsp:nvSpPr>
      <dsp:spPr>
        <a:xfrm>
          <a:off x="2266417" y="3436152"/>
          <a:ext cx="3651959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Педагогічні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66417" y="3436152"/>
        <a:ext cx="3651959" cy="817572"/>
      </dsp:txXfrm>
    </dsp:sp>
    <dsp:sp modelId="{B4EC6CDD-3800-4AAD-8EFB-AF25FD8F75F1}">
      <dsp:nvSpPr>
        <dsp:cNvPr id="0" name=""/>
        <dsp:cNvSpPr/>
      </dsp:nvSpPr>
      <dsp:spPr>
        <a:xfrm>
          <a:off x="2394173" y="4253724"/>
          <a:ext cx="1698223" cy="327028"/>
        </a:xfrm>
        <a:custGeom>
          <a:avLst/>
          <a:gdLst/>
          <a:ahLst/>
          <a:cxnLst/>
          <a:rect l="0" t="0" r="0" b="0"/>
          <a:pathLst>
            <a:path>
              <a:moveTo>
                <a:pt x="1698223" y="0"/>
              </a:moveTo>
              <a:lnTo>
                <a:pt x="1698223" y="163514"/>
              </a:lnTo>
              <a:lnTo>
                <a:pt x="0" y="163514"/>
              </a:lnTo>
              <a:lnTo>
                <a:pt x="0" y="3270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74138-5DC5-4DA9-9900-BD552CD19C3F}">
      <dsp:nvSpPr>
        <dsp:cNvPr id="0" name=""/>
        <dsp:cNvSpPr/>
      </dsp:nvSpPr>
      <dsp:spPr>
        <a:xfrm>
          <a:off x="1055842" y="4580753"/>
          <a:ext cx="2676661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055842" y="4580753"/>
        <a:ext cx="2676661" cy="817572"/>
      </dsp:txXfrm>
    </dsp:sp>
    <dsp:sp modelId="{4BD267CD-1B92-41F6-8CEA-17E270806AF9}">
      <dsp:nvSpPr>
        <dsp:cNvPr id="0" name=""/>
        <dsp:cNvSpPr/>
      </dsp:nvSpPr>
      <dsp:spPr>
        <a:xfrm>
          <a:off x="4092397" y="4253724"/>
          <a:ext cx="1522284" cy="32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14"/>
              </a:lnTo>
              <a:lnTo>
                <a:pt x="1522284" y="163514"/>
              </a:lnTo>
              <a:lnTo>
                <a:pt x="1522284" y="3270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B01B6-0949-4811-A1DB-D560A94EB33C}">
      <dsp:nvSpPr>
        <dsp:cNvPr id="0" name=""/>
        <dsp:cNvSpPr/>
      </dsp:nvSpPr>
      <dsp:spPr>
        <a:xfrm>
          <a:off x="4100411" y="4580753"/>
          <a:ext cx="3028540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Виховання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00411" y="4580753"/>
        <a:ext cx="3028540" cy="817572"/>
      </dsp:txXfrm>
    </dsp:sp>
    <dsp:sp modelId="{12DCFBD5-4A7F-4565-8F8D-FF214FD12FAC}">
      <dsp:nvSpPr>
        <dsp:cNvPr id="0" name=""/>
        <dsp:cNvSpPr/>
      </dsp:nvSpPr>
      <dsp:spPr>
        <a:xfrm>
          <a:off x="5917714" y="817572"/>
          <a:ext cx="2177276" cy="32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89"/>
              </a:lnTo>
              <a:lnTo>
                <a:pt x="2177276" y="164689"/>
              </a:lnTo>
              <a:lnTo>
                <a:pt x="2177276" y="3293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9E935-ED05-44CF-B5B8-CB54F101D47C}">
      <dsp:nvSpPr>
        <dsp:cNvPr id="0" name=""/>
        <dsp:cNvSpPr/>
      </dsp:nvSpPr>
      <dsp:spPr>
        <a:xfrm>
          <a:off x="6306317" y="1146950"/>
          <a:ext cx="3577348" cy="81757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Виробничі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306317" y="1146950"/>
        <a:ext cx="3577348" cy="8175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C685A-C54A-41D0-B26D-66A5349DBE0A}">
      <dsp:nvSpPr>
        <dsp:cNvPr id="0" name=""/>
        <dsp:cNvSpPr/>
      </dsp:nvSpPr>
      <dsp:spPr>
        <a:xfrm>
          <a:off x="2780726" y="2552640"/>
          <a:ext cx="488650" cy="142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325" y="0"/>
              </a:lnTo>
              <a:lnTo>
                <a:pt x="244325" y="1420994"/>
              </a:lnTo>
              <a:lnTo>
                <a:pt x="488650" y="14209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987484" y="3225571"/>
        <a:ext cx="75133" cy="75133"/>
      </dsp:txXfrm>
    </dsp:sp>
    <dsp:sp modelId="{0A8DB740-5A0F-4135-9DC3-16D63905C53D}">
      <dsp:nvSpPr>
        <dsp:cNvPr id="0" name=""/>
        <dsp:cNvSpPr/>
      </dsp:nvSpPr>
      <dsp:spPr>
        <a:xfrm>
          <a:off x="2780726" y="2427925"/>
          <a:ext cx="488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4714"/>
              </a:moveTo>
              <a:lnTo>
                <a:pt x="244325" y="124714"/>
              </a:lnTo>
              <a:lnTo>
                <a:pt x="244325" y="45720"/>
              </a:lnTo>
              <a:lnTo>
                <a:pt x="488650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12676" y="2461271"/>
        <a:ext cx="24749" cy="24749"/>
      </dsp:txXfrm>
    </dsp:sp>
    <dsp:sp modelId="{2E66CB28-1F4D-4331-9547-9382083F8CB6}">
      <dsp:nvSpPr>
        <dsp:cNvPr id="0" name=""/>
        <dsp:cNvSpPr/>
      </dsp:nvSpPr>
      <dsp:spPr>
        <a:xfrm>
          <a:off x="2780726" y="1056294"/>
          <a:ext cx="488650" cy="1496345"/>
        </a:xfrm>
        <a:custGeom>
          <a:avLst/>
          <a:gdLst/>
          <a:ahLst/>
          <a:cxnLst/>
          <a:rect l="0" t="0" r="0" b="0"/>
          <a:pathLst>
            <a:path>
              <a:moveTo>
                <a:pt x="0" y="1496345"/>
              </a:moveTo>
              <a:lnTo>
                <a:pt x="244325" y="1496345"/>
              </a:lnTo>
              <a:lnTo>
                <a:pt x="244325" y="0"/>
              </a:lnTo>
              <a:lnTo>
                <a:pt x="48865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985698" y="1765114"/>
        <a:ext cx="78705" cy="78705"/>
      </dsp:txXfrm>
    </dsp:sp>
    <dsp:sp modelId="{3F31D012-C9E3-4228-8723-0B18E87BADB2}">
      <dsp:nvSpPr>
        <dsp:cNvPr id="0" name=""/>
        <dsp:cNvSpPr/>
      </dsp:nvSpPr>
      <dsp:spPr>
        <a:xfrm rot="16200000">
          <a:off x="-695360" y="1629193"/>
          <a:ext cx="5105280" cy="184689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ставленням до дитини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695360" y="1629193"/>
        <a:ext cx="5105280" cy="1846893"/>
      </dsp:txXfrm>
    </dsp:sp>
    <dsp:sp modelId="{19C6F3B7-4A2F-40D7-AA3E-AEAEA0B45CCB}">
      <dsp:nvSpPr>
        <dsp:cNvPr id="0" name=""/>
        <dsp:cNvSpPr/>
      </dsp:nvSpPr>
      <dsp:spPr>
        <a:xfrm>
          <a:off x="3269376" y="467476"/>
          <a:ext cx="6435853" cy="11776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авторитарні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9376" y="467476"/>
        <a:ext cx="6435853" cy="1177636"/>
      </dsp:txXfrm>
    </dsp:sp>
    <dsp:sp modelId="{B1895CED-9BC6-44CB-A3B6-DDAC1A681FE0}">
      <dsp:nvSpPr>
        <dsp:cNvPr id="0" name=""/>
        <dsp:cNvSpPr/>
      </dsp:nvSpPr>
      <dsp:spPr>
        <a:xfrm>
          <a:off x="3269376" y="1810959"/>
          <a:ext cx="6589581" cy="132537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дидактоцентристські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9376" y="1810959"/>
        <a:ext cx="6589581" cy="1325372"/>
      </dsp:txXfrm>
    </dsp:sp>
    <dsp:sp modelId="{CA0DA81A-1ED7-4F9E-B1B3-A7BB1B62EA24}">
      <dsp:nvSpPr>
        <dsp:cNvPr id="0" name=""/>
        <dsp:cNvSpPr/>
      </dsp:nvSpPr>
      <dsp:spPr>
        <a:xfrm>
          <a:off x="3269376" y="3302178"/>
          <a:ext cx="6640780" cy="134291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особистісно орієнтовані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9376" y="3302178"/>
        <a:ext cx="6640780" cy="13429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8CBD1-33DA-4E75-93C6-02095D8AE7BF}">
      <dsp:nvSpPr>
        <dsp:cNvPr id="0" name=""/>
        <dsp:cNvSpPr/>
      </dsp:nvSpPr>
      <dsp:spPr>
        <a:xfrm>
          <a:off x="1488" y="479077"/>
          <a:ext cx="1875234" cy="1125140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Кубування   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488" y="479077"/>
        <a:ext cx="1875234" cy="1125140"/>
      </dsp:txXfrm>
    </dsp:sp>
    <dsp:sp modelId="{CF2BC044-D223-47FE-B387-B0ED91BB7239}">
      <dsp:nvSpPr>
        <dsp:cNvPr id="0" name=""/>
        <dsp:cNvSpPr/>
      </dsp:nvSpPr>
      <dsp:spPr>
        <a:xfrm>
          <a:off x="2064246" y="479077"/>
          <a:ext cx="1875234" cy="11251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Різнокольорові капелюшки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2064246" y="479077"/>
        <a:ext cx="1875234" cy="1125140"/>
      </dsp:txXfrm>
    </dsp:sp>
    <dsp:sp modelId="{BD320F8C-4D8D-41F1-BD2E-297D364421E4}">
      <dsp:nvSpPr>
        <dsp:cNvPr id="0" name=""/>
        <dsp:cNvSpPr/>
      </dsp:nvSpPr>
      <dsp:spPr>
        <a:xfrm>
          <a:off x="4127003" y="479077"/>
          <a:ext cx="1875234" cy="1125140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Сенкан 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4127003" y="479077"/>
        <a:ext cx="1875234" cy="1125140"/>
      </dsp:txXfrm>
    </dsp:sp>
    <dsp:sp modelId="{B961ACBE-6DC8-4C94-B286-E3BA91E01564}">
      <dsp:nvSpPr>
        <dsp:cNvPr id="0" name=""/>
        <dsp:cNvSpPr/>
      </dsp:nvSpPr>
      <dsp:spPr>
        <a:xfrm>
          <a:off x="6189761" y="479077"/>
          <a:ext cx="1875234" cy="1125140"/>
        </a:xfrm>
        <a:prstGeom prst="rect">
          <a:avLst/>
        </a:prstGeom>
        <a:gradFill rotWithShape="1">
          <a:gsLst>
            <a:gs pos="0">
              <a:schemeClr val="accent1">
                <a:tint val="96000"/>
                <a:lumMod val="100000"/>
              </a:schemeClr>
            </a:gs>
            <a:gs pos="78000">
              <a:schemeClr val="accent1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Читання тексту з позначками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6189761" y="479077"/>
        <a:ext cx="1875234" cy="1125140"/>
      </dsp:txXfrm>
    </dsp:sp>
    <dsp:sp modelId="{0893C833-DB10-4DC0-9C04-5663BD5F353E}">
      <dsp:nvSpPr>
        <dsp:cNvPr id="0" name=""/>
        <dsp:cNvSpPr/>
      </dsp:nvSpPr>
      <dsp:spPr>
        <a:xfrm>
          <a:off x="8252519" y="479077"/>
          <a:ext cx="1875234" cy="1125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Читання з передбаченням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8252519" y="479077"/>
        <a:ext cx="1875234" cy="1125140"/>
      </dsp:txXfrm>
    </dsp:sp>
    <dsp:sp modelId="{E6C9A9CD-E542-403F-8366-0A04129ACBF1}">
      <dsp:nvSpPr>
        <dsp:cNvPr id="0" name=""/>
        <dsp:cNvSpPr/>
      </dsp:nvSpPr>
      <dsp:spPr>
        <a:xfrm>
          <a:off x="10315277" y="479077"/>
          <a:ext cx="1875234" cy="112514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Читання в парі – узагальнення в парі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0315277" y="479077"/>
        <a:ext cx="1875234" cy="1125140"/>
      </dsp:txXfrm>
    </dsp:sp>
    <dsp:sp modelId="{2E817B0E-28FA-4F8B-A609-D19E37FC0786}">
      <dsp:nvSpPr>
        <dsp:cNvPr id="0" name=""/>
        <dsp:cNvSpPr/>
      </dsp:nvSpPr>
      <dsp:spPr>
        <a:xfrm>
          <a:off x="1488" y="1791741"/>
          <a:ext cx="1875234" cy="112514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Читаємо та запитуємо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488" y="1791741"/>
        <a:ext cx="1875234" cy="1125140"/>
      </dsp:txXfrm>
    </dsp:sp>
    <dsp:sp modelId="{A2C24249-C5F6-476B-91E8-9942B5A3B94C}">
      <dsp:nvSpPr>
        <dsp:cNvPr id="0" name=""/>
        <dsp:cNvSpPr/>
      </dsp:nvSpPr>
      <dsp:spPr>
        <a:xfrm>
          <a:off x="2064246" y="1791741"/>
          <a:ext cx="1875234" cy="1125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Збережіть останнє слово за мною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2064246" y="1791741"/>
        <a:ext cx="1875234" cy="1125140"/>
      </dsp:txXfrm>
    </dsp:sp>
    <dsp:sp modelId="{8A4F132F-33F2-4562-90EE-EC5B0DEDF14B}">
      <dsp:nvSpPr>
        <dsp:cNvPr id="0" name=""/>
        <dsp:cNvSpPr/>
      </dsp:nvSpPr>
      <dsp:spPr>
        <a:xfrm>
          <a:off x="4127003" y="1791741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Спрямоване читання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4127003" y="1791741"/>
        <a:ext cx="1875234" cy="1125140"/>
      </dsp:txXfrm>
    </dsp:sp>
    <dsp:sp modelId="{164FA8A3-A152-4C62-BB00-91C503D4A67A}">
      <dsp:nvSpPr>
        <dsp:cNvPr id="0" name=""/>
        <dsp:cNvSpPr/>
      </dsp:nvSpPr>
      <dsp:spPr>
        <a:xfrm>
          <a:off x="6189761" y="1791741"/>
          <a:ext cx="1875234" cy="112514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Сюрприз, рюкзак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6189761" y="1791741"/>
        <a:ext cx="1875234" cy="1125140"/>
      </dsp:txXfrm>
    </dsp:sp>
    <dsp:sp modelId="{4B6B1AC6-2A71-4B60-B9E3-4B6876B59E41}">
      <dsp:nvSpPr>
        <dsp:cNvPr id="0" name=""/>
        <dsp:cNvSpPr/>
      </dsp:nvSpPr>
      <dsp:spPr>
        <a:xfrm>
          <a:off x="8252519" y="1791741"/>
          <a:ext cx="1875234" cy="1125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Капелюхи, що мислять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8252519" y="1791741"/>
        <a:ext cx="1875234" cy="1125140"/>
      </dsp:txXfrm>
    </dsp:sp>
    <dsp:sp modelId="{A536E970-98FD-4A68-AC16-971FA76A10CE}">
      <dsp:nvSpPr>
        <dsp:cNvPr id="0" name=""/>
        <dsp:cNvSpPr/>
      </dsp:nvSpPr>
      <dsp:spPr>
        <a:xfrm>
          <a:off x="10315277" y="1791741"/>
          <a:ext cx="1875234" cy="11251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Щоденник подвійних нотаток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0315277" y="1791741"/>
        <a:ext cx="1875234" cy="1125140"/>
      </dsp:txXfrm>
    </dsp:sp>
    <dsp:sp modelId="{4010D55C-79C9-43B2-8EE3-B0557EDB54F7}">
      <dsp:nvSpPr>
        <dsp:cNvPr id="0" name=""/>
        <dsp:cNvSpPr/>
      </dsp:nvSpPr>
      <dsp:spPr>
        <a:xfrm>
          <a:off x="1488" y="3104405"/>
          <a:ext cx="1875234" cy="112514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Поміч, переплутані логічні ланцюжки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488" y="3104405"/>
        <a:ext cx="1875234" cy="1125140"/>
      </dsp:txXfrm>
    </dsp:sp>
    <dsp:sp modelId="{209DB4A6-4A29-432F-B8A5-637BD10B9057}">
      <dsp:nvSpPr>
        <dsp:cNvPr id="0" name=""/>
        <dsp:cNvSpPr/>
      </dsp:nvSpPr>
      <dsp:spPr>
        <a:xfrm>
          <a:off x="2064246" y="3104405"/>
          <a:ext cx="1875234" cy="1125140"/>
        </a:xfrm>
        <a:prstGeom prst="rect">
          <a:avLst/>
        </a:prstGeom>
        <a:solidFill>
          <a:srgbClr val="C898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Карусель, складання кластера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2064246" y="3104405"/>
        <a:ext cx="1875234" cy="1125140"/>
      </dsp:txXfrm>
    </dsp:sp>
    <dsp:sp modelId="{834F4321-940E-47B8-9071-AB8B901F3FA3}">
      <dsp:nvSpPr>
        <dsp:cNvPr id="0" name=""/>
        <dsp:cNvSpPr/>
      </dsp:nvSpPr>
      <dsp:spPr>
        <a:xfrm>
          <a:off x="4127003" y="3104405"/>
          <a:ext cx="1875234" cy="11251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Синтез думок, мозковий штурм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4127003" y="3104405"/>
        <a:ext cx="1875234" cy="1125140"/>
      </dsp:txXfrm>
    </dsp:sp>
    <dsp:sp modelId="{7BFB7A48-881D-4E08-8421-9F83CA2FC2E2}">
      <dsp:nvSpPr>
        <dsp:cNvPr id="0" name=""/>
        <dsp:cNvSpPr/>
      </dsp:nvSpPr>
      <dsp:spPr>
        <a:xfrm>
          <a:off x="6189761" y="3104405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Доповідач – респондент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rgbClr val="312C94"/>
            </a:solidFill>
          </a:endParaRPr>
        </a:p>
      </dsp:txBody>
      <dsp:txXfrm>
        <a:off x="6189761" y="3104405"/>
        <a:ext cx="1875234" cy="1125140"/>
      </dsp:txXfrm>
    </dsp:sp>
    <dsp:sp modelId="{04691FE6-BA9A-4E5A-8C8A-1071009D706C}">
      <dsp:nvSpPr>
        <dsp:cNvPr id="0" name=""/>
        <dsp:cNvSpPr/>
      </dsp:nvSpPr>
      <dsp:spPr>
        <a:xfrm>
          <a:off x="8252519" y="3104405"/>
          <a:ext cx="1875234" cy="1125140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Знаємо – хочемо дізнатися – дізналися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8252519" y="3104405"/>
        <a:ext cx="1875234" cy="1125140"/>
      </dsp:txXfrm>
    </dsp:sp>
    <dsp:sp modelId="{E7F5DA6C-D3AE-46AE-82C4-DD66A7548F2B}">
      <dsp:nvSpPr>
        <dsp:cNvPr id="0" name=""/>
        <dsp:cNvSpPr/>
      </dsp:nvSpPr>
      <dsp:spPr>
        <a:xfrm>
          <a:off x="10315277" y="3104405"/>
          <a:ext cx="1875234" cy="11251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Діаграма Венна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0315277" y="3104405"/>
        <a:ext cx="1875234" cy="1125140"/>
      </dsp:txXfrm>
    </dsp:sp>
    <dsp:sp modelId="{2E0C7925-D0AA-4562-B2D0-7658AB8F701B}">
      <dsp:nvSpPr>
        <dsp:cNvPr id="0" name=""/>
        <dsp:cNvSpPr/>
      </dsp:nvSpPr>
      <dsp:spPr>
        <a:xfrm>
          <a:off x="1488" y="4417069"/>
          <a:ext cx="1875234" cy="112514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Порушена послідовність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488" y="4417069"/>
        <a:ext cx="1875234" cy="1125140"/>
      </dsp:txXfrm>
    </dsp:sp>
    <dsp:sp modelId="{7D1C4839-2C60-491B-995D-276F40DAB483}">
      <dsp:nvSpPr>
        <dsp:cNvPr id="0" name=""/>
        <dsp:cNvSpPr/>
      </dsp:nvSpPr>
      <dsp:spPr>
        <a:xfrm>
          <a:off x="2064246" y="4417069"/>
          <a:ext cx="1875234" cy="112514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Лінія цінностей, кутки.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2064246" y="4417069"/>
        <a:ext cx="1875234" cy="1125140"/>
      </dsp:txXfrm>
    </dsp:sp>
    <dsp:sp modelId="{7ECD1F5E-169C-49DB-851F-8012DCE201D2}">
      <dsp:nvSpPr>
        <dsp:cNvPr id="0" name=""/>
        <dsp:cNvSpPr/>
      </dsp:nvSpPr>
      <dsp:spPr>
        <a:xfrm>
          <a:off x="4127003" y="4417069"/>
          <a:ext cx="1875234" cy="1125140"/>
        </a:xfrm>
        <a:prstGeom prst="rect">
          <a:avLst/>
        </a:prstGeom>
        <a:solidFill>
          <a:srgbClr val="FF7C8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Перемішайтесь-замріть-обговоріть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4127003" y="4417069"/>
        <a:ext cx="1875234" cy="1125140"/>
      </dsp:txXfrm>
    </dsp:sp>
    <dsp:sp modelId="{EAACEDBA-2EC7-409D-90A0-6D19FE98C843}">
      <dsp:nvSpPr>
        <dsp:cNvPr id="0" name=""/>
        <dsp:cNvSpPr/>
      </dsp:nvSpPr>
      <dsp:spPr>
        <a:xfrm>
          <a:off x="6189761" y="4417069"/>
          <a:ext cx="1875234" cy="112514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Структурований огляд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6189761" y="4417069"/>
        <a:ext cx="1875234" cy="1125140"/>
      </dsp:txXfrm>
    </dsp:sp>
    <dsp:sp modelId="{A3AD22A6-C9C0-45F8-A890-CD812E16DC5E}">
      <dsp:nvSpPr>
        <dsp:cNvPr id="0" name=""/>
        <dsp:cNvSpPr/>
      </dsp:nvSpPr>
      <dsp:spPr>
        <a:xfrm>
          <a:off x="8252519" y="4417069"/>
          <a:ext cx="1875234" cy="112514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Карусель Круговий огляд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8252519" y="4417069"/>
        <a:ext cx="1875234" cy="1125140"/>
      </dsp:txXfrm>
    </dsp:sp>
    <dsp:sp modelId="{9B8771E6-106C-4D2D-8F56-11855ECF6E17}">
      <dsp:nvSpPr>
        <dsp:cNvPr id="0" name=""/>
        <dsp:cNvSpPr/>
      </dsp:nvSpPr>
      <dsp:spPr>
        <a:xfrm>
          <a:off x="10315277" y="4417069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Асоціативний кущ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0315277" y="4417069"/>
        <a:ext cx="1875234" cy="11251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8CBD1-33DA-4E75-93C6-02095D8AE7BF}">
      <dsp:nvSpPr>
        <dsp:cNvPr id="0" name=""/>
        <dsp:cNvSpPr/>
      </dsp:nvSpPr>
      <dsp:spPr>
        <a:xfrm>
          <a:off x="1488" y="479077"/>
          <a:ext cx="1875234" cy="1125140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 Методика саморозвитку             М. Монтессорі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488" y="479077"/>
        <a:ext cx="1875234" cy="1125140"/>
      </dsp:txXfrm>
    </dsp:sp>
    <dsp:sp modelId="{CF2BC044-D223-47FE-B387-B0ED91BB7239}">
      <dsp:nvSpPr>
        <dsp:cNvPr id="0" name=""/>
        <dsp:cNvSpPr/>
      </dsp:nvSpPr>
      <dsp:spPr>
        <a:xfrm>
          <a:off x="2077316" y="466014"/>
          <a:ext cx="1875234" cy="11251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раннього інтенсивного навчання грамоти М. Зайцева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2077316" y="466014"/>
        <a:ext cx="1875234" cy="1125140"/>
      </dsp:txXfrm>
    </dsp:sp>
    <dsp:sp modelId="{BD320F8C-4D8D-41F1-BD2E-297D364421E4}">
      <dsp:nvSpPr>
        <dsp:cNvPr id="0" name=""/>
        <dsp:cNvSpPr/>
      </dsp:nvSpPr>
      <dsp:spPr>
        <a:xfrm>
          <a:off x="4127003" y="479077"/>
          <a:ext cx="1875234" cy="1125140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 Методика гри з піском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4127003" y="479077"/>
        <a:ext cx="1875234" cy="1125140"/>
      </dsp:txXfrm>
    </dsp:sp>
    <dsp:sp modelId="{B961ACBE-6DC8-4C94-B286-E3BA91E01564}">
      <dsp:nvSpPr>
        <dsp:cNvPr id="0" name=""/>
        <dsp:cNvSpPr/>
      </dsp:nvSpPr>
      <dsp:spPr>
        <a:xfrm>
          <a:off x="6189761" y="479077"/>
          <a:ext cx="1875234" cy="1125140"/>
        </a:xfrm>
        <a:prstGeom prst="rect">
          <a:avLst/>
        </a:prstGeom>
        <a:gradFill rotWithShape="1">
          <a:gsLst>
            <a:gs pos="0">
              <a:schemeClr val="accent1">
                <a:tint val="96000"/>
                <a:lumMod val="100000"/>
              </a:schemeClr>
            </a:gs>
            <a:gs pos="78000">
              <a:schemeClr val="accent1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Технологія розвивального навчання “Логічні блоки Дьєнеша”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6189761" y="479077"/>
        <a:ext cx="1875234" cy="1125140"/>
      </dsp:txXfrm>
    </dsp:sp>
    <dsp:sp modelId="{0893C833-DB10-4DC0-9C04-5663BD5F353E}">
      <dsp:nvSpPr>
        <dsp:cNvPr id="0" name=""/>
        <dsp:cNvSpPr/>
      </dsp:nvSpPr>
      <dsp:spPr>
        <a:xfrm>
          <a:off x="8252519" y="479077"/>
          <a:ext cx="1875234" cy="1125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інтегрованого навчання і виховання Б.Нікітіна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8252519" y="479077"/>
        <a:ext cx="1875234" cy="1125140"/>
      </dsp:txXfrm>
    </dsp:sp>
    <dsp:sp modelId="{E6C9A9CD-E542-403F-8366-0A04129ACBF1}">
      <dsp:nvSpPr>
        <dsp:cNvPr id="0" name=""/>
        <dsp:cNvSpPr/>
      </dsp:nvSpPr>
      <dsp:spPr>
        <a:xfrm>
          <a:off x="10315277" y="479077"/>
          <a:ext cx="1875234" cy="112514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Методика раннього розвитку Глена Домана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0315277" y="479077"/>
        <a:ext cx="1875234" cy="1125140"/>
      </dsp:txXfrm>
    </dsp:sp>
    <dsp:sp modelId="{2E817B0E-28FA-4F8B-A609-D19E37FC0786}">
      <dsp:nvSpPr>
        <dsp:cNvPr id="0" name=""/>
        <dsp:cNvSpPr/>
      </dsp:nvSpPr>
      <dsp:spPr>
        <a:xfrm>
          <a:off x="1488" y="1791741"/>
          <a:ext cx="1875234" cy="112514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1">
                  <a:lumMod val="75000"/>
                </a:schemeClr>
              </a:solidFill>
            </a:rPr>
            <a:t>Методика фізичного виховання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1">
                  <a:lumMod val="75000"/>
                </a:schemeClr>
              </a:solidFill>
            </a:rPr>
            <a:t> М. Єфіменка “Театр фізичного розвитку та оздоровлення дітей”</a:t>
          </a:r>
          <a:endParaRPr lang="uk-UA" sz="1200" b="1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1488" y="1791741"/>
        <a:ext cx="1875234" cy="1125140"/>
      </dsp:txXfrm>
    </dsp:sp>
    <dsp:sp modelId="{A2C24249-C5F6-476B-91E8-9942B5A3B94C}">
      <dsp:nvSpPr>
        <dsp:cNvPr id="0" name=""/>
        <dsp:cNvSpPr/>
      </dsp:nvSpPr>
      <dsp:spPr>
        <a:xfrm>
          <a:off x="2064246" y="1791741"/>
          <a:ext cx="1875234" cy="1125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навчання дітей розповіданню за схемами (О. Білан, К. Крутій)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2064246" y="1791741"/>
        <a:ext cx="1875234" cy="1125140"/>
      </dsp:txXfrm>
    </dsp:sp>
    <dsp:sp modelId="{8A4F132F-33F2-4562-90EE-EC5B0DEDF14B}">
      <dsp:nvSpPr>
        <dsp:cNvPr id="0" name=""/>
        <dsp:cNvSpPr/>
      </dsp:nvSpPr>
      <dsp:spPr>
        <a:xfrm>
          <a:off x="4127003" y="1791741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 “ Мозковий штурм ”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4127003" y="1791741"/>
        <a:ext cx="1875234" cy="1125140"/>
      </dsp:txXfrm>
    </dsp:sp>
    <dsp:sp modelId="{164FA8A3-A152-4C62-BB00-91C503D4A67A}">
      <dsp:nvSpPr>
        <dsp:cNvPr id="0" name=""/>
        <dsp:cNvSpPr/>
      </dsp:nvSpPr>
      <dsp:spPr>
        <a:xfrm>
          <a:off x="6189761" y="1791741"/>
          <a:ext cx="1875234" cy="112514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 синектики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6189761" y="1791741"/>
        <a:ext cx="1875234" cy="1125140"/>
      </dsp:txXfrm>
    </dsp:sp>
    <dsp:sp modelId="{4B6B1AC6-2A71-4B60-B9E3-4B6876B59E41}">
      <dsp:nvSpPr>
        <dsp:cNvPr id="0" name=""/>
        <dsp:cNvSpPr/>
      </dsp:nvSpPr>
      <dsp:spPr>
        <a:xfrm>
          <a:off x="8252519" y="1791741"/>
          <a:ext cx="1875234" cy="1125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Мнемотехніка 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8252519" y="1791741"/>
        <a:ext cx="1875234" cy="1125140"/>
      </dsp:txXfrm>
    </dsp:sp>
    <dsp:sp modelId="{A536E970-98FD-4A68-AC16-971FA76A10CE}">
      <dsp:nvSpPr>
        <dsp:cNvPr id="0" name=""/>
        <dsp:cNvSpPr/>
      </dsp:nvSpPr>
      <dsp:spPr>
        <a:xfrm>
          <a:off x="10315277" y="1791741"/>
          <a:ext cx="1875234" cy="11251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Ейдотехніка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0315277" y="1791741"/>
        <a:ext cx="1875234" cy="1125140"/>
      </dsp:txXfrm>
    </dsp:sp>
    <dsp:sp modelId="{4010D55C-79C9-43B2-8EE3-B0557EDB54F7}">
      <dsp:nvSpPr>
        <dsp:cNvPr id="0" name=""/>
        <dsp:cNvSpPr/>
      </dsp:nvSpPr>
      <dsp:spPr>
        <a:xfrm>
          <a:off x="1488" y="3104405"/>
          <a:ext cx="1875234" cy="112514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Технологія “ Вчіться фантазувати “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 (Н. Єгорова)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488" y="3104405"/>
        <a:ext cx="1875234" cy="1125140"/>
      </dsp:txXfrm>
    </dsp:sp>
    <dsp:sp modelId="{209DB4A6-4A29-432F-B8A5-637BD10B9057}">
      <dsp:nvSpPr>
        <dsp:cNvPr id="0" name=""/>
        <dsp:cNvSpPr/>
      </dsp:nvSpPr>
      <dsp:spPr>
        <a:xfrm>
          <a:off x="2064246" y="3104405"/>
          <a:ext cx="1875234" cy="1125140"/>
        </a:xfrm>
        <a:prstGeom prst="rect">
          <a:avLst/>
        </a:prstGeom>
        <a:solidFill>
          <a:srgbClr val="C898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розвитку творчих здібностей на заняттях з малювання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 (Л. Шульга)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2064246" y="3104405"/>
        <a:ext cx="1875234" cy="1125140"/>
      </dsp:txXfrm>
    </dsp:sp>
    <dsp:sp modelId="{834F4321-940E-47B8-9071-AB8B901F3FA3}">
      <dsp:nvSpPr>
        <dsp:cNvPr id="0" name=""/>
        <dsp:cNvSpPr/>
      </dsp:nvSpPr>
      <dsp:spPr>
        <a:xfrm>
          <a:off x="4127003" y="3104405"/>
          <a:ext cx="1875234" cy="11251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Н. Гавриш використання карт розумових дій та коректурних таблиць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4127003" y="3104405"/>
        <a:ext cx="1875234" cy="1125140"/>
      </dsp:txXfrm>
    </dsp:sp>
    <dsp:sp modelId="{7BFB7A48-881D-4E08-8421-9F83CA2FC2E2}">
      <dsp:nvSpPr>
        <dsp:cNvPr id="0" name=""/>
        <dsp:cNvSpPr/>
      </dsp:nvSpPr>
      <dsp:spPr>
        <a:xfrm>
          <a:off x="6189761" y="3104405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Пошуково-дослідницька діяльність за методикою З. Плохій</a:t>
          </a:r>
        </a:p>
      </dsp:txBody>
      <dsp:txXfrm>
        <a:off x="6189761" y="3104405"/>
        <a:ext cx="1875234" cy="1125140"/>
      </dsp:txXfrm>
    </dsp:sp>
    <dsp:sp modelId="{04691FE6-BA9A-4E5A-8C8A-1071009D706C}">
      <dsp:nvSpPr>
        <dsp:cNvPr id="0" name=""/>
        <dsp:cNvSpPr/>
      </dsp:nvSpPr>
      <dsp:spPr>
        <a:xfrm>
          <a:off x="8252519" y="3104405"/>
          <a:ext cx="1875234" cy="1125140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Ребус-метод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 Л. Штернберга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8252519" y="3104405"/>
        <a:ext cx="1875234" cy="1125140"/>
      </dsp:txXfrm>
    </dsp:sp>
    <dsp:sp modelId="{E7F5DA6C-D3AE-46AE-82C4-DD66A7548F2B}">
      <dsp:nvSpPr>
        <dsp:cNvPr id="0" name=""/>
        <dsp:cNvSpPr/>
      </dsp:nvSpPr>
      <dsp:spPr>
        <a:xfrm>
          <a:off x="10315277" y="3104405"/>
          <a:ext cx="1875234" cy="11251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Методика музичного виховання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 Карла Орфа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0315277" y="3104405"/>
        <a:ext cx="1875234" cy="1125140"/>
      </dsp:txXfrm>
    </dsp:sp>
    <dsp:sp modelId="{2E0C7925-D0AA-4562-B2D0-7658AB8F701B}">
      <dsp:nvSpPr>
        <dsp:cNvPr id="0" name=""/>
        <dsp:cNvSpPr/>
      </dsp:nvSpPr>
      <dsp:spPr>
        <a:xfrm>
          <a:off x="1488" y="4417069"/>
          <a:ext cx="1875234" cy="112514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Методика використання схем-моделей для навчання дітей описовим розповідям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(Т. Ткаченко)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488" y="4417069"/>
        <a:ext cx="1875234" cy="1125140"/>
      </dsp:txXfrm>
    </dsp:sp>
    <dsp:sp modelId="{7D1C4839-2C60-491B-995D-276F40DAB483}">
      <dsp:nvSpPr>
        <dsp:cNvPr id="0" name=""/>
        <dsp:cNvSpPr/>
      </dsp:nvSpPr>
      <dsp:spPr>
        <a:xfrm>
          <a:off x="2064246" y="4417069"/>
          <a:ext cx="1875234" cy="112514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Технологія розвитку творчої особистості    Г. Альтшуллера             “Теорія розв’язання винахідницьких завдань” (ТРВЗ)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2064246" y="4417069"/>
        <a:ext cx="1875234" cy="1125140"/>
      </dsp:txXfrm>
    </dsp:sp>
    <dsp:sp modelId="{7ECD1F5E-169C-49DB-851F-8012DCE201D2}">
      <dsp:nvSpPr>
        <dsp:cNvPr id="0" name=""/>
        <dsp:cNvSpPr/>
      </dsp:nvSpPr>
      <dsp:spPr>
        <a:xfrm>
          <a:off x="4127003" y="4417069"/>
          <a:ext cx="1875234" cy="1125140"/>
        </a:xfrm>
        <a:prstGeom prst="rect">
          <a:avLst/>
        </a:prstGeom>
        <a:solidFill>
          <a:srgbClr val="FF7C8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Дослідницька технологія                   А. Савенкова                 “ Дитяче дослідження як спосіб навчання старших дошкільників</a:t>
          </a:r>
          <a:r>
            <a:rPr lang="uk-UA" sz="1400" b="1" kern="1200" dirty="0" smtClean="0">
              <a:solidFill>
                <a:srgbClr val="312C94"/>
              </a:solidFill>
            </a:rPr>
            <a:t>“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4127003" y="4417069"/>
        <a:ext cx="1875234" cy="1125140"/>
      </dsp:txXfrm>
    </dsp:sp>
    <dsp:sp modelId="{EAACEDBA-2EC7-409D-90A0-6D19FE98C843}">
      <dsp:nvSpPr>
        <dsp:cNvPr id="0" name=""/>
        <dsp:cNvSpPr/>
      </dsp:nvSpPr>
      <dsp:spPr>
        <a:xfrm>
          <a:off x="6189761" y="4417069"/>
          <a:ext cx="1875234" cy="112514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Прийом                      “Створення ситуації успіху”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6189761" y="4417069"/>
        <a:ext cx="1875234" cy="1125140"/>
      </dsp:txXfrm>
    </dsp:sp>
    <dsp:sp modelId="{A3AD22A6-C9C0-45F8-A890-CD812E16DC5E}">
      <dsp:nvSpPr>
        <dsp:cNvPr id="0" name=""/>
        <dsp:cNvSpPr/>
      </dsp:nvSpPr>
      <dsp:spPr>
        <a:xfrm>
          <a:off x="8252519" y="4417069"/>
          <a:ext cx="1875234" cy="112514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 проєктів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8252519" y="4417069"/>
        <a:ext cx="1875234" cy="1125140"/>
      </dsp:txXfrm>
    </dsp:sp>
    <dsp:sp modelId="{9B8771E6-106C-4D2D-8F56-11855ECF6E17}">
      <dsp:nvSpPr>
        <dsp:cNvPr id="0" name=""/>
        <dsp:cNvSpPr/>
      </dsp:nvSpPr>
      <dsp:spPr>
        <a:xfrm>
          <a:off x="10315277" y="4417069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Методика роботи за допомогою дидактичного засобу      “Палички Кюїзенера“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0315277" y="4417069"/>
        <a:ext cx="1875234" cy="11251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3CA5B2-E342-4941-9067-466F5E4FF5ED}">
      <dsp:nvSpPr>
        <dsp:cNvPr id="0" name=""/>
        <dsp:cNvSpPr/>
      </dsp:nvSpPr>
      <dsp:spPr>
        <a:xfrm>
          <a:off x="0" y="0"/>
          <a:ext cx="9041035" cy="107172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Сенкан</a:t>
          </a:r>
          <a:r>
            <a:rPr lang="en-US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це форма вільного вірша з п</a:t>
          </a:r>
          <a:r>
            <a:rPr lang="en-US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’</a:t>
          </a:r>
          <a:r>
            <a:rPr lang="uk-UA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яти рядків,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що синтезує інформацію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0" y="0"/>
        <a:ext cx="9041035" cy="1071724"/>
      </dsp:txXfrm>
    </dsp:sp>
    <dsp:sp modelId="{391D1A23-A502-4CFA-85A1-686B1016E887}">
      <dsp:nvSpPr>
        <dsp:cNvPr id="0" name=""/>
        <dsp:cNvSpPr/>
      </dsp:nvSpPr>
      <dsp:spPr>
        <a:xfrm>
          <a:off x="904103" y="1071724"/>
          <a:ext cx="2097908" cy="39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875"/>
              </a:lnTo>
              <a:lnTo>
                <a:pt x="2097908" y="397875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EDF9D-2969-497A-B467-DC47BAF2535C}">
      <dsp:nvSpPr>
        <dsp:cNvPr id="0" name=""/>
        <dsp:cNvSpPr/>
      </dsp:nvSpPr>
      <dsp:spPr>
        <a:xfrm>
          <a:off x="3002012" y="1137403"/>
          <a:ext cx="5989341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1 рядок</a:t>
          </a:r>
          <a:r>
            <a:rPr lang="en-US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тема (іменник)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3002012" y="1137403"/>
        <a:ext cx="5989341" cy="664392"/>
      </dsp:txXfrm>
    </dsp:sp>
    <dsp:sp modelId="{9BE573EE-10DD-41FA-BA8B-277F55A50848}">
      <dsp:nvSpPr>
        <dsp:cNvPr id="0" name=""/>
        <dsp:cNvSpPr/>
      </dsp:nvSpPr>
      <dsp:spPr>
        <a:xfrm>
          <a:off x="904103" y="1071724"/>
          <a:ext cx="2192231" cy="1329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572"/>
              </a:lnTo>
              <a:lnTo>
                <a:pt x="2192231" y="132957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243F3-B107-417E-8164-0C278F48490B}">
      <dsp:nvSpPr>
        <dsp:cNvPr id="0" name=""/>
        <dsp:cNvSpPr/>
      </dsp:nvSpPr>
      <dsp:spPr>
        <a:xfrm>
          <a:off x="3096334" y="2069100"/>
          <a:ext cx="6135316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 рядок - опис (2 прикметники)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96334" y="2069100"/>
        <a:ext cx="6135316" cy="664392"/>
      </dsp:txXfrm>
    </dsp:sp>
    <dsp:sp modelId="{D8C4476F-9B83-4BDB-9453-1F3EDA5C72EA}">
      <dsp:nvSpPr>
        <dsp:cNvPr id="0" name=""/>
        <dsp:cNvSpPr/>
      </dsp:nvSpPr>
      <dsp:spPr>
        <a:xfrm>
          <a:off x="904103" y="1071724"/>
          <a:ext cx="2192231" cy="216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062"/>
              </a:lnTo>
              <a:lnTo>
                <a:pt x="2192231" y="216006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92A09-AD18-4EFC-8CFC-E6613CF4CB52}">
      <dsp:nvSpPr>
        <dsp:cNvPr id="0" name=""/>
        <dsp:cNvSpPr/>
      </dsp:nvSpPr>
      <dsp:spPr>
        <a:xfrm>
          <a:off x="3096334" y="2899591"/>
          <a:ext cx="6135316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3 рядок</a:t>
          </a:r>
          <a:r>
            <a:rPr lang="en-US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дія (3 дієслова)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96334" y="2899591"/>
        <a:ext cx="6135316" cy="664392"/>
      </dsp:txXfrm>
    </dsp:sp>
    <dsp:sp modelId="{C287B6EA-1ED1-4E6A-86DF-1DD9C5DF1023}">
      <dsp:nvSpPr>
        <dsp:cNvPr id="0" name=""/>
        <dsp:cNvSpPr/>
      </dsp:nvSpPr>
      <dsp:spPr>
        <a:xfrm>
          <a:off x="904103" y="1071724"/>
          <a:ext cx="2192231" cy="2990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0553"/>
              </a:lnTo>
              <a:lnTo>
                <a:pt x="2192231" y="299055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6A415-153A-49C7-AD70-185982A61932}">
      <dsp:nvSpPr>
        <dsp:cNvPr id="0" name=""/>
        <dsp:cNvSpPr/>
      </dsp:nvSpPr>
      <dsp:spPr>
        <a:xfrm>
          <a:off x="3096334" y="3730081"/>
          <a:ext cx="6106635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 рядок -</a:t>
          </a:r>
          <a:r>
            <a:rPr lang="en-US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ставлення (фраза), почуття </a:t>
          </a:r>
          <a:b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	   з приводу обговорюваного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96334" y="3730081"/>
        <a:ext cx="6106635" cy="664392"/>
      </dsp:txXfrm>
    </dsp:sp>
    <dsp:sp modelId="{13389E90-6634-472F-816E-B5845D6C73DF}">
      <dsp:nvSpPr>
        <dsp:cNvPr id="0" name=""/>
        <dsp:cNvSpPr/>
      </dsp:nvSpPr>
      <dsp:spPr>
        <a:xfrm>
          <a:off x="904103" y="1071724"/>
          <a:ext cx="2192231" cy="3821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043"/>
              </a:lnTo>
              <a:lnTo>
                <a:pt x="2192231" y="382104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3A7E9-9895-4C5C-BC6B-3157FC630511}">
      <dsp:nvSpPr>
        <dsp:cNvPr id="0" name=""/>
        <dsp:cNvSpPr/>
      </dsp:nvSpPr>
      <dsp:spPr>
        <a:xfrm>
          <a:off x="3096334" y="4560571"/>
          <a:ext cx="6134423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5 рядок - перефразування змісту (синонім)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96334" y="4560571"/>
        <a:ext cx="6134423" cy="6643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E2FF15-011E-4098-B425-A705C3B820A2}">
      <dsp:nvSpPr>
        <dsp:cNvPr id="0" name=""/>
        <dsp:cNvSpPr/>
      </dsp:nvSpPr>
      <dsp:spPr>
        <a:xfrm>
          <a:off x="0" y="0"/>
          <a:ext cx="10363200" cy="1485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Написати   центральне    слово </a:t>
          </a:r>
          <a:r>
            <a:rPr lang="en-US" sz="2400" b="1" i="1" kern="1200" dirty="0" smtClean="0">
              <a:solidFill>
                <a:schemeClr val="tx1"/>
              </a:solidFill>
              <a:latin typeface="Candara" pitchFamily="34" charset="0"/>
            </a:rPr>
            <a:t>(</a:t>
          </a: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словосполучення   чи   фразу)</a:t>
          </a:r>
          <a:b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</a:b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посередині  аркуша,   на  слайді,</a:t>
          </a:r>
          <a:r>
            <a:rPr lang="en-US" sz="2400" b="1" i="1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/>
          </a:r>
          <a:b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</a:b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на </a:t>
          </a:r>
          <a:r>
            <a:rPr lang="en-US" sz="2400" b="1" i="1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дошці</a:t>
          </a:r>
          <a:endParaRPr lang="ru-RU" sz="24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0" y="0"/>
        <a:ext cx="8846839" cy="1485900"/>
      </dsp:txXfrm>
    </dsp:sp>
    <dsp:sp modelId="{96CC0685-9561-4155-A688-C3AC6BDEA2AB}">
      <dsp:nvSpPr>
        <dsp:cNvPr id="0" name=""/>
        <dsp:cNvSpPr/>
      </dsp:nvSpPr>
      <dsp:spPr>
        <a:xfrm>
          <a:off x="914399" y="1733550"/>
          <a:ext cx="10363200" cy="14859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Записати слова фрази, які спадають на думку учням з обраної  теми. Записати стільки ідей, скільки дозволить час, або доти, доки вони не будуть вичерпані</a:t>
          </a:r>
          <a:endParaRPr lang="ru-RU" sz="2400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914399" y="1733550"/>
        <a:ext cx="8482965" cy="1485900"/>
      </dsp:txXfrm>
    </dsp:sp>
    <dsp:sp modelId="{B7D313B4-3D7A-4D89-B51D-4ED28511F6DC}">
      <dsp:nvSpPr>
        <dsp:cNvPr id="0" name=""/>
        <dsp:cNvSpPr/>
      </dsp:nvSpPr>
      <dsp:spPr>
        <a:xfrm>
          <a:off x="1828799" y="3467100"/>
          <a:ext cx="10363200" cy="14859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Коли всі ідеї записані, встановити, там, де це можливо, зв</a:t>
          </a: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  <a:cs typeface="Times New Roman" pitchFamily="18" charset="0"/>
            </a:rPr>
            <a:t>’язки між поняттями</a:t>
          </a:r>
          <a:endParaRPr lang="ru-RU" sz="2400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1828799" y="3467100"/>
        <a:ext cx="8482965" cy="1485900"/>
      </dsp:txXfrm>
    </dsp:sp>
    <dsp:sp modelId="{11D29A46-566F-4A5D-91E0-0589379B6B38}">
      <dsp:nvSpPr>
        <dsp:cNvPr id="0" name=""/>
        <dsp:cNvSpPr/>
      </dsp:nvSpPr>
      <dsp:spPr>
        <a:xfrm>
          <a:off x="9397365" y="1126807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/>
            </a:solidFill>
          </a:endParaRPr>
        </a:p>
      </dsp:txBody>
      <dsp:txXfrm>
        <a:off x="9397365" y="1126807"/>
        <a:ext cx="965835" cy="965835"/>
      </dsp:txXfrm>
    </dsp:sp>
    <dsp:sp modelId="{CDABACB1-D261-4532-99D3-4E5089F813B4}">
      <dsp:nvSpPr>
        <dsp:cNvPr id="0" name=""/>
        <dsp:cNvSpPr/>
      </dsp:nvSpPr>
      <dsp:spPr>
        <a:xfrm>
          <a:off x="10311765" y="2850451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/>
            </a:solidFill>
          </a:endParaRPr>
        </a:p>
      </dsp:txBody>
      <dsp:txXfrm>
        <a:off x="10311765" y="2850451"/>
        <a:ext cx="965835" cy="9658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CF6921-BD82-433B-BA1D-236428E8BC55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1DBCF5-44D3-4525-AB7D-B69CCBD5E6FC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B8D355-7A50-4FB4-8471-222746BF02F5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E081A6-4851-47C1-929A-5E69BE8937FF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42B640-EBF5-4CC8-A9DC-19CE635D816A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BC695B-8AAF-4084-BBA7-98CE7EAD7359}">
      <dsp:nvSpPr>
        <dsp:cNvPr id="0" name=""/>
        <dsp:cNvSpPr/>
      </dsp:nvSpPr>
      <dsp:spPr>
        <a:xfrm>
          <a:off x="4342356" y="1761419"/>
          <a:ext cx="2657216" cy="2552929"/>
        </a:xfrm>
        <a:prstGeom prst="ellipse">
          <a:avLst/>
        </a:prstGeom>
        <a:solidFill>
          <a:srgbClr val="00B0F0"/>
        </a:solidFill>
        <a:ln>
          <a:solidFill>
            <a:srgbClr val="0070C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/>
              <a:latin typeface="Arial" charset="0"/>
            </a:rPr>
            <a:t>ПЕРЕДБАЧЕННЯ</a:t>
          </a:r>
          <a:endParaRPr kumimoji="0" lang="ru-RU" sz="1400" b="1" i="0" u="none" strike="noStrike" kern="1200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/>
            <a:latin typeface="Times New Roman" pitchFamily="18" charset="0"/>
          </a:endParaRPr>
        </a:p>
      </dsp:txBody>
      <dsp:txXfrm>
        <a:off x="4342356" y="1761419"/>
        <a:ext cx="2657216" cy="2552929"/>
      </dsp:txXfrm>
    </dsp:sp>
    <dsp:sp modelId="{3EF3EEE5-E41E-44D1-BF64-B52DDB87E2E0}">
      <dsp:nvSpPr>
        <dsp:cNvPr id="0" name=""/>
        <dsp:cNvSpPr/>
      </dsp:nvSpPr>
      <dsp:spPr>
        <a:xfrm>
          <a:off x="4673946" y="-144971"/>
          <a:ext cx="1994035" cy="1832664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</a:t>
          </a:r>
          <a:r>
            <a:rPr kumimoji="0" lang="en-US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</a:t>
          </a: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прислів</a:t>
          </a: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rPr>
            <a:t>’</a:t>
          </a:r>
          <a:r>
            <a:rPr kumimoji="0" lang="uk-UA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rPr>
            <a:t>я</a:t>
          </a: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ми</a:t>
          </a:r>
        </a:p>
      </dsp:txBody>
      <dsp:txXfrm>
        <a:off x="4673946" y="-144971"/>
        <a:ext cx="1994035" cy="1832664"/>
      </dsp:txXfrm>
    </dsp:sp>
    <dsp:sp modelId="{06B45866-22A7-44F9-9795-C49F5954788B}">
      <dsp:nvSpPr>
        <dsp:cNvPr id="0" name=""/>
        <dsp:cNvSpPr/>
      </dsp:nvSpPr>
      <dsp:spPr>
        <a:xfrm>
          <a:off x="6912700" y="1471642"/>
          <a:ext cx="1827711" cy="1731694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загадками</a:t>
          </a:r>
        </a:p>
      </dsp:txBody>
      <dsp:txXfrm>
        <a:off x="6912700" y="1471642"/>
        <a:ext cx="1827711" cy="1731694"/>
      </dsp:txXfrm>
    </dsp:sp>
    <dsp:sp modelId="{008F46C3-D04B-40F2-A0DE-FB72F8E8FE81}">
      <dsp:nvSpPr>
        <dsp:cNvPr id="0" name=""/>
        <dsp:cNvSpPr/>
      </dsp:nvSpPr>
      <dsp:spPr>
        <a:xfrm>
          <a:off x="6011622" y="3979121"/>
          <a:ext cx="1983141" cy="178483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</a:t>
          </a:r>
          <a:r>
            <a:rPr kumimoji="0" lang="uk-UA" sz="14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малюнками та ілюстраціями</a:t>
          </a:r>
        </a:p>
      </dsp:txBody>
      <dsp:txXfrm>
        <a:off x="6011622" y="3979121"/>
        <a:ext cx="1983141" cy="1784835"/>
      </dsp:txXfrm>
    </dsp:sp>
    <dsp:sp modelId="{12D0DCC8-F4FA-4FDE-945F-745CFDBDE2E8}">
      <dsp:nvSpPr>
        <dsp:cNvPr id="0" name=""/>
        <dsp:cNvSpPr/>
      </dsp:nvSpPr>
      <dsp:spPr>
        <a:xfrm>
          <a:off x="3420113" y="3959307"/>
          <a:ext cx="1837244" cy="182446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опорними словами</a:t>
          </a:r>
          <a:endParaRPr kumimoji="0" lang="ru-RU" sz="1200" b="1" i="0" u="none" strike="noStrike" kern="1200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charset="0"/>
          </a:endParaRPr>
        </a:p>
      </dsp:txBody>
      <dsp:txXfrm>
        <a:off x="3420113" y="3959307"/>
        <a:ext cx="1837244" cy="1824463"/>
      </dsp:txXfrm>
    </dsp:sp>
    <dsp:sp modelId="{26DFDA16-1209-4165-8C68-432E0BE33B03}">
      <dsp:nvSpPr>
        <dsp:cNvPr id="0" name=""/>
        <dsp:cNvSpPr/>
      </dsp:nvSpPr>
      <dsp:spPr>
        <a:xfrm>
          <a:off x="2602639" y="1409417"/>
          <a:ext cx="1825466" cy="1856145"/>
        </a:xfrm>
        <a:prstGeom prst="ellipse">
          <a:avLst/>
        </a:prstGeom>
        <a:solidFill>
          <a:srgbClr val="B686DA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назвою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твору</a:t>
          </a:r>
          <a:endParaRPr kumimoji="0" lang="ru-RU" sz="1600" b="1" i="0" u="none" strike="noStrike" kern="1200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charset="0"/>
          </a:endParaRPr>
        </a:p>
      </dsp:txBody>
      <dsp:txXfrm>
        <a:off x="2602639" y="1409417"/>
        <a:ext cx="1825466" cy="185614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47F11-EE4B-428F-904B-40C2ED05B666}">
      <dsp:nvSpPr>
        <dsp:cNvPr id="0" name=""/>
        <dsp:cNvSpPr/>
      </dsp:nvSpPr>
      <dsp:spPr>
        <a:xfrm>
          <a:off x="1907695" y="1471"/>
          <a:ext cx="7201244" cy="107503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 джерелом та способами передання інформації</a:t>
          </a:r>
          <a:endParaRPr lang="ru-RU" sz="2400" b="1" kern="1200" baseline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7695" y="1471"/>
        <a:ext cx="7201244" cy="1075032"/>
      </dsp:txXfrm>
    </dsp:sp>
    <dsp:sp modelId="{1A6025EA-2C87-4A05-9105-92A206E006EA}">
      <dsp:nvSpPr>
        <dsp:cNvPr id="0" name=""/>
        <dsp:cNvSpPr/>
      </dsp:nvSpPr>
      <dsp:spPr>
        <a:xfrm>
          <a:off x="3133014" y="848137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3121376" y="231512"/>
              </a:moveTo>
              <a:arcTo wR="2150692" hR="2150692" stAng="17809763" swAng="1100473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E44EA-2250-4A37-9925-DD5E08E51D70}">
      <dsp:nvSpPr>
        <dsp:cNvPr id="0" name=""/>
        <dsp:cNvSpPr/>
      </dsp:nvSpPr>
      <dsp:spPr>
        <a:xfrm>
          <a:off x="5494176" y="1487563"/>
          <a:ext cx="4119143" cy="107503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Інформаційно-комунікаційні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94176" y="1487563"/>
        <a:ext cx="4119143" cy="1075032"/>
      </dsp:txXfrm>
    </dsp:sp>
    <dsp:sp modelId="{444B2E5B-5A0D-4F55-9ACD-1F70165D4401}">
      <dsp:nvSpPr>
        <dsp:cNvPr id="0" name=""/>
        <dsp:cNvSpPr/>
      </dsp:nvSpPr>
      <dsp:spPr>
        <a:xfrm>
          <a:off x="3357625" y="538987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4298398" y="2037370"/>
              </a:moveTo>
              <a:arcTo wR="2150692" hR="2150692" stAng="21418778" swAng="2198763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FC65-1A1F-48D1-89EC-E5C974E5E3B5}">
      <dsp:nvSpPr>
        <dsp:cNvPr id="0" name=""/>
        <dsp:cNvSpPr/>
      </dsp:nvSpPr>
      <dsp:spPr>
        <a:xfrm>
          <a:off x="5227873" y="3892111"/>
          <a:ext cx="3089179" cy="107503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27873" y="3892111"/>
        <a:ext cx="3089179" cy="1075032"/>
      </dsp:txXfrm>
    </dsp:sp>
    <dsp:sp modelId="{4E55A1F6-2F58-413A-BA80-03EA957D78E1}">
      <dsp:nvSpPr>
        <dsp:cNvPr id="0" name=""/>
        <dsp:cNvSpPr/>
      </dsp:nvSpPr>
      <dsp:spPr>
        <a:xfrm>
          <a:off x="2925122" y="4816628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2304037" y="5473"/>
              </a:moveTo>
              <a:arcTo wR="2150692" hR="2150692" stAng="16445320" swAng="202170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0A008-6D8D-44B1-8EE5-646FCB6EF4C3}">
      <dsp:nvSpPr>
        <dsp:cNvPr id="0" name=""/>
        <dsp:cNvSpPr/>
      </dsp:nvSpPr>
      <dsp:spPr>
        <a:xfrm>
          <a:off x="3132084" y="3892111"/>
          <a:ext cx="2224175" cy="107503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Наочні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2084" y="3892111"/>
        <a:ext cx="2224175" cy="1075032"/>
      </dsp:txXfrm>
    </dsp:sp>
    <dsp:sp modelId="{ABF60EB8-4BFA-4E52-8C74-0452C8C4F3F5}">
      <dsp:nvSpPr>
        <dsp:cNvPr id="0" name=""/>
        <dsp:cNvSpPr/>
      </dsp:nvSpPr>
      <dsp:spPr>
        <a:xfrm>
          <a:off x="3357625" y="538987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359868" y="3341671"/>
              </a:moveTo>
              <a:arcTo wR="2150692" hR="2150692" stAng="8782459" swAng="2198763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5884-7616-4732-B08F-B1DAE8D10656}">
      <dsp:nvSpPr>
        <dsp:cNvPr id="0" name=""/>
        <dsp:cNvSpPr/>
      </dsp:nvSpPr>
      <dsp:spPr>
        <a:xfrm>
          <a:off x="2209639" y="1487563"/>
          <a:ext cx="2506495" cy="1075032"/>
        </a:xfrm>
        <a:prstGeom prst="roundRect">
          <a:avLst/>
        </a:prstGeom>
        <a:solidFill>
          <a:schemeClr val="bg1">
            <a:lumMod val="8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9639" y="1487563"/>
        <a:ext cx="2506495" cy="1075032"/>
      </dsp:txXfrm>
    </dsp:sp>
    <dsp:sp modelId="{8C183AC4-B76C-43B1-A1FC-F8ACEDF05FA1}">
      <dsp:nvSpPr>
        <dsp:cNvPr id="0" name=""/>
        <dsp:cNvSpPr/>
      </dsp:nvSpPr>
      <dsp:spPr>
        <a:xfrm>
          <a:off x="3582235" y="848137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625401" y="634458"/>
              </a:moveTo>
              <a:arcTo wR="2150692" hR="2150692" stAng="13489763" swAng="1100473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CBF36-7655-4E0D-B9D2-B5341CC9E986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3EEB-07FA-49BB-8AF2-5E4078EEC7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>
              <a:latin typeface="Arial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86B902-E770-4566-B9AE-9C30AD8C84B0}" type="slidenum">
              <a:rPr lang="ru-RU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29</a:t>
            </a:fld>
            <a:endParaRPr lang="ru-RU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08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>
              <a:latin typeface="Arial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86B902-E770-4566-B9AE-9C30AD8C84B0}" type="slidenum">
              <a:rPr lang="ru-RU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31</a:t>
            </a:fld>
            <a:endParaRPr lang="ru-RU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08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FB16-EE60-411C-B899-B735D4BFF21F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711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69652E-5859-42CA-A7A3-0F914DA2B4B5}" type="slidenum">
              <a:rPr lang="ru-RU" smtClean="0"/>
              <a:pPr>
                <a:defRPr/>
              </a:pPr>
              <a:t>41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9002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07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81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28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1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36412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99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45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1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33" y="6249989"/>
            <a:ext cx="50482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1300" y="6249989"/>
            <a:ext cx="1549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F3EF-2540-4D07-BFA6-343DDC3CC3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33" y="6249989"/>
            <a:ext cx="50482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1300" y="6249989"/>
            <a:ext cx="1549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F950-10C1-46C9-BCB6-B5D18FE721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44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943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59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7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086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52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67DD-C8A4-4982-A4E1-344CC7953D6E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05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kristti.com.ua/?p=2490" TargetMode="External"/><Relationship Id="rId2" Type="http://schemas.openxmlformats.org/officeDocument/2006/relationships/hyperlink" Target="https://imzo.gov.ua/osvitni-proekti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63-20#Text" TargetMode="External"/><Relationship Id="rId2" Type="http://schemas.openxmlformats.org/officeDocument/2006/relationships/hyperlink" Target="https://zakon.rada.gov.ua/laws/show/2145-19#Tex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hyperlink" Target="https://moz.gov.ua/uploads/ckeditor/%D0%B4%D0%BE%D0%BA%D1%83%D0%BC%D0%B5%D0%BD%D1%82%D0%B8/%D0%93%D0%BE%D0%BB%D0%BE%D0%B2%D0%BD%D0%B8%D0%B9%20%D0%A1%D0%B0%D0%BD%D1%96%D1%82%D0%B0%D1%80%D0%BD%D0%B8%D0%B9%20%D0%BB%D1%96%D0%BA%D0%B0%D1%80/%D0%9F%D0%BE%D1%81%D1%82%D0%B0%D0%BD%D0%BE%D0%B2%D0%B0%2050.pdf" TargetMode="External"/><Relationship Id="rId4" Type="http://schemas.openxmlformats.org/officeDocument/2006/relationships/hyperlink" Target="https://osvita.ua/legislation/other/71577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rive.google.com/file/d/1ZNNipYEZcfYT4AlGTzBr-hiXA8A59sjN/view?usp=sharin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oz.gov.ua/article/ministry-mandates/nakaz-moz-ukraini-vid-25092020--2205-pro-zatverdzhennja-sanitarnogo-reglamentu-dlja-zakladiv-zagalnoi-serednoi-osviti" TargetMode="External"/><Relationship Id="rId5" Type="http://schemas.openxmlformats.org/officeDocument/2006/relationships/hyperlink" Target="https://drive.google.com/file/d/1B0G3qfNR9wVCbtyotNqU7eNifDKAU8sl/view?usp=sharing" TargetMode="External"/><Relationship Id="rId4" Type="http://schemas.openxmlformats.org/officeDocument/2006/relationships/hyperlink" Target="https://zakon.rada.gov.ua/laws/show/z0703-13#Text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8fNLgjuSRHW7mffpAqzf07OVFkeqJZx/view?usp=sharing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drive.google.com/file/d/1zpt3LySS56psOUyPBTtKUIwJYNGjxtiK/view?usp=sharin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rive.google.com/file/d/1LmV_LqWNhkUFYLn6u0H5xXGjBSbDStZI/view?usp=sharing" TargetMode="External"/><Relationship Id="rId5" Type="http://schemas.openxmlformats.org/officeDocument/2006/relationships/hyperlink" Target="https://mon.gov.ua/storage/app/uploads/public/5f3/3fa/fbc/5f33fafbcc811488054689.pdf" TargetMode="External"/><Relationship Id="rId4" Type="http://schemas.openxmlformats.org/officeDocument/2006/relationships/hyperlink" Target="https://drive.google.com/file/d/1Cq3ciarlgjHz9jiYIooPLqHZi5OGKuz_/view?usp=sharin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on.gov.ua/ua/npa/deyaki-pitannya-organizaciyi-distancijnogo-navchannya-zareyestrovano-v-ministerstvi-yusticiyi-ukrayini-94735224-vid-28-veresnya-2020-roku" TargetMode="Externa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imzo.gov.ua/2023/08/23/lyst-imzo-vid-01-08-2023-1242-metodychni-rekomendatsii-shchodo-rozvytku-stem-osvity-v-zakladakh-zahal-noi-seredn-oi-ta-pozashkil-noi-osvity-u-2023-2024-navchal-nomu-rotsi/" TargetMode="External"/><Relationship Id="rId3" Type="http://schemas.openxmlformats.org/officeDocument/2006/relationships/hyperlink" Target="https://zakon.rada.gov.ua/laws/show/z0499-23#n4" TargetMode="External"/><Relationship Id="rId7" Type="http://schemas.openxmlformats.org/officeDocument/2006/relationships/hyperlink" Target="https://zakon.rada.gov.ua/rada/show/v0563729-23#Text" TargetMode="External"/><Relationship Id="rId2" Type="http://schemas.openxmlformats.org/officeDocument/2006/relationships/hyperlink" Target="https://zakon.rada.gov.ua/laws/show/z0455-23#n4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kmu.gov.ua/npas/pro-pochatok-navchalnoho-roku-pid-chas-voiennoho-stanu-v-ukraini-i280723-782" TargetMode="External"/><Relationship Id="rId5" Type="http://schemas.openxmlformats.org/officeDocument/2006/relationships/hyperlink" Target="file:///C:\Users\&#208;&#161;&#208;&#178;&#208;&#181;&#209;&#130;&#208;&#187;&#208;&#176;&#208;&#189;&#208;&#176;\Downloads\64df3052606ff337815847.pdf" TargetMode="External"/><Relationship Id="rId4" Type="http://schemas.openxmlformats.org/officeDocument/2006/relationships/hyperlink" Target="https://zakon.rada.gov.ua/laws/show/z0932-22#Text" TargetMode="External"/><Relationship Id="rId9" Type="http://schemas.openxmlformats.org/officeDocument/2006/relationships/hyperlink" Target="https://naurok.com.ua/post/novi-normativni-dokumenti-do-navchalnogo-roku-oglyad-dobirki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doshkilna-osvita/89818/" TargetMode="External"/><Relationship Id="rId2" Type="http://schemas.openxmlformats.org/officeDocument/2006/relationships/hyperlink" Target="https://osvita.ua/legislation/doshkilna-osvita/90103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osvita.ua/legislation/doshkilna-osvita/" TargetMode="External"/><Relationship Id="rId5" Type="http://schemas.openxmlformats.org/officeDocument/2006/relationships/hyperlink" Target="https://osvita.ua/legislation/doshkilna-osvita/89460/" TargetMode="External"/><Relationship Id="rId4" Type="http://schemas.openxmlformats.org/officeDocument/2006/relationships/hyperlink" Target="https://osvita.ua/legislation/doshkilna-osvita/89729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609"/>
            <a:ext cx="11356847" cy="299923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 українська школа: інноваційні підходи до навчання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785616"/>
            <a:ext cx="10363200" cy="2458430"/>
          </a:xfrm>
        </p:spPr>
        <p:txBody>
          <a:bodyPr>
            <a:normAutofit fontScale="70000" lnSpcReduction="20000"/>
          </a:bodyPr>
          <a:lstStyle/>
          <a:p>
            <a:endParaRPr lang="uk-UA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ЛЕКЦІЯ 2</a:t>
            </a:r>
          </a:p>
          <a:p>
            <a:r>
              <a:rPr lang="uk-UA" sz="3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філософських наук, доцент кафедри дидактики та методик навчання природничо-математичних дисциплін КЗ “ ЗОІППО”  ЗОР </a:t>
            </a:r>
          </a:p>
          <a:p>
            <a:r>
              <a:rPr lang="uk-UA" sz="3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Гребінь Світлана Миколаївна</a:t>
            </a:r>
            <a:endParaRPr lang="ru-RU" sz="3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561173" cy="4896544"/>
          </a:xfrm>
        </p:spPr>
        <p:txBody>
          <a:bodyPr>
            <a:normAutofit fontScale="90000"/>
          </a:bodyPr>
          <a:lstStyle/>
          <a:p>
            <a:pPr indent="809625"/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грецьк. «</a:t>
            </a:r>
            <a:r>
              <a:rPr lang="en-US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techne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мистецтво, майстерність + </a:t>
            </a:r>
            <a:r>
              <a:rPr lang="en-US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поняття, вчення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alt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alt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науково й/або практично обґрунтована система діяльності, застосовувана людиною з метою перетворення 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навколишнього </a:t>
            </a:r>
            <a: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середовища, виробництва 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духовних цінностей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alt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alt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система запропонованих наукою алгоритмів, способів, засобів вирішення поставлених завдань.</a:t>
            </a:r>
            <a:r>
              <a:rPr lang="ru-RU" alt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88640"/>
            <a:ext cx="11521280" cy="93610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0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88640"/>
            <a:ext cx="10947829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Сучасні технології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2334881"/>
              </p:ext>
            </p:extLst>
          </p:nvPr>
        </p:nvGraphicFramePr>
        <p:xfrm>
          <a:off x="239184" y="1268414"/>
          <a:ext cx="11521016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6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24744"/>
            <a:ext cx="8643573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Освітня технологія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67" y="3068960"/>
            <a:ext cx="8352928" cy="2952328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Відображає загальну стратегію розвитку освіти, єдиного освітнього простору.</a:t>
            </a:r>
          </a:p>
          <a:p>
            <a:pPr marL="0"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Такими освітніми технологіями є концепції освіти, освітні закони, освітні системи.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5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764704"/>
            <a:ext cx="7587456" cy="7200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Педагогічна технологія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0" y="2564904"/>
            <a:ext cx="9697077" cy="1512168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Відображає тактику реалізації освітніх технологій за наявності певних умов та незалежно від конкретного навчального предмета</a:t>
            </a:r>
            <a:r>
              <a:rPr lang="uk-UA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459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484784"/>
            <a:ext cx="8451552" cy="100811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2996952"/>
            <a:ext cx="10273141" cy="2376264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Моделює шлях освоєння конкретного навчального матеріалу (поняття) в межах відповідного навчального предмета, теми, питання.</a:t>
            </a:r>
          </a:p>
          <a:p>
            <a:pPr marL="0" algn="ctr"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наближеною до окремої методики.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2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07435" y="2132856"/>
            <a:ext cx="9601067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</a:rPr>
              <a:t>1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Технологія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особистісно орієнтованого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Інтерактивні технології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Проєктна  технологія.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розвитку критичного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мислення.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Технології навчання у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співробітництві.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розвивального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ехнології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творчої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особистості.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проблемного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Технологія колективного творчого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виховання. Та інші.</a:t>
            </a:r>
          </a:p>
          <a:p>
            <a:pPr algn="l">
              <a:spcBef>
                <a:spcPts val="0"/>
              </a:spcBef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372" y="476672"/>
            <a:ext cx="11137237" cy="720081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 технології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4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6480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Технології розвивального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980728"/>
            <a:ext cx="11952651" cy="5688632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uk-UA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Проєкт уроку-майстерні: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1. Індукція (створення емоційного настрою, особистого ставлення).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2. Самоконструкція (індивідуальне створення гіпотез).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3. Соціалізація (обговорення всіх гіпотез, ідей).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4. Афішування (представлення гіпотез у вигляді малюнків, схем, проєктів тощо).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5. Розрив (усвідомлення учасниками майстерні необхідності пошуку нових ідей).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6. Рефлексія (вираження почуттів, емоцій, що виникли на уроці-майстерні).</a:t>
            </a:r>
          </a:p>
        </p:txBody>
      </p:sp>
    </p:spTree>
    <p:extLst>
      <p:ext uri="{BB962C8B-B14F-4D97-AF65-F5344CB8AC3E}">
        <p14:creationId xmlns="" xmlns:p14="http://schemas.microsoft.com/office/powerpoint/2010/main" val="26001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666206"/>
            <a:ext cx="11425269" cy="9625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особистісно орієнтованого навчання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526" y="2547256"/>
            <a:ext cx="10058400" cy="4050095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uk-UA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Головні етапи: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Орієнтація.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Визначення мети.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Проєктування.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Організація і виконання плану діяльності.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Контроль – корекція – оцінка.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5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679268"/>
            <a:ext cx="11713301" cy="9495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розвитку критичного мислення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2495006"/>
            <a:ext cx="10071464" cy="3435531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Методична модель пізнавального процесу в контексті технології критичного мислення:</a:t>
            </a:r>
          </a:p>
          <a:p>
            <a:pPr marL="0">
              <a:spcBef>
                <a:spcPts val="0"/>
              </a:spcBef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ВИКЛИК – демонстрування учнями первинних знань, особистісного досвіду.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ОСМИСЛЕННЯ – безпосередня робота з інформацією.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РОЗДУМИ – рефлексія.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8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2" y="718456"/>
            <a:ext cx="11425269" cy="9103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проблемного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4" y="2481943"/>
            <a:ext cx="9940834" cy="3644537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Етапи діяльності: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1. Створення проблемних ситуацій.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2. Збирання й аналіз даних, необхідних для розв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язання проблеми, актуалізація життєвого досвіду.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3. Визначення причинно-наслідкових зв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язків, формулювання гіпотез.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4. Формулювання висновків.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755808" cy="94719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Безпека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1772816"/>
            <a:ext cx="10659797" cy="426854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УВАГА! Якщо під час лекції лунатиме сигнал тривоги, прошу  оцінити своє становище.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Хто відчуває себе в небезпеці, прошу вимкнути комп’ютер та піти до бомбосховища.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188640"/>
            <a:ext cx="11713301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Сугестивна технологія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3" y="1698171"/>
            <a:ext cx="10985863" cy="4911636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релаксопедичного уроку: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1. Попереднє ознайомлення з новим матеріалом, формування зорових та слухових зв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2. Уведення учнів у стан релаксації.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3. Релаксопедичне засвоєння нової інформації. Створення стійких звукомоторних образів.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4. Завершення релаксопедичного сеансу («Я вірю в себе!», «Я гарно запам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ятав матеріал!»)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5. Виведення зі стану релаксації. Виконання письмових завдань для перевірки якості засвоєння матеріалу і творчих завдань.</a:t>
            </a:r>
          </a:p>
          <a:p>
            <a:pPr marL="0">
              <a:spcBef>
                <a:spcPts val="0"/>
              </a:spcBef>
            </a:pPr>
            <a:endParaRPr lang="uk-UA" sz="2800" dirty="0" smtClean="0"/>
          </a:p>
          <a:p>
            <a:pPr marL="0">
              <a:spcBef>
                <a:spcPts val="0"/>
              </a:spcBef>
            </a:pPr>
            <a:endParaRPr lang="uk-UA" sz="2800" dirty="0" smtClean="0"/>
          </a:p>
          <a:p>
            <a:pPr marL="0">
              <a:spcBef>
                <a:spcPts val="0"/>
              </a:spcBef>
            </a:pPr>
            <a:endParaRPr lang="uk-UA" sz="2800" dirty="0" smtClean="0"/>
          </a:p>
          <a:p>
            <a:pPr marL="0">
              <a:spcBef>
                <a:spcPts val="0"/>
              </a:spcBef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772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640080"/>
            <a:ext cx="11617291" cy="8447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евристичного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717074"/>
            <a:ext cx="10267406" cy="359228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Цикл евристичної освітньої ситуації: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Мотивація діяльності.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Постановка проблеми.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Особисте розв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язування проблеми учасниками ситуації.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 Демонстрація освітніх продуктів.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5. Їх порівняння з культурно-історичними аналогами.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6. Рефлексія результатів.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3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613954"/>
            <a:ext cx="11809312" cy="9428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інтерактивного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5" y="2429691"/>
            <a:ext cx="8673737" cy="342247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Орієнтовна структура уроку: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Мотивація діяльності.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Визначення теми й очікуваних результатів.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Надання необхідної інформації.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 Інтерактивна вправа.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5. Підбиття підсумків і рефлексія результатів.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0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260648"/>
            <a:ext cx="11713301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Класифікація педагогічних технологій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1042127"/>
              </p:ext>
            </p:extLst>
          </p:nvPr>
        </p:nvGraphicFramePr>
        <p:xfrm>
          <a:off x="479128" y="1484785"/>
          <a:ext cx="10897459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08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764704"/>
            <a:ext cx="11233248" cy="93610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9350" y="2564905"/>
            <a:ext cx="11713303" cy="3888431"/>
            <a:chOff x="331444" y="3899765"/>
            <a:chExt cx="8452849" cy="1361932"/>
          </a:xfrm>
        </p:grpSpPr>
        <p:sp>
          <p:nvSpPr>
            <p:cNvPr id="9" name="Полилиния 8"/>
            <p:cNvSpPr/>
            <p:nvPr/>
          </p:nvSpPr>
          <p:spPr>
            <a:xfrm>
              <a:off x="331444" y="3899765"/>
              <a:ext cx="2440354" cy="1361932"/>
            </a:xfrm>
            <a:custGeom>
              <a:avLst/>
              <a:gdLst>
                <a:gd name="connsiteX0" fmla="*/ 0 w 2269887"/>
                <a:gd name="connsiteY0" fmla="*/ 136193 h 1361932"/>
                <a:gd name="connsiteX1" fmla="*/ 136193 w 2269887"/>
                <a:gd name="connsiteY1" fmla="*/ 0 h 1361932"/>
                <a:gd name="connsiteX2" fmla="*/ 2133694 w 2269887"/>
                <a:gd name="connsiteY2" fmla="*/ 0 h 1361932"/>
                <a:gd name="connsiteX3" fmla="*/ 2269887 w 2269887"/>
                <a:gd name="connsiteY3" fmla="*/ 136193 h 1361932"/>
                <a:gd name="connsiteX4" fmla="*/ 2269887 w 2269887"/>
                <a:gd name="connsiteY4" fmla="*/ 1225739 h 1361932"/>
                <a:gd name="connsiteX5" fmla="*/ 2133694 w 2269887"/>
                <a:gd name="connsiteY5" fmla="*/ 1361932 h 1361932"/>
                <a:gd name="connsiteX6" fmla="*/ 136193 w 2269887"/>
                <a:gd name="connsiteY6" fmla="*/ 1361932 h 1361932"/>
                <a:gd name="connsiteX7" fmla="*/ 0 w 2269887"/>
                <a:gd name="connsiteY7" fmla="*/ 1225739 h 1361932"/>
                <a:gd name="connsiteX8" fmla="*/ 0 w 2269887"/>
                <a:gd name="connsiteY8" fmla="*/ 136193 h 13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887" h="1361932">
                  <a:moveTo>
                    <a:pt x="0" y="136193"/>
                  </a:moveTo>
                  <a:cubicBezTo>
                    <a:pt x="0" y="60976"/>
                    <a:pt x="60976" y="0"/>
                    <a:pt x="136193" y="0"/>
                  </a:cubicBezTo>
                  <a:lnTo>
                    <a:pt x="2133694" y="0"/>
                  </a:lnTo>
                  <a:cubicBezTo>
                    <a:pt x="2208911" y="0"/>
                    <a:pt x="2269887" y="60976"/>
                    <a:pt x="2269887" y="136193"/>
                  </a:cubicBezTo>
                  <a:lnTo>
                    <a:pt x="2269887" y="1225739"/>
                  </a:lnTo>
                  <a:cubicBezTo>
                    <a:pt x="2269887" y="1300956"/>
                    <a:pt x="2208911" y="1361932"/>
                    <a:pt x="2133694" y="1361932"/>
                  </a:cubicBezTo>
                  <a:lnTo>
                    <a:pt x="136193" y="1361932"/>
                  </a:lnTo>
                  <a:cubicBezTo>
                    <a:pt x="60976" y="1361932"/>
                    <a:pt x="0" y="1300956"/>
                    <a:pt x="0" y="1225739"/>
                  </a:cubicBezTo>
                  <a:lnTo>
                    <a:pt x="0" y="1361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760" tIns="142760" rIns="142760" bIns="14276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tx1"/>
                  </a:solidFill>
                </a:rPr>
                <a:t>Інтерактивні технології навчання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10800000" flipH="1">
              <a:off x="2617870" y="4141571"/>
              <a:ext cx="748189" cy="878319"/>
            </a:xfrm>
            <a:custGeom>
              <a:avLst/>
              <a:gdLst>
                <a:gd name="connsiteX0" fmla="*/ 0 w 594258"/>
                <a:gd name="connsiteY0" fmla="*/ 230266 h 1151331"/>
                <a:gd name="connsiteX1" fmla="*/ 297129 w 594258"/>
                <a:gd name="connsiteY1" fmla="*/ 230266 h 1151331"/>
                <a:gd name="connsiteX2" fmla="*/ 297129 w 594258"/>
                <a:gd name="connsiteY2" fmla="*/ 0 h 1151331"/>
                <a:gd name="connsiteX3" fmla="*/ 594258 w 594258"/>
                <a:gd name="connsiteY3" fmla="*/ 575666 h 1151331"/>
                <a:gd name="connsiteX4" fmla="*/ 297129 w 594258"/>
                <a:gd name="connsiteY4" fmla="*/ 1151331 h 1151331"/>
                <a:gd name="connsiteX5" fmla="*/ 297129 w 594258"/>
                <a:gd name="connsiteY5" fmla="*/ 921065 h 1151331"/>
                <a:gd name="connsiteX6" fmla="*/ 0 w 594258"/>
                <a:gd name="connsiteY6" fmla="*/ 921065 h 1151331"/>
                <a:gd name="connsiteX7" fmla="*/ 0 w 594258"/>
                <a:gd name="connsiteY7" fmla="*/ 230266 h 115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258" h="1151331">
                  <a:moveTo>
                    <a:pt x="594258" y="230266"/>
                  </a:moveTo>
                  <a:lnTo>
                    <a:pt x="297129" y="230266"/>
                  </a:lnTo>
                  <a:lnTo>
                    <a:pt x="297129" y="0"/>
                  </a:lnTo>
                  <a:lnTo>
                    <a:pt x="0" y="575666"/>
                  </a:lnTo>
                  <a:lnTo>
                    <a:pt x="297129" y="1151331"/>
                  </a:lnTo>
                  <a:lnTo>
                    <a:pt x="297129" y="921065"/>
                  </a:lnTo>
                  <a:lnTo>
                    <a:pt x="594258" y="921065"/>
                  </a:lnTo>
                  <a:lnTo>
                    <a:pt x="594258" y="2302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30265" rIns="178277" bIns="23026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66058" y="3899765"/>
              <a:ext cx="2539262" cy="1361932"/>
            </a:xfrm>
            <a:custGeom>
              <a:avLst/>
              <a:gdLst>
                <a:gd name="connsiteX0" fmla="*/ 0 w 2269887"/>
                <a:gd name="connsiteY0" fmla="*/ 136193 h 1361932"/>
                <a:gd name="connsiteX1" fmla="*/ 136193 w 2269887"/>
                <a:gd name="connsiteY1" fmla="*/ 0 h 1361932"/>
                <a:gd name="connsiteX2" fmla="*/ 2133694 w 2269887"/>
                <a:gd name="connsiteY2" fmla="*/ 0 h 1361932"/>
                <a:gd name="connsiteX3" fmla="*/ 2269887 w 2269887"/>
                <a:gd name="connsiteY3" fmla="*/ 136193 h 1361932"/>
                <a:gd name="connsiteX4" fmla="*/ 2269887 w 2269887"/>
                <a:gd name="connsiteY4" fmla="*/ 1225739 h 1361932"/>
                <a:gd name="connsiteX5" fmla="*/ 2133694 w 2269887"/>
                <a:gd name="connsiteY5" fmla="*/ 1361932 h 1361932"/>
                <a:gd name="connsiteX6" fmla="*/ 136193 w 2269887"/>
                <a:gd name="connsiteY6" fmla="*/ 1361932 h 1361932"/>
                <a:gd name="connsiteX7" fmla="*/ 0 w 2269887"/>
                <a:gd name="connsiteY7" fmla="*/ 1225739 h 1361932"/>
                <a:gd name="connsiteX8" fmla="*/ 0 w 2269887"/>
                <a:gd name="connsiteY8" fmla="*/ 136193 h 13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887" h="1361932">
                  <a:moveTo>
                    <a:pt x="0" y="136193"/>
                  </a:moveTo>
                  <a:cubicBezTo>
                    <a:pt x="0" y="60976"/>
                    <a:pt x="60976" y="0"/>
                    <a:pt x="136193" y="0"/>
                  </a:cubicBezTo>
                  <a:lnTo>
                    <a:pt x="2133694" y="0"/>
                  </a:lnTo>
                  <a:cubicBezTo>
                    <a:pt x="2208911" y="0"/>
                    <a:pt x="2269887" y="60976"/>
                    <a:pt x="2269887" y="136193"/>
                  </a:cubicBezTo>
                  <a:lnTo>
                    <a:pt x="2269887" y="1225739"/>
                  </a:lnTo>
                  <a:cubicBezTo>
                    <a:pt x="2269887" y="1300956"/>
                    <a:pt x="2208911" y="1361932"/>
                    <a:pt x="2133694" y="1361932"/>
                  </a:cubicBezTo>
                  <a:lnTo>
                    <a:pt x="136193" y="1361932"/>
                  </a:lnTo>
                  <a:cubicBezTo>
                    <a:pt x="60976" y="1361932"/>
                    <a:pt x="0" y="1300956"/>
                    <a:pt x="0" y="1225739"/>
                  </a:cubicBezTo>
                  <a:lnTo>
                    <a:pt x="0" y="1361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760" tIns="142760" rIns="142760" bIns="14276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tx1"/>
                  </a:solidFill>
                </a:rPr>
                <a:t>Технологія проєктного навчання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05320" y="4141571"/>
              <a:ext cx="682904" cy="878319"/>
            </a:xfrm>
            <a:custGeom>
              <a:avLst/>
              <a:gdLst>
                <a:gd name="connsiteX0" fmla="*/ 0 w 682903"/>
                <a:gd name="connsiteY0" fmla="*/ 230585 h 1152924"/>
                <a:gd name="connsiteX1" fmla="*/ 341452 w 682903"/>
                <a:gd name="connsiteY1" fmla="*/ 230585 h 1152924"/>
                <a:gd name="connsiteX2" fmla="*/ 341452 w 682903"/>
                <a:gd name="connsiteY2" fmla="*/ 0 h 1152924"/>
                <a:gd name="connsiteX3" fmla="*/ 682903 w 682903"/>
                <a:gd name="connsiteY3" fmla="*/ 576462 h 1152924"/>
                <a:gd name="connsiteX4" fmla="*/ 341452 w 682903"/>
                <a:gd name="connsiteY4" fmla="*/ 1152924 h 1152924"/>
                <a:gd name="connsiteX5" fmla="*/ 341452 w 682903"/>
                <a:gd name="connsiteY5" fmla="*/ 922339 h 1152924"/>
                <a:gd name="connsiteX6" fmla="*/ 0 w 682903"/>
                <a:gd name="connsiteY6" fmla="*/ 922339 h 1152924"/>
                <a:gd name="connsiteX7" fmla="*/ 0 w 682903"/>
                <a:gd name="connsiteY7" fmla="*/ 230585 h 1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903" h="1152924">
                  <a:moveTo>
                    <a:pt x="0" y="230585"/>
                  </a:moveTo>
                  <a:lnTo>
                    <a:pt x="341452" y="230585"/>
                  </a:lnTo>
                  <a:lnTo>
                    <a:pt x="341452" y="0"/>
                  </a:lnTo>
                  <a:lnTo>
                    <a:pt x="682903" y="576462"/>
                  </a:lnTo>
                  <a:lnTo>
                    <a:pt x="341452" y="1152924"/>
                  </a:lnTo>
                  <a:lnTo>
                    <a:pt x="341452" y="922339"/>
                  </a:lnTo>
                  <a:lnTo>
                    <a:pt x="0" y="922339"/>
                  </a:lnTo>
                  <a:lnTo>
                    <a:pt x="0" y="23058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30585" rIns="204871" bIns="23058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588225" y="3899765"/>
              <a:ext cx="2196068" cy="1361932"/>
            </a:xfrm>
            <a:custGeom>
              <a:avLst/>
              <a:gdLst>
                <a:gd name="connsiteX0" fmla="*/ 0 w 2269887"/>
                <a:gd name="connsiteY0" fmla="*/ 136193 h 1361932"/>
                <a:gd name="connsiteX1" fmla="*/ 136193 w 2269887"/>
                <a:gd name="connsiteY1" fmla="*/ 0 h 1361932"/>
                <a:gd name="connsiteX2" fmla="*/ 2133694 w 2269887"/>
                <a:gd name="connsiteY2" fmla="*/ 0 h 1361932"/>
                <a:gd name="connsiteX3" fmla="*/ 2269887 w 2269887"/>
                <a:gd name="connsiteY3" fmla="*/ 136193 h 1361932"/>
                <a:gd name="connsiteX4" fmla="*/ 2269887 w 2269887"/>
                <a:gd name="connsiteY4" fmla="*/ 1225739 h 1361932"/>
                <a:gd name="connsiteX5" fmla="*/ 2133694 w 2269887"/>
                <a:gd name="connsiteY5" fmla="*/ 1361932 h 1361932"/>
                <a:gd name="connsiteX6" fmla="*/ 136193 w 2269887"/>
                <a:gd name="connsiteY6" fmla="*/ 1361932 h 1361932"/>
                <a:gd name="connsiteX7" fmla="*/ 0 w 2269887"/>
                <a:gd name="connsiteY7" fmla="*/ 1225739 h 1361932"/>
                <a:gd name="connsiteX8" fmla="*/ 0 w 2269887"/>
                <a:gd name="connsiteY8" fmla="*/ 136193 h 13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887" h="1361932">
                  <a:moveTo>
                    <a:pt x="0" y="136193"/>
                  </a:moveTo>
                  <a:cubicBezTo>
                    <a:pt x="0" y="60976"/>
                    <a:pt x="60976" y="0"/>
                    <a:pt x="136193" y="0"/>
                  </a:cubicBezTo>
                  <a:lnTo>
                    <a:pt x="2133694" y="0"/>
                  </a:lnTo>
                  <a:cubicBezTo>
                    <a:pt x="2208911" y="0"/>
                    <a:pt x="2269887" y="60976"/>
                    <a:pt x="2269887" y="136193"/>
                  </a:cubicBezTo>
                  <a:lnTo>
                    <a:pt x="2269887" y="1225739"/>
                  </a:lnTo>
                  <a:cubicBezTo>
                    <a:pt x="2269887" y="1300956"/>
                    <a:pt x="2208911" y="1361932"/>
                    <a:pt x="2133694" y="1361932"/>
                  </a:cubicBezTo>
                  <a:lnTo>
                    <a:pt x="136193" y="1361932"/>
                  </a:lnTo>
                  <a:cubicBezTo>
                    <a:pt x="60976" y="1361932"/>
                    <a:pt x="0" y="1300956"/>
                    <a:pt x="0" y="1225739"/>
                  </a:cubicBezTo>
                  <a:lnTo>
                    <a:pt x="0" y="1361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760" tIns="142760" rIns="142760" bIns="14276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tx1"/>
                  </a:solidFill>
                </a:rPr>
                <a:t>Комп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’</a:t>
              </a:r>
              <a:r>
                <a:rPr lang="uk-UA" sz="2400" b="1" dirty="0" smtClean="0">
                  <a:solidFill>
                    <a:schemeClr val="tx1"/>
                  </a:solidFill>
                </a:rPr>
                <a:t>ютерні технології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11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5" y="116632"/>
            <a:ext cx="10972800" cy="79208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Авторські технології навчання: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0" y="1052736"/>
            <a:ext cx="11713301" cy="580526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проблемного навчання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(Дж. Дьюи).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інтенсифікації навчання на основі знакових моделей навчального матеріалу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(В. Шаталов).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перспективно випереджувального навчання з коментованим управлінням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(С. Лисенкова).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диференційованого навчанн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(М. Гузик, І. Закатова).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індивідуалізації навчання: метод проєктів, батьківська система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І. Унт, А. Границька, В. Шадриков та інші).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програмованого навчання: блочне навчання, модульне навчання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(Б.Скінер, Н. Краудер).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укрупнення дидактичних одиниць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Ерднієв).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поетапного формування розумових дій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(Л.Виготський, П. Гальперін, Н. Тализіна).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оптимізації процесу навчання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(Ю. Бабанський).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розвивального навчання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(Л. Занков).</a:t>
            </a:r>
          </a:p>
          <a:p>
            <a:pPr marL="0" indent="357188">
              <a:spcBef>
                <a:spcPts val="0"/>
              </a:spcBef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розвивального навчання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Д.Ельконін – В.Давидов).</a:t>
            </a:r>
          </a:p>
          <a:p>
            <a:pPr marL="0" indent="357188">
              <a:spcBef>
                <a:spcPts val="0"/>
              </a:spcBef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14350">
              <a:spcBef>
                <a:spcPts val="0"/>
              </a:spcBef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14350">
              <a:spcBef>
                <a:spcPts val="0"/>
              </a:spcBef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13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2" y="188640"/>
            <a:ext cx="11137237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Відмінності між змістом понять</a:t>
            </a:r>
            <a:b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навчання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50" y="1340768"/>
            <a:ext cx="11713301" cy="518457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Ступінь деталізації. Методика - загальний напрямок діяльності, технологія – прикладна реалізація дидактичного процесу.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Зміст. </a:t>
            </a:r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відтворює  внутрішній зміст певних правил, як ідеологія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Технологія </a:t>
            </a: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послідовність  певних правил, жорсткий алгоритм дій</a:t>
            </a: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Результат. Планувати реалізацію методики завжди складно. А результат вдалого використання технології можна легко передбачити.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потребує більш творчого підходу до її  застосування та є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ядром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технології 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орієнтована більше на педагога, а технологія – на учня.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процесі застосування  багатьох методик напрацьовуються певні правила та  жорсткий алгоритм дій,  що перетворює її в технологію. Усе починається з методики, а закінчується технологіями.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006"/>
            <a:ext cx="8596668" cy="73152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Стратегія і методика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45473"/>
            <a:ext cx="10204026" cy="5290457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(дав.-гр. στρατηγία, страта тегів — мистецтво полководця)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 загальний, недеталізований план, що охоплює довготривалий проміжок часу, спосіб досягнення важливої мети.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Педагогічна стратегія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 стабільна лінія поведінки у здійсненні своїх педагогічних дій, яка підпорядкована певній ідеї.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сукупність взаємозв'язаних способів та прийомів доцільного проведення будь-якої роботи.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Методика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вчення про методи викладання певної науки, предмета.</a:t>
            </a:r>
          </a:p>
          <a:p>
            <a:pPr algn="just"/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Те́хніка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(від гре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ц.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techne —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майстерні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— сукупність засобів, створених людством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(знання+практика)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обслуговування своїх потреб виробничого і невиробничого характеру.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97" y="188640"/>
            <a:ext cx="10659800" cy="64807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 є інструментарієм навчання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908720"/>
            <a:ext cx="11617291" cy="5616624"/>
          </a:xfrm>
        </p:spPr>
        <p:txBody>
          <a:bodyPr>
            <a:normAutofit/>
          </a:bodyPr>
          <a:lstStyle/>
          <a:p>
            <a:pPr marL="342900" indent="-342900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- це спосіб теоретичного дослідження або практичного здійснення.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- це спосіб чинити якимось певним чином, варіант дії, обраний тією або іншою людиною / організацією і т. п. </a:t>
            </a:r>
          </a:p>
          <a:p>
            <a:pPr marL="342900" indent="-342900"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Інноваційні методи передбачають: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зростання ролі учня в</a:t>
            </a:r>
            <a:r>
              <a:rPr lang="uk-UA" sz="24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освітньому процесі, зміщення центру (фокусу) освітнього процесу від вчителя до учня;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посилення функції підтримки учня, допомоги йому в організації індивідуального освітнього процесу; 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можливість зворотного зв’язку вчителя з кожним учнем у процесі взаємодії.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ts val="0"/>
              </a:spcBef>
            </a:pPr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спосіб виконання або здійснення чого-небудь</a:t>
            </a:r>
            <a:r>
              <a:rPr lang="ru-RU" sz="2400" dirty="0" smtClean="0"/>
              <a:t>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22068"/>
            <a:ext cx="7249886" cy="614643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Групові стратегії  </a:t>
            </a:r>
            <a:endParaRPr lang="ru-RU" sz="4000" b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372" y="209006"/>
            <a:ext cx="11329259" cy="843731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Питання для обговорення: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3392" y="1700808"/>
            <a:ext cx="11329259" cy="46085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/>
              <a:t>  </a:t>
            </a:r>
            <a:r>
              <a:rPr lang="uk-UA" sz="3200" dirty="0" smtClean="0">
                <a:solidFill>
                  <a:srgbClr val="C00000"/>
                </a:solidFill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Сучасна дидактика, її розділи. 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Організація сучасного освітнього процесу. Інноваційне освітнє середовище. Форми навчання. 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3.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Реалізація сучасних підходів до навчання за допомого інноваційних педагогічних інструментів. Поняття “освітні технології”, “педагогічні технології”, “технології навчання”. Відмінності між поняттями “технологія” і “методика”.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4.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Методика, методи, прийоми, стратегії як засоби реалізації інноваційних підходів до навчання. 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      5.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Дистанційна форма навчання як одна з інноваційних форм організації освітнього процесу. 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5219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5360" y="1628800"/>
            <a:ext cx="11617291" cy="504056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доров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язберігаючі технології;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технологія проєктної діяльності;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технологія дослідницької діяльності;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інформаційно-комунікаційні технології;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особистісно орієнтовані технології;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технологія портфоліо дошкільника і вихователя;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ігрові технології;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 технологія «ТРВЗ</a:t>
            </a:r>
            <a:r>
              <a:rPr lang="uk-UA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(теорія рішення винахідницьких задач</a:t>
            </a: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та інші.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372" y="188641"/>
            <a:ext cx="11137237" cy="1368152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Педагогічні технології в дошкільній освіті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4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2068"/>
            <a:ext cx="12191999" cy="614643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Інноваційні методики, технології, техніки, методи, прийоми в дошкільній освіті </a:t>
            </a:r>
            <a:endParaRPr lang="ru-RU" sz="2400" b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070"/>
            <a:ext cx="8596668" cy="6792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потрібно плутати, наприклад: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267097"/>
            <a:ext cx="4185623" cy="73152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Дидактичні засоби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5745" y="2351314"/>
            <a:ext cx="4185623" cy="3690048"/>
          </a:xfrm>
        </p:spPr>
        <p:txBody>
          <a:bodyPr/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Ігровий набір “Палички Кюїзенера”.</a:t>
            </a:r>
          </a:p>
          <a:p>
            <a:pPr>
              <a:buNone/>
            </a:pP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Ігровий набір  “Розвивальні ігри Воскобовича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Ігри  Б.Нікітіна.</a:t>
            </a:r>
          </a:p>
          <a:p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Набір “Логічні блоки Дьєнеша.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358538"/>
            <a:ext cx="4185618" cy="8752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технології, методи, методики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8384" y="2312127"/>
            <a:ext cx="4185617" cy="3729236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роботи за допомогою дидактичного засобу  “Палички Кюїзенера”.</a:t>
            </a:r>
          </a:p>
          <a:p>
            <a:pPr lvl="0"/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Методика В. Воскобовича.</a:t>
            </a: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Методика інтегрованого навчання і виховання Б.Нікітіна.</a:t>
            </a: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Методика З. Дьєнеша.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4473359" y="381000"/>
            <a:ext cx="3962400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5400" b="1" dirty="0">
                <a:ln w="1905">
                  <a:solidFill>
                    <a:srgbClr val="069FBE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Сенкан</a:t>
            </a:r>
            <a:endParaRPr lang="en-US" sz="5400" b="1" dirty="0">
              <a:ln w="1905">
                <a:solidFill>
                  <a:srgbClr val="069FBE"/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39349" y="1371600"/>
          <a:ext cx="11617291" cy="522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624417" y="1"/>
            <a:ext cx="109728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Джигсоу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51" y="764705"/>
            <a:ext cx="10167800" cy="5453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Цю методику корисно використовувати на уроках мови. Кожен у цій групі буде “вчителем” і </a:t>
            </a:r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“учнем</a:t>
            </a:r>
            <a: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Ця стратегія є видом групової діяльності і може бути застосована на уроках майже всіх типів. За допомогою методу “джигсоу” легко організувати самостійне і глибоке вивчення складного матеріалу. Учні виступають в ролі вчителя, працювати мусять сумлінно, адже від кожного з них залежить рівень щойно </a:t>
            </a:r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засвоєних </a:t>
            </a:r>
            <a: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знань.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070"/>
            <a:ext cx="8596668" cy="73151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“Капелюхів Едварда Де Боно”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99114.0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470" y="888274"/>
            <a:ext cx="7968342" cy="5460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84" y="4558937"/>
            <a:ext cx="10541726" cy="1933304"/>
          </a:xfrm>
        </p:spPr>
        <p:txBody>
          <a:bodyPr>
            <a:normAutofit/>
          </a:bodyPr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Суть прийому «Фішбоун» (риб'яча кісточка) полягає в постановці проблеми, яка вивчається  на уроці, у визначенні її аспектів  і знаходженні аргументів, фактів на підтвердження тієї або іншої точки зору на цю проблему.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6" descr="0024-024-Priem-FISHB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1488018" y="333375"/>
            <a:ext cx="921596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Фішбоун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(Риб'яча кісточка)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573464"/>
            <a:ext cx="12192000" cy="3284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Голова – питання теми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Верхні кісточки – основні поняття теми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Нижні кісточки – суть понять 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Хвіст – відповідь на питання 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Записи мають бути короткими,  бути ключовими словами або фразами, що відображають суть.</a:t>
            </a:r>
          </a:p>
        </p:txBody>
      </p:sp>
      <p:pic>
        <p:nvPicPr>
          <p:cNvPr id="45060" name="Picture 7" descr="5504987-n-n-n--n---n-n-n---n--n-----n--n-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17" y="1557338"/>
            <a:ext cx="104648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7200"/>
            <a:ext cx="8128000" cy="1371600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11430"/>
                <a:solidFill>
                  <a:schemeClr val="accent5">
                    <a:lumMod val="75000"/>
                  </a:schemeClr>
                </a:solidFill>
              </a:rPr>
              <a:t>Асоціативний кущ</a:t>
            </a:r>
            <a:r>
              <a:rPr lang="en-US" sz="4000" b="1" dirty="0" smtClean="0">
                <a:ln w="11430"/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ln w="11430"/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4000" b="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Етапи роботи</a:t>
            </a:r>
            <a:endParaRPr lang="ru-RU" sz="4000" b="1" dirty="0" smtClean="0">
              <a:ln w="11430"/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905000"/>
          <a:ext cx="1219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3759200" y="1219200"/>
            <a:ext cx="2743200" cy="2133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uk-UA" dirty="0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6400800" y="1066800"/>
            <a:ext cx="2743200" cy="213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2438400" y="2667000"/>
            <a:ext cx="2743200" cy="2133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3759200" y="4419600"/>
            <a:ext cx="2743200" cy="213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7823200" y="2590800"/>
            <a:ext cx="2743200" cy="2133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6502400" y="4419600"/>
            <a:ext cx="2743200" cy="2133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44" name="Oval 6"/>
          <p:cNvSpPr>
            <a:spLocks noChangeArrowheads="1"/>
          </p:cNvSpPr>
          <p:nvPr/>
        </p:nvSpPr>
        <p:spPr bwMode="auto">
          <a:xfrm>
            <a:off x="5181600" y="2768600"/>
            <a:ext cx="2743200" cy="2133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2032000" y="0"/>
            <a:ext cx="79248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Ромашка Блума</a:t>
            </a:r>
            <a:endParaRPr lang="ru-RU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962400" y="1905001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dirty="0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983567" y="1628775"/>
            <a:ext cx="2235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C00000"/>
                </a:solidFill>
              </a:rPr>
              <a:t>Прості питання</a:t>
            </a:r>
          </a:p>
          <a:p>
            <a:pPr algn="ctr">
              <a:spcBef>
                <a:spcPct val="50000"/>
              </a:spcBef>
            </a:pPr>
            <a:r>
              <a:rPr lang="uk-UA" sz="2000" b="1" dirty="0"/>
              <a:t>Що? ДЕ?</a:t>
            </a:r>
            <a:endParaRPr lang="ru-RU" sz="2000" b="1" dirty="0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6769100" y="1268413"/>
            <a:ext cx="2235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Практичні питання</a:t>
            </a:r>
          </a:p>
          <a:p>
            <a:pPr algn="ctr">
              <a:spcBef>
                <a:spcPct val="50000"/>
              </a:spcBef>
            </a:pPr>
            <a:r>
              <a:rPr lang="uk-UA" sz="1600" b="1" dirty="0"/>
              <a:t>Як це можна використати? </a:t>
            </a:r>
            <a:endParaRPr lang="ru-RU" sz="1600" b="1" dirty="0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7920567" y="3068638"/>
            <a:ext cx="252306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Оцінювальні питання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На скільки цінним є..?</a:t>
            </a:r>
            <a:endParaRPr lang="ru-RU" b="1" dirty="0"/>
          </a:p>
        </p:txBody>
      </p:sp>
      <p:sp>
        <p:nvSpPr>
          <p:cNvPr id="14350" name="Text Box 19"/>
          <p:cNvSpPr txBox="1">
            <a:spLocks noChangeArrowheads="1"/>
          </p:cNvSpPr>
          <p:nvPr/>
        </p:nvSpPr>
        <p:spPr bwMode="auto">
          <a:xfrm>
            <a:off x="5283200" y="3276600"/>
            <a:ext cx="254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Читаємо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</a:rPr>
              <a:t>та запитуємо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807200" y="5105400"/>
            <a:ext cx="2235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Творчі питання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Як би…</a:t>
            </a:r>
            <a:endParaRPr lang="ru-RU" b="1" dirty="0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3790951" y="5181600"/>
            <a:ext cx="268816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Пояснювальні питання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Чому?</a:t>
            </a:r>
            <a:endParaRPr lang="ru-RU" b="1" dirty="0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2446867" y="3068639"/>
            <a:ext cx="271568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Уточнювальні питання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Ти вважаєш..?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20" grpId="0"/>
      <p:bldP spid="47121" grpId="0"/>
      <p:bldP spid="47122" grpId="0"/>
      <p:bldP spid="47124" grpId="0"/>
      <p:bldP spid="47125" grpId="0"/>
      <p:bldP spid="47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90109" y="1"/>
            <a:ext cx="9567135" cy="764704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12192000" cy="594928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Коновалова М. В. Педагогічні технології: інструментарій, механізми, технологічна карта / М. В. Коновалова, Ю.О.Куликова, О. П. Семиволос. - Х. : Вид. група «Основа», 2016. – 96с.- (Серія «Золота педагогічна скарбниця»).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школа: порадник для вчителя / за заг. ред. Н. М. Бібік. – Київ : Літера ЛТД, 2018. – 160 с.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Н. Розвиток критичного мислення. Інноваційні форми роботи для дітей і дорослих / Н. Харченко. – Київ : «Видавнича група «Шкільний світ»», 2018. – 120 с. – Серія «Бібліотека «Шкільного світу»»).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Дичківська І. Інноваційні педагогічні технології / Ілона Дичківська. - К.:Академвидав, 2018. - 3-є вид., випр. - 304 с. - Серія “Альма-матер”.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 навчання: Навч. посібн. для студ. технічних навчальних закладів / [Кол. авторів; відп. ред. Бахтіярова Х.Ш.; наук. ред. Арістова А.В.; упорядн. словника Волобуєва С.В.]. – К. : НТУ, 2017. – 172 с.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Паркер Р. Діяльнісний підхід у школі. Дослідження інтегрованих педагогік, що ґрунтуються на ігровому діяльнісному підході та сприяють всебічному розвитку дітей початкової школи / Рейчел Паркер, Бо Ст’єрне Томсен. - Біла книга, The LEGO Foundation, 2019. - 39 с.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416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41" y="0"/>
            <a:ext cx="9208459" cy="7647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Діаграма Вена</a:t>
            </a:r>
            <a:endParaRPr lang="ru-RU" sz="4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44136" y="908720"/>
            <a:ext cx="103588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2913"/>
            <a:r>
              <a:rPr lang="uk-UA" b="1" dirty="0">
                <a:solidFill>
                  <a:srgbClr val="312C94"/>
                </a:solidFill>
                <a:latin typeface="Candara" pitchFamily="34" charset="0"/>
              </a:rPr>
              <a:t> </a:t>
            </a:r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Техніка графічного подання інформації, що виявляється </a:t>
            </a:r>
            <a:r>
              <a:rPr lang="uk-UA" sz="2400" b="1" dirty="0" smtClean="0">
                <a:solidFill>
                  <a:srgbClr val="312C94"/>
                </a:solidFill>
                <a:latin typeface="Candara" pitchFamily="34" charset="0"/>
              </a:rPr>
              <a:t>під час обговорення </a:t>
            </a:r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двох ідей або текстів, між якими існують загальні </a:t>
            </a:r>
            <a:br>
              <a:rPr lang="uk-UA" sz="2400" b="1" dirty="0">
                <a:solidFill>
                  <a:srgbClr val="312C94"/>
                </a:solidFill>
                <a:latin typeface="Candara" pitchFamily="34" charset="0"/>
              </a:rPr>
            </a:br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та відмінні риси. </a:t>
            </a:r>
            <a:endParaRPr lang="ru-RU" sz="2400" b="1" dirty="0">
              <a:solidFill>
                <a:srgbClr val="312C94"/>
              </a:solidFill>
              <a:latin typeface="Candara" pitchFamily="34" charset="0"/>
            </a:endParaRPr>
          </a:p>
          <a:p>
            <a:pPr indent="442913"/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Інформацію подано у вигляді двох або кількох кіл, які </a:t>
            </a:r>
            <a:br>
              <a:rPr lang="uk-UA" sz="2400" b="1" dirty="0">
                <a:solidFill>
                  <a:srgbClr val="312C94"/>
                </a:solidFill>
                <a:latin typeface="Candara" pitchFamily="34" charset="0"/>
              </a:rPr>
            </a:br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накладають одне на одне.</a:t>
            </a:r>
            <a:endParaRPr lang="ru-RU" sz="2400" b="1" dirty="0">
              <a:solidFill>
                <a:srgbClr val="312C94"/>
              </a:solidFill>
              <a:latin typeface="Candar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391478" y="2926616"/>
            <a:ext cx="9121013" cy="3931384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«Передбачення»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39349" y="1219200"/>
          <a:ext cx="11343051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381000" y="326570"/>
            <a:ext cx="10972800" cy="81642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Дискусії та дебати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7596" y="1196975"/>
            <a:ext cx="8791905" cy="2071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Учень має вміти дискутувати, брати участь у дебатах, щоб уникнути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нав’язування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чужої думки.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350" y="3429000"/>
            <a:ext cx="11713300" cy="3429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ведення дискусій: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Висловлюватись слід почергово.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можна перебивати того, хто говорить.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Критикувати слід ідеї, а не осіб, які їх висловлюють.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Необхідно поважати всі думки (позиції).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Сміятися можна лише над жартами.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можна змінювати тему дискусій.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Заохочувати до участі в дискусії  інших.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875211" y="261256"/>
            <a:ext cx="8190413" cy="647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“Сітка Елвермана”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149" y="1052736"/>
            <a:ext cx="8216537" cy="288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Стратегія спрямована на організацію дискусії в класі та формування в учнів чіткої позиції щодо обговорюваних проблем. Цей метод доцільно використовувати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процесі перевірки домашнього 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із читання. Ця стратегія записується в такій таблиці: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5414" y="4221088"/>
          <a:ext cx="8256916" cy="2448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4117"/>
                <a:gridCol w="4372192"/>
                <a:gridCol w="2510607"/>
              </a:tblGrid>
              <a:tr h="81609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Так</a:t>
                      </a:r>
                      <a:r>
                        <a:rPr lang="uk-UA" b="1" baseline="0" dirty="0" smtClean="0"/>
                        <a:t> 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Проблема 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Ні </a:t>
                      </a:r>
                      <a:endParaRPr lang="ru-RU" b="1" dirty="0"/>
                    </a:p>
                  </a:txBody>
                  <a:tcPr marL="121920" marR="121920"/>
                </a:tc>
              </a:tr>
              <a:tr h="816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  <a:tr h="816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4888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Нові технології навчання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836712"/>
            <a:ext cx="12192000" cy="15121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Лепбук – порівняно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новий засіб навчання, який правильніше визначити як особливу форму організації навчального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матеріалу.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12192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00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" y="3861049"/>
            <a:ext cx="10724606" cy="2683442"/>
          </a:xfrm>
        </p:spPr>
        <p:txBody>
          <a:bodyPr/>
          <a:lstStyle/>
          <a:p>
            <a:pPr marL="0" indent="633413" algn="just"/>
            <a:r>
              <a:rPr lang="uk-UA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Робота над лепбуками допоможе їх творцям отримати не лише естетичне задоволення від креативної діяльності, а й узагальнити, структурувати вивчений матеріал, розвинути вміння шукати й осмислювати необхідну інформацію, презентувати результати міні-дослідження, сформувати самостійність і відповідальність</a:t>
            </a: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"/>
            <a:ext cx="8976320" cy="386104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7632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11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11952651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Інструментарій педагогічних технологій (М.В.Коновалова та інш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613565"/>
              </p:ext>
            </p:extLst>
          </p:nvPr>
        </p:nvGraphicFramePr>
        <p:xfrm>
          <a:off x="239184" y="1557338"/>
          <a:ext cx="11521016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74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11521280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Інструментарій педагогічних технологій (М.В.Коновалова та інші)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8942251"/>
              </p:ext>
            </p:extLst>
          </p:nvPr>
        </p:nvGraphicFramePr>
        <p:xfrm>
          <a:off x="239185" y="1557338"/>
          <a:ext cx="11713633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18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332656"/>
            <a:ext cx="11617291" cy="129614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Інструментарій педагогічних технологій (М.В.Коновалова та інші)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7378799"/>
              </p:ext>
            </p:extLst>
          </p:nvPr>
        </p:nvGraphicFramePr>
        <p:xfrm>
          <a:off x="334434" y="1700214"/>
          <a:ext cx="11425767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713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332656"/>
            <a:ext cx="11425269" cy="129614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Інструментарій педагогічних технологій (М.В.Коновалова та інші)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330053"/>
              </p:ext>
            </p:extLst>
          </p:nvPr>
        </p:nvGraphicFramePr>
        <p:xfrm>
          <a:off x="334434" y="1556793"/>
          <a:ext cx="11425767" cy="511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50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916832"/>
            <a:ext cx="11456126" cy="47525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Інноваційна освітня діяльність [Електронний ресурс] / Сайт Інституту модернізації змісту освіти. – Режим доступу: </a:t>
            </a: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https://imzo.gov.ua/osvitni-proekti/</a:t>
            </a: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інноваційні програми, проєкти, нові освітні технології, які реалізуються в системі освіти України [Електронний ресурс] / Сайт Комунального вищого навчального закладу Київської обласної ради “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Київський обласний інститут післядипломної освіти педагогічних кадрів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– Режим доступу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https://base.kristti.com.ua/?p=2490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Коршунова О. Всеукраїнський інноваційний освітній проєкт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“Я – дослідник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Методичні рекомендації (в запитаннях та відповідях) [Електронний ресурс] / О. Коршунова, Н. Гущина, І. Василашко. – Режим доступу: </a:t>
            </a:r>
            <a:r>
              <a:rPr lang="uk-UA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http://yakistosviti.com.ua/userfiles/file/jak-doluchytys-do-proektu/metodychni-rekomendacii-ja-doslidnyk-obgovorennja.pdf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188640"/>
            <a:ext cx="11456125" cy="1728192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Інтернет-ресурси:</a:t>
            </a: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Міністерства освіти і науки України: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http://mon/gov.ua/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Міжнародного природничого інтерактивного конкурсу  “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Колосок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http://kolosok.org.ua/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“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 українська школа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nus.org.ua/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6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9889099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Інноваційні методи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2690084"/>
              </p:ext>
            </p:extLst>
          </p:nvPr>
        </p:nvGraphicFramePr>
        <p:xfrm>
          <a:off x="334434" y="1268414"/>
          <a:ext cx="11523133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82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188640"/>
            <a:ext cx="9409045" cy="93610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Інтерактивні методи навчання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5260647"/>
              </p:ext>
            </p:extLst>
          </p:nvPr>
        </p:nvGraphicFramePr>
        <p:xfrm>
          <a:off x="239185" y="1412876"/>
          <a:ext cx="11713633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49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Дискусійні методи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7702351"/>
              </p:ext>
            </p:extLst>
          </p:nvPr>
        </p:nvGraphicFramePr>
        <p:xfrm>
          <a:off x="239185" y="908720"/>
          <a:ext cx="1171363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761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8640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Ігрові методи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1361456"/>
              </p:ext>
            </p:extLst>
          </p:nvPr>
        </p:nvGraphicFramePr>
        <p:xfrm>
          <a:off x="239185" y="1124744"/>
          <a:ext cx="11713633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677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86409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Тренінг-методи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97344994"/>
              </p:ext>
            </p:extLst>
          </p:nvPr>
        </p:nvGraphicFramePr>
        <p:xfrm>
          <a:off x="239185" y="1124744"/>
          <a:ext cx="11713633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482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7392821" cy="201622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Нормативно-правові документи щодо організації дистанційного навчання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360" y="2348881"/>
            <a:ext cx="11425269" cy="4320479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Закони:</a:t>
            </a:r>
            <a:endParaRPr lang="uk-UA" sz="2400" dirty="0" smtClean="0"/>
          </a:p>
          <a:p>
            <a:pPr lvl="0"/>
            <a:r>
              <a:rPr lang="uk-UA" sz="2400" u="sng" dirty="0" smtClean="0">
                <a:hlinkClick r:id="rId2"/>
              </a:rPr>
              <a:t>Закон України "Про освіту" зі змінами № 910-IX від 17.09.2020</a:t>
            </a:r>
            <a:endParaRPr lang="uk-UA" sz="2400" dirty="0" smtClean="0"/>
          </a:p>
          <a:p>
            <a:pPr lvl="0"/>
            <a:r>
              <a:rPr lang="uk-UA" sz="2400" dirty="0" smtClean="0">
                <a:hlinkClick r:id="rId3"/>
              </a:rPr>
              <a:t>ЗАКОН УКРАЇНИ "Про повну загальну середню освіту"</a:t>
            </a:r>
            <a:endParaRPr lang="uk-UA" sz="2400" dirty="0" smtClean="0"/>
          </a:p>
          <a:p>
            <a:r>
              <a:rPr lang="uk-UA" sz="2400" b="1" i="1" dirty="0" smtClean="0"/>
              <a:t>Постанови:</a:t>
            </a:r>
            <a:endParaRPr lang="uk-UA" sz="2400" dirty="0" smtClean="0"/>
          </a:p>
          <a:p>
            <a:pPr lvl="0"/>
            <a:r>
              <a:rPr lang="uk-UA" sz="2400" u="sng" dirty="0" smtClean="0">
                <a:solidFill>
                  <a:srgbClr val="002060"/>
                </a:solidFill>
                <a:hlinkClick r:id="rId4"/>
              </a:rPr>
              <a:t>Постанова Кабінету Міністрів України від 11 березня 2020 року № 211 «Про запобігання поширенню на території України коронавірусу СОVID-19»</a:t>
            </a:r>
            <a:endParaRPr lang="uk-UA" sz="2400" dirty="0" smtClean="0">
              <a:solidFill>
                <a:srgbClr val="002060"/>
              </a:solidFill>
            </a:endParaRPr>
          </a:p>
          <a:p>
            <a:pPr lvl="0"/>
            <a:r>
              <a:rPr lang="uk-UA" sz="2400" dirty="0" smtClean="0">
                <a:solidFill>
                  <a:srgbClr val="002060"/>
                </a:solidFill>
                <a:hlinkClick r:id="rId5"/>
              </a:rPr>
              <a:t>Постанова головного державного санітарного лікаря України від 22.08.2020 №50 "Про затвердження протиепідемічник заходів у закладах освіти на період карантину у зв'язку поширенням коронавірусної хвороби (COVID-19)"</a:t>
            </a:r>
            <a:endParaRPr lang="uk-UA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https://osvita-perechin.gov.ua/uploads/images_21.jpg?1603789762915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203" y="332656"/>
            <a:ext cx="427179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188640"/>
            <a:ext cx="8160905" cy="208823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Накази: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    </a:t>
            </a:r>
            <a:r>
              <a:rPr lang="ru-RU" u="sng" dirty="0" smtClean="0">
                <a:hlinkClick r:id="rId2"/>
              </a:rPr>
              <a:t>НАКАЗ МІНІСТЕРСТВА ОСВІТИ І НАУКИ УКРАЇНИ ВІД 26 ЖОВТНЯ 2020 Р. № 1315  "ПРО ДЕЯКІ ПИТАННЯ ЗАБЕЗПЕЧЕННЯ ДИСТАНЦІЙНОГО НАВЧАННЯ ЗДОБУВАЧІВ ПОВНОЇ ЗАГАЛЬНОЇ СЕРЕДНЬОЇ ОСВІТИ У 2020 - 2021 РОКАХ«</a:t>
            </a:r>
            <a:endParaRPr lang="ru-RU" dirty="0"/>
          </a:p>
        </p:txBody>
      </p:sp>
      <p:pic>
        <p:nvPicPr>
          <p:cNvPr id="5" name="Содержимое 4" descr="https://osvita-perechin.gov.ua/uploads/images_21.jpg?160378976291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267" y="332656"/>
            <a:ext cx="3289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9350" y="2348880"/>
            <a:ext cx="11329257" cy="4032448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hlinkClick r:id="rId4"/>
              </a:rPr>
              <a:t>-    НАКАЗ </a:t>
            </a:r>
            <a:r>
              <a:rPr lang="ru-RU" sz="2400" u="sng" dirty="0" smtClean="0">
                <a:hlinkClick r:id="rId4"/>
              </a:rPr>
              <a:t>  25.04.2013  № 466 "Про затвердження </a:t>
            </a:r>
            <a:r>
              <a:rPr lang="uk-UA" sz="2400" u="sng" dirty="0" smtClean="0">
                <a:hlinkClick r:id="rId4"/>
              </a:rPr>
              <a:t>Положення про дистанційне навчання" зі змінами від 08. 09.2020 </a:t>
            </a:r>
            <a:endParaRPr lang="uk-UA" sz="2400" u="sng" dirty="0" smtClean="0"/>
          </a:p>
          <a:p>
            <a:r>
              <a:rPr lang="ru-RU" sz="2400" u="sng" dirty="0" smtClean="0">
                <a:solidFill>
                  <a:srgbClr val="002060"/>
                </a:solidFill>
                <a:hlinkClick r:id="rId5"/>
              </a:rPr>
              <a:t>-</a:t>
            </a:r>
            <a:r>
              <a:rPr lang="ru-RU" sz="2400" u="sng" dirty="0" smtClean="0">
                <a:hlinkClick r:id="rId5"/>
              </a:rPr>
              <a:t>     НАКАЗ МІНІСТЕРСТВА ОСВІТИ І НАУКИ УКРАЇНИ ВІД 08 ВЕРЕСНЯ 2020 Р. № 1115 "ДЕЯКІ ПИТАННЯ ОРГАНІЗАЦІЇ ДИСТАНЦІЙНОГО НАВЧАННЯ (ЗАРЕЄСТРОВАНО В МІНІСТЕРСТВІ ЮСТИЦІЇ УКРАЇНИ №941/35224 ВІД 8 ВЕРЕСНЯ 2020 РОКУ)"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     </a:t>
            </a:r>
            <a:r>
              <a:rPr lang="uk-UA" sz="2400" dirty="0" smtClean="0">
                <a:hlinkClick r:id="rId6"/>
              </a:rPr>
              <a:t>Наказ МОЗ України від 25.09.2020 № 2205 "Про затвердження Санітарного регламенту для закладів загальної середньої освіти"</a:t>
            </a:r>
            <a:endParaRPr lang="uk-UA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98" y="260648"/>
            <a:ext cx="7299425" cy="792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Листи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371" y="1484784"/>
            <a:ext cx="11425269" cy="5112568"/>
          </a:xfrm>
        </p:spPr>
        <p:txBody>
          <a:bodyPr>
            <a:noAutofit/>
          </a:bodyPr>
          <a:lstStyle/>
          <a:p>
            <a:pPr lvl="0"/>
            <a:r>
              <a:rPr lang="uk-UA" sz="2000" u="sng" dirty="0" smtClean="0">
                <a:solidFill>
                  <a:srgbClr val="002060"/>
                </a:solidFill>
                <a:hlinkClick r:id="rId2"/>
              </a:rPr>
              <a:t>-        ЛИСТ МІНІСТЕРСТВА ОСВІТИ І НАУКИ УКРАЇНИ ВІД 02 ЛИСТОПАДА 2020 Р. № 1/9-609 "ЩОДО ОРГАНІЗАЦІЇ ДИСТАНЦІЙНОГО НАВЧАННЯ</a:t>
            </a:r>
            <a:r>
              <a:rPr lang="uk-UA" sz="2000" dirty="0" smtClean="0">
                <a:solidFill>
                  <a:srgbClr val="002060"/>
                </a:solidFill>
              </a:rPr>
              <a:t>"</a:t>
            </a:r>
          </a:p>
          <a:p>
            <a:pPr lvl="0"/>
            <a:r>
              <a:rPr lang="uk-UA" sz="2000" u="sng" dirty="0" smtClean="0">
                <a:solidFill>
                  <a:srgbClr val="002060"/>
                </a:solidFill>
                <a:hlinkClick r:id="rId3"/>
              </a:rPr>
              <a:t>-       Лист Міністерства освіти і науки від 15.12.2020  № 1/9-692 "Про запровадження карантинних обмежень"</a:t>
            </a:r>
            <a:endParaRPr lang="uk-UA" sz="2000" dirty="0" smtClean="0">
              <a:solidFill>
                <a:srgbClr val="002060"/>
              </a:solidFill>
            </a:endParaRPr>
          </a:p>
          <a:p>
            <a:pPr lvl="0"/>
            <a:r>
              <a:rPr lang="uk-UA" sz="2000" u="sng" dirty="0" smtClean="0">
                <a:solidFill>
                  <a:srgbClr val="002060"/>
                </a:solidFill>
                <a:hlinkClick r:id="rId4"/>
              </a:rPr>
              <a:t>-       ЛИСТ МІНІСТЕРСТВА ОСВІТИ І НАУКИ УКРАЇНИ  ВІД 13 ЛИСТОПАДА 2020 Р. № 1/9-626  "ЩОДО ОРГАНІЗАЦІЇ ОСВІТНЬОГО ПРОЦЕСУ"</a:t>
            </a:r>
            <a:endParaRPr lang="uk-UA" sz="2000" dirty="0" smtClean="0">
              <a:solidFill>
                <a:srgbClr val="002060"/>
              </a:solidFill>
            </a:endParaRPr>
          </a:p>
          <a:p>
            <a:pPr lvl="0"/>
            <a:r>
              <a:rPr lang="uk-UA" sz="2000" dirty="0" smtClean="0">
                <a:solidFill>
                  <a:srgbClr val="002060"/>
                </a:solidFill>
                <a:hlinkClick r:id="rId5"/>
              </a:rPr>
              <a:t>-       Лист МОН від 11.08.2020 № 1/9-430 "Щодо методичних рекомендацій про викладання навчальних предметів у закладах загальної середньої освіти у 2020/2021 навчальному році"</a:t>
            </a:r>
            <a:endParaRPr lang="uk-UA" sz="2000" dirty="0" smtClean="0">
              <a:solidFill>
                <a:srgbClr val="002060"/>
              </a:solidFill>
            </a:endParaRPr>
          </a:p>
          <a:p>
            <a:pPr lvl="0"/>
            <a:r>
              <a:rPr lang="uk-UA" sz="2000" u="sng" dirty="0" smtClean="0">
                <a:solidFill>
                  <a:srgbClr val="002060"/>
                </a:solidFill>
                <a:hlinkClick r:id="rId6"/>
              </a:rPr>
              <a:t>-       ЛИСТ МІНІСТЕРСТВА ОСВІТИ І НАУКИ УКРАЇНИ ВІД 05 СЕРПНЯ 2020 Р. № 1/9-420 "ЩОДО ОРГАНІЗАЦІЇ РОБОТИ ЗАКЛАДІВ ЗАГАЛЬНОЇ СЕРЕДНЬОЇ ОСВІТИ У 2020/2021 НАВЧАЛЬНОМУ РОЦІ"</a:t>
            </a:r>
            <a:endParaRPr lang="uk-UA" sz="2000" dirty="0" smtClean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ttps://osvita-perechin.gov.ua/uploads/images_21.jpg?1603789762915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0257" y="188640"/>
            <a:ext cx="32893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6624736" cy="3528392"/>
          </a:xfrm>
        </p:spPr>
        <p:txBody>
          <a:bodyPr>
            <a:normAutofit/>
          </a:bodyPr>
          <a:lstStyle/>
          <a:p>
            <a:r>
              <a:rPr lang="uk-UA" sz="2200" b="1" dirty="0" smtClean="0"/>
              <a:t>Положення про дистанційну форму здобуття повної загальної середньої освіти </a:t>
            </a:r>
            <a:r>
              <a:rPr lang="uk-UA" sz="2200" b="1" u="sng" dirty="0" smtClean="0"/>
              <a:t>"ДЕЯКІ ПИТАННЯ ОРГАНІЗАЦІЇ ДИСТАНЦІЙНОГО НАВЧАННЯ” </a:t>
            </a:r>
            <a:r>
              <a:rPr lang="uk-UA" sz="2200" b="1" dirty="0" smtClean="0"/>
              <a:t>затверджено </a:t>
            </a:r>
            <a:r>
              <a:rPr lang="uk-UA" sz="2200" b="1" u="sng" dirty="0" smtClean="0">
                <a:hlinkClick r:id="rId2"/>
              </a:rPr>
              <a:t>наказом</a:t>
            </a:r>
            <a:r>
              <a:rPr lang="uk-UA" sz="2200" b="1" dirty="0" smtClean="0"/>
              <a:t> МОН від 8 вересня 2020 року №1115 і зареєстровано в Міністерстві юстиції 28 вересня 2020 року за №941/35224</a:t>
            </a:r>
            <a:r>
              <a:rPr lang="uk-UA" b="1" dirty="0" smtClean="0"/>
              <a:t>.</a:t>
            </a:r>
            <a:endParaRPr lang="uk-UA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50" y="4005064"/>
            <a:ext cx="11137236" cy="2592288"/>
          </a:xfrm>
        </p:spPr>
        <p:txBody>
          <a:bodyPr/>
          <a:lstStyle/>
          <a:p>
            <a:r>
              <a:rPr lang="uk-UA" sz="2400" b="1" dirty="0" smtClean="0"/>
              <a:t>Положення про дистанційну форму здобуття повної загальної середньої освіти розширює можливості для дистанційного навчання учнів – як за дистанційною формою здобуття освіти, так і при використанні технологій дистанційного навчання в інших  формах здобуття освіти.</a:t>
            </a:r>
            <a:endParaRPr lang="uk-UA" sz="2400" dirty="0" smtClean="0"/>
          </a:p>
          <a:p>
            <a:endParaRPr lang="ru-RU" dirty="0"/>
          </a:p>
        </p:txBody>
      </p:sp>
      <p:pic>
        <p:nvPicPr>
          <p:cNvPr id="5" name="Содержимое 4" descr="https://osvita-perechin.gov.ua/uploads/onovleni-umovi.jpg?160386941717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107" y="332656"/>
            <a:ext cx="451485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6624735" cy="216024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Лист МОН України від 02.11.2020 №1/9-609 «Щодо організації дистанційного навчання»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372" y="2636912"/>
            <a:ext cx="10561173" cy="3888432"/>
          </a:xfrm>
        </p:spPr>
        <p:txBody>
          <a:bodyPr/>
          <a:lstStyle/>
          <a:p>
            <a:r>
              <a:rPr lang="uk-UA" sz="2000" b="1" u="sng" dirty="0" smtClean="0"/>
              <a:t>      Особливості використання технологій дистанційного навчання в різних формах здобуття освіти. </a:t>
            </a:r>
          </a:p>
          <a:p>
            <a:r>
              <a:rPr lang="uk-UA" sz="2000" dirty="0" smtClean="0"/>
              <a:t>      Такі технології можуть використовуватися на очній (денній, вечірній), заочній, мережевій, екстернатній, сімейній (домашній) формах, педагогічному патронажі.</a:t>
            </a:r>
          </a:p>
          <a:p>
            <a:r>
              <a:rPr lang="uk-UA" sz="2000" dirty="0" smtClean="0"/>
              <a:t>      Саме за поєднанням очної форми і технологій дистанційного навчання у педагогічній теорії та практиці закріпився термін «змішане навчання» («комбіноване навчання», «</a:t>
            </a:r>
            <a:r>
              <a:rPr lang="en-US" sz="2000" dirty="0" smtClean="0"/>
              <a:t>blended learning</a:t>
            </a:r>
            <a:r>
              <a:rPr lang="uk-UA" sz="2000" dirty="0" smtClean="0"/>
              <a:t>»). Така освітня технологія застосовується для вивчення окремих тем навчального предмета, проведення окремих навчальних занять тощо.</a:t>
            </a:r>
          </a:p>
          <a:p>
            <a:endParaRPr lang="ru-RU" dirty="0"/>
          </a:p>
        </p:txBody>
      </p:sp>
      <p:pic>
        <p:nvPicPr>
          <p:cNvPr id="5" name="Содержимое 4" descr="https://osvita-perechin.gov.ua/uploads/onovleni-umovi.jpg?160386941717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149" y="188641"/>
            <a:ext cx="4514851" cy="224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2" y="188640"/>
            <a:ext cx="11329257" cy="93610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Структура  дисципліни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5948160"/>
              </p:ext>
            </p:extLst>
          </p:nvPr>
        </p:nvGraphicFramePr>
        <p:xfrm>
          <a:off x="335361" y="1268760"/>
          <a:ext cx="11618383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80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7104789" cy="24444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sz="3100" b="1" dirty="0" smtClean="0">
                <a:solidFill>
                  <a:srgbClr val="002060"/>
                </a:solidFill>
              </a:rPr>
              <a:t>Важливі акценти щодо організації дистанційного навчання</a:t>
            </a:r>
            <a:br>
              <a:rPr lang="uk-UA" sz="3100" b="1" dirty="0" smtClean="0">
                <a:solidFill>
                  <a:srgbClr val="00206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uk-UA" b="1" dirty="0" smtClean="0"/>
              <a:t>https://mon.gov.ua/ua/news/vazhlivi-akcenti-shodo-organizaciyi-distancijnogo-navchannya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361" y="3212976"/>
            <a:ext cx="11425268" cy="3384376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000" b="1" u="sng" dirty="0" smtClean="0">
                <a:solidFill>
                  <a:srgbClr val="002060"/>
                </a:solidFill>
              </a:rPr>
              <a:t>Роз’яснення щодо організації дистанційного та змішаного навчання на сайті МОН України.</a:t>
            </a:r>
          </a:p>
          <a:p>
            <a:pPr lvl="0"/>
            <a:r>
              <a:rPr lang="uk-UA" sz="2000" dirty="0" smtClean="0"/>
              <a:t>1. Про особливості «змішаного навчання».</a:t>
            </a:r>
          </a:p>
          <a:p>
            <a:pPr lvl="0"/>
            <a:r>
              <a:rPr lang="uk-UA" sz="2000" dirty="0" smtClean="0"/>
              <a:t>2. Про особливої організації дистанційного навчання для осіб з особливими освітніми потребами.</a:t>
            </a:r>
          </a:p>
          <a:p>
            <a:pPr lvl="0"/>
            <a:r>
              <a:rPr lang="uk-UA" sz="2000" dirty="0" smtClean="0"/>
              <a:t>3. Про синхронний та асинхронний режим організації занять.</a:t>
            </a:r>
          </a:p>
          <a:p>
            <a:pPr lvl="0"/>
            <a:r>
              <a:rPr lang="uk-UA" sz="2000" dirty="0" smtClean="0"/>
              <a:t>4. Про обов’язкове приділення уваги вчителів вправам для очей та постави учнів.</a:t>
            </a:r>
          </a:p>
          <a:p>
            <a:pPr lvl="0"/>
            <a:r>
              <a:rPr lang="uk-UA" sz="2000" dirty="0" smtClean="0"/>
              <a:t>5. Про оцінювання учнів під час дистанційного та змішаного навчання.</a:t>
            </a:r>
          </a:p>
          <a:p>
            <a:pPr lvl="0"/>
            <a:r>
              <a:rPr lang="uk-UA" sz="2000" dirty="0" smtClean="0"/>
              <a:t>6. Про неприпустимість перевантаження учнів.</a:t>
            </a:r>
          </a:p>
          <a:p>
            <a:endParaRPr lang="ru-RU" dirty="0"/>
          </a:p>
        </p:txBody>
      </p:sp>
      <p:pic>
        <p:nvPicPr>
          <p:cNvPr id="5" name="Содержимое 4" descr="https://mon.gov.ua/storage/app/uploads/public/5f9/fdd/a8c/5f9fdda8c57102729108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181" y="188640"/>
            <a:ext cx="41308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891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2023-2024 навчальний рік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7829"/>
            <a:ext cx="12192000" cy="60095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Наказами МОН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24.02.2023 №201  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22.03.2023 №333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було внесено зміни до Положення про дистанційну форму здобуття повної загальної середньої освіти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https://zakon.rada.gov.ua/laws/show/z0455-23#n4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https://zakon.rada.gov.ua/laws/show/z0499-23#n4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Наказом МОЗ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01.08.2022 № 1371 внесено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зміни до Санітарного регламенту для закладів загальної середньої освіти.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https://zakon.rada.gov.ua/laws/show/z0932-22#Text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Лист МОНУ «Про організацію 2023/2024 навчального року в закладах загальної середньої освіти».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file:///C:/Users/%D0%A1%D0%B2%D0%B5%D1%82%D0%BB%D0%B0%D0%BD%D0%B0/Downloads/64df3052606ff337815847.pdf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від 28 липня 2023 р. № 782 «Про початок навчального року під час воєнного стану в Україні».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https://www.kmu.gov.ua/npas/pro-pochatok-navchalnoho-roku-pid-chas-voiennoho-stanu-v-ukraini-i280723-782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Наказом МОН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15.05.2023 №563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затверджено методичні рекомендації щодо окремих питань здобуття освіти в закладах загальної середньої освіти в умовах воєнного стану в Україні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https://zakon.rada.gov.ua/rada/show/v0563729-23#Text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листі Державної наукової установи «Інститут модернізації змісту освіти від 01.08.2023 № 21/08-1242 надано методичні рекомендації щодо розвитку STEM-освіти в закладах загальної середньої та позашкільної освіти у 2023/2024 навчальному році.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https://imzo.gov.ua/2023/08/23/lyst-imzo-vid-01-08-2023-1242-metodychni-rekomendatsii-shchodo-rozvytku-stem-osvity-v-zakladakh-zahal-noi-seredn-oi-ta-pozashkil-noi-osvity-u-2023-2024-navch</a:t>
            </a:r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hlinkClick r:id="rId8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al-nomu-rotsi/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7.  Інші документи.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https://naurok.com.ua/post/novi-normativni-dokumenti-do-navchalnogo-roku-oglyad-dobirki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817"/>
            <a:ext cx="12192000" cy="61395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галузі дошкільної освіти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767" y="862148"/>
            <a:ext cx="10371908" cy="53035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1.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внесення змін до Положення про заклад дошкільної освіти. Постанова КМУ № 1022 від 26.09.2023 року. URL: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https://osvita.ua/legislation/doshkilna-osvita/90103/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2.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окремі питання діяльності закладів дошкільної освіти у 2023/2024 навчальному році. Лист МОН № 1/12490-23 від 21.08.23 року. URL: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https://osvita.ua/legislation/doshkilna-osvita/89818/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підвищення кваліфікації педагогічних працівників закладів дошкільної освіти</a:t>
            </a: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ІМЗО № 21/08-1254 від 04.08.23 року. URL: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https://osvita.ua/legislation/doshkilna-osvita/89729/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організацію безпечного освітнього простору в закладах дошкільної освіти та обладнання укриттів. Лист МОН № 1/8820-23 від 20.06.23 року. URL: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https://osvita.ua/legislation/doshkilna-osvita/89460/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Інші документи. URL: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https://osvita.ua/legislation/doshkilna-osvita/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260648"/>
            <a:ext cx="11425268" cy="1724906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Інтернет-орієнтовані форми спілкування</a:t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(відомі в очному навчанні та трохи змінені для дистанційного навчання): </a:t>
            </a:r>
            <a:endParaRPr lang="uk-UA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371" y="1854926"/>
            <a:ext cx="11521279" cy="481443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>
              <a:spcBef>
                <a:spcPts val="0"/>
              </a:spcBef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Індивідуальне навчання:</a:t>
            </a:r>
          </a:p>
          <a:p>
            <a:pPr marL="457200" indent="-457200"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 менторство (індивідуальне наставництво).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Парне навчання: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репетиція,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друзі по листуванню,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спільна творча робота,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рецензування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Колективне навчання</a:t>
            </a:r>
            <a:r>
              <a:rPr lang="uk-UA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диспут;</a:t>
            </a:r>
            <a:endParaRPr lang="uk-UA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доповідь (презентація);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проблемна лекція;</a:t>
            </a:r>
          </a:p>
          <a:p>
            <a:pPr algn="l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зустрічі з експертами тощо.</a:t>
            </a:r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1916832"/>
            <a:ext cx="10561173" cy="295232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Отже, самонавчання, самоосвіта, постійний пошук та залучення до інноваційних процесів на робочому місці є важливим показником професійної підготовки педагогів!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БАЖАЄМО ВАМ УСПІХУ!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4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495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організації освітнього середовища в початковій школі: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7" y="1071154"/>
            <a:ext cx="11743508" cy="5499463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Безпечність освітнього середовища, де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діти відчуватимуть себе захищеними та 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безпеці.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Багатофункціональність та гнучкість простору, що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сприяє різним формам роботи, мотивує до навчання.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Наявність умов, де забезпечуються потреби дітей – базові потреби,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потреби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у навчанні, додаткові потреби (для дітей з особливими освітніми потребами).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Наявність мобільних робочих місць, які легко трансформувати для групової роботи.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Спрямування планування і дизайну освітнього простору школи на розвиток дитини та мотивацію її до навчання.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Організація навчальних центрів для забезпечення дослідницької діяльності дітей, для формування самостійності, для організації роботи дітей в парах, у малих групах, а також індивідуально. 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Широке використання нових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ІТ-технологій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нових мультимедійних засобів навчання, оновлення навчального обладнання.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Наявність балансу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між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видами діяльності та інше.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82880"/>
            <a:ext cx="11704320" cy="65314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Осередки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овітнього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середовища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початковій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школі: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4" y="940526"/>
            <a:ext cx="11639006" cy="5721531"/>
          </a:xfrm>
        </p:spPr>
        <p:txBody>
          <a:bodyPr>
            <a:normAutofit/>
          </a:bodyPr>
          <a:lstStyle/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навчально-пізнавальної діяльності з партами/столами і стільцями;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змінні тематичні осередки, в яких розміщуються дошки/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фліп-чарти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/стенди для діаграм з ключовими ідеями та стратегіями, карти тощо;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для гри, оснащений настільними іграми, інвентарем для рухливих ігор;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художньо-творчої діяльності з поличками для зберігання приладдя та стендом для змінної виставки дитячих робіт;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куточок живої природи для проведення дослідів (пророщування зерна, спостереження та догляд за рослинами, акваріум);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відпочинку з килимом для сидіння та гри, стільцями, кріслами-пуфами, подушками з м’яким покриттям;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дитяча класна бібліотечка;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вчителя, оснащений столом, стільцем, комп’ютером, полицями/ящиками, шафами для зберігання дидактичного матеріалу тощо.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5761"/>
            <a:ext cx="8596668" cy="6139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Форми навчання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071154"/>
            <a:ext cx="10543660" cy="5473337"/>
          </a:xfrm>
        </p:spPr>
        <p:txBody>
          <a:bodyPr numCol="2">
            <a:noAutofit/>
          </a:bodyPr>
          <a:lstStyle/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Очна форма навчання.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Заочна форма навчання.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Вечірня форма навчання.</a:t>
            </a:r>
          </a:p>
          <a:p>
            <a:pPr marL="342900" indent="-342900">
              <a:buAutoNum type="arabicPeriod"/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Дистанційна форма навчання.</a:t>
            </a:r>
          </a:p>
          <a:p>
            <a:pPr marL="342900" indent="-342900">
              <a:buAutoNum type="arabicPeriod"/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Змішана форма навчання.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Екстернат.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Сімейна (домашня) форма навчання.</a:t>
            </a: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Лекція.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Семінар.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Практикум.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Консультація.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Конференція.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Факультатив.</a:t>
            </a:r>
          </a:p>
          <a:p>
            <a:pPr marL="342900" indent="-342900">
              <a:buAutoNum type="arabicPeriod"/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Тренінг.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Ігрові форми навчання.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Виробнича практика.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Самостійна робота.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Курсовий та дипломний проєкти та інші.</a:t>
            </a:r>
          </a:p>
          <a:p>
            <a:pPr marL="342900" indent="-342900">
              <a:buAutoNum type="arabicPeriod"/>
            </a:pP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1210</TotalTime>
  <Words>3348</Words>
  <Application>Microsoft Office PowerPoint</Application>
  <PresentationFormat>Произвольный</PresentationFormat>
  <Paragraphs>496</Paragraphs>
  <Slides>64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Грань</vt:lpstr>
      <vt:lpstr>   Нова українська школа: інноваційні підходи до навчання</vt:lpstr>
      <vt:lpstr>Безпека</vt:lpstr>
      <vt:lpstr>Питання для обговорення:</vt:lpstr>
      <vt:lpstr>Література</vt:lpstr>
      <vt:lpstr>      1. Інноваційна освітня діяльність [Електронний ресурс] / Сайт Інституту модернізації змісту освіти. – Режим доступу: https://imzo.gov.ua/osvitni-proekti/.       2. Про інноваційні програми, проєкти, нові освітні технології, які реалізуються в системі освіти України [Електронний ресурс] / Сайт Комунального вищого навчального закладу Київської обласної ради “ Київський обласний інститут післядипломної освіти педагогічних кадрів ”. – Режим доступу: https://base.kristti.com.ua/?p=2490.       3. Коршунова О. Всеукраїнський інноваційний освітній проєкт  “Я – дослідник ”. Методичні рекомендації (в запитаннях та відповідях) [Електронний ресурс] / О. Коршунова, Н. Гущина, І. Василашко. – Режим доступу: http://yakistosviti.com.ua/userfiles/file/jak-doluchytys-do-proektu/metodychni-rekomendacii-ja-doslidnyk-obgovorennja.pdf.</vt:lpstr>
      <vt:lpstr>Структура  дисципліни</vt:lpstr>
      <vt:lpstr>Особливості організації освітнього середовища в початковій школі:</vt:lpstr>
      <vt:lpstr>Осередки овітнього середовища в початковій школі:</vt:lpstr>
      <vt:lpstr>Форми навчання</vt:lpstr>
      <vt:lpstr>          (грецьк. «techne» – мистецтво, майстерність +  «logos» – поняття, вчення).                      Технологія – науково й/або практично обґрунтована система діяльності, застосовувана людиною з метою перетворення навколишнього середовища, виробництва матеріальних або духовних цінностей.            Технологія – це система запропонованих наукою алгоритмів, способів, засобів вирішення поставлених завдань.  </vt:lpstr>
      <vt:lpstr>Сучасні технології</vt:lpstr>
      <vt:lpstr>Освітня технологія</vt:lpstr>
      <vt:lpstr>Педагогічна технологія</vt:lpstr>
      <vt:lpstr>Технологія навчання</vt:lpstr>
      <vt:lpstr>Педагогічні технології </vt:lpstr>
      <vt:lpstr>Технології розвивального навчання</vt:lpstr>
      <vt:lpstr>Технологія особистісно орієнтованого навчання</vt:lpstr>
      <vt:lpstr>Технологія розвитку критичного мислення</vt:lpstr>
      <vt:lpstr>Технологія проблемного навчання</vt:lpstr>
      <vt:lpstr>Сугестивна технологія навчання</vt:lpstr>
      <vt:lpstr>Технологія евристичного навчання</vt:lpstr>
      <vt:lpstr>Технологія інтерактивного навчання</vt:lpstr>
      <vt:lpstr>Класифікація педагогічних технологій </vt:lpstr>
      <vt:lpstr>Інноваційні технології навчання</vt:lpstr>
      <vt:lpstr>Авторські технології навчання:</vt:lpstr>
      <vt:lpstr>Відмінності між змістом понять  «технологія навчання» та «методика»</vt:lpstr>
      <vt:lpstr>Стратегія і методика</vt:lpstr>
      <vt:lpstr>Методи є інструментарієм навчання</vt:lpstr>
      <vt:lpstr>Групові стратегії  </vt:lpstr>
      <vt:lpstr>Педагогічні технології в дошкільній освіті</vt:lpstr>
      <vt:lpstr>Інноваційні методики, технології, техніки, методи, прийоми в дошкільній освіті </vt:lpstr>
      <vt:lpstr>Не потрібно плутати, наприклад:</vt:lpstr>
      <vt:lpstr>Слайд 33</vt:lpstr>
      <vt:lpstr>Джигсоу</vt:lpstr>
      <vt:lpstr>Метод “Капелюхів Едварда Де Боно”</vt:lpstr>
      <vt:lpstr>Слайд 36</vt:lpstr>
      <vt:lpstr>Слайд 37</vt:lpstr>
      <vt:lpstr>Асоціативний кущ Етапи роботи</vt:lpstr>
      <vt:lpstr>Слайд 39</vt:lpstr>
      <vt:lpstr>Діаграма Вена</vt:lpstr>
      <vt:lpstr>   Методика «Передбачення» </vt:lpstr>
      <vt:lpstr>Дискусії та дебати </vt:lpstr>
      <vt:lpstr>“Сітка Елвермана”</vt:lpstr>
      <vt:lpstr>Нові технології навчання</vt:lpstr>
      <vt:lpstr>Робота над лепбуками допоможе їх творцям отримати не лише естетичне задоволення від креативної діяльності, а й узагальнити, структурувати вивчений матеріал, розвинути вміння шукати й осмислювати необхідну інформацію, презентувати результати міні-дослідження, сформувати самостійність і відповідальність.</vt:lpstr>
      <vt:lpstr>Інструментарій педагогічних технологій (М.В.Коновалова та інші)</vt:lpstr>
      <vt:lpstr>Інструментарій педагогічних технологій (М.В.Коновалова та інші)</vt:lpstr>
      <vt:lpstr>Інструментарій педагогічних технологій (М.В.Коновалова та інші)</vt:lpstr>
      <vt:lpstr>Інструментарій педагогічних технологій (М.В.Коновалова та інші)</vt:lpstr>
      <vt:lpstr>Інноваційні методи навчання</vt:lpstr>
      <vt:lpstr>Інтерактивні методи навчання</vt:lpstr>
      <vt:lpstr>Дискусійні методи навчання</vt:lpstr>
      <vt:lpstr>Ігрові методи навчання</vt:lpstr>
      <vt:lpstr>Тренінг-методи</vt:lpstr>
      <vt:lpstr>Нормативно-правові документи щодо організації дистанційного навчання</vt:lpstr>
      <vt:lpstr>Накази: -     НАКАЗ МІНІСТЕРСТВА ОСВІТИ І НАУКИ УКРАЇНИ ВІД 26 ЖОВТНЯ 2020 Р. № 1315  "ПРО ДЕЯКІ ПИТАННЯ ЗАБЕЗПЕЧЕННЯ ДИСТАНЦІЙНОГО НАВЧАННЯ ЗДОБУВАЧІВ ПОВНОЇ ЗАГАЛЬНОЇ СЕРЕДНЬОЇ ОСВІТИ У 2020 - 2021 РОКАХ«</vt:lpstr>
      <vt:lpstr>Листи</vt:lpstr>
      <vt:lpstr>Положення про дистанційну форму здобуття повної загальної середньої освіти "ДЕЯКІ ПИТАННЯ ОРГАНІЗАЦІЇ ДИСТАНЦІЙНОГО НАВЧАННЯ” затверджено наказом МОН від 8 вересня 2020 року №1115 і зареєстровано в Міністерстві юстиції 28 вересня 2020 року за №941/35224.</vt:lpstr>
      <vt:lpstr>Лист МОН України від 02.11.2020 №1/9-609 «Щодо організації дистанційного навчання»</vt:lpstr>
      <vt:lpstr> Важливі акценти щодо організації дистанційного навчання   https://mon.gov.ua/ua/news/vazhlivi-akcenti-shodo-organizaciyi-distancijnogo-navchannya </vt:lpstr>
      <vt:lpstr>На 2023-2024 навчальний рік</vt:lpstr>
      <vt:lpstr>В галузі дошкільної освіти</vt:lpstr>
      <vt:lpstr>Інтернет-орієнтовані форми спілкування  (відомі в очному навчанні та трохи змінені для дистанційного навчання): </vt:lpstr>
      <vt:lpstr>Отже, самонавчання, самоосвіта, постійний пошук та залучення до інноваційних процесів на робочому місці є важливим показником професійної підготовки педагогів!  БАЖАЄМО ВАМ УСПІХУ!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STEM-освіта: трансдисциплінарний підхід до навчання</dc:title>
  <dc:creator>Пользователь Windows</dc:creator>
  <cp:lastModifiedBy>Светлана</cp:lastModifiedBy>
  <cp:revision>300</cp:revision>
  <dcterms:created xsi:type="dcterms:W3CDTF">2021-05-08T06:38:37Z</dcterms:created>
  <dcterms:modified xsi:type="dcterms:W3CDTF">2024-01-24T09:14:34Z</dcterms:modified>
</cp:coreProperties>
</file>