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FE144-E481-48C2-916D-BC2C48CF9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A4CD07-8E37-42BB-B205-778A0E061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3B2FF-A21F-42C0-BB45-F4544A2F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4845-8FDF-4031-A92E-7FC8B0B2D241}" type="datetimeFigureOut">
              <a:rPr lang="en-US" smtClean="0"/>
              <a:t>29-Jan-19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E4D38-12FB-4E8C-A82D-5AEFFF7E4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A95E4-49C9-4679-8CBA-0E53AE66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0EFA-8B66-4F51-8D83-48C742A5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276E-951B-4124-81BE-D9F4E40B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B7BDB5-2713-48CB-A441-CC8BA43C2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92F80-D45D-4F27-852C-215D680E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4845-8FDF-4031-A92E-7FC8B0B2D241}" type="datetimeFigureOut">
              <a:rPr lang="en-US" smtClean="0"/>
              <a:t>29-Jan-19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7EB813-1A4D-402C-B18D-23022B3D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D3F00A-DB34-4983-9244-6509DBE2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0EFA-8B66-4F51-8D83-48C742A5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3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7FFCC9-7015-4A5D-B586-29F4E262E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760735-748D-411A-B76A-337500980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77043F-B2E8-4BF4-A7A4-D04D98A0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4845-8FDF-4031-A92E-7FC8B0B2D241}" type="datetimeFigureOut">
              <a:rPr lang="en-US" smtClean="0"/>
              <a:t>29-Jan-19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1C1CD-DCE4-4E25-8EA9-6C9F68C2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62921C-8752-4C66-955A-E0CEAF7F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0EFA-8B66-4F51-8D83-48C742A5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2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D5C37-1D6E-4259-B536-B2824BB1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DECFCA-9B82-41C6-8A7A-F62C0F422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15C685-6077-4200-8DEB-23BE1E4E3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4845-8FDF-4031-A92E-7FC8B0B2D241}" type="datetimeFigureOut">
              <a:rPr lang="en-US" smtClean="0"/>
              <a:t>29-Jan-19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B55BBA-757E-4C4F-A9FD-56176FDB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611772-06F4-47EF-B6BE-4B33C295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0EFA-8B66-4F51-8D83-48C742A5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5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7B902-F8A9-4A39-8170-97DCC81A3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902397-E9A8-42B7-996F-EF927D155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F405C-FCDE-4215-91F2-25F00C7F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4845-8FDF-4031-A92E-7FC8B0B2D241}" type="datetimeFigureOut">
              <a:rPr lang="en-US" smtClean="0"/>
              <a:t>29-Jan-19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25966-9F65-4D13-A12A-A4C33171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15329-D2EC-4C48-9E92-1702A0EF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0EFA-8B66-4F51-8D83-48C742A5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6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7F26D-8CB0-4D52-B429-CC052D3E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721C3C-E12E-46C8-8245-0DAC0048E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42F72A-4550-4A03-9411-188F4FEEF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B1D273-386A-4214-8885-F7D76AEF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4845-8FDF-4031-A92E-7FC8B0B2D241}" type="datetimeFigureOut">
              <a:rPr lang="en-US" smtClean="0"/>
              <a:t>29-Jan-19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5EDC1B-9515-4AF7-92F6-B61BECE82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1CE3E2-E46A-47DD-8B1A-3383DB27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0EFA-8B66-4F51-8D83-48C742A5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7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4E7FC-69B2-4628-8E84-22EF7A57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FE6C8A-C488-4DD4-8EFF-AB0BBD71B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EF48A3-1342-4420-B6D4-87724C88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0731B4-AE3E-4520-95DC-3FCD1CB28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52BF5B-96A7-4682-AC25-874340D32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93E3A0-449E-4490-8D2B-305F44599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4845-8FDF-4031-A92E-7FC8B0B2D241}" type="datetimeFigureOut">
              <a:rPr lang="en-US" smtClean="0"/>
              <a:t>29-Jan-19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50CDEE-340B-471D-A7A8-454382C8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76E948-A992-487F-828C-976A87E4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0EFA-8B66-4F51-8D83-48C742A5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C0CA2-258D-4822-9194-D46671BB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3A3592-1C59-4CBA-AE89-08EF7912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4845-8FDF-4031-A92E-7FC8B0B2D241}" type="datetimeFigureOut">
              <a:rPr lang="en-US" smtClean="0"/>
              <a:t>29-Jan-19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7278DB-EC20-4CD0-80B2-0CAC42FE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B04C49-2F7F-4837-B927-32195FD9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0EFA-8B66-4F51-8D83-48C742A5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778561-A249-4F18-AA4B-2BA764C0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4845-8FDF-4031-A92E-7FC8B0B2D241}" type="datetimeFigureOut">
              <a:rPr lang="en-US" smtClean="0"/>
              <a:t>29-Jan-19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56FCD3-4E19-44B0-A3B4-C01811D6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D6E99A-AE34-4B0C-A3D7-FD960E76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0EFA-8B66-4F51-8D83-48C742A5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0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A8B28-BF2E-4FFF-9020-1339E6E3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170D07-E822-4C0C-8A18-DAC3A313F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099172-C2E7-406B-818F-45135A062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0F4260-783F-48E6-BFEE-3BEA9638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4845-8FDF-4031-A92E-7FC8B0B2D241}" type="datetimeFigureOut">
              <a:rPr lang="en-US" smtClean="0"/>
              <a:t>29-Jan-19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0368A6-933B-480F-BA2F-7CD70FEF5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BAA047-ECAB-4F0D-8CF9-6CE156C4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0EFA-8B66-4F51-8D83-48C742A5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9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0AAD9-8762-4AB2-9F25-CF6C2EBC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023CBF-F6C4-4955-8E8A-9A1ABF8DA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E615D-634A-4A82-8897-EB68300A6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D870DA-30F4-4C3F-ADA7-67F65FD0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4845-8FDF-4031-A92E-7FC8B0B2D241}" type="datetimeFigureOut">
              <a:rPr lang="en-US" smtClean="0"/>
              <a:t>29-Jan-19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F5FA3A-430F-4EF0-99E7-F4D04B72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CDFFF5-060A-4F8F-809B-10FB96D0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0EFA-8B66-4F51-8D83-48C742A5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0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29C84-3546-4748-975D-03D98CD3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7091D5-4150-4794-A6E7-24E5F224F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00B67F-2FAD-4B47-B2BB-5C57AB4FB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74845-8FDF-4031-A92E-7FC8B0B2D241}" type="datetimeFigureOut">
              <a:rPr lang="en-US" smtClean="0"/>
              <a:t>29-Jan-19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5FE467-DBFF-49E8-8D59-69AA3C5A6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2221AE-9889-4C21-A49B-C74F47EE9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0EFA-8B66-4F51-8D83-48C742A5D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4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heyspace">
            <a:extLst>
              <a:ext uri="{FF2B5EF4-FFF2-40B4-BE49-F238E27FC236}">
                <a16:creationId xmlns:a16="http://schemas.microsoft.com/office/drawing/2014/main" id="{60B61924-7829-4F15-93BC-E3B8437AB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" b="100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6DC2A-722B-4701-B08E-8864DE021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480" y="3231931"/>
            <a:ext cx="5059680" cy="1834056"/>
          </a:xfrm>
        </p:spPr>
        <p:txBody>
          <a:bodyPr>
            <a:normAutofit/>
          </a:bodyPr>
          <a:lstStyle/>
          <a:p>
            <a:r>
              <a:rPr lang="uk-UA" sz="4000" dirty="0"/>
              <a:t>Управління малими проектами</a:t>
            </a:r>
            <a:endParaRPr lang="en-US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B56A1B-1A0F-4E51-BBBE-3E25687F0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uk-UA" sz="2000" dirty="0"/>
              <a:t>Основи роботи</a:t>
            </a:r>
            <a:endParaRPr lang="en-US" sz="20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>
            <a:extLst>
              <a:ext uri="{FF2B5EF4-FFF2-40B4-BE49-F238E27FC236}">
                <a16:creationId xmlns:a16="http://schemas.microsoft.com/office/drawing/2014/main" id="{5924EBEE-A4E4-4D5F-84CA-0F6B12A71D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9480331" y="5802895"/>
            <a:ext cx="1333500" cy="9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3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127B0-C238-49CE-B20F-F27C04246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325435"/>
            <a:ext cx="5705186" cy="1454051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0000"/>
                </a:solidFill>
              </a:rPr>
              <a:t>Що можна робити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uk-UA" dirty="0">
                <a:solidFill>
                  <a:srgbClr val="000000"/>
                </a:solidFill>
              </a:rPr>
              <a:t>з </a:t>
            </a:r>
            <a:r>
              <a:rPr lang="en-US" dirty="0" err="1">
                <a:solidFill>
                  <a:srgbClr val="000000"/>
                </a:solidFill>
              </a:rPr>
              <a:t>HeySpace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0D27D6F5-92B9-46EF-8F1F-563DD2EF4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5" b="-2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30CB486-CB01-46A1-9675-08F0E30C0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6" y="1779486"/>
            <a:ext cx="6180884" cy="4753079"/>
          </a:xfrm>
        </p:spPr>
        <p:txBody>
          <a:bodyPr anchor="ctr">
            <a:normAutofit/>
          </a:bodyPr>
          <a:lstStyle/>
          <a:p>
            <a:r>
              <a:rPr lang="uk-UA" sz="2000" b="1" dirty="0">
                <a:solidFill>
                  <a:srgbClr val="000000"/>
                </a:solidFill>
              </a:rPr>
              <a:t>Планувати роботу: </a:t>
            </a:r>
          </a:p>
          <a:p>
            <a:pPr>
              <a:buFontTx/>
              <a:buChar char="-"/>
            </a:pPr>
            <a:r>
              <a:rPr lang="uk-UA" sz="2000" dirty="0">
                <a:solidFill>
                  <a:srgbClr val="000000"/>
                </a:solidFill>
              </a:rPr>
              <a:t>створювати нові завдання на дошці;</a:t>
            </a:r>
          </a:p>
          <a:p>
            <a:pPr>
              <a:buFontTx/>
              <a:buChar char="-"/>
            </a:pPr>
            <a:r>
              <a:rPr lang="uk-UA" sz="2000" dirty="0">
                <a:solidFill>
                  <a:srgbClr val="000000"/>
                </a:solidFill>
              </a:rPr>
              <a:t>призначати виконавців завдань;</a:t>
            </a:r>
          </a:p>
          <a:p>
            <a:pPr>
              <a:buFontTx/>
              <a:buChar char="-"/>
            </a:pPr>
            <a:r>
              <a:rPr lang="uk-UA" sz="2000" dirty="0">
                <a:solidFill>
                  <a:srgbClr val="000000"/>
                </a:solidFill>
              </a:rPr>
              <a:t>встановлювати дедлайни;</a:t>
            </a:r>
          </a:p>
          <a:p>
            <a:pPr>
              <a:buFontTx/>
              <a:buChar char="-"/>
            </a:pPr>
            <a:r>
              <a:rPr lang="uk-UA" sz="2000" dirty="0" err="1">
                <a:solidFill>
                  <a:srgbClr val="000000"/>
                </a:solidFill>
              </a:rPr>
              <a:t>моніторити</a:t>
            </a:r>
            <a:r>
              <a:rPr lang="uk-UA" sz="2000" dirty="0">
                <a:solidFill>
                  <a:srgbClr val="000000"/>
                </a:solidFill>
              </a:rPr>
              <a:t> стан виконання завдань;</a:t>
            </a:r>
          </a:p>
          <a:p>
            <a:pPr>
              <a:buFontTx/>
              <a:buChar char="-"/>
            </a:pPr>
            <a:r>
              <a:rPr lang="uk-UA" sz="2000" dirty="0">
                <a:solidFill>
                  <a:srgbClr val="000000"/>
                </a:solidFill>
              </a:rPr>
              <a:t>отримувати повідомлення про дедлайн </a:t>
            </a:r>
          </a:p>
          <a:p>
            <a:r>
              <a:rPr lang="uk-UA" sz="2000" b="1" dirty="0">
                <a:solidFill>
                  <a:srgbClr val="000000"/>
                </a:solidFill>
              </a:rPr>
              <a:t>Працювати з усією командою одночасно:</a:t>
            </a:r>
          </a:p>
          <a:p>
            <a:pPr>
              <a:buFontTx/>
              <a:buChar char="-"/>
            </a:pPr>
            <a:r>
              <a:rPr lang="uk-UA" sz="2000" dirty="0">
                <a:solidFill>
                  <a:srgbClr val="000000"/>
                </a:solidFill>
              </a:rPr>
              <a:t>обговорювати питання у чаті;</a:t>
            </a:r>
          </a:p>
          <a:p>
            <a:pPr>
              <a:buFontTx/>
              <a:buChar char="-"/>
            </a:pPr>
            <a:r>
              <a:rPr lang="uk-UA" sz="2000" dirty="0">
                <a:solidFill>
                  <a:srgbClr val="000000"/>
                </a:solidFill>
              </a:rPr>
              <a:t>обмінюватися файлами;</a:t>
            </a:r>
          </a:p>
          <a:p>
            <a:pPr>
              <a:buFontTx/>
              <a:buChar char="-"/>
            </a:pPr>
            <a:r>
              <a:rPr lang="uk-UA" sz="2000" dirty="0">
                <a:solidFill>
                  <a:srgbClr val="000000"/>
                </a:solidFill>
              </a:rPr>
              <a:t>отримувати повідомлення, коли хтось згадує вас у чаті;</a:t>
            </a:r>
          </a:p>
          <a:p>
            <a:pPr>
              <a:buFontTx/>
              <a:buChar char="-"/>
            </a:pPr>
            <a:r>
              <a:rPr lang="uk-UA" sz="2000" dirty="0">
                <a:solidFill>
                  <a:srgbClr val="000000"/>
                </a:solidFill>
              </a:rPr>
              <a:t>бачити активність кожного учасника групи  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72D66-F467-46A2-AC06-086547C6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uk-UA" dirty="0"/>
              <a:t>З чого почати? 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F0DE37-38DC-4911-B057-D1225FB14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2550" cy="4351338"/>
          </a:xfrm>
        </p:spPr>
        <p:txBody>
          <a:bodyPr/>
          <a:lstStyle/>
          <a:p>
            <a:r>
              <a:rPr lang="uk-UA" dirty="0" err="1"/>
              <a:t>Зберіть</a:t>
            </a:r>
            <a:r>
              <a:rPr lang="uk-UA" dirty="0"/>
              <a:t> </a:t>
            </a:r>
            <a:r>
              <a:rPr lang="uk-UA" b="1" dirty="0"/>
              <a:t>команду</a:t>
            </a:r>
          </a:p>
          <a:p>
            <a:r>
              <a:rPr lang="uk-UA" dirty="0"/>
              <a:t>Визначте </a:t>
            </a:r>
            <a:r>
              <a:rPr lang="uk-UA" b="1" dirty="0"/>
              <a:t>керівника</a:t>
            </a:r>
          </a:p>
          <a:p>
            <a:r>
              <a:rPr lang="uk-UA" dirty="0"/>
              <a:t>Керівник проекту має </a:t>
            </a:r>
            <a:r>
              <a:rPr lang="uk-UA" b="1" dirty="0"/>
              <a:t>зареєструватися</a:t>
            </a:r>
            <a:r>
              <a:rPr lang="uk-UA" dirty="0"/>
              <a:t> за посиланням    </a:t>
            </a:r>
            <a:r>
              <a:rPr lang="en-US" b="1" u="sng" dirty="0"/>
              <a:t>https://hey.space/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5C3D97-53E5-4E7A-8290-228B594F6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83" t="11407" r="1484" b="12444"/>
          <a:stretch/>
        </p:blipFill>
        <p:spPr>
          <a:xfrm>
            <a:off x="5837555" y="954723"/>
            <a:ext cx="6087745" cy="52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3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45ABC-58F9-4899-9392-EF6EACEF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F80C6A-F24F-4309-BB9C-0A696FDEC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7CD814-22AB-4F9C-AA4D-D3ABF7B57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" t="8296" r="1166" b="12148"/>
          <a:stretch/>
        </p:blipFill>
        <p:spPr>
          <a:xfrm>
            <a:off x="132080" y="568960"/>
            <a:ext cx="11917680" cy="5455920"/>
          </a:xfrm>
          <a:prstGeom prst="rect">
            <a:avLst/>
          </a:prstGeom>
        </p:spPr>
      </p:pic>
      <p:sp>
        <p:nvSpPr>
          <p:cNvPr id="5" name="Стрелка: влево 4">
            <a:extLst>
              <a:ext uri="{FF2B5EF4-FFF2-40B4-BE49-F238E27FC236}">
                <a16:creationId xmlns:a16="http://schemas.microsoft.com/office/drawing/2014/main" id="{F1D411AF-CB28-4E27-B27D-1D33FE03C91C}"/>
              </a:ext>
            </a:extLst>
          </p:cNvPr>
          <p:cNvSpPr/>
          <p:nvPr/>
        </p:nvSpPr>
        <p:spPr>
          <a:xfrm>
            <a:off x="2705098" y="1637348"/>
            <a:ext cx="2428875" cy="5143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: влево 5">
            <a:extLst>
              <a:ext uri="{FF2B5EF4-FFF2-40B4-BE49-F238E27FC236}">
                <a16:creationId xmlns:a16="http://schemas.microsoft.com/office/drawing/2014/main" id="{13BDCDFF-28BF-4DCE-B339-A5784DA94C9E}"/>
              </a:ext>
            </a:extLst>
          </p:cNvPr>
          <p:cNvSpPr/>
          <p:nvPr/>
        </p:nvSpPr>
        <p:spPr>
          <a:xfrm>
            <a:off x="2705099" y="3039745"/>
            <a:ext cx="2428875" cy="5143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1D4485F-7EC9-42BD-90EF-66AC62E87BF1}"/>
              </a:ext>
            </a:extLst>
          </p:cNvPr>
          <p:cNvSpPr/>
          <p:nvPr/>
        </p:nvSpPr>
        <p:spPr>
          <a:xfrm>
            <a:off x="3752850" y="1381125"/>
            <a:ext cx="3609975" cy="1000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Створюємо новий робочий простір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183B2C2-6B7D-498D-8C7B-3E8303E8F1EB}"/>
              </a:ext>
            </a:extLst>
          </p:cNvPr>
          <p:cNvSpPr/>
          <p:nvPr/>
        </p:nvSpPr>
        <p:spPr>
          <a:xfrm>
            <a:off x="3752849" y="2817653"/>
            <a:ext cx="3609975" cy="1000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Додаємо учасників групи і </a:t>
            </a:r>
            <a:r>
              <a:rPr lang="uk-UA" dirty="0" err="1">
                <a:solidFill>
                  <a:schemeClr val="tx1"/>
                </a:solidFill>
              </a:rPr>
              <a:t>обов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uk-UA" dirty="0" err="1">
                <a:solidFill>
                  <a:schemeClr val="tx1"/>
                </a:solidFill>
              </a:rPr>
              <a:t>язково</a:t>
            </a:r>
            <a:r>
              <a:rPr lang="uk-UA" dirty="0">
                <a:solidFill>
                  <a:schemeClr val="tx1"/>
                </a:solidFill>
              </a:rPr>
              <a:t> команду </a:t>
            </a:r>
            <a:r>
              <a:rPr lang="en-US" dirty="0">
                <a:solidFill>
                  <a:schemeClr val="tx1"/>
                </a:solidFill>
              </a:rPr>
              <a:t>EUVOLIA </a:t>
            </a:r>
          </a:p>
        </p:txBody>
      </p:sp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FB719D4D-73B2-4AE0-8DAA-5A5CF454040E}"/>
              </a:ext>
            </a:extLst>
          </p:cNvPr>
          <p:cNvSpPr/>
          <p:nvPr/>
        </p:nvSpPr>
        <p:spPr>
          <a:xfrm rot="10800000">
            <a:off x="6900861" y="648574"/>
            <a:ext cx="2428875" cy="5143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E4C3233-87BB-4ABD-8686-24262B7E442A}"/>
              </a:ext>
            </a:extLst>
          </p:cNvPr>
          <p:cNvSpPr/>
          <p:nvPr/>
        </p:nvSpPr>
        <p:spPr>
          <a:xfrm>
            <a:off x="4872351" y="562293"/>
            <a:ext cx="3609975" cy="76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Переходимо до завдань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AB42DF7-D3A1-4AF4-83F3-0FB90D7C6FBE}"/>
              </a:ext>
            </a:extLst>
          </p:cNvPr>
          <p:cNvSpPr/>
          <p:nvPr/>
        </p:nvSpPr>
        <p:spPr>
          <a:xfrm>
            <a:off x="214627" y="5160725"/>
            <a:ext cx="2490472" cy="76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Активні проекти і команда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41FBF75-A908-43B7-B830-466B0250F36B}"/>
              </a:ext>
            </a:extLst>
          </p:cNvPr>
          <p:cNvSpPr/>
          <p:nvPr/>
        </p:nvSpPr>
        <p:spPr>
          <a:xfrm>
            <a:off x="3138801" y="6159817"/>
            <a:ext cx="6090923" cy="4535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Робочий чат для обговорення проекту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47F7DF3-2505-4EDA-85D0-B192EDE071A7}"/>
              </a:ext>
            </a:extLst>
          </p:cNvPr>
          <p:cNvSpPr/>
          <p:nvPr/>
        </p:nvSpPr>
        <p:spPr>
          <a:xfrm>
            <a:off x="9486901" y="6176963"/>
            <a:ext cx="2490472" cy="4535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Дошка із завданнями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1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504D5-4E5B-44BB-8CCC-D9ACD6B1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A11969-2490-4944-B94C-EDEFFED1D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261F1D-6360-47CF-A751-187ED145B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51" t="11112" r="833" b="6370"/>
          <a:stretch/>
        </p:blipFill>
        <p:spPr>
          <a:xfrm>
            <a:off x="365760" y="345122"/>
            <a:ext cx="3180080" cy="6303575"/>
          </a:xfrm>
          <a:prstGeom prst="rect">
            <a:avLst/>
          </a:prstGeom>
        </p:spPr>
      </p:pic>
      <p:sp>
        <p:nvSpPr>
          <p:cNvPr id="5" name="Стрелка: влево 4">
            <a:extLst>
              <a:ext uri="{FF2B5EF4-FFF2-40B4-BE49-F238E27FC236}">
                <a16:creationId xmlns:a16="http://schemas.microsoft.com/office/drawing/2014/main" id="{8E90E473-9958-44CB-8211-096EBE78CF86}"/>
              </a:ext>
            </a:extLst>
          </p:cNvPr>
          <p:cNvSpPr/>
          <p:nvPr/>
        </p:nvSpPr>
        <p:spPr>
          <a:xfrm>
            <a:off x="2522218" y="423862"/>
            <a:ext cx="2428875" cy="5143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7E27ADD-88EF-44E2-9734-EFCBAF4DA8AD}"/>
              </a:ext>
            </a:extLst>
          </p:cNvPr>
          <p:cNvSpPr/>
          <p:nvPr/>
        </p:nvSpPr>
        <p:spPr>
          <a:xfrm>
            <a:off x="3569970" y="167639"/>
            <a:ext cx="3609975" cy="1000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У налаштуваннях задаємо </a:t>
            </a:r>
            <a:r>
              <a:rPr lang="uk-UA" dirty="0" err="1">
                <a:solidFill>
                  <a:schemeClr val="tx1"/>
                </a:solidFill>
              </a:rPr>
              <a:t>ім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uk-UA" dirty="0">
                <a:solidFill>
                  <a:schemeClr val="tx1"/>
                </a:solidFill>
              </a:rPr>
              <a:t>я і мету проекту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A23C2F-063B-4997-9778-26431C9A6D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42" t="9931" r="11500" b="12741"/>
          <a:stretch/>
        </p:blipFill>
        <p:spPr>
          <a:xfrm>
            <a:off x="3569970" y="1392237"/>
            <a:ext cx="7919720" cy="5303204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EF3D212-6A8A-4AC4-B190-6286ABE236A9}"/>
              </a:ext>
            </a:extLst>
          </p:cNvPr>
          <p:cNvSpPr/>
          <p:nvPr/>
        </p:nvSpPr>
        <p:spPr>
          <a:xfrm>
            <a:off x="3736655" y="4525962"/>
            <a:ext cx="7490145" cy="1000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На дошці створюємо окремі картки із завданнями або переліки завдань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4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5F2D2-932B-40A9-B069-DD7BF5055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1C039A-32E1-4422-AA2A-CFAE33488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38A4AC-2ABF-4856-BF8C-604DF71FC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1" b="12741"/>
          <a:stretch/>
        </p:blipFill>
        <p:spPr>
          <a:xfrm>
            <a:off x="0" y="138112"/>
            <a:ext cx="12192000" cy="5303204"/>
          </a:xfrm>
          <a:prstGeom prst="rect">
            <a:avLst/>
          </a:prstGeom>
        </p:spPr>
      </p:pic>
      <p:sp>
        <p:nvSpPr>
          <p:cNvPr id="5" name="Выноска: стрелка вверх 4">
            <a:extLst>
              <a:ext uri="{FF2B5EF4-FFF2-40B4-BE49-F238E27FC236}">
                <a16:creationId xmlns:a16="http://schemas.microsoft.com/office/drawing/2014/main" id="{DEEDA691-E785-4163-9AD0-0C5FA076978D}"/>
              </a:ext>
            </a:extLst>
          </p:cNvPr>
          <p:cNvSpPr/>
          <p:nvPr/>
        </p:nvSpPr>
        <p:spPr>
          <a:xfrm>
            <a:off x="6051867" y="979329"/>
            <a:ext cx="1869440" cy="1422717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Додати виконавця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Выноска: стрелка вверх 5">
            <a:extLst>
              <a:ext uri="{FF2B5EF4-FFF2-40B4-BE49-F238E27FC236}">
                <a16:creationId xmlns:a16="http://schemas.microsoft.com/office/drawing/2014/main" id="{9B9BAEE3-4BCA-45A8-AE5F-DC26E0EE80D7}"/>
              </a:ext>
            </a:extLst>
          </p:cNvPr>
          <p:cNvSpPr/>
          <p:nvPr/>
        </p:nvSpPr>
        <p:spPr>
          <a:xfrm>
            <a:off x="8549639" y="979328"/>
            <a:ext cx="1869440" cy="1422717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Встановити дедлайн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Выноска: стрелка вверх 6">
            <a:extLst>
              <a:ext uri="{FF2B5EF4-FFF2-40B4-BE49-F238E27FC236}">
                <a16:creationId xmlns:a16="http://schemas.microsoft.com/office/drawing/2014/main" id="{D988AF11-4591-4DFD-88DD-58BB00356E84}"/>
              </a:ext>
            </a:extLst>
          </p:cNvPr>
          <p:cNvSpPr/>
          <p:nvPr/>
        </p:nvSpPr>
        <p:spPr>
          <a:xfrm>
            <a:off x="2619375" y="1060767"/>
            <a:ext cx="1869440" cy="1422717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Стан виконання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028E642-3B3E-4F8C-AF8C-1E02913A466A}"/>
              </a:ext>
            </a:extLst>
          </p:cNvPr>
          <p:cNvSpPr/>
          <p:nvPr/>
        </p:nvSpPr>
        <p:spPr>
          <a:xfrm>
            <a:off x="704850" y="3076575"/>
            <a:ext cx="4924425" cy="590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Опис завдання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CB5B3EC-F616-4821-99D7-84BF10F61E8B}"/>
              </a:ext>
            </a:extLst>
          </p:cNvPr>
          <p:cNvSpPr/>
          <p:nvPr/>
        </p:nvSpPr>
        <p:spPr>
          <a:xfrm>
            <a:off x="838201" y="5668329"/>
            <a:ext cx="10515600" cy="10515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У вікні конкретного завдання можна відстежувати стан його виконання, призначати виконавців і спілкуватися з ними, створювати </a:t>
            </a:r>
            <a:r>
              <a:rPr lang="uk-UA" dirty="0" err="1">
                <a:solidFill>
                  <a:schemeClr val="tx1"/>
                </a:solidFill>
              </a:rPr>
              <a:t>чеклісти</a:t>
            </a:r>
            <a:r>
              <a:rPr lang="uk-UA" dirty="0">
                <a:solidFill>
                  <a:schemeClr val="tx1"/>
                </a:solidFill>
              </a:rPr>
              <a:t> для перевірки готовності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5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AEB6B6-1D2A-4AFC-8432-804A90F59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190" y="711993"/>
            <a:ext cx="3774459" cy="5434013"/>
          </a:xfrm>
        </p:spPr>
        <p:txBody>
          <a:bodyPr/>
          <a:lstStyle/>
          <a:p>
            <a:r>
              <a:rPr lang="uk-UA" dirty="0"/>
              <a:t>Визначайте завдання та порядок їх виконання за допомогою рекомендацій до виконання проекту на </a:t>
            </a:r>
            <a:r>
              <a:rPr lang="en-US" dirty="0"/>
              <a:t>Moodle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FF6AF4-15F3-4AB7-9801-847E6DA9B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9" t="8889" r="12251" b="22815"/>
          <a:stretch/>
        </p:blipFill>
        <p:spPr>
          <a:xfrm>
            <a:off x="20320" y="0"/>
            <a:ext cx="7772400" cy="4683760"/>
          </a:xfrm>
          <a:prstGeom prst="rect">
            <a:avLst/>
          </a:prstGeom>
        </p:spPr>
      </p:pic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3DC50393-3C19-4DC4-A565-F38CEB26BA5E}"/>
              </a:ext>
            </a:extLst>
          </p:cNvPr>
          <p:cNvSpPr/>
          <p:nvPr/>
        </p:nvSpPr>
        <p:spPr>
          <a:xfrm rot="5400000">
            <a:off x="4266964" y="2605484"/>
            <a:ext cx="2595402" cy="5700080"/>
          </a:xfrm>
          <a:prstGeom prst="wedgeRoundRectCallout">
            <a:avLst>
              <a:gd name="adj1" fmla="val -140763"/>
              <a:gd name="adj2" fmla="val -197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8AAA97-3EB5-406A-B9F8-20D9B8D9C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3" t="17038" r="54000" b="33333"/>
          <a:stretch/>
        </p:blipFill>
        <p:spPr>
          <a:xfrm>
            <a:off x="2977496" y="4229100"/>
            <a:ext cx="5156854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47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173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Управління малими проектами</vt:lpstr>
      <vt:lpstr>Що можна робити  з HeySpace?</vt:lpstr>
      <vt:lpstr>З чого почати?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малими проектами</dc:title>
  <dc:creator>E. T.</dc:creator>
  <cp:lastModifiedBy>E. T.</cp:lastModifiedBy>
  <cp:revision>7</cp:revision>
  <dcterms:created xsi:type="dcterms:W3CDTF">2019-01-29T06:55:20Z</dcterms:created>
  <dcterms:modified xsi:type="dcterms:W3CDTF">2019-01-29T09:05:01Z</dcterms:modified>
</cp:coreProperties>
</file>