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0"/>
  </p:notesMasterIdLst>
  <p:sldIdLst>
    <p:sldId id="260" r:id="rId3"/>
    <p:sldId id="257" r:id="rId4"/>
    <p:sldId id="350" r:id="rId5"/>
    <p:sldId id="373" r:id="rId6"/>
    <p:sldId id="381" r:id="rId7"/>
    <p:sldId id="382" r:id="rId8"/>
    <p:sldId id="374" r:id="rId9"/>
    <p:sldId id="375" r:id="rId10"/>
    <p:sldId id="376" r:id="rId11"/>
    <p:sldId id="372" r:id="rId12"/>
    <p:sldId id="377" r:id="rId13"/>
    <p:sldId id="378" r:id="rId14"/>
    <p:sldId id="379" r:id="rId15"/>
    <p:sldId id="380" r:id="rId16"/>
    <p:sldId id="368" r:id="rId17"/>
    <p:sldId id="370" r:id="rId18"/>
    <p:sldId id="3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FFFF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469E0-53CC-4472-83B3-7E265FB1542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A3BC81-CD43-49A5-A52D-2ADF94790ED1}">
      <dgm:prSet phldrT="[Text]"/>
      <dgm:spPr/>
      <dgm:t>
        <a:bodyPr/>
        <a:lstStyle/>
        <a:p>
          <a:r>
            <a:rPr lang="uk-UA" dirty="0" smtClean="0"/>
            <a:t>Таргетування</a:t>
          </a:r>
          <a:endParaRPr lang="en-US" dirty="0"/>
        </a:p>
      </dgm:t>
    </dgm:pt>
    <dgm:pt modelId="{6E02C9AA-3598-4F5C-A91A-08039BD7A849}" type="parTrans" cxnId="{E07B3633-B012-49F3-BCE2-4A4FB63D5D79}">
      <dgm:prSet/>
      <dgm:spPr/>
      <dgm:t>
        <a:bodyPr/>
        <a:lstStyle/>
        <a:p>
          <a:endParaRPr lang="en-US"/>
        </a:p>
      </dgm:t>
    </dgm:pt>
    <dgm:pt modelId="{6DCFD25F-CA1C-4E71-82F5-1B360ACDB6E7}" type="sibTrans" cxnId="{E07B3633-B012-49F3-BCE2-4A4FB63D5D79}">
      <dgm:prSet/>
      <dgm:spPr/>
      <dgm:t>
        <a:bodyPr/>
        <a:lstStyle/>
        <a:p>
          <a:endParaRPr lang="en-US"/>
        </a:p>
      </dgm:t>
    </dgm:pt>
    <dgm:pt modelId="{F8ADCB4E-FBFC-4254-8EEA-BAE3070B79A1}">
      <dgm:prSet phldrT="[Text]"/>
      <dgm:spPr/>
      <dgm:t>
        <a:bodyPr/>
        <a:lstStyle/>
        <a:p>
          <a:r>
            <a:rPr lang="uk-UA" dirty="0" smtClean="0"/>
            <a:t>Спеціалісти: фахові публікації, рекомендації для МОН</a:t>
          </a:r>
          <a:endParaRPr lang="en-US" dirty="0"/>
        </a:p>
      </dgm:t>
    </dgm:pt>
    <dgm:pt modelId="{AEEC2FFF-0AF3-4D17-9057-08F381570C66}" type="parTrans" cxnId="{0CC3577B-DFAC-4428-840B-359FE73617C9}">
      <dgm:prSet/>
      <dgm:spPr/>
      <dgm:t>
        <a:bodyPr/>
        <a:lstStyle/>
        <a:p>
          <a:endParaRPr lang="en-US"/>
        </a:p>
      </dgm:t>
    </dgm:pt>
    <dgm:pt modelId="{39275FA1-7138-403C-AA5B-A80E6E869046}" type="sibTrans" cxnId="{0CC3577B-DFAC-4428-840B-359FE73617C9}">
      <dgm:prSet/>
      <dgm:spPr/>
      <dgm:t>
        <a:bodyPr/>
        <a:lstStyle/>
        <a:p>
          <a:endParaRPr lang="en-US"/>
        </a:p>
      </dgm:t>
    </dgm:pt>
    <dgm:pt modelId="{BF679C80-43EF-405D-9FA0-4849DF5BC6D2}">
      <dgm:prSet phldrT="[Text]"/>
      <dgm:spPr/>
      <dgm:t>
        <a:bodyPr/>
        <a:lstStyle/>
        <a:p>
          <a:r>
            <a:rPr lang="uk-UA" dirty="0" smtClean="0"/>
            <a:t>Широка аудиторія: флаєр, буклет</a:t>
          </a:r>
          <a:endParaRPr lang="en-US" dirty="0"/>
        </a:p>
      </dgm:t>
    </dgm:pt>
    <dgm:pt modelId="{2D464370-65F3-45BC-BF5D-5EACD532E3C2}" type="parTrans" cxnId="{44667464-4A23-44AD-B7DC-E30EEC839C22}">
      <dgm:prSet/>
      <dgm:spPr/>
      <dgm:t>
        <a:bodyPr/>
        <a:lstStyle/>
        <a:p>
          <a:endParaRPr lang="en-US"/>
        </a:p>
      </dgm:t>
    </dgm:pt>
    <dgm:pt modelId="{3966D87E-4D28-4F3A-BED1-1B5EA9E3EFFD}" type="sibTrans" cxnId="{44667464-4A23-44AD-B7DC-E30EEC839C22}">
      <dgm:prSet/>
      <dgm:spPr/>
      <dgm:t>
        <a:bodyPr/>
        <a:lstStyle/>
        <a:p>
          <a:endParaRPr lang="en-US"/>
        </a:p>
      </dgm:t>
    </dgm:pt>
    <dgm:pt modelId="{13B22D3D-58ED-46A2-95D3-E2D8B4353E1C}">
      <dgm:prSet phldrT="[Text]"/>
      <dgm:spPr/>
      <dgm:t>
        <a:bodyPr/>
        <a:lstStyle/>
        <a:p>
          <a:r>
            <a:rPr lang="uk-UA" dirty="0" smtClean="0"/>
            <a:t>Діверсифікація</a:t>
          </a:r>
          <a:endParaRPr lang="en-US" dirty="0"/>
        </a:p>
      </dgm:t>
    </dgm:pt>
    <dgm:pt modelId="{031C1998-EAA5-40C7-A978-61FC17D54C9B}" type="parTrans" cxnId="{6D69E26A-4B5F-4F20-B345-0DB62AFB7FB1}">
      <dgm:prSet/>
      <dgm:spPr/>
      <dgm:t>
        <a:bodyPr/>
        <a:lstStyle/>
        <a:p>
          <a:endParaRPr lang="en-US"/>
        </a:p>
      </dgm:t>
    </dgm:pt>
    <dgm:pt modelId="{58929E8E-75DE-4A6E-A9EF-D6C9D95007D4}" type="sibTrans" cxnId="{6D69E26A-4B5F-4F20-B345-0DB62AFB7FB1}">
      <dgm:prSet/>
      <dgm:spPr/>
      <dgm:t>
        <a:bodyPr/>
        <a:lstStyle/>
        <a:p>
          <a:endParaRPr lang="en-US"/>
        </a:p>
      </dgm:t>
    </dgm:pt>
    <dgm:pt modelId="{A1994FD1-AB21-470D-BEBA-5CFEB455C4D1}">
      <dgm:prSet phldrT="[Text]"/>
      <dgm:spPr/>
      <dgm:t>
        <a:bodyPr/>
        <a:lstStyle/>
        <a:p>
          <a:r>
            <a:rPr lang="uk-UA" dirty="0" smtClean="0"/>
            <a:t>Друковані матеріали, ЗМІ, вебсайт</a:t>
          </a:r>
          <a:endParaRPr lang="en-US" dirty="0"/>
        </a:p>
      </dgm:t>
    </dgm:pt>
    <dgm:pt modelId="{388615A8-ACCE-427D-9CAB-E44F91287B63}" type="parTrans" cxnId="{AC390519-D516-4432-B549-93F7B35804E0}">
      <dgm:prSet/>
      <dgm:spPr/>
      <dgm:t>
        <a:bodyPr/>
        <a:lstStyle/>
        <a:p>
          <a:endParaRPr lang="en-US"/>
        </a:p>
      </dgm:t>
    </dgm:pt>
    <dgm:pt modelId="{8D167230-4766-4601-9D6F-F0DA02F0B8D8}" type="sibTrans" cxnId="{AC390519-D516-4432-B549-93F7B35804E0}">
      <dgm:prSet/>
      <dgm:spPr/>
      <dgm:t>
        <a:bodyPr/>
        <a:lstStyle/>
        <a:p>
          <a:endParaRPr lang="en-US"/>
        </a:p>
      </dgm:t>
    </dgm:pt>
    <dgm:pt modelId="{D22CA740-F4E1-429B-A711-C3EC40B16056}">
      <dgm:prSet phldrT="[Text]"/>
      <dgm:spPr/>
      <dgm:t>
        <a:bodyPr/>
        <a:lstStyle/>
        <a:p>
          <a:r>
            <a:rPr lang="uk-UA" dirty="0" smtClean="0"/>
            <a:t>Соціальні мережі </a:t>
          </a:r>
          <a:endParaRPr lang="en-US" dirty="0"/>
        </a:p>
      </dgm:t>
    </dgm:pt>
    <dgm:pt modelId="{7B47DB92-F75C-4157-AAE9-0470B953C65D}" type="parTrans" cxnId="{D606B435-793C-4C9B-A7BB-D7322433F639}">
      <dgm:prSet/>
      <dgm:spPr/>
      <dgm:t>
        <a:bodyPr/>
        <a:lstStyle/>
        <a:p>
          <a:endParaRPr lang="en-US"/>
        </a:p>
      </dgm:t>
    </dgm:pt>
    <dgm:pt modelId="{FB286E39-0046-49AB-830E-D1267F8CE236}" type="sibTrans" cxnId="{D606B435-793C-4C9B-A7BB-D7322433F639}">
      <dgm:prSet/>
      <dgm:spPr/>
      <dgm:t>
        <a:bodyPr/>
        <a:lstStyle/>
        <a:p>
          <a:endParaRPr lang="en-US"/>
        </a:p>
      </dgm:t>
    </dgm:pt>
    <dgm:pt modelId="{C578935B-7FD6-4A35-8A63-643468EE9ED2}">
      <dgm:prSet phldrT="[Text]"/>
      <dgm:spPr/>
      <dgm:t>
        <a:bodyPr/>
        <a:lstStyle/>
        <a:p>
          <a:r>
            <a:rPr lang="uk-UA" dirty="0" smtClean="0"/>
            <a:t>Масштаб</a:t>
          </a:r>
          <a:endParaRPr lang="en-US" dirty="0"/>
        </a:p>
      </dgm:t>
    </dgm:pt>
    <dgm:pt modelId="{105257AC-0609-48EB-8CDB-D2AD48209A04}" type="parTrans" cxnId="{EF31638D-7BCB-4E0E-8DB9-09814F21CDA9}">
      <dgm:prSet/>
      <dgm:spPr/>
      <dgm:t>
        <a:bodyPr/>
        <a:lstStyle/>
        <a:p>
          <a:endParaRPr lang="en-US"/>
        </a:p>
      </dgm:t>
    </dgm:pt>
    <dgm:pt modelId="{E455FB49-85AF-48EF-B6E6-F40B1B77EAAC}" type="sibTrans" cxnId="{EF31638D-7BCB-4E0E-8DB9-09814F21CDA9}">
      <dgm:prSet/>
      <dgm:spPr/>
      <dgm:t>
        <a:bodyPr/>
        <a:lstStyle/>
        <a:p>
          <a:endParaRPr lang="en-US"/>
        </a:p>
      </dgm:t>
    </dgm:pt>
    <dgm:pt modelId="{38EA9596-84EE-4723-9616-99E568605F7C}">
      <dgm:prSet phldrT="[Text]"/>
      <dgm:spPr/>
      <dgm:t>
        <a:bodyPr/>
        <a:lstStyle/>
        <a:p>
          <a:r>
            <a:rPr lang="uk-UA" dirty="0" smtClean="0"/>
            <a:t>Професійне середовище: конференція</a:t>
          </a:r>
          <a:endParaRPr lang="en-US" dirty="0"/>
        </a:p>
      </dgm:t>
    </dgm:pt>
    <dgm:pt modelId="{9DD036E3-3948-472F-8886-364D9F19DC9F}" type="parTrans" cxnId="{909C12CF-4308-41D0-BE49-31D6D7777FAC}">
      <dgm:prSet/>
      <dgm:spPr/>
      <dgm:t>
        <a:bodyPr/>
        <a:lstStyle/>
        <a:p>
          <a:endParaRPr lang="en-US"/>
        </a:p>
      </dgm:t>
    </dgm:pt>
    <dgm:pt modelId="{091E0C40-3562-47D3-9DC4-37EA7D61310A}" type="sibTrans" cxnId="{909C12CF-4308-41D0-BE49-31D6D7777FAC}">
      <dgm:prSet/>
      <dgm:spPr/>
      <dgm:t>
        <a:bodyPr/>
        <a:lstStyle/>
        <a:p>
          <a:endParaRPr lang="en-US"/>
        </a:p>
      </dgm:t>
    </dgm:pt>
    <dgm:pt modelId="{E929ADAB-D663-4281-B01C-DA0B14539833}">
      <dgm:prSet phldrT="[Text]"/>
      <dgm:spPr/>
      <dgm:t>
        <a:bodyPr/>
        <a:lstStyle/>
        <a:p>
          <a:r>
            <a:rPr lang="uk-UA" dirty="0" smtClean="0"/>
            <a:t>Широкий загал: публічне обговорення</a:t>
          </a:r>
          <a:endParaRPr lang="en-US" dirty="0"/>
        </a:p>
      </dgm:t>
    </dgm:pt>
    <dgm:pt modelId="{12F22232-5116-4CA5-8AFE-407292E096C5}" type="parTrans" cxnId="{ECC9D426-BEC7-4273-97E4-2898099C618C}">
      <dgm:prSet/>
      <dgm:spPr/>
      <dgm:t>
        <a:bodyPr/>
        <a:lstStyle/>
        <a:p>
          <a:endParaRPr lang="en-US"/>
        </a:p>
      </dgm:t>
    </dgm:pt>
    <dgm:pt modelId="{B9DCA530-6EB6-45B9-8E38-82F153AACF7C}" type="sibTrans" cxnId="{ECC9D426-BEC7-4273-97E4-2898099C618C}">
      <dgm:prSet/>
      <dgm:spPr/>
      <dgm:t>
        <a:bodyPr/>
        <a:lstStyle/>
        <a:p>
          <a:endParaRPr lang="en-US"/>
        </a:p>
      </dgm:t>
    </dgm:pt>
    <dgm:pt modelId="{00F5FE3D-6968-42C4-9BEA-28D1A7C70398}" type="pres">
      <dgm:prSet presAssocID="{C23469E0-53CC-4472-83B3-7E265FB154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01762-52B9-413B-9330-5DF6707CFBE0}" type="pres">
      <dgm:prSet presAssocID="{9CA3BC81-CD43-49A5-A52D-2ADF94790ED1}" presName="linNode" presStyleCnt="0"/>
      <dgm:spPr/>
    </dgm:pt>
    <dgm:pt modelId="{3D185D3C-766B-42FD-B33E-FCB9FAD8D3F6}" type="pres">
      <dgm:prSet presAssocID="{9CA3BC81-CD43-49A5-A52D-2ADF94790E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4C089-15AC-4B2B-99CD-C5C7DC6900D2}" type="pres">
      <dgm:prSet presAssocID="{9CA3BC81-CD43-49A5-A52D-2ADF94790E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9F4E4-3C6F-42F4-94F6-FE52B0943D6B}" type="pres">
      <dgm:prSet presAssocID="{6DCFD25F-CA1C-4E71-82F5-1B360ACDB6E7}" presName="sp" presStyleCnt="0"/>
      <dgm:spPr/>
    </dgm:pt>
    <dgm:pt modelId="{2A239F1B-AE9B-4412-BF57-758257C1DCB8}" type="pres">
      <dgm:prSet presAssocID="{13B22D3D-58ED-46A2-95D3-E2D8B4353E1C}" presName="linNode" presStyleCnt="0"/>
      <dgm:spPr/>
    </dgm:pt>
    <dgm:pt modelId="{57A73D5B-CA43-4DE1-A461-55397E4DF85F}" type="pres">
      <dgm:prSet presAssocID="{13B22D3D-58ED-46A2-95D3-E2D8B4353E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03626-D49B-4D11-8AF4-0FE604A9681D}" type="pres">
      <dgm:prSet presAssocID="{13B22D3D-58ED-46A2-95D3-E2D8B4353E1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30AE-6734-48C5-A2F1-13D5113EEF54}" type="pres">
      <dgm:prSet presAssocID="{58929E8E-75DE-4A6E-A9EF-D6C9D95007D4}" presName="sp" presStyleCnt="0"/>
      <dgm:spPr/>
    </dgm:pt>
    <dgm:pt modelId="{5A324611-17CC-4CAE-B57C-EDC2D67A4070}" type="pres">
      <dgm:prSet presAssocID="{C578935B-7FD6-4A35-8A63-643468EE9ED2}" presName="linNode" presStyleCnt="0"/>
      <dgm:spPr/>
    </dgm:pt>
    <dgm:pt modelId="{E9BB301D-1728-403A-B9A4-EF3BC4A8A070}" type="pres">
      <dgm:prSet presAssocID="{C578935B-7FD6-4A35-8A63-643468EE9ED2}" presName="parentText" presStyleLbl="node1" presStyleIdx="2" presStyleCnt="3" custLinFactNeighborX="-25780" custLinFactNeighborY="18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C1AC9-9A61-4E9E-979B-BA4530609537}" type="pres">
      <dgm:prSet presAssocID="{C578935B-7FD6-4A35-8A63-643468EE9E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67464-4A23-44AD-B7DC-E30EEC839C22}" srcId="{9CA3BC81-CD43-49A5-A52D-2ADF94790ED1}" destId="{BF679C80-43EF-405D-9FA0-4849DF5BC6D2}" srcOrd="1" destOrd="0" parTransId="{2D464370-65F3-45BC-BF5D-5EACD532E3C2}" sibTransId="{3966D87E-4D28-4F3A-BED1-1B5EA9E3EFFD}"/>
    <dgm:cxn modelId="{DDBCC7ED-EE77-4E96-BE6E-CC3DA2C1DF50}" type="presOf" srcId="{C578935B-7FD6-4A35-8A63-643468EE9ED2}" destId="{E9BB301D-1728-403A-B9A4-EF3BC4A8A070}" srcOrd="0" destOrd="0" presId="urn:microsoft.com/office/officeart/2005/8/layout/vList5"/>
    <dgm:cxn modelId="{909C12CF-4308-41D0-BE49-31D6D7777FAC}" srcId="{C578935B-7FD6-4A35-8A63-643468EE9ED2}" destId="{38EA9596-84EE-4723-9616-99E568605F7C}" srcOrd="0" destOrd="0" parTransId="{9DD036E3-3948-472F-8886-364D9F19DC9F}" sibTransId="{091E0C40-3562-47D3-9DC4-37EA7D61310A}"/>
    <dgm:cxn modelId="{6D69E26A-4B5F-4F20-B345-0DB62AFB7FB1}" srcId="{C23469E0-53CC-4472-83B3-7E265FB15426}" destId="{13B22D3D-58ED-46A2-95D3-E2D8B4353E1C}" srcOrd="1" destOrd="0" parTransId="{031C1998-EAA5-40C7-A978-61FC17D54C9B}" sibTransId="{58929E8E-75DE-4A6E-A9EF-D6C9D95007D4}"/>
    <dgm:cxn modelId="{D606B435-793C-4C9B-A7BB-D7322433F639}" srcId="{13B22D3D-58ED-46A2-95D3-E2D8B4353E1C}" destId="{D22CA740-F4E1-429B-A711-C3EC40B16056}" srcOrd="1" destOrd="0" parTransId="{7B47DB92-F75C-4157-AAE9-0470B953C65D}" sibTransId="{FB286E39-0046-49AB-830E-D1267F8CE236}"/>
    <dgm:cxn modelId="{EF31638D-7BCB-4E0E-8DB9-09814F21CDA9}" srcId="{C23469E0-53CC-4472-83B3-7E265FB15426}" destId="{C578935B-7FD6-4A35-8A63-643468EE9ED2}" srcOrd="2" destOrd="0" parTransId="{105257AC-0609-48EB-8CDB-D2AD48209A04}" sibTransId="{E455FB49-85AF-48EF-B6E6-F40B1B77EAAC}"/>
    <dgm:cxn modelId="{56138101-5AA1-461C-AE89-E5BFA3E5A833}" type="presOf" srcId="{9CA3BC81-CD43-49A5-A52D-2ADF94790ED1}" destId="{3D185D3C-766B-42FD-B33E-FCB9FAD8D3F6}" srcOrd="0" destOrd="0" presId="urn:microsoft.com/office/officeart/2005/8/layout/vList5"/>
    <dgm:cxn modelId="{0CC3577B-DFAC-4428-840B-359FE73617C9}" srcId="{9CA3BC81-CD43-49A5-A52D-2ADF94790ED1}" destId="{F8ADCB4E-FBFC-4254-8EEA-BAE3070B79A1}" srcOrd="0" destOrd="0" parTransId="{AEEC2FFF-0AF3-4D17-9057-08F381570C66}" sibTransId="{39275FA1-7138-403C-AA5B-A80E6E869046}"/>
    <dgm:cxn modelId="{05F2D379-A196-4BD5-AAAF-9EC12FC19F88}" type="presOf" srcId="{13B22D3D-58ED-46A2-95D3-E2D8B4353E1C}" destId="{57A73D5B-CA43-4DE1-A461-55397E4DF85F}" srcOrd="0" destOrd="0" presId="urn:microsoft.com/office/officeart/2005/8/layout/vList5"/>
    <dgm:cxn modelId="{E91ACCBA-55A9-426E-A27B-FD631DA7ED7E}" type="presOf" srcId="{A1994FD1-AB21-470D-BEBA-5CFEB455C4D1}" destId="{D2303626-D49B-4D11-8AF4-0FE604A9681D}" srcOrd="0" destOrd="0" presId="urn:microsoft.com/office/officeart/2005/8/layout/vList5"/>
    <dgm:cxn modelId="{4DBEE3F0-4100-470C-A255-739F088BB6F6}" type="presOf" srcId="{BF679C80-43EF-405D-9FA0-4849DF5BC6D2}" destId="{3D04C089-15AC-4B2B-99CD-C5C7DC6900D2}" srcOrd="0" destOrd="1" presId="urn:microsoft.com/office/officeart/2005/8/layout/vList5"/>
    <dgm:cxn modelId="{B27451E4-0A7D-4C2F-BDE8-C71032DD5559}" type="presOf" srcId="{E929ADAB-D663-4281-B01C-DA0B14539833}" destId="{213C1AC9-9A61-4E9E-979B-BA4530609537}" srcOrd="0" destOrd="1" presId="urn:microsoft.com/office/officeart/2005/8/layout/vList5"/>
    <dgm:cxn modelId="{945D0A1C-FE3F-43F5-BBE4-67F357D8E567}" type="presOf" srcId="{C23469E0-53CC-4472-83B3-7E265FB15426}" destId="{00F5FE3D-6968-42C4-9BEA-28D1A7C70398}" srcOrd="0" destOrd="0" presId="urn:microsoft.com/office/officeart/2005/8/layout/vList5"/>
    <dgm:cxn modelId="{E37F7642-5DF6-4355-83BE-407129EFB467}" type="presOf" srcId="{F8ADCB4E-FBFC-4254-8EEA-BAE3070B79A1}" destId="{3D04C089-15AC-4B2B-99CD-C5C7DC6900D2}" srcOrd="0" destOrd="0" presId="urn:microsoft.com/office/officeart/2005/8/layout/vList5"/>
    <dgm:cxn modelId="{B46F0CC6-37B5-48A7-979B-6A296B3BE326}" type="presOf" srcId="{D22CA740-F4E1-429B-A711-C3EC40B16056}" destId="{D2303626-D49B-4D11-8AF4-0FE604A9681D}" srcOrd="0" destOrd="1" presId="urn:microsoft.com/office/officeart/2005/8/layout/vList5"/>
    <dgm:cxn modelId="{E07B3633-B012-49F3-BCE2-4A4FB63D5D79}" srcId="{C23469E0-53CC-4472-83B3-7E265FB15426}" destId="{9CA3BC81-CD43-49A5-A52D-2ADF94790ED1}" srcOrd="0" destOrd="0" parTransId="{6E02C9AA-3598-4F5C-A91A-08039BD7A849}" sibTransId="{6DCFD25F-CA1C-4E71-82F5-1B360ACDB6E7}"/>
    <dgm:cxn modelId="{66E5AED0-015C-43C5-B877-920160674733}" type="presOf" srcId="{38EA9596-84EE-4723-9616-99E568605F7C}" destId="{213C1AC9-9A61-4E9E-979B-BA4530609537}" srcOrd="0" destOrd="0" presId="urn:microsoft.com/office/officeart/2005/8/layout/vList5"/>
    <dgm:cxn modelId="{ECC9D426-BEC7-4273-97E4-2898099C618C}" srcId="{C578935B-7FD6-4A35-8A63-643468EE9ED2}" destId="{E929ADAB-D663-4281-B01C-DA0B14539833}" srcOrd="1" destOrd="0" parTransId="{12F22232-5116-4CA5-8AFE-407292E096C5}" sibTransId="{B9DCA530-6EB6-45B9-8E38-82F153AACF7C}"/>
    <dgm:cxn modelId="{AC390519-D516-4432-B549-93F7B35804E0}" srcId="{13B22D3D-58ED-46A2-95D3-E2D8B4353E1C}" destId="{A1994FD1-AB21-470D-BEBA-5CFEB455C4D1}" srcOrd="0" destOrd="0" parTransId="{388615A8-ACCE-427D-9CAB-E44F91287B63}" sibTransId="{8D167230-4766-4601-9D6F-F0DA02F0B8D8}"/>
    <dgm:cxn modelId="{9F48D17A-EFD4-4A94-9211-F543CB57217C}" type="presParOf" srcId="{00F5FE3D-6968-42C4-9BEA-28D1A7C70398}" destId="{E6801762-52B9-413B-9330-5DF6707CFBE0}" srcOrd="0" destOrd="0" presId="urn:microsoft.com/office/officeart/2005/8/layout/vList5"/>
    <dgm:cxn modelId="{FE942CF9-B537-46E7-AFF2-0D61C6CB90DC}" type="presParOf" srcId="{E6801762-52B9-413B-9330-5DF6707CFBE0}" destId="{3D185D3C-766B-42FD-B33E-FCB9FAD8D3F6}" srcOrd="0" destOrd="0" presId="urn:microsoft.com/office/officeart/2005/8/layout/vList5"/>
    <dgm:cxn modelId="{C17585FE-8C2A-4030-A8F3-D4D7F3CE0138}" type="presParOf" srcId="{E6801762-52B9-413B-9330-5DF6707CFBE0}" destId="{3D04C089-15AC-4B2B-99CD-C5C7DC6900D2}" srcOrd="1" destOrd="0" presId="urn:microsoft.com/office/officeart/2005/8/layout/vList5"/>
    <dgm:cxn modelId="{CE52E44B-E9F5-4053-B046-833AAB546237}" type="presParOf" srcId="{00F5FE3D-6968-42C4-9BEA-28D1A7C70398}" destId="{BE89F4E4-3C6F-42F4-94F6-FE52B0943D6B}" srcOrd="1" destOrd="0" presId="urn:microsoft.com/office/officeart/2005/8/layout/vList5"/>
    <dgm:cxn modelId="{E267FA83-29D9-4A0D-9546-ECE13FDA7612}" type="presParOf" srcId="{00F5FE3D-6968-42C4-9BEA-28D1A7C70398}" destId="{2A239F1B-AE9B-4412-BF57-758257C1DCB8}" srcOrd="2" destOrd="0" presId="urn:microsoft.com/office/officeart/2005/8/layout/vList5"/>
    <dgm:cxn modelId="{C85F9931-0ECA-4D97-8DB7-E9AEDBEC72D5}" type="presParOf" srcId="{2A239F1B-AE9B-4412-BF57-758257C1DCB8}" destId="{57A73D5B-CA43-4DE1-A461-55397E4DF85F}" srcOrd="0" destOrd="0" presId="urn:microsoft.com/office/officeart/2005/8/layout/vList5"/>
    <dgm:cxn modelId="{3514B56C-19B0-4E48-85C7-F3ED9C18D34C}" type="presParOf" srcId="{2A239F1B-AE9B-4412-BF57-758257C1DCB8}" destId="{D2303626-D49B-4D11-8AF4-0FE604A9681D}" srcOrd="1" destOrd="0" presId="urn:microsoft.com/office/officeart/2005/8/layout/vList5"/>
    <dgm:cxn modelId="{E553D9E2-1E92-49C0-B0C5-FB80892C9A05}" type="presParOf" srcId="{00F5FE3D-6968-42C4-9BEA-28D1A7C70398}" destId="{433E30AE-6734-48C5-A2F1-13D5113EEF54}" srcOrd="3" destOrd="0" presId="urn:microsoft.com/office/officeart/2005/8/layout/vList5"/>
    <dgm:cxn modelId="{D99D7D8A-E091-4B9C-8106-E802CE40132A}" type="presParOf" srcId="{00F5FE3D-6968-42C4-9BEA-28D1A7C70398}" destId="{5A324611-17CC-4CAE-B57C-EDC2D67A4070}" srcOrd="4" destOrd="0" presId="urn:microsoft.com/office/officeart/2005/8/layout/vList5"/>
    <dgm:cxn modelId="{53AC88E0-1230-4630-9176-2B7273CEF8D2}" type="presParOf" srcId="{5A324611-17CC-4CAE-B57C-EDC2D67A4070}" destId="{E9BB301D-1728-403A-B9A4-EF3BC4A8A070}" srcOrd="0" destOrd="0" presId="urn:microsoft.com/office/officeart/2005/8/layout/vList5"/>
    <dgm:cxn modelId="{F797C9E4-B62B-4E5C-8543-64D89BC00597}" type="presParOf" srcId="{5A324611-17CC-4CAE-B57C-EDC2D67A4070}" destId="{213C1AC9-9A61-4E9E-979B-BA45306095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F7EEE-C606-4253-B8F6-3EF4FDAB9CC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04472A-A909-43B9-BC49-AFB6E292F2FA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AC331814-F273-4E64-80FD-56BD82C955E6}" type="parTrans" cxnId="{5089492C-D218-41A1-90A0-8CC3259E18C9}">
      <dgm:prSet/>
      <dgm:spPr/>
      <dgm:t>
        <a:bodyPr/>
        <a:lstStyle/>
        <a:p>
          <a:endParaRPr lang="en-US"/>
        </a:p>
      </dgm:t>
    </dgm:pt>
    <dgm:pt modelId="{5AAA448C-7024-4BD3-B1A9-D8E777CC3371}" type="sibTrans" cxnId="{5089492C-D218-41A1-90A0-8CC3259E18C9}">
      <dgm:prSet/>
      <dgm:spPr/>
      <dgm:t>
        <a:bodyPr/>
        <a:lstStyle/>
        <a:p>
          <a:endParaRPr lang="en-US"/>
        </a:p>
      </dgm:t>
    </dgm:pt>
    <dgm:pt modelId="{2A9D746E-95C4-4A0B-9DB0-39A47B69EEB4}">
      <dgm:prSet phldrT="[Text]"/>
      <dgm:spPr/>
      <dgm:t>
        <a:bodyPr/>
        <a:lstStyle/>
        <a:p>
          <a:r>
            <a:rPr lang="uk-UA" dirty="0" smtClean="0"/>
            <a:t>Прямий безпосередній матеріальний результат</a:t>
          </a:r>
          <a:endParaRPr lang="en-US" dirty="0"/>
        </a:p>
      </dgm:t>
    </dgm:pt>
    <dgm:pt modelId="{26FF8A6D-B20D-4DA6-977E-493D07795AF9}" type="parTrans" cxnId="{EA3A3386-10C4-4CD0-8BC6-97188E41EB8D}">
      <dgm:prSet/>
      <dgm:spPr/>
      <dgm:t>
        <a:bodyPr/>
        <a:lstStyle/>
        <a:p>
          <a:endParaRPr lang="en-US"/>
        </a:p>
      </dgm:t>
    </dgm:pt>
    <dgm:pt modelId="{21AB0CA2-6E8B-4459-AE88-8EFEC7B86EC2}" type="sibTrans" cxnId="{EA3A3386-10C4-4CD0-8BC6-97188E41EB8D}">
      <dgm:prSet/>
      <dgm:spPr/>
      <dgm:t>
        <a:bodyPr/>
        <a:lstStyle/>
        <a:p>
          <a:endParaRPr lang="en-US"/>
        </a:p>
      </dgm:t>
    </dgm:pt>
    <dgm:pt modelId="{A27AB11D-F809-474D-81E5-F06E6111D469}">
      <dgm:prSet phldrT="[Text]"/>
      <dgm:spPr/>
      <dgm:t>
        <a:bodyPr/>
        <a:lstStyle/>
        <a:p>
          <a:r>
            <a:rPr lang="uk-UA" dirty="0" smtClean="0"/>
            <a:t>Підручник</a:t>
          </a:r>
          <a:endParaRPr lang="en-US" dirty="0"/>
        </a:p>
      </dgm:t>
    </dgm:pt>
    <dgm:pt modelId="{DEDD2D86-2352-43A9-87A4-EA975ACDB0D8}" type="parTrans" cxnId="{C50A41DD-E299-4452-A25E-99CA09984FFD}">
      <dgm:prSet/>
      <dgm:spPr/>
      <dgm:t>
        <a:bodyPr/>
        <a:lstStyle/>
        <a:p>
          <a:endParaRPr lang="en-US"/>
        </a:p>
      </dgm:t>
    </dgm:pt>
    <dgm:pt modelId="{8C34BB08-4BCE-4ECA-8570-BEC63997D2EB}" type="sibTrans" cxnId="{C50A41DD-E299-4452-A25E-99CA09984FFD}">
      <dgm:prSet/>
      <dgm:spPr/>
      <dgm:t>
        <a:bodyPr/>
        <a:lstStyle/>
        <a:p>
          <a:endParaRPr lang="en-US"/>
        </a:p>
      </dgm:t>
    </dgm:pt>
    <dgm:pt modelId="{E7D6F86B-4570-4615-B2F0-C2FB8DBC196D}">
      <dgm:prSet phldrT="[Text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DFF0D492-7B6E-4844-B91A-472D5509817E}" type="parTrans" cxnId="{980F756B-53A3-4FFF-9D90-E1E220931871}">
      <dgm:prSet/>
      <dgm:spPr/>
      <dgm:t>
        <a:bodyPr/>
        <a:lstStyle/>
        <a:p>
          <a:endParaRPr lang="en-US"/>
        </a:p>
      </dgm:t>
    </dgm:pt>
    <dgm:pt modelId="{A774E395-A157-4B98-A5AC-36B9C5BF0033}" type="sibTrans" cxnId="{980F756B-53A3-4FFF-9D90-E1E220931871}">
      <dgm:prSet/>
      <dgm:spPr/>
      <dgm:t>
        <a:bodyPr/>
        <a:lstStyle/>
        <a:p>
          <a:endParaRPr lang="en-US"/>
        </a:p>
      </dgm:t>
    </dgm:pt>
    <dgm:pt modelId="{F281D306-AEFA-4807-8CBF-544C64708C5B}">
      <dgm:prSet phldrT="[Text]"/>
      <dgm:spPr/>
      <dgm:t>
        <a:bodyPr/>
        <a:lstStyle/>
        <a:p>
          <a:r>
            <a:rPr lang="uk-UA" dirty="0" smtClean="0"/>
            <a:t>Непрямий довгостроковий нематеріальний результат</a:t>
          </a:r>
          <a:endParaRPr lang="en-US" dirty="0"/>
        </a:p>
      </dgm:t>
    </dgm:pt>
    <dgm:pt modelId="{33B1F106-6951-47AB-8360-C1D12E7F3B5D}" type="parTrans" cxnId="{792B04E5-D935-4D8B-836E-485352599F26}">
      <dgm:prSet/>
      <dgm:spPr/>
      <dgm:t>
        <a:bodyPr/>
        <a:lstStyle/>
        <a:p>
          <a:endParaRPr lang="en-US"/>
        </a:p>
      </dgm:t>
    </dgm:pt>
    <dgm:pt modelId="{FDDDA792-C9EF-40C9-A351-C998BD77309C}" type="sibTrans" cxnId="{792B04E5-D935-4D8B-836E-485352599F26}">
      <dgm:prSet/>
      <dgm:spPr/>
      <dgm:t>
        <a:bodyPr/>
        <a:lstStyle/>
        <a:p>
          <a:endParaRPr lang="en-US"/>
        </a:p>
      </dgm:t>
    </dgm:pt>
    <dgm:pt modelId="{4005EDF4-2699-42A1-97E4-D6874FED31DA}">
      <dgm:prSet phldrT="[Text]"/>
      <dgm:spPr/>
      <dgm:t>
        <a:bodyPr/>
        <a:lstStyle/>
        <a:p>
          <a:r>
            <a:rPr lang="uk-UA" dirty="0" smtClean="0"/>
            <a:t>Знання</a:t>
          </a:r>
          <a:endParaRPr lang="en-US" dirty="0"/>
        </a:p>
      </dgm:t>
    </dgm:pt>
    <dgm:pt modelId="{ECE3BB44-AAF0-40CC-BEED-9BB9CF2EB30C}" type="parTrans" cxnId="{E1976AD4-95A2-430A-947E-7D6709D6309C}">
      <dgm:prSet/>
      <dgm:spPr/>
      <dgm:t>
        <a:bodyPr/>
        <a:lstStyle/>
        <a:p>
          <a:endParaRPr lang="en-US"/>
        </a:p>
      </dgm:t>
    </dgm:pt>
    <dgm:pt modelId="{EC73CC30-1584-42F0-8681-C48B7FD02ACB}" type="sibTrans" cxnId="{E1976AD4-95A2-430A-947E-7D6709D6309C}">
      <dgm:prSet/>
      <dgm:spPr/>
      <dgm:t>
        <a:bodyPr/>
        <a:lstStyle/>
        <a:p>
          <a:endParaRPr lang="en-US"/>
        </a:p>
      </dgm:t>
    </dgm:pt>
    <dgm:pt modelId="{58E0EF9C-7489-42AE-9AE3-3E3B2F573562}" type="pres">
      <dgm:prSet presAssocID="{809F7EEE-C606-4253-B8F6-3EF4FDAB9C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86A48E-542D-45D4-8CBB-A9322A1C7EAF}" type="pres">
      <dgm:prSet presAssocID="{E904472A-A909-43B9-BC49-AFB6E292F2FA}" presName="root" presStyleCnt="0"/>
      <dgm:spPr/>
    </dgm:pt>
    <dgm:pt modelId="{B79AA9CC-2475-4EF2-854C-4668E43A91A9}" type="pres">
      <dgm:prSet presAssocID="{E904472A-A909-43B9-BC49-AFB6E292F2FA}" presName="rootComposite" presStyleCnt="0"/>
      <dgm:spPr/>
    </dgm:pt>
    <dgm:pt modelId="{617C4797-B1ED-4ED0-A85E-6776D4711C39}" type="pres">
      <dgm:prSet presAssocID="{E904472A-A909-43B9-BC49-AFB6E292F2FA}" presName="rootText" presStyleLbl="node1" presStyleIdx="0" presStyleCnt="2"/>
      <dgm:spPr/>
      <dgm:t>
        <a:bodyPr/>
        <a:lstStyle/>
        <a:p>
          <a:endParaRPr lang="en-US"/>
        </a:p>
      </dgm:t>
    </dgm:pt>
    <dgm:pt modelId="{ADF5E589-7B35-4905-BAD9-BDFFAFA8A861}" type="pres">
      <dgm:prSet presAssocID="{E904472A-A909-43B9-BC49-AFB6E292F2FA}" presName="rootConnector" presStyleLbl="node1" presStyleIdx="0" presStyleCnt="2"/>
      <dgm:spPr/>
      <dgm:t>
        <a:bodyPr/>
        <a:lstStyle/>
        <a:p>
          <a:endParaRPr lang="en-US"/>
        </a:p>
      </dgm:t>
    </dgm:pt>
    <dgm:pt modelId="{576A60BC-0765-46C1-AEA3-2358766DF6F2}" type="pres">
      <dgm:prSet presAssocID="{E904472A-A909-43B9-BC49-AFB6E292F2FA}" presName="childShape" presStyleCnt="0"/>
      <dgm:spPr/>
    </dgm:pt>
    <dgm:pt modelId="{1D95D7E1-BDEF-4456-96B7-1131D5A3D3E7}" type="pres">
      <dgm:prSet presAssocID="{26FF8A6D-B20D-4DA6-977E-493D07795AF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979A288-E4D1-40B2-BBDF-8C700155D098}" type="pres">
      <dgm:prSet presAssocID="{2A9D746E-95C4-4A0B-9DB0-39A47B69EEB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28317-3A52-4852-ACFB-7071FAF98BF9}" type="pres">
      <dgm:prSet presAssocID="{DEDD2D86-2352-43A9-87A4-EA975ACDB0D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E468C18-C13B-4889-B2A3-B275C458AE75}" type="pres">
      <dgm:prSet presAssocID="{A27AB11D-F809-474D-81E5-F06E6111D46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547A0-0C94-4CC3-91D2-0A3310B9B9BF}" type="pres">
      <dgm:prSet presAssocID="{E7D6F86B-4570-4615-B2F0-C2FB8DBC196D}" presName="root" presStyleCnt="0"/>
      <dgm:spPr/>
    </dgm:pt>
    <dgm:pt modelId="{55FD9CC1-6101-443D-BACC-C51DFB3EF645}" type="pres">
      <dgm:prSet presAssocID="{E7D6F86B-4570-4615-B2F0-C2FB8DBC196D}" presName="rootComposite" presStyleCnt="0"/>
      <dgm:spPr/>
    </dgm:pt>
    <dgm:pt modelId="{BBCB2F6B-FB9D-4243-A52B-57082C9C2064}" type="pres">
      <dgm:prSet presAssocID="{E7D6F86B-4570-4615-B2F0-C2FB8DBC196D}" presName="rootText" presStyleLbl="node1" presStyleIdx="1" presStyleCnt="2"/>
      <dgm:spPr/>
      <dgm:t>
        <a:bodyPr/>
        <a:lstStyle/>
        <a:p>
          <a:endParaRPr lang="en-US"/>
        </a:p>
      </dgm:t>
    </dgm:pt>
    <dgm:pt modelId="{CC5D3CB1-C577-417E-8064-EB91A5C8BB43}" type="pres">
      <dgm:prSet presAssocID="{E7D6F86B-4570-4615-B2F0-C2FB8DBC196D}" presName="rootConnector" presStyleLbl="node1" presStyleIdx="1" presStyleCnt="2"/>
      <dgm:spPr/>
      <dgm:t>
        <a:bodyPr/>
        <a:lstStyle/>
        <a:p>
          <a:endParaRPr lang="en-US"/>
        </a:p>
      </dgm:t>
    </dgm:pt>
    <dgm:pt modelId="{5766CCD3-07E1-4863-9C70-647B68AB2A41}" type="pres">
      <dgm:prSet presAssocID="{E7D6F86B-4570-4615-B2F0-C2FB8DBC196D}" presName="childShape" presStyleCnt="0"/>
      <dgm:spPr/>
    </dgm:pt>
    <dgm:pt modelId="{7C6650CE-711D-49F0-AEB4-A608A9299D36}" type="pres">
      <dgm:prSet presAssocID="{33B1F106-6951-47AB-8360-C1D12E7F3B5D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BD3BE14-30EC-4E87-8A12-5D43B31C1A75}" type="pres">
      <dgm:prSet presAssocID="{F281D306-AEFA-4807-8CBF-544C64708C5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CC660-4114-4BFB-BA93-73983F7590A7}" type="pres">
      <dgm:prSet presAssocID="{ECE3BB44-AAF0-40CC-BEED-9BB9CF2EB30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28C9B5C8-291B-424E-AB01-AB69A5DBADBE}" type="pres">
      <dgm:prSet presAssocID="{4005EDF4-2699-42A1-97E4-D6874FED31D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F756B-53A3-4FFF-9D90-E1E220931871}" srcId="{809F7EEE-C606-4253-B8F6-3EF4FDAB9CC0}" destId="{E7D6F86B-4570-4615-B2F0-C2FB8DBC196D}" srcOrd="1" destOrd="0" parTransId="{DFF0D492-7B6E-4844-B91A-472D5509817E}" sibTransId="{A774E395-A157-4B98-A5AC-36B9C5BF0033}"/>
    <dgm:cxn modelId="{E1976AD4-95A2-430A-947E-7D6709D6309C}" srcId="{E7D6F86B-4570-4615-B2F0-C2FB8DBC196D}" destId="{4005EDF4-2699-42A1-97E4-D6874FED31DA}" srcOrd="1" destOrd="0" parTransId="{ECE3BB44-AAF0-40CC-BEED-9BB9CF2EB30C}" sibTransId="{EC73CC30-1584-42F0-8681-C48B7FD02ACB}"/>
    <dgm:cxn modelId="{16709EF1-2887-4DF4-80DB-1958AAB06FC4}" type="presOf" srcId="{33B1F106-6951-47AB-8360-C1D12E7F3B5D}" destId="{7C6650CE-711D-49F0-AEB4-A608A9299D36}" srcOrd="0" destOrd="0" presId="urn:microsoft.com/office/officeart/2005/8/layout/hierarchy3"/>
    <dgm:cxn modelId="{5089492C-D218-41A1-90A0-8CC3259E18C9}" srcId="{809F7EEE-C606-4253-B8F6-3EF4FDAB9CC0}" destId="{E904472A-A909-43B9-BC49-AFB6E292F2FA}" srcOrd="0" destOrd="0" parTransId="{AC331814-F273-4E64-80FD-56BD82C955E6}" sibTransId="{5AAA448C-7024-4BD3-B1A9-D8E777CC3371}"/>
    <dgm:cxn modelId="{D32B0176-D7CC-4FB6-9CDB-997B0A8A49CC}" type="presOf" srcId="{4005EDF4-2699-42A1-97E4-D6874FED31DA}" destId="{28C9B5C8-291B-424E-AB01-AB69A5DBADBE}" srcOrd="0" destOrd="0" presId="urn:microsoft.com/office/officeart/2005/8/layout/hierarchy3"/>
    <dgm:cxn modelId="{7A2154C5-BA32-4FBC-BEDB-109F72E32D8F}" type="presOf" srcId="{ECE3BB44-AAF0-40CC-BEED-9BB9CF2EB30C}" destId="{2E3CC660-4114-4BFB-BA93-73983F7590A7}" srcOrd="0" destOrd="0" presId="urn:microsoft.com/office/officeart/2005/8/layout/hierarchy3"/>
    <dgm:cxn modelId="{EA3A3386-10C4-4CD0-8BC6-97188E41EB8D}" srcId="{E904472A-A909-43B9-BC49-AFB6E292F2FA}" destId="{2A9D746E-95C4-4A0B-9DB0-39A47B69EEB4}" srcOrd="0" destOrd="0" parTransId="{26FF8A6D-B20D-4DA6-977E-493D07795AF9}" sibTransId="{21AB0CA2-6E8B-4459-AE88-8EFEC7B86EC2}"/>
    <dgm:cxn modelId="{FA2D5044-8E39-4A87-B5BE-12968D9FE513}" type="presOf" srcId="{F281D306-AEFA-4807-8CBF-544C64708C5B}" destId="{4BD3BE14-30EC-4E87-8A12-5D43B31C1A75}" srcOrd="0" destOrd="0" presId="urn:microsoft.com/office/officeart/2005/8/layout/hierarchy3"/>
    <dgm:cxn modelId="{C50A41DD-E299-4452-A25E-99CA09984FFD}" srcId="{E904472A-A909-43B9-BC49-AFB6E292F2FA}" destId="{A27AB11D-F809-474D-81E5-F06E6111D469}" srcOrd="1" destOrd="0" parTransId="{DEDD2D86-2352-43A9-87A4-EA975ACDB0D8}" sibTransId="{8C34BB08-4BCE-4ECA-8570-BEC63997D2EB}"/>
    <dgm:cxn modelId="{1F9ABEB7-55B0-4EBE-BE1A-055628273A61}" type="presOf" srcId="{DEDD2D86-2352-43A9-87A4-EA975ACDB0D8}" destId="{A7A28317-3A52-4852-ACFB-7071FAF98BF9}" srcOrd="0" destOrd="0" presId="urn:microsoft.com/office/officeart/2005/8/layout/hierarchy3"/>
    <dgm:cxn modelId="{4960A4A0-C680-4C09-84B2-44A8C740689F}" type="presOf" srcId="{2A9D746E-95C4-4A0B-9DB0-39A47B69EEB4}" destId="{4979A288-E4D1-40B2-BBDF-8C700155D098}" srcOrd="0" destOrd="0" presId="urn:microsoft.com/office/officeart/2005/8/layout/hierarchy3"/>
    <dgm:cxn modelId="{4BE8C896-8C01-4834-86C7-799C439E74A1}" type="presOf" srcId="{E7D6F86B-4570-4615-B2F0-C2FB8DBC196D}" destId="{CC5D3CB1-C577-417E-8064-EB91A5C8BB43}" srcOrd="1" destOrd="0" presId="urn:microsoft.com/office/officeart/2005/8/layout/hierarchy3"/>
    <dgm:cxn modelId="{7CBCC7FA-1FC7-4298-9A91-E4089A8AF4A8}" type="presOf" srcId="{E904472A-A909-43B9-BC49-AFB6E292F2FA}" destId="{617C4797-B1ED-4ED0-A85E-6776D4711C39}" srcOrd="0" destOrd="0" presId="urn:microsoft.com/office/officeart/2005/8/layout/hierarchy3"/>
    <dgm:cxn modelId="{D1CCDF56-BD74-475D-A8CE-885D44A59DEE}" type="presOf" srcId="{809F7EEE-C606-4253-B8F6-3EF4FDAB9CC0}" destId="{58E0EF9C-7489-42AE-9AE3-3E3B2F573562}" srcOrd="0" destOrd="0" presId="urn:microsoft.com/office/officeart/2005/8/layout/hierarchy3"/>
    <dgm:cxn modelId="{792B04E5-D935-4D8B-836E-485352599F26}" srcId="{E7D6F86B-4570-4615-B2F0-C2FB8DBC196D}" destId="{F281D306-AEFA-4807-8CBF-544C64708C5B}" srcOrd="0" destOrd="0" parTransId="{33B1F106-6951-47AB-8360-C1D12E7F3B5D}" sibTransId="{FDDDA792-C9EF-40C9-A351-C998BD77309C}"/>
    <dgm:cxn modelId="{66294B1A-DD78-4B0D-A5BC-C0F83600322F}" type="presOf" srcId="{26FF8A6D-B20D-4DA6-977E-493D07795AF9}" destId="{1D95D7E1-BDEF-4456-96B7-1131D5A3D3E7}" srcOrd="0" destOrd="0" presId="urn:microsoft.com/office/officeart/2005/8/layout/hierarchy3"/>
    <dgm:cxn modelId="{6573BEBC-6673-405F-8195-EC4FB4639076}" type="presOf" srcId="{E7D6F86B-4570-4615-B2F0-C2FB8DBC196D}" destId="{BBCB2F6B-FB9D-4243-A52B-57082C9C2064}" srcOrd="0" destOrd="0" presId="urn:microsoft.com/office/officeart/2005/8/layout/hierarchy3"/>
    <dgm:cxn modelId="{559E623A-9504-4F20-9C9C-5ADD5469BB6A}" type="presOf" srcId="{E904472A-A909-43B9-BC49-AFB6E292F2FA}" destId="{ADF5E589-7B35-4905-BAD9-BDFFAFA8A861}" srcOrd="1" destOrd="0" presId="urn:microsoft.com/office/officeart/2005/8/layout/hierarchy3"/>
    <dgm:cxn modelId="{5307D1E1-7BA9-4ADF-8604-30C5FA4A235B}" type="presOf" srcId="{A27AB11D-F809-474D-81E5-F06E6111D469}" destId="{9E468C18-C13B-4889-B2A3-B275C458AE75}" srcOrd="0" destOrd="0" presId="urn:microsoft.com/office/officeart/2005/8/layout/hierarchy3"/>
    <dgm:cxn modelId="{23576087-050D-417C-BE1A-AB10B79E7E73}" type="presParOf" srcId="{58E0EF9C-7489-42AE-9AE3-3E3B2F573562}" destId="{F286A48E-542D-45D4-8CBB-A9322A1C7EAF}" srcOrd="0" destOrd="0" presId="urn:microsoft.com/office/officeart/2005/8/layout/hierarchy3"/>
    <dgm:cxn modelId="{3F0B31D9-EAEA-4CF2-B989-F5408C773688}" type="presParOf" srcId="{F286A48E-542D-45D4-8CBB-A9322A1C7EAF}" destId="{B79AA9CC-2475-4EF2-854C-4668E43A91A9}" srcOrd="0" destOrd="0" presId="urn:microsoft.com/office/officeart/2005/8/layout/hierarchy3"/>
    <dgm:cxn modelId="{F728224A-746E-4FAF-94BC-06B7BC1D06CF}" type="presParOf" srcId="{B79AA9CC-2475-4EF2-854C-4668E43A91A9}" destId="{617C4797-B1ED-4ED0-A85E-6776D4711C39}" srcOrd="0" destOrd="0" presId="urn:microsoft.com/office/officeart/2005/8/layout/hierarchy3"/>
    <dgm:cxn modelId="{02301C97-55BC-4D23-B315-B47C084975D0}" type="presParOf" srcId="{B79AA9CC-2475-4EF2-854C-4668E43A91A9}" destId="{ADF5E589-7B35-4905-BAD9-BDFFAFA8A861}" srcOrd="1" destOrd="0" presId="urn:microsoft.com/office/officeart/2005/8/layout/hierarchy3"/>
    <dgm:cxn modelId="{8B3683DD-BB05-4847-BCE4-E92FFEBA22F8}" type="presParOf" srcId="{F286A48E-542D-45D4-8CBB-A9322A1C7EAF}" destId="{576A60BC-0765-46C1-AEA3-2358766DF6F2}" srcOrd="1" destOrd="0" presId="urn:microsoft.com/office/officeart/2005/8/layout/hierarchy3"/>
    <dgm:cxn modelId="{725B1C4C-3203-4DB7-A611-9138AD8C261B}" type="presParOf" srcId="{576A60BC-0765-46C1-AEA3-2358766DF6F2}" destId="{1D95D7E1-BDEF-4456-96B7-1131D5A3D3E7}" srcOrd="0" destOrd="0" presId="urn:microsoft.com/office/officeart/2005/8/layout/hierarchy3"/>
    <dgm:cxn modelId="{8D96239E-1351-4CD0-ABAC-7E8A9DFA6F9E}" type="presParOf" srcId="{576A60BC-0765-46C1-AEA3-2358766DF6F2}" destId="{4979A288-E4D1-40B2-BBDF-8C700155D098}" srcOrd="1" destOrd="0" presId="urn:microsoft.com/office/officeart/2005/8/layout/hierarchy3"/>
    <dgm:cxn modelId="{476ED268-633A-498F-B08B-CF8304624700}" type="presParOf" srcId="{576A60BC-0765-46C1-AEA3-2358766DF6F2}" destId="{A7A28317-3A52-4852-ACFB-7071FAF98BF9}" srcOrd="2" destOrd="0" presId="urn:microsoft.com/office/officeart/2005/8/layout/hierarchy3"/>
    <dgm:cxn modelId="{59D038F1-03C9-4455-8AD9-C96EBC057D57}" type="presParOf" srcId="{576A60BC-0765-46C1-AEA3-2358766DF6F2}" destId="{9E468C18-C13B-4889-B2A3-B275C458AE75}" srcOrd="3" destOrd="0" presId="urn:microsoft.com/office/officeart/2005/8/layout/hierarchy3"/>
    <dgm:cxn modelId="{F7939715-49EB-47B8-8ECE-0BD5DB39AC5C}" type="presParOf" srcId="{58E0EF9C-7489-42AE-9AE3-3E3B2F573562}" destId="{D3D547A0-0C94-4CC3-91D2-0A3310B9B9BF}" srcOrd="1" destOrd="0" presId="urn:microsoft.com/office/officeart/2005/8/layout/hierarchy3"/>
    <dgm:cxn modelId="{2FAAD432-542C-48B3-9BDF-198DC51F8455}" type="presParOf" srcId="{D3D547A0-0C94-4CC3-91D2-0A3310B9B9BF}" destId="{55FD9CC1-6101-443D-BACC-C51DFB3EF645}" srcOrd="0" destOrd="0" presId="urn:microsoft.com/office/officeart/2005/8/layout/hierarchy3"/>
    <dgm:cxn modelId="{50E2A446-0F68-4A07-ACCE-FDEDD0EDFD3E}" type="presParOf" srcId="{55FD9CC1-6101-443D-BACC-C51DFB3EF645}" destId="{BBCB2F6B-FB9D-4243-A52B-57082C9C2064}" srcOrd="0" destOrd="0" presId="urn:microsoft.com/office/officeart/2005/8/layout/hierarchy3"/>
    <dgm:cxn modelId="{A2F9B351-B1A1-469A-9C06-8F3283222D28}" type="presParOf" srcId="{55FD9CC1-6101-443D-BACC-C51DFB3EF645}" destId="{CC5D3CB1-C577-417E-8064-EB91A5C8BB43}" srcOrd="1" destOrd="0" presId="urn:microsoft.com/office/officeart/2005/8/layout/hierarchy3"/>
    <dgm:cxn modelId="{A507D81F-32B0-4B07-9A70-295919969539}" type="presParOf" srcId="{D3D547A0-0C94-4CC3-91D2-0A3310B9B9BF}" destId="{5766CCD3-07E1-4863-9C70-647B68AB2A41}" srcOrd="1" destOrd="0" presId="urn:microsoft.com/office/officeart/2005/8/layout/hierarchy3"/>
    <dgm:cxn modelId="{7D5BE024-0F0E-46E5-9CEE-D23C757864F6}" type="presParOf" srcId="{5766CCD3-07E1-4863-9C70-647B68AB2A41}" destId="{7C6650CE-711D-49F0-AEB4-A608A9299D36}" srcOrd="0" destOrd="0" presId="urn:microsoft.com/office/officeart/2005/8/layout/hierarchy3"/>
    <dgm:cxn modelId="{210566E6-CED1-427D-8E80-B2DB79A34680}" type="presParOf" srcId="{5766CCD3-07E1-4863-9C70-647B68AB2A41}" destId="{4BD3BE14-30EC-4E87-8A12-5D43B31C1A75}" srcOrd="1" destOrd="0" presId="urn:microsoft.com/office/officeart/2005/8/layout/hierarchy3"/>
    <dgm:cxn modelId="{1D3142B4-397E-43AF-9628-CD449B25C388}" type="presParOf" srcId="{5766CCD3-07E1-4863-9C70-647B68AB2A41}" destId="{2E3CC660-4114-4BFB-BA93-73983F7590A7}" srcOrd="2" destOrd="0" presId="urn:microsoft.com/office/officeart/2005/8/layout/hierarchy3"/>
    <dgm:cxn modelId="{B6EA8745-7739-4B38-88F4-E9447BF90D39}" type="presParOf" srcId="{5766CCD3-07E1-4863-9C70-647B68AB2A41}" destId="{28C9B5C8-291B-424E-AB01-AB69A5DBAD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39F8-67D5-4E30-9773-3FDC8F4B784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2ED0F1-F347-44D3-AC9C-14661CD159DB}">
      <dgm:prSet phldrT="[Text]"/>
      <dgm:spPr/>
      <dgm:t>
        <a:bodyPr/>
        <a:lstStyle/>
        <a:p>
          <a:r>
            <a:rPr lang="uk-UA" dirty="0" smtClean="0"/>
            <a:t>Група 1</a:t>
          </a:r>
          <a:endParaRPr lang="en-US" dirty="0"/>
        </a:p>
      </dgm:t>
    </dgm:pt>
    <dgm:pt modelId="{546223C2-B741-4822-B988-C00382229B66}" type="parTrans" cxnId="{088BC01E-0801-4C18-9F36-B1407D0B85E4}">
      <dgm:prSet/>
      <dgm:spPr/>
      <dgm:t>
        <a:bodyPr/>
        <a:lstStyle/>
        <a:p>
          <a:endParaRPr lang="en-US"/>
        </a:p>
      </dgm:t>
    </dgm:pt>
    <dgm:pt modelId="{30E95E68-7C14-4331-87D0-CCA5BFE95B97}" type="sibTrans" cxnId="{088BC01E-0801-4C18-9F36-B1407D0B85E4}">
      <dgm:prSet/>
      <dgm:spPr/>
      <dgm:t>
        <a:bodyPr/>
        <a:lstStyle/>
        <a:p>
          <a:endParaRPr lang="en-US"/>
        </a:p>
      </dgm:t>
    </dgm:pt>
    <dgm:pt modelId="{094055C1-33C4-442E-AA3A-ED1C5928BD09}">
      <dgm:prSet phldrT="[Text]"/>
      <dgm:spPr/>
      <dgm:t>
        <a:bodyPr/>
        <a:lstStyle/>
        <a:p>
          <a:r>
            <a:rPr lang="uk-UA" dirty="0" smtClean="0"/>
            <a:t>Розповсюдити інформацію про проект</a:t>
          </a:r>
          <a:endParaRPr lang="en-US" dirty="0"/>
        </a:p>
      </dgm:t>
    </dgm:pt>
    <dgm:pt modelId="{DE740197-8B18-4C25-BE08-51825CE6FC94}" type="parTrans" cxnId="{D2EC3F11-514B-4BA3-8E94-49BB4D5D7F98}">
      <dgm:prSet/>
      <dgm:spPr/>
      <dgm:t>
        <a:bodyPr/>
        <a:lstStyle/>
        <a:p>
          <a:endParaRPr lang="en-US"/>
        </a:p>
      </dgm:t>
    </dgm:pt>
    <dgm:pt modelId="{8931F998-769E-4B8C-8E89-5D8741289E5E}" type="sibTrans" cxnId="{D2EC3F11-514B-4BA3-8E94-49BB4D5D7F98}">
      <dgm:prSet/>
      <dgm:spPr/>
      <dgm:t>
        <a:bodyPr/>
        <a:lstStyle/>
        <a:p>
          <a:endParaRPr lang="en-US"/>
        </a:p>
      </dgm:t>
    </dgm:pt>
    <dgm:pt modelId="{1EB30D5C-7419-4046-8AB0-BE377901504E}">
      <dgm:prSet phldrT="[Text]"/>
      <dgm:spPr/>
      <dgm:t>
        <a:bodyPr/>
        <a:lstStyle/>
        <a:p>
          <a:r>
            <a:rPr lang="uk-UA" dirty="0" smtClean="0"/>
            <a:t>Група 2</a:t>
          </a:r>
          <a:endParaRPr lang="en-US" dirty="0"/>
        </a:p>
      </dgm:t>
    </dgm:pt>
    <dgm:pt modelId="{49777550-5D52-4709-845A-4DBFD745EF7F}" type="parTrans" cxnId="{54BA6CC2-CCAC-4DDE-BE80-05EC1A32B18D}">
      <dgm:prSet/>
      <dgm:spPr/>
      <dgm:t>
        <a:bodyPr/>
        <a:lstStyle/>
        <a:p>
          <a:endParaRPr lang="en-US"/>
        </a:p>
      </dgm:t>
    </dgm:pt>
    <dgm:pt modelId="{DE7E1AC8-1FED-4527-BE29-E9D54FA71346}" type="sibTrans" cxnId="{54BA6CC2-CCAC-4DDE-BE80-05EC1A32B18D}">
      <dgm:prSet/>
      <dgm:spPr/>
      <dgm:t>
        <a:bodyPr/>
        <a:lstStyle/>
        <a:p>
          <a:endParaRPr lang="en-US"/>
        </a:p>
      </dgm:t>
    </dgm:pt>
    <dgm:pt modelId="{EA5EB1A2-D857-47A2-B905-C7B33EE94EC3}">
      <dgm:prSet phldrT="[Text]"/>
      <dgm:spPr/>
      <dgm:t>
        <a:bodyPr/>
        <a:lstStyle/>
        <a:p>
          <a:r>
            <a:rPr lang="uk-UA" dirty="0" smtClean="0"/>
            <a:t>Забезпечити прозорість прийняття рішень у консорціумі </a:t>
          </a:r>
          <a:endParaRPr lang="en-US" dirty="0"/>
        </a:p>
      </dgm:t>
    </dgm:pt>
    <dgm:pt modelId="{BAA0753B-9987-4787-B28E-A090E45A0EB3}" type="parTrans" cxnId="{132F1543-CC5B-43CC-9F43-D0D51A1ECD8E}">
      <dgm:prSet/>
      <dgm:spPr/>
      <dgm:t>
        <a:bodyPr/>
        <a:lstStyle/>
        <a:p>
          <a:endParaRPr lang="en-US"/>
        </a:p>
      </dgm:t>
    </dgm:pt>
    <dgm:pt modelId="{46BB6849-B633-4B23-9981-F0165B423118}" type="sibTrans" cxnId="{132F1543-CC5B-43CC-9F43-D0D51A1ECD8E}">
      <dgm:prSet/>
      <dgm:spPr/>
      <dgm:t>
        <a:bodyPr/>
        <a:lstStyle/>
        <a:p>
          <a:endParaRPr lang="en-US"/>
        </a:p>
      </dgm:t>
    </dgm:pt>
    <dgm:pt modelId="{7D82F751-F6D8-4CB5-9448-F105507E8BAB}">
      <dgm:prSet phldrT="[Text]"/>
      <dgm:spPr/>
      <dgm:t>
        <a:bodyPr/>
        <a:lstStyle/>
        <a:p>
          <a:r>
            <a:rPr lang="uk-UA" dirty="0" smtClean="0"/>
            <a:t>Група 3</a:t>
          </a:r>
          <a:endParaRPr lang="en-US" dirty="0"/>
        </a:p>
      </dgm:t>
    </dgm:pt>
    <dgm:pt modelId="{73BB9B74-E79B-4FA0-8587-09750B89F5F2}" type="parTrans" cxnId="{EF1CE200-2040-4B3C-B01F-974DA55631B6}">
      <dgm:prSet/>
      <dgm:spPr/>
      <dgm:t>
        <a:bodyPr/>
        <a:lstStyle/>
        <a:p>
          <a:endParaRPr lang="en-US"/>
        </a:p>
      </dgm:t>
    </dgm:pt>
    <dgm:pt modelId="{A826A1E2-F134-4AA9-9448-81CA29EE6E72}" type="sibTrans" cxnId="{EF1CE200-2040-4B3C-B01F-974DA55631B6}">
      <dgm:prSet/>
      <dgm:spPr/>
      <dgm:t>
        <a:bodyPr/>
        <a:lstStyle/>
        <a:p>
          <a:endParaRPr lang="en-US"/>
        </a:p>
      </dgm:t>
    </dgm:pt>
    <dgm:pt modelId="{3F67316D-0132-48A1-A1FD-155FE3FD3BBF}">
      <dgm:prSet phldrT="[Text]"/>
      <dgm:spPr/>
      <dgm:t>
        <a:bodyPr/>
        <a:lstStyle/>
        <a:p>
          <a:r>
            <a:rPr lang="uk-UA" dirty="0" smtClean="0"/>
            <a:t>Гарантувати якість виконання завдань проекту</a:t>
          </a:r>
          <a:endParaRPr lang="en-US" dirty="0"/>
        </a:p>
      </dgm:t>
    </dgm:pt>
    <dgm:pt modelId="{8E4A06F7-1172-4891-9677-E9730A948AE5}" type="parTrans" cxnId="{50ECC09D-C2E9-469F-957A-3FF2DE234816}">
      <dgm:prSet/>
      <dgm:spPr/>
      <dgm:t>
        <a:bodyPr/>
        <a:lstStyle/>
        <a:p>
          <a:endParaRPr lang="en-US"/>
        </a:p>
      </dgm:t>
    </dgm:pt>
    <dgm:pt modelId="{6595478F-7790-4690-9317-EEA190E524E7}" type="sibTrans" cxnId="{50ECC09D-C2E9-469F-957A-3FF2DE234816}">
      <dgm:prSet/>
      <dgm:spPr/>
      <dgm:t>
        <a:bodyPr/>
        <a:lstStyle/>
        <a:p>
          <a:endParaRPr lang="en-US"/>
        </a:p>
      </dgm:t>
    </dgm:pt>
    <dgm:pt modelId="{FF5B195F-7DF3-49BA-999B-2DAF22E09167}" type="pres">
      <dgm:prSet presAssocID="{CEBC39F8-67D5-4E30-9773-3FDC8F4B78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5FCDA-820A-416E-B539-4FE1C532DB46}" type="pres">
      <dgm:prSet presAssocID="{352ED0F1-F347-44D3-AC9C-14661CD159DB}" presName="linNode" presStyleCnt="0"/>
      <dgm:spPr/>
    </dgm:pt>
    <dgm:pt modelId="{BA24D2FD-DB97-48F3-847F-89765B2E3BEF}" type="pres">
      <dgm:prSet presAssocID="{352ED0F1-F347-44D3-AC9C-14661CD159D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58FFB-0E23-4500-8274-ECAC3622379C}" type="pres">
      <dgm:prSet presAssocID="{352ED0F1-F347-44D3-AC9C-14661CD159D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24FD-3CCB-4BF6-90C6-7818DBA3C486}" type="pres">
      <dgm:prSet presAssocID="{30E95E68-7C14-4331-87D0-CCA5BFE95B97}" presName="sp" presStyleCnt="0"/>
      <dgm:spPr/>
    </dgm:pt>
    <dgm:pt modelId="{35B8A7A3-BD72-448F-B5FF-031C983131A4}" type="pres">
      <dgm:prSet presAssocID="{1EB30D5C-7419-4046-8AB0-BE377901504E}" presName="linNode" presStyleCnt="0"/>
      <dgm:spPr/>
    </dgm:pt>
    <dgm:pt modelId="{88239042-4268-454C-B28C-C5D492B4CBAF}" type="pres">
      <dgm:prSet presAssocID="{1EB30D5C-7419-4046-8AB0-BE377901504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91D46-D5F7-471F-9C9C-4F53DE575D13}" type="pres">
      <dgm:prSet presAssocID="{1EB30D5C-7419-4046-8AB0-BE37790150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8C72C-CCF4-433C-B74F-43D8C729C61A}" type="pres">
      <dgm:prSet presAssocID="{DE7E1AC8-1FED-4527-BE29-E9D54FA71346}" presName="sp" presStyleCnt="0"/>
      <dgm:spPr/>
    </dgm:pt>
    <dgm:pt modelId="{CFA6AEDD-56DF-43AC-B7EA-02AAA2D060B5}" type="pres">
      <dgm:prSet presAssocID="{7D82F751-F6D8-4CB5-9448-F105507E8BAB}" presName="linNode" presStyleCnt="0"/>
      <dgm:spPr/>
    </dgm:pt>
    <dgm:pt modelId="{21295CD5-3117-4386-9B77-AC36D76BF8CF}" type="pres">
      <dgm:prSet presAssocID="{7D82F751-F6D8-4CB5-9448-F105507E8BA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B135C-5969-470B-9D2E-8B39C58F3327}" type="pres">
      <dgm:prSet presAssocID="{7D82F751-F6D8-4CB5-9448-F105507E8BA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CE200-2040-4B3C-B01F-974DA55631B6}" srcId="{CEBC39F8-67D5-4E30-9773-3FDC8F4B784A}" destId="{7D82F751-F6D8-4CB5-9448-F105507E8BAB}" srcOrd="2" destOrd="0" parTransId="{73BB9B74-E79B-4FA0-8587-09750B89F5F2}" sibTransId="{A826A1E2-F134-4AA9-9448-81CA29EE6E72}"/>
    <dgm:cxn modelId="{BC2DB0C9-AA07-4D8D-8CD1-B5BE7304745F}" type="presOf" srcId="{7D82F751-F6D8-4CB5-9448-F105507E8BAB}" destId="{21295CD5-3117-4386-9B77-AC36D76BF8CF}" srcOrd="0" destOrd="0" presId="urn:microsoft.com/office/officeart/2005/8/layout/vList5"/>
    <dgm:cxn modelId="{50ECC09D-C2E9-469F-957A-3FF2DE234816}" srcId="{7D82F751-F6D8-4CB5-9448-F105507E8BAB}" destId="{3F67316D-0132-48A1-A1FD-155FE3FD3BBF}" srcOrd="0" destOrd="0" parTransId="{8E4A06F7-1172-4891-9677-E9730A948AE5}" sibTransId="{6595478F-7790-4690-9317-EEA190E524E7}"/>
    <dgm:cxn modelId="{088BC01E-0801-4C18-9F36-B1407D0B85E4}" srcId="{CEBC39F8-67D5-4E30-9773-3FDC8F4B784A}" destId="{352ED0F1-F347-44D3-AC9C-14661CD159DB}" srcOrd="0" destOrd="0" parTransId="{546223C2-B741-4822-B988-C00382229B66}" sibTransId="{30E95E68-7C14-4331-87D0-CCA5BFE95B97}"/>
    <dgm:cxn modelId="{23642B0A-DBA1-4182-80B1-77DA74C33E74}" type="presOf" srcId="{094055C1-33C4-442E-AA3A-ED1C5928BD09}" destId="{2E258FFB-0E23-4500-8274-ECAC3622379C}" srcOrd="0" destOrd="0" presId="urn:microsoft.com/office/officeart/2005/8/layout/vList5"/>
    <dgm:cxn modelId="{A1F85531-35AD-4A4C-8F97-D3E0C6C516D6}" type="presOf" srcId="{EA5EB1A2-D857-47A2-B905-C7B33EE94EC3}" destId="{22191D46-D5F7-471F-9C9C-4F53DE575D13}" srcOrd="0" destOrd="0" presId="urn:microsoft.com/office/officeart/2005/8/layout/vList5"/>
    <dgm:cxn modelId="{132F1543-CC5B-43CC-9F43-D0D51A1ECD8E}" srcId="{1EB30D5C-7419-4046-8AB0-BE377901504E}" destId="{EA5EB1A2-D857-47A2-B905-C7B33EE94EC3}" srcOrd="0" destOrd="0" parTransId="{BAA0753B-9987-4787-B28E-A090E45A0EB3}" sibTransId="{46BB6849-B633-4B23-9981-F0165B423118}"/>
    <dgm:cxn modelId="{B58FA732-6D5D-4E61-A71A-F4268D098ABC}" type="presOf" srcId="{352ED0F1-F347-44D3-AC9C-14661CD159DB}" destId="{BA24D2FD-DB97-48F3-847F-89765B2E3BEF}" srcOrd="0" destOrd="0" presId="urn:microsoft.com/office/officeart/2005/8/layout/vList5"/>
    <dgm:cxn modelId="{BAF4678F-A877-4656-98D4-F087897EE31E}" type="presOf" srcId="{CEBC39F8-67D5-4E30-9773-3FDC8F4B784A}" destId="{FF5B195F-7DF3-49BA-999B-2DAF22E09167}" srcOrd="0" destOrd="0" presId="urn:microsoft.com/office/officeart/2005/8/layout/vList5"/>
    <dgm:cxn modelId="{103A182F-5C30-49C2-9589-993E7CA6E4C5}" type="presOf" srcId="{3F67316D-0132-48A1-A1FD-155FE3FD3BBF}" destId="{A6BB135C-5969-470B-9D2E-8B39C58F3327}" srcOrd="0" destOrd="0" presId="urn:microsoft.com/office/officeart/2005/8/layout/vList5"/>
    <dgm:cxn modelId="{E2995761-29AB-4A7D-A41E-619163A0D145}" type="presOf" srcId="{1EB30D5C-7419-4046-8AB0-BE377901504E}" destId="{88239042-4268-454C-B28C-C5D492B4CBAF}" srcOrd="0" destOrd="0" presId="urn:microsoft.com/office/officeart/2005/8/layout/vList5"/>
    <dgm:cxn modelId="{D2EC3F11-514B-4BA3-8E94-49BB4D5D7F98}" srcId="{352ED0F1-F347-44D3-AC9C-14661CD159DB}" destId="{094055C1-33C4-442E-AA3A-ED1C5928BD09}" srcOrd="0" destOrd="0" parTransId="{DE740197-8B18-4C25-BE08-51825CE6FC94}" sibTransId="{8931F998-769E-4B8C-8E89-5D8741289E5E}"/>
    <dgm:cxn modelId="{54BA6CC2-CCAC-4DDE-BE80-05EC1A32B18D}" srcId="{CEBC39F8-67D5-4E30-9773-3FDC8F4B784A}" destId="{1EB30D5C-7419-4046-8AB0-BE377901504E}" srcOrd="1" destOrd="0" parTransId="{49777550-5D52-4709-845A-4DBFD745EF7F}" sibTransId="{DE7E1AC8-1FED-4527-BE29-E9D54FA71346}"/>
    <dgm:cxn modelId="{F5959822-E0FA-4ED9-AEE2-358B677D3CE3}" type="presParOf" srcId="{FF5B195F-7DF3-49BA-999B-2DAF22E09167}" destId="{ECC5FCDA-820A-416E-B539-4FE1C532DB46}" srcOrd="0" destOrd="0" presId="urn:microsoft.com/office/officeart/2005/8/layout/vList5"/>
    <dgm:cxn modelId="{597753F0-F092-4B2C-B185-56E934E82789}" type="presParOf" srcId="{ECC5FCDA-820A-416E-B539-4FE1C532DB46}" destId="{BA24D2FD-DB97-48F3-847F-89765B2E3BEF}" srcOrd="0" destOrd="0" presId="urn:microsoft.com/office/officeart/2005/8/layout/vList5"/>
    <dgm:cxn modelId="{EC700BAF-141A-4925-A666-C4BE5AED540E}" type="presParOf" srcId="{ECC5FCDA-820A-416E-B539-4FE1C532DB46}" destId="{2E258FFB-0E23-4500-8274-ECAC3622379C}" srcOrd="1" destOrd="0" presId="urn:microsoft.com/office/officeart/2005/8/layout/vList5"/>
    <dgm:cxn modelId="{BCA9BC8C-E771-4E6E-BE01-29720BD20205}" type="presParOf" srcId="{FF5B195F-7DF3-49BA-999B-2DAF22E09167}" destId="{10CC24FD-3CCB-4BF6-90C6-7818DBA3C486}" srcOrd="1" destOrd="0" presId="urn:microsoft.com/office/officeart/2005/8/layout/vList5"/>
    <dgm:cxn modelId="{E0CAD55A-481B-4343-BBD1-974D66CFFC85}" type="presParOf" srcId="{FF5B195F-7DF3-49BA-999B-2DAF22E09167}" destId="{35B8A7A3-BD72-448F-B5FF-031C983131A4}" srcOrd="2" destOrd="0" presId="urn:microsoft.com/office/officeart/2005/8/layout/vList5"/>
    <dgm:cxn modelId="{C817DF1D-CAE2-4615-B231-761D168E35E5}" type="presParOf" srcId="{35B8A7A3-BD72-448F-B5FF-031C983131A4}" destId="{88239042-4268-454C-B28C-C5D492B4CBAF}" srcOrd="0" destOrd="0" presId="urn:microsoft.com/office/officeart/2005/8/layout/vList5"/>
    <dgm:cxn modelId="{30AE4503-0219-496A-86F6-BEECE231980F}" type="presParOf" srcId="{35B8A7A3-BD72-448F-B5FF-031C983131A4}" destId="{22191D46-D5F7-471F-9C9C-4F53DE575D13}" srcOrd="1" destOrd="0" presId="urn:microsoft.com/office/officeart/2005/8/layout/vList5"/>
    <dgm:cxn modelId="{FE9C7DFD-373B-4114-B199-13D1FB587BDF}" type="presParOf" srcId="{FF5B195F-7DF3-49BA-999B-2DAF22E09167}" destId="{A778C72C-CCF4-433C-B74F-43D8C729C61A}" srcOrd="3" destOrd="0" presId="urn:microsoft.com/office/officeart/2005/8/layout/vList5"/>
    <dgm:cxn modelId="{7738F264-39A2-42DE-A4DF-0410BEC5F4ED}" type="presParOf" srcId="{FF5B195F-7DF3-49BA-999B-2DAF22E09167}" destId="{CFA6AEDD-56DF-43AC-B7EA-02AAA2D060B5}" srcOrd="4" destOrd="0" presId="urn:microsoft.com/office/officeart/2005/8/layout/vList5"/>
    <dgm:cxn modelId="{24C71BF6-CCFB-4E35-B144-CE94FE2AAD69}" type="presParOf" srcId="{CFA6AEDD-56DF-43AC-B7EA-02AAA2D060B5}" destId="{21295CD5-3117-4386-9B77-AC36D76BF8CF}" srcOrd="0" destOrd="0" presId="urn:microsoft.com/office/officeart/2005/8/layout/vList5"/>
    <dgm:cxn modelId="{2E34541A-AC9D-4DA1-823A-5FB41FC29297}" type="presParOf" srcId="{CFA6AEDD-56DF-43AC-B7EA-02AAA2D060B5}" destId="{A6BB135C-5969-470B-9D2E-8B39C58F33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2AD5F-49F9-478A-A75C-E7C56BFB9F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9E112B-DC79-4C27-81F5-DE2A6CCB44CB}">
      <dgm:prSet phldrT="[Text]"/>
      <dgm:spPr/>
      <dgm:t>
        <a:bodyPr/>
        <a:lstStyle/>
        <a:p>
          <a:r>
            <a:rPr lang="uk-UA" b="1" dirty="0" smtClean="0"/>
            <a:t>ВПЛИВ</a:t>
          </a:r>
          <a:endParaRPr lang="en-US" b="1" dirty="0"/>
        </a:p>
      </dgm:t>
    </dgm:pt>
    <dgm:pt modelId="{19495927-AEAA-4C85-827F-C02236FCA537}" type="parTrans" cxnId="{0C2285A0-EC6C-4746-B3E1-09A63C68EB2C}">
      <dgm:prSet/>
      <dgm:spPr/>
      <dgm:t>
        <a:bodyPr/>
        <a:lstStyle/>
        <a:p>
          <a:endParaRPr lang="en-US"/>
        </a:p>
      </dgm:t>
    </dgm:pt>
    <dgm:pt modelId="{147D7A6F-82AA-43C2-9C48-D2AFDFA0894E}" type="sibTrans" cxnId="{0C2285A0-EC6C-4746-B3E1-09A63C68EB2C}">
      <dgm:prSet/>
      <dgm:spPr/>
      <dgm:t>
        <a:bodyPr/>
        <a:lstStyle/>
        <a:p>
          <a:endParaRPr lang="en-US"/>
        </a:p>
      </dgm:t>
    </dgm:pt>
    <dgm:pt modelId="{6C325FD9-F986-4629-94F5-BC3E1337B95E}">
      <dgm:prSet phldrT="[Text]"/>
      <dgm:spPr/>
      <dgm:t>
        <a:bodyPr/>
        <a:lstStyle/>
        <a:p>
          <a:r>
            <a:rPr lang="ru-RU" dirty="0" smtClean="0"/>
            <a:t>Заходи</a:t>
          </a:r>
          <a:endParaRPr lang="en-US" dirty="0" smtClean="0"/>
        </a:p>
        <a:p>
          <a:r>
            <a:rPr lang="uk-UA" dirty="0" smtClean="0"/>
            <a:t>Цільові групи</a:t>
          </a:r>
          <a:endParaRPr lang="en-US" dirty="0"/>
        </a:p>
      </dgm:t>
    </dgm:pt>
    <dgm:pt modelId="{C9E0EEB5-6E91-4B5F-AEDB-AD47B7E2CF6B}" type="parTrans" cxnId="{19D484B0-6CB6-449F-B27A-CD3458AAA381}">
      <dgm:prSet/>
      <dgm:spPr/>
      <dgm:t>
        <a:bodyPr/>
        <a:lstStyle/>
        <a:p>
          <a:endParaRPr lang="en-US"/>
        </a:p>
      </dgm:t>
    </dgm:pt>
    <dgm:pt modelId="{ADC79427-1A73-4921-8C27-68EE38C64972}" type="sibTrans" cxnId="{19D484B0-6CB6-449F-B27A-CD3458AAA381}">
      <dgm:prSet/>
      <dgm:spPr/>
      <dgm:t>
        <a:bodyPr/>
        <a:lstStyle/>
        <a:p>
          <a:endParaRPr lang="en-US"/>
        </a:p>
      </dgm:t>
    </dgm:pt>
    <dgm:pt modelId="{8E6AA0D5-93D5-4145-9C84-282379A3BCCE}">
      <dgm:prSet phldrT="[Text]"/>
      <dgm:spPr/>
      <dgm:t>
        <a:bodyPr/>
        <a:lstStyle/>
        <a:p>
          <a:r>
            <a:rPr lang="uk-UA" dirty="0" smtClean="0"/>
            <a:t>Кількісні індикатори</a:t>
          </a:r>
          <a:endParaRPr lang="en-US" dirty="0"/>
        </a:p>
      </dgm:t>
    </dgm:pt>
    <dgm:pt modelId="{5ADD3907-7D2E-42A5-A59D-5A7B40634585}" type="parTrans" cxnId="{427FE827-2E46-45BC-B602-65502F8B39EC}">
      <dgm:prSet/>
      <dgm:spPr/>
      <dgm:t>
        <a:bodyPr/>
        <a:lstStyle/>
        <a:p>
          <a:endParaRPr lang="en-US"/>
        </a:p>
      </dgm:t>
    </dgm:pt>
    <dgm:pt modelId="{4FAB2A2C-233E-43E3-8119-6D649439F13B}" type="sibTrans" cxnId="{427FE827-2E46-45BC-B602-65502F8B39EC}">
      <dgm:prSet/>
      <dgm:spPr/>
      <dgm:t>
        <a:bodyPr/>
        <a:lstStyle/>
        <a:p>
          <a:endParaRPr lang="en-US"/>
        </a:p>
      </dgm:t>
    </dgm:pt>
    <dgm:pt modelId="{E49FFC56-52AF-4176-BDA2-F3BDCF4E01EA}">
      <dgm:prSet phldrT="[Text]"/>
      <dgm:spPr/>
      <dgm:t>
        <a:bodyPr/>
        <a:lstStyle/>
        <a:p>
          <a:r>
            <a:rPr lang="uk-UA" dirty="0" smtClean="0"/>
            <a:t>Якісні індикатори</a:t>
          </a:r>
          <a:endParaRPr lang="en-US" dirty="0"/>
        </a:p>
      </dgm:t>
    </dgm:pt>
    <dgm:pt modelId="{04581561-8410-4D68-BE33-503D2C278C0E}" type="parTrans" cxnId="{909B59DA-4530-485E-BAAC-DFDF3072B571}">
      <dgm:prSet/>
      <dgm:spPr/>
      <dgm:t>
        <a:bodyPr/>
        <a:lstStyle/>
        <a:p>
          <a:endParaRPr lang="en-US"/>
        </a:p>
      </dgm:t>
    </dgm:pt>
    <dgm:pt modelId="{5DB56A7B-A4EF-49E3-9B05-45CBC8E8371E}" type="sibTrans" cxnId="{909B59DA-4530-485E-BAAC-DFDF3072B571}">
      <dgm:prSet/>
      <dgm:spPr/>
      <dgm:t>
        <a:bodyPr/>
        <a:lstStyle/>
        <a:p>
          <a:endParaRPr lang="en-US"/>
        </a:p>
      </dgm:t>
    </dgm:pt>
    <dgm:pt modelId="{0D50B717-17C7-4A75-9E91-50807FFE62C1}">
      <dgm:prSet phldrT="[Text]"/>
      <dgm:spPr/>
      <dgm:t>
        <a:bodyPr/>
        <a:lstStyle/>
        <a:p>
          <a:r>
            <a:rPr lang="uk-UA" dirty="0" smtClean="0"/>
            <a:t>Заходи</a:t>
          </a:r>
        </a:p>
        <a:p>
          <a:r>
            <a:rPr lang="uk-UA" dirty="0" smtClean="0"/>
            <a:t>Цільові групи</a:t>
          </a:r>
          <a:endParaRPr lang="en-US" dirty="0"/>
        </a:p>
      </dgm:t>
    </dgm:pt>
    <dgm:pt modelId="{DBDE3FCD-3CF5-41D7-B05F-334069F67263}" type="parTrans" cxnId="{7922B418-09D9-40F9-B05A-30DDCE111254}">
      <dgm:prSet/>
      <dgm:spPr/>
      <dgm:t>
        <a:bodyPr/>
        <a:lstStyle/>
        <a:p>
          <a:endParaRPr lang="en-US"/>
        </a:p>
      </dgm:t>
    </dgm:pt>
    <dgm:pt modelId="{BCFBE68C-B2A9-4583-AD76-7F4B47C1B511}" type="sibTrans" cxnId="{7922B418-09D9-40F9-B05A-30DDCE111254}">
      <dgm:prSet/>
      <dgm:spPr/>
      <dgm:t>
        <a:bodyPr/>
        <a:lstStyle/>
        <a:p>
          <a:endParaRPr lang="en-US"/>
        </a:p>
      </dgm:t>
    </dgm:pt>
    <dgm:pt modelId="{E09B215D-259F-41C4-A5C3-E8826FAD0F27}">
      <dgm:prSet phldrT="[Text]"/>
      <dgm:spPr/>
      <dgm:t>
        <a:bodyPr/>
        <a:lstStyle/>
        <a:p>
          <a:r>
            <a:rPr lang="uk-UA" dirty="0" smtClean="0"/>
            <a:t>Кількісні індикатори</a:t>
          </a:r>
          <a:endParaRPr lang="en-US" dirty="0"/>
        </a:p>
      </dgm:t>
    </dgm:pt>
    <dgm:pt modelId="{F4E0B520-2E4F-4DC0-BF7E-41E4C7A65F6B}" type="parTrans" cxnId="{B14CC235-A7F4-4928-8B8B-8A47182FC808}">
      <dgm:prSet/>
      <dgm:spPr/>
      <dgm:t>
        <a:bodyPr/>
        <a:lstStyle/>
        <a:p>
          <a:endParaRPr lang="en-US"/>
        </a:p>
      </dgm:t>
    </dgm:pt>
    <dgm:pt modelId="{50B72145-A4BC-4FED-A044-E67169060FBC}" type="sibTrans" cxnId="{B14CC235-A7F4-4928-8B8B-8A47182FC808}">
      <dgm:prSet/>
      <dgm:spPr/>
      <dgm:t>
        <a:bodyPr/>
        <a:lstStyle/>
        <a:p>
          <a:endParaRPr lang="en-US"/>
        </a:p>
      </dgm:t>
    </dgm:pt>
    <dgm:pt modelId="{0E161FA8-AF36-489B-AA71-4180137AEEA1}">
      <dgm:prSet/>
      <dgm:spPr/>
      <dgm:t>
        <a:bodyPr/>
        <a:lstStyle/>
        <a:p>
          <a:r>
            <a:rPr lang="uk-UA" dirty="0" smtClean="0"/>
            <a:t>Якісні індикатори</a:t>
          </a:r>
          <a:endParaRPr lang="en-US" dirty="0"/>
        </a:p>
      </dgm:t>
    </dgm:pt>
    <dgm:pt modelId="{06E50160-5774-4B8B-A2BA-41ADFD1A5E53}" type="parTrans" cxnId="{3E043F37-7296-4682-AF61-9F75CB0688DF}">
      <dgm:prSet/>
      <dgm:spPr/>
      <dgm:t>
        <a:bodyPr/>
        <a:lstStyle/>
        <a:p>
          <a:endParaRPr lang="en-US"/>
        </a:p>
      </dgm:t>
    </dgm:pt>
    <dgm:pt modelId="{BF8ECDDF-5750-4A6C-9C2A-B331AB3E8D85}" type="sibTrans" cxnId="{3E043F37-7296-4682-AF61-9F75CB0688DF}">
      <dgm:prSet/>
      <dgm:spPr/>
      <dgm:t>
        <a:bodyPr/>
        <a:lstStyle/>
        <a:p>
          <a:endParaRPr lang="en-US"/>
        </a:p>
      </dgm:t>
    </dgm:pt>
    <dgm:pt modelId="{8C62B20F-BB46-4CF8-95E8-A1B67ECE554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Коротко-строковий</a:t>
          </a:r>
          <a:endParaRPr lang="en-US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F7C8DF95-0592-4822-9A4F-01B050FAB367}" type="parTrans" cxnId="{E6185BAE-7506-40A3-A119-B33B48617A3A}">
      <dgm:prSet/>
      <dgm:spPr/>
      <dgm:t>
        <a:bodyPr/>
        <a:lstStyle/>
        <a:p>
          <a:endParaRPr lang="en-US"/>
        </a:p>
      </dgm:t>
    </dgm:pt>
    <dgm:pt modelId="{C79EAD29-1ED9-467C-B5C0-378BDBCCB306}" type="sibTrans" cxnId="{E6185BAE-7506-40A3-A119-B33B48617A3A}">
      <dgm:prSet/>
      <dgm:spPr/>
      <dgm:t>
        <a:bodyPr/>
        <a:lstStyle/>
        <a:p>
          <a:endParaRPr lang="en-US"/>
        </a:p>
      </dgm:t>
    </dgm:pt>
    <dgm:pt modelId="{0C48E951-B846-43EA-B4C6-6E69D3220C6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Довго-строковий</a:t>
          </a:r>
          <a:endParaRPr lang="en-US" dirty="0" smtClean="0"/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91590C84-67BA-4BF1-936F-7871578A6CEA}" type="parTrans" cxnId="{2B0DC8FA-F0E7-4AEF-AE28-A3A8F2151A2D}">
      <dgm:prSet/>
      <dgm:spPr/>
      <dgm:t>
        <a:bodyPr/>
        <a:lstStyle/>
        <a:p>
          <a:endParaRPr lang="en-US"/>
        </a:p>
      </dgm:t>
    </dgm:pt>
    <dgm:pt modelId="{CC3E89DE-E8CA-470C-97AD-D19F1C647155}" type="sibTrans" cxnId="{2B0DC8FA-F0E7-4AEF-AE28-A3A8F2151A2D}">
      <dgm:prSet/>
      <dgm:spPr/>
      <dgm:t>
        <a:bodyPr/>
        <a:lstStyle/>
        <a:p>
          <a:endParaRPr lang="en-US"/>
        </a:p>
      </dgm:t>
    </dgm:pt>
    <dgm:pt modelId="{429CB799-DDA2-481E-8CBB-19917A617239}" type="pres">
      <dgm:prSet presAssocID="{4652AD5F-49F9-478A-A75C-E7C56BFB9F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D05970-1E11-4519-8648-750623AD2F4E}" type="pres">
      <dgm:prSet presAssocID="{459E112B-DC79-4C27-81F5-DE2A6CCB44CB}" presName="hierRoot1" presStyleCnt="0"/>
      <dgm:spPr/>
    </dgm:pt>
    <dgm:pt modelId="{A98C6CE6-C157-4DD1-B736-3C10BEDB0C75}" type="pres">
      <dgm:prSet presAssocID="{459E112B-DC79-4C27-81F5-DE2A6CCB44CB}" presName="composite" presStyleCnt="0"/>
      <dgm:spPr/>
    </dgm:pt>
    <dgm:pt modelId="{B9BF24CC-271B-4EFC-9D5A-3158D9F1A965}" type="pres">
      <dgm:prSet presAssocID="{459E112B-DC79-4C27-81F5-DE2A6CCB44CB}" presName="background" presStyleLbl="node0" presStyleIdx="0" presStyleCnt="1"/>
      <dgm:spPr/>
    </dgm:pt>
    <dgm:pt modelId="{D0ADBC91-4A85-4A4D-855E-68FBA322B2E8}" type="pres">
      <dgm:prSet presAssocID="{459E112B-DC79-4C27-81F5-DE2A6CCB44C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A5804-B898-4E33-B7D1-89614ECBD4EE}" type="pres">
      <dgm:prSet presAssocID="{459E112B-DC79-4C27-81F5-DE2A6CCB44CB}" presName="hierChild2" presStyleCnt="0"/>
      <dgm:spPr/>
    </dgm:pt>
    <dgm:pt modelId="{84700E93-E3A3-4A0E-83A7-9F60AEE1688B}" type="pres">
      <dgm:prSet presAssocID="{F7C8DF95-0592-4822-9A4F-01B050FAB36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065EE5E-562A-45E6-8ACC-F8CFA6A362AF}" type="pres">
      <dgm:prSet presAssocID="{8C62B20F-BB46-4CF8-95E8-A1B67ECE5541}" presName="hierRoot2" presStyleCnt="0"/>
      <dgm:spPr/>
    </dgm:pt>
    <dgm:pt modelId="{D1D02320-219D-4FE0-9470-8909BA7C59EB}" type="pres">
      <dgm:prSet presAssocID="{8C62B20F-BB46-4CF8-95E8-A1B67ECE5541}" presName="composite2" presStyleCnt="0"/>
      <dgm:spPr/>
    </dgm:pt>
    <dgm:pt modelId="{D8D0D53F-A1C3-436A-BD07-C2785750E074}" type="pres">
      <dgm:prSet presAssocID="{8C62B20F-BB46-4CF8-95E8-A1B67ECE5541}" presName="background2" presStyleLbl="node2" presStyleIdx="0" presStyleCnt="2"/>
      <dgm:spPr/>
    </dgm:pt>
    <dgm:pt modelId="{446E2B3D-A325-4063-9347-0DB7501D4A02}" type="pres">
      <dgm:prSet presAssocID="{8C62B20F-BB46-4CF8-95E8-A1B67ECE554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F5876-0A99-4282-9643-C2EBCE96DF5F}" type="pres">
      <dgm:prSet presAssocID="{8C62B20F-BB46-4CF8-95E8-A1B67ECE5541}" presName="hierChild3" presStyleCnt="0"/>
      <dgm:spPr/>
    </dgm:pt>
    <dgm:pt modelId="{398AF1D1-3396-4C8D-85AD-A69F3773A262}" type="pres">
      <dgm:prSet presAssocID="{C9E0EEB5-6E91-4B5F-AEDB-AD47B7E2CF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A9576FE-642F-4F23-9F3E-461D43A1ED9B}" type="pres">
      <dgm:prSet presAssocID="{6C325FD9-F986-4629-94F5-BC3E1337B95E}" presName="hierRoot3" presStyleCnt="0"/>
      <dgm:spPr/>
    </dgm:pt>
    <dgm:pt modelId="{11031E67-8823-4A52-975B-4401655320B6}" type="pres">
      <dgm:prSet presAssocID="{6C325FD9-F986-4629-94F5-BC3E1337B95E}" presName="composite3" presStyleCnt="0"/>
      <dgm:spPr/>
    </dgm:pt>
    <dgm:pt modelId="{F4502ED4-FD70-4405-B368-E7B452770489}" type="pres">
      <dgm:prSet presAssocID="{6C325FD9-F986-4629-94F5-BC3E1337B95E}" presName="background3" presStyleLbl="node3" presStyleIdx="0" presStyleCnt="2"/>
      <dgm:spPr/>
    </dgm:pt>
    <dgm:pt modelId="{6280C64C-5426-4881-BBCA-1628DA5FBB42}" type="pres">
      <dgm:prSet presAssocID="{6C325FD9-F986-4629-94F5-BC3E1337B95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89941-B0B3-42B9-B6D2-CA2EF1855279}" type="pres">
      <dgm:prSet presAssocID="{6C325FD9-F986-4629-94F5-BC3E1337B95E}" presName="hierChild4" presStyleCnt="0"/>
      <dgm:spPr/>
    </dgm:pt>
    <dgm:pt modelId="{A112D03F-79C4-42C5-A4D3-DA44ADCB711D}" type="pres">
      <dgm:prSet presAssocID="{5ADD3907-7D2E-42A5-A59D-5A7B40634585}" presName="Name23" presStyleLbl="parChTrans1D4" presStyleIdx="0" presStyleCnt="4"/>
      <dgm:spPr/>
      <dgm:t>
        <a:bodyPr/>
        <a:lstStyle/>
        <a:p>
          <a:endParaRPr lang="en-US"/>
        </a:p>
      </dgm:t>
    </dgm:pt>
    <dgm:pt modelId="{FEBBC0FC-1F2C-4B03-8C5A-EC2EB2013702}" type="pres">
      <dgm:prSet presAssocID="{8E6AA0D5-93D5-4145-9C84-282379A3BCCE}" presName="hierRoot4" presStyleCnt="0"/>
      <dgm:spPr/>
    </dgm:pt>
    <dgm:pt modelId="{A9132297-E26A-47F4-A357-0A393846B582}" type="pres">
      <dgm:prSet presAssocID="{8E6AA0D5-93D5-4145-9C84-282379A3BCCE}" presName="composite4" presStyleCnt="0"/>
      <dgm:spPr/>
    </dgm:pt>
    <dgm:pt modelId="{78ACA0DD-F46B-4E2F-A8EE-28F426A303AE}" type="pres">
      <dgm:prSet presAssocID="{8E6AA0D5-93D5-4145-9C84-282379A3BCCE}" presName="background4" presStyleLbl="node4" presStyleIdx="0" presStyleCnt="4"/>
      <dgm:spPr/>
    </dgm:pt>
    <dgm:pt modelId="{7F0AFFCC-9FB0-4299-BC14-CCA0D99D3F48}" type="pres">
      <dgm:prSet presAssocID="{8E6AA0D5-93D5-4145-9C84-282379A3BCCE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08036-748A-421C-8D3B-CF6DE87DD816}" type="pres">
      <dgm:prSet presAssocID="{8E6AA0D5-93D5-4145-9C84-282379A3BCCE}" presName="hierChild5" presStyleCnt="0"/>
      <dgm:spPr/>
    </dgm:pt>
    <dgm:pt modelId="{6A0BA32D-FB03-4F3A-A812-B6F084D61616}" type="pres">
      <dgm:prSet presAssocID="{04581561-8410-4D68-BE33-503D2C278C0E}" presName="Name23" presStyleLbl="parChTrans1D4" presStyleIdx="1" presStyleCnt="4"/>
      <dgm:spPr/>
      <dgm:t>
        <a:bodyPr/>
        <a:lstStyle/>
        <a:p>
          <a:endParaRPr lang="en-US"/>
        </a:p>
      </dgm:t>
    </dgm:pt>
    <dgm:pt modelId="{AB90E245-9470-47B1-8860-EE89AF3C2EEB}" type="pres">
      <dgm:prSet presAssocID="{E49FFC56-52AF-4176-BDA2-F3BDCF4E01EA}" presName="hierRoot4" presStyleCnt="0"/>
      <dgm:spPr/>
    </dgm:pt>
    <dgm:pt modelId="{28FEA9AE-A2B8-4761-AF52-401E36ECDB7D}" type="pres">
      <dgm:prSet presAssocID="{E49FFC56-52AF-4176-BDA2-F3BDCF4E01EA}" presName="composite4" presStyleCnt="0"/>
      <dgm:spPr/>
    </dgm:pt>
    <dgm:pt modelId="{19E5407A-6000-4D92-9F97-16C2BDD1AEFB}" type="pres">
      <dgm:prSet presAssocID="{E49FFC56-52AF-4176-BDA2-F3BDCF4E01EA}" presName="background4" presStyleLbl="node4" presStyleIdx="1" presStyleCnt="4"/>
      <dgm:spPr/>
    </dgm:pt>
    <dgm:pt modelId="{EE929920-ADE0-46D3-B9E7-3272C9D8CB99}" type="pres">
      <dgm:prSet presAssocID="{E49FFC56-52AF-4176-BDA2-F3BDCF4E01EA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1EC7B8-94D3-430E-91DC-AF37CDA6D03C}" type="pres">
      <dgm:prSet presAssocID="{E49FFC56-52AF-4176-BDA2-F3BDCF4E01EA}" presName="hierChild5" presStyleCnt="0"/>
      <dgm:spPr/>
    </dgm:pt>
    <dgm:pt modelId="{E2A37375-FCF4-4856-8D49-B661C1F66786}" type="pres">
      <dgm:prSet presAssocID="{91590C84-67BA-4BF1-936F-7871578A6C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40B6D88-73A5-4991-BF44-3DB1AF4106E3}" type="pres">
      <dgm:prSet presAssocID="{0C48E951-B846-43EA-B4C6-6E69D3220C67}" presName="hierRoot2" presStyleCnt="0"/>
      <dgm:spPr/>
    </dgm:pt>
    <dgm:pt modelId="{08709069-3ABA-40BB-B62C-D824F7FE72A6}" type="pres">
      <dgm:prSet presAssocID="{0C48E951-B846-43EA-B4C6-6E69D3220C67}" presName="composite2" presStyleCnt="0"/>
      <dgm:spPr/>
    </dgm:pt>
    <dgm:pt modelId="{87E87B26-AFC5-4D2F-94E1-3E396E6ECDE4}" type="pres">
      <dgm:prSet presAssocID="{0C48E951-B846-43EA-B4C6-6E69D3220C67}" presName="background2" presStyleLbl="node2" presStyleIdx="1" presStyleCnt="2"/>
      <dgm:spPr/>
    </dgm:pt>
    <dgm:pt modelId="{8B1A2292-A935-40D5-AA81-FEB1C225AC8A}" type="pres">
      <dgm:prSet presAssocID="{0C48E951-B846-43EA-B4C6-6E69D3220C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06A8E-2BDB-418D-8DF4-0D909614D2BB}" type="pres">
      <dgm:prSet presAssocID="{0C48E951-B846-43EA-B4C6-6E69D3220C67}" presName="hierChild3" presStyleCnt="0"/>
      <dgm:spPr/>
    </dgm:pt>
    <dgm:pt modelId="{EF1C6A5D-5D05-43EF-ACC0-4C63748AC5A5}" type="pres">
      <dgm:prSet presAssocID="{DBDE3FCD-3CF5-41D7-B05F-334069F6726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7A293E0-88D2-466F-BC30-D417DCCC7B96}" type="pres">
      <dgm:prSet presAssocID="{0D50B717-17C7-4A75-9E91-50807FFE62C1}" presName="hierRoot3" presStyleCnt="0"/>
      <dgm:spPr/>
    </dgm:pt>
    <dgm:pt modelId="{C430B107-DA2B-4B8E-B6BB-B729499DEF92}" type="pres">
      <dgm:prSet presAssocID="{0D50B717-17C7-4A75-9E91-50807FFE62C1}" presName="composite3" presStyleCnt="0"/>
      <dgm:spPr/>
    </dgm:pt>
    <dgm:pt modelId="{B8A41841-475E-40EC-9D2B-FBCD6AEDAFC3}" type="pres">
      <dgm:prSet presAssocID="{0D50B717-17C7-4A75-9E91-50807FFE62C1}" presName="background3" presStyleLbl="node3" presStyleIdx="1" presStyleCnt="2"/>
      <dgm:spPr/>
    </dgm:pt>
    <dgm:pt modelId="{EB02FAE7-1EA8-4C9F-A435-301C8FF671A5}" type="pres">
      <dgm:prSet presAssocID="{0D50B717-17C7-4A75-9E91-50807FFE62C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196F7-121C-40C7-9692-009BCF17224B}" type="pres">
      <dgm:prSet presAssocID="{0D50B717-17C7-4A75-9E91-50807FFE62C1}" presName="hierChild4" presStyleCnt="0"/>
      <dgm:spPr/>
    </dgm:pt>
    <dgm:pt modelId="{3259B65F-105C-4313-9CF8-4D51A4B770CD}" type="pres">
      <dgm:prSet presAssocID="{F4E0B520-2E4F-4DC0-BF7E-41E4C7A65F6B}" presName="Name23" presStyleLbl="parChTrans1D4" presStyleIdx="2" presStyleCnt="4"/>
      <dgm:spPr/>
      <dgm:t>
        <a:bodyPr/>
        <a:lstStyle/>
        <a:p>
          <a:endParaRPr lang="en-US"/>
        </a:p>
      </dgm:t>
    </dgm:pt>
    <dgm:pt modelId="{2B6B6A29-7BE2-4FD6-9E40-3636E4445B16}" type="pres">
      <dgm:prSet presAssocID="{E09B215D-259F-41C4-A5C3-E8826FAD0F27}" presName="hierRoot4" presStyleCnt="0"/>
      <dgm:spPr/>
    </dgm:pt>
    <dgm:pt modelId="{654BC172-09B7-4910-A32D-6254C4D866ED}" type="pres">
      <dgm:prSet presAssocID="{E09B215D-259F-41C4-A5C3-E8826FAD0F27}" presName="composite4" presStyleCnt="0"/>
      <dgm:spPr/>
    </dgm:pt>
    <dgm:pt modelId="{3F621F0E-2834-4128-9D4E-0310BDD5C4D1}" type="pres">
      <dgm:prSet presAssocID="{E09B215D-259F-41C4-A5C3-E8826FAD0F27}" presName="background4" presStyleLbl="node4" presStyleIdx="2" presStyleCnt="4"/>
      <dgm:spPr/>
    </dgm:pt>
    <dgm:pt modelId="{B96CA959-AF79-42DA-881B-639491EB8405}" type="pres">
      <dgm:prSet presAssocID="{E09B215D-259F-41C4-A5C3-E8826FAD0F27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1D83E-ED71-4F76-A5CC-BB468423F846}" type="pres">
      <dgm:prSet presAssocID="{E09B215D-259F-41C4-A5C3-E8826FAD0F27}" presName="hierChild5" presStyleCnt="0"/>
      <dgm:spPr/>
    </dgm:pt>
    <dgm:pt modelId="{5005D9F2-D9EE-4BA3-BDC5-AA9311B5AC42}" type="pres">
      <dgm:prSet presAssocID="{06E50160-5774-4B8B-A2BA-41ADFD1A5E53}" presName="Name23" presStyleLbl="parChTrans1D4" presStyleIdx="3" presStyleCnt="4"/>
      <dgm:spPr/>
      <dgm:t>
        <a:bodyPr/>
        <a:lstStyle/>
        <a:p>
          <a:endParaRPr lang="en-US"/>
        </a:p>
      </dgm:t>
    </dgm:pt>
    <dgm:pt modelId="{D569CFFC-962A-4511-AFC9-D226FEFA78B1}" type="pres">
      <dgm:prSet presAssocID="{0E161FA8-AF36-489B-AA71-4180137AEEA1}" presName="hierRoot4" presStyleCnt="0"/>
      <dgm:spPr/>
    </dgm:pt>
    <dgm:pt modelId="{6DAC620A-D196-4869-B825-B8D457FA8CF3}" type="pres">
      <dgm:prSet presAssocID="{0E161FA8-AF36-489B-AA71-4180137AEEA1}" presName="composite4" presStyleCnt="0"/>
      <dgm:spPr/>
    </dgm:pt>
    <dgm:pt modelId="{63F73BAD-46C1-4FC3-AAEF-AD8B4B845E47}" type="pres">
      <dgm:prSet presAssocID="{0E161FA8-AF36-489B-AA71-4180137AEEA1}" presName="background4" presStyleLbl="node4" presStyleIdx="3" presStyleCnt="4"/>
      <dgm:spPr/>
    </dgm:pt>
    <dgm:pt modelId="{7614DFC9-FBA0-4F85-8B07-C6445FDAAA4C}" type="pres">
      <dgm:prSet presAssocID="{0E161FA8-AF36-489B-AA71-4180137AEEA1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E4FF1-79AD-4840-9B2B-BBFE98FC1B4E}" type="pres">
      <dgm:prSet presAssocID="{0E161FA8-AF36-489B-AA71-4180137AEEA1}" presName="hierChild5" presStyleCnt="0"/>
      <dgm:spPr/>
    </dgm:pt>
  </dgm:ptLst>
  <dgm:cxnLst>
    <dgm:cxn modelId="{E6185BAE-7506-40A3-A119-B33B48617A3A}" srcId="{459E112B-DC79-4C27-81F5-DE2A6CCB44CB}" destId="{8C62B20F-BB46-4CF8-95E8-A1B67ECE5541}" srcOrd="0" destOrd="0" parTransId="{F7C8DF95-0592-4822-9A4F-01B050FAB367}" sibTransId="{C79EAD29-1ED9-467C-B5C0-378BDBCCB306}"/>
    <dgm:cxn modelId="{46D731FA-6AD0-4AF5-ADAC-39A61A09FC22}" type="presOf" srcId="{459E112B-DC79-4C27-81F5-DE2A6CCB44CB}" destId="{D0ADBC91-4A85-4A4D-855E-68FBA322B2E8}" srcOrd="0" destOrd="0" presId="urn:microsoft.com/office/officeart/2005/8/layout/hierarchy1"/>
    <dgm:cxn modelId="{3D5F1937-ECE4-40BD-90AC-767AFB8389C0}" type="presOf" srcId="{06E50160-5774-4B8B-A2BA-41ADFD1A5E53}" destId="{5005D9F2-D9EE-4BA3-BDC5-AA9311B5AC42}" srcOrd="0" destOrd="0" presId="urn:microsoft.com/office/officeart/2005/8/layout/hierarchy1"/>
    <dgm:cxn modelId="{2B0DC8FA-F0E7-4AEF-AE28-A3A8F2151A2D}" srcId="{459E112B-DC79-4C27-81F5-DE2A6CCB44CB}" destId="{0C48E951-B846-43EA-B4C6-6E69D3220C67}" srcOrd="1" destOrd="0" parTransId="{91590C84-67BA-4BF1-936F-7871578A6CEA}" sibTransId="{CC3E89DE-E8CA-470C-97AD-D19F1C647155}"/>
    <dgm:cxn modelId="{CF89E6BD-45E4-45EA-8C75-F5A92A1B1179}" type="presOf" srcId="{04581561-8410-4D68-BE33-503D2C278C0E}" destId="{6A0BA32D-FB03-4F3A-A812-B6F084D61616}" srcOrd="0" destOrd="0" presId="urn:microsoft.com/office/officeart/2005/8/layout/hierarchy1"/>
    <dgm:cxn modelId="{3E043F37-7296-4682-AF61-9F75CB0688DF}" srcId="{0D50B717-17C7-4A75-9E91-50807FFE62C1}" destId="{0E161FA8-AF36-489B-AA71-4180137AEEA1}" srcOrd="1" destOrd="0" parTransId="{06E50160-5774-4B8B-A2BA-41ADFD1A5E53}" sibTransId="{BF8ECDDF-5750-4A6C-9C2A-B331AB3E8D85}"/>
    <dgm:cxn modelId="{0B0D4CC0-2034-456B-81DD-10950E960FF7}" type="presOf" srcId="{91590C84-67BA-4BF1-936F-7871578A6CEA}" destId="{E2A37375-FCF4-4856-8D49-B661C1F66786}" srcOrd="0" destOrd="0" presId="urn:microsoft.com/office/officeart/2005/8/layout/hierarchy1"/>
    <dgm:cxn modelId="{BEB04503-C861-46A4-A658-A8F518FBE80F}" type="presOf" srcId="{6C325FD9-F986-4629-94F5-BC3E1337B95E}" destId="{6280C64C-5426-4881-BBCA-1628DA5FBB42}" srcOrd="0" destOrd="0" presId="urn:microsoft.com/office/officeart/2005/8/layout/hierarchy1"/>
    <dgm:cxn modelId="{B14CC235-A7F4-4928-8B8B-8A47182FC808}" srcId="{0D50B717-17C7-4A75-9E91-50807FFE62C1}" destId="{E09B215D-259F-41C4-A5C3-E8826FAD0F27}" srcOrd="0" destOrd="0" parTransId="{F4E0B520-2E4F-4DC0-BF7E-41E4C7A65F6B}" sibTransId="{50B72145-A4BC-4FED-A044-E67169060FBC}"/>
    <dgm:cxn modelId="{0C2285A0-EC6C-4746-B3E1-09A63C68EB2C}" srcId="{4652AD5F-49F9-478A-A75C-E7C56BFB9F48}" destId="{459E112B-DC79-4C27-81F5-DE2A6CCB44CB}" srcOrd="0" destOrd="0" parTransId="{19495927-AEAA-4C85-827F-C02236FCA537}" sibTransId="{147D7A6F-82AA-43C2-9C48-D2AFDFA0894E}"/>
    <dgm:cxn modelId="{16CCCA20-2F94-48D5-87A3-E8A2F1178D88}" type="presOf" srcId="{E09B215D-259F-41C4-A5C3-E8826FAD0F27}" destId="{B96CA959-AF79-42DA-881B-639491EB8405}" srcOrd="0" destOrd="0" presId="urn:microsoft.com/office/officeart/2005/8/layout/hierarchy1"/>
    <dgm:cxn modelId="{19D484B0-6CB6-449F-B27A-CD3458AAA381}" srcId="{8C62B20F-BB46-4CF8-95E8-A1B67ECE5541}" destId="{6C325FD9-F986-4629-94F5-BC3E1337B95E}" srcOrd="0" destOrd="0" parTransId="{C9E0EEB5-6E91-4B5F-AEDB-AD47B7E2CF6B}" sibTransId="{ADC79427-1A73-4921-8C27-68EE38C64972}"/>
    <dgm:cxn modelId="{7922B418-09D9-40F9-B05A-30DDCE111254}" srcId="{0C48E951-B846-43EA-B4C6-6E69D3220C67}" destId="{0D50B717-17C7-4A75-9E91-50807FFE62C1}" srcOrd="0" destOrd="0" parTransId="{DBDE3FCD-3CF5-41D7-B05F-334069F67263}" sibTransId="{BCFBE68C-B2A9-4583-AD76-7F4B47C1B511}"/>
    <dgm:cxn modelId="{4BB72046-A8A6-4197-AF76-3F8B7D5511B0}" type="presOf" srcId="{E49FFC56-52AF-4176-BDA2-F3BDCF4E01EA}" destId="{EE929920-ADE0-46D3-B9E7-3272C9D8CB99}" srcOrd="0" destOrd="0" presId="urn:microsoft.com/office/officeart/2005/8/layout/hierarchy1"/>
    <dgm:cxn modelId="{FD3DD122-D481-488C-B8A3-E127E597AD2E}" type="presOf" srcId="{5ADD3907-7D2E-42A5-A59D-5A7B40634585}" destId="{A112D03F-79C4-42C5-A4D3-DA44ADCB711D}" srcOrd="0" destOrd="0" presId="urn:microsoft.com/office/officeart/2005/8/layout/hierarchy1"/>
    <dgm:cxn modelId="{29F8CEF7-D5A2-4558-BA83-C0427AB0C81F}" type="presOf" srcId="{C9E0EEB5-6E91-4B5F-AEDB-AD47B7E2CF6B}" destId="{398AF1D1-3396-4C8D-85AD-A69F3773A262}" srcOrd="0" destOrd="0" presId="urn:microsoft.com/office/officeart/2005/8/layout/hierarchy1"/>
    <dgm:cxn modelId="{D9C641D6-BC0A-49C7-B767-0AF78291F079}" type="presOf" srcId="{8C62B20F-BB46-4CF8-95E8-A1B67ECE5541}" destId="{446E2B3D-A325-4063-9347-0DB7501D4A02}" srcOrd="0" destOrd="0" presId="urn:microsoft.com/office/officeart/2005/8/layout/hierarchy1"/>
    <dgm:cxn modelId="{847AA99F-5A99-4930-9112-0E3EF2BFAA05}" type="presOf" srcId="{0C48E951-B846-43EA-B4C6-6E69D3220C67}" destId="{8B1A2292-A935-40D5-AA81-FEB1C225AC8A}" srcOrd="0" destOrd="0" presId="urn:microsoft.com/office/officeart/2005/8/layout/hierarchy1"/>
    <dgm:cxn modelId="{1E8ECDF0-230C-4826-A58C-6A6E5D2A0A17}" type="presOf" srcId="{F7C8DF95-0592-4822-9A4F-01B050FAB367}" destId="{84700E93-E3A3-4A0E-83A7-9F60AEE1688B}" srcOrd="0" destOrd="0" presId="urn:microsoft.com/office/officeart/2005/8/layout/hierarchy1"/>
    <dgm:cxn modelId="{05E44743-F18A-4741-BD9E-0C511DC5B414}" type="presOf" srcId="{F4E0B520-2E4F-4DC0-BF7E-41E4C7A65F6B}" destId="{3259B65F-105C-4313-9CF8-4D51A4B770CD}" srcOrd="0" destOrd="0" presId="urn:microsoft.com/office/officeart/2005/8/layout/hierarchy1"/>
    <dgm:cxn modelId="{92B7ACAD-1337-44BF-B252-8EA925B76C66}" type="presOf" srcId="{0E161FA8-AF36-489B-AA71-4180137AEEA1}" destId="{7614DFC9-FBA0-4F85-8B07-C6445FDAAA4C}" srcOrd="0" destOrd="0" presId="urn:microsoft.com/office/officeart/2005/8/layout/hierarchy1"/>
    <dgm:cxn modelId="{909B59DA-4530-485E-BAAC-DFDF3072B571}" srcId="{6C325FD9-F986-4629-94F5-BC3E1337B95E}" destId="{E49FFC56-52AF-4176-BDA2-F3BDCF4E01EA}" srcOrd="1" destOrd="0" parTransId="{04581561-8410-4D68-BE33-503D2C278C0E}" sibTransId="{5DB56A7B-A4EF-49E3-9B05-45CBC8E8371E}"/>
    <dgm:cxn modelId="{EBACE92D-ECB9-49CE-83AC-1EF1493C133E}" type="presOf" srcId="{4652AD5F-49F9-478A-A75C-E7C56BFB9F48}" destId="{429CB799-DDA2-481E-8CBB-19917A617239}" srcOrd="0" destOrd="0" presId="urn:microsoft.com/office/officeart/2005/8/layout/hierarchy1"/>
    <dgm:cxn modelId="{427FE827-2E46-45BC-B602-65502F8B39EC}" srcId="{6C325FD9-F986-4629-94F5-BC3E1337B95E}" destId="{8E6AA0D5-93D5-4145-9C84-282379A3BCCE}" srcOrd="0" destOrd="0" parTransId="{5ADD3907-7D2E-42A5-A59D-5A7B40634585}" sibTransId="{4FAB2A2C-233E-43E3-8119-6D649439F13B}"/>
    <dgm:cxn modelId="{F4723F09-1C61-4693-9019-A2E261112310}" type="presOf" srcId="{DBDE3FCD-3CF5-41D7-B05F-334069F67263}" destId="{EF1C6A5D-5D05-43EF-ACC0-4C63748AC5A5}" srcOrd="0" destOrd="0" presId="urn:microsoft.com/office/officeart/2005/8/layout/hierarchy1"/>
    <dgm:cxn modelId="{AC2E878D-E9CC-4BB1-A314-541859077485}" type="presOf" srcId="{0D50B717-17C7-4A75-9E91-50807FFE62C1}" destId="{EB02FAE7-1EA8-4C9F-A435-301C8FF671A5}" srcOrd="0" destOrd="0" presId="urn:microsoft.com/office/officeart/2005/8/layout/hierarchy1"/>
    <dgm:cxn modelId="{048660B4-2B8C-40AD-B147-CB59CF707905}" type="presOf" srcId="{8E6AA0D5-93D5-4145-9C84-282379A3BCCE}" destId="{7F0AFFCC-9FB0-4299-BC14-CCA0D99D3F48}" srcOrd="0" destOrd="0" presId="urn:microsoft.com/office/officeart/2005/8/layout/hierarchy1"/>
    <dgm:cxn modelId="{6E533DC4-73CA-4548-8FE8-17A5DCCCCCB2}" type="presParOf" srcId="{429CB799-DDA2-481E-8CBB-19917A617239}" destId="{BED05970-1E11-4519-8648-750623AD2F4E}" srcOrd="0" destOrd="0" presId="urn:microsoft.com/office/officeart/2005/8/layout/hierarchy1"/>
    <dgm:cxn modelId="{C6109755-829B-41DF-857A-3AD82EA553E8}" type="presParOf" srcId="{BED05970-1E11-4519-8648-750623AD2F4E}" destId="{A98C6CE6-C157-4DD1-B736-3C10BEDB0C75}" srcOrd="0" destOrd="0" presId="urn:microsoft.com/office/officeart/2005/8/layout/hierarchy1"/>
    <dgm:cxn modelId="{DDF88204-D08E-46D4-A1BC-2380760FA95D}" type="presParOf" srcId="{A98C6CE6-C157-4DD1-B736-3C10BEDB0C75}" destId="{B9BF24CC-271B-4EFC-9D5A-3158D9F1A965}" srcOrd="0" destOrd="0" presId="urn:microsoft.com/office/officeart/2005/8/layout/hierarchy1"/>
    <dgm:cxn modelId="{D63BB843-1E6A-47B9-8183-A6095AD58CBF}" type="presParOf" srcId="{A98C6CE6-C157-4DD1-B736-3C10BEDB0C75}" destId="{D0ADBC91-4A85-4A4D-855E-68FBA322B2E8}" srcOrd="1" destOrd="0" presId="urn:microsoft.com/office/officeart/2005/8/layout/hierarchy1"/>
    <dgm:cxn modelId="{16FCE72B-3B67-4B7B-A258-6E2BF906B914}" type="presParOf" srcId="{BED05970-1E11-4519-8648-750623AD2F4E}" destId="{A2EA5804-B898-4E33-B7D1-89614ECBD4EE}" srcOrd="1" destOrd="0" presId="urn:microsoft.com/office/officeart/2005/8/layout/hierarchy1"/>
    <dgm:cxn modelId="{73D2DAB8-E744-4DAA-9E14-B0DA9B23DED9}" type="presParOf" srcId="{A2EA5804-B898-4E33-B7D1-89614ECBD4EE}" destId="{84700E93-E3A3-4A0E-83A7-9F60AEE1688B}" srcOrd="0" destOrd="0" presId="urn:microsoft.com/office/officeart/2005/8/layout/hierarchy1"/>
    <dgm:cxn modelId="{9B4BB8A3-7642-4C91-8FE3-A0DF90F6D07C}" type="presParOf" srcId="{A2EA5804-B898-4E33-B7D1-89614ECBD4EE}" destId="{A065EE5E-562A-45E6-8ACC-F8CFA6A362AF}" srcOrd="1" destOrd="0" presId="urn:microsoft.com/office/officeart/2005/8/layout/hierarchy1"/>
    <dgm:cxn modelId="{DA4F272C-2F22-4660-A9E6-20DCCD9A999E}" type="presParOf" srcId="{A065EE5E-562A-45E6-8ACC-F8CFA6A362AF}" destId="{D1D02320-219D-4FE0-9470-8909BA7C59EB}" srcOrd="0" destOrd="0" presId="urn:microsoft.com/office/officeart/2005/8/layout/hierarchy1"/>
    <dgm:cxn modelId="{99C6D020-39A0-4F06-815A-2C66E325FB56}" type="presParOf" srcId="{D1D02320-219D-4FE0-9470-8909BA7C59EB}" destId="{D8D0D53F-A1C3-436A-BD07-C2785750E074}" srcOrd="0" destOrd="0" presId="urn:microsoft.com/office/officeart/2005/8/layout/hierarchy1"/>
    <dgm:cxn modelId="{62DCC82E-8704-44C4-B89A-225E957E235A}" type="presParOf" srcId="{D1D02320-219D-4FE0-9470-8909BA7C59EB}" destId="{446E2B3D-A325-4063-9347-0DB7501D4A02}" srcOrd="1" destOrd="0" presId="urn:microsoft.com/office/officeart/2005/8/layout/hierarchy1"/>
    <dgm:cxn modelId="{A8F8CD96-4F57-420B-BB87-8D7E5A5EE3DA}" type="presParOf" srcId="{A065EE5E-562A-45E6-8ACC-F8CFA6A362AF}" destId="{262F5876-0A99-4282-9643-C2EBCE96DF5F}" srcOrd="1" destOrd="0" presId="urn:microsoft.com/office/officeart/2005/8/layout/hierarchy1"/>
    <dgm:cxn modelId="{2268F0D4-7D48-48E3-97DF-AC9D38177E57}" type="presParOf" srcId="{262F5876-0A99-4282-9643-C2EBCE96DF5F}" destId="{398AF1D1-3396-4C8D-85AD-A69F3773A262}" srcOrd="0" destOrd="0" presId="urn:microsoft.com/office/officeart/2005/8/layout/hierarchy1"/>
    <dgm:cxn modelId="{9681D147-C7CB-4F36-889F-01BA8712D2E4}" type="presParOf" srcId="{262F5876-0A99-4282-9643-C2EBCE96DF5F}" destId="{3A9576FE-642F-4F23-9F3E-461D43A1ED9B}" srcOrd="1" destOrd="0" presId="urn:microsoft.com/office/officeart/2005/8/layout/hierarchy1"/>
    <dgm:cxn modelId="{3E1FBC80-6A04-4E59-8B20-09D624483A10}" type="presParOf" srcId="{3A9576FE-642F-4F23-9F3E-461D43A1ED9B}" destId="{11031E67-8823-4A52-975B-4401655320B6}" srcOrd="0" destOrd="0" presId="urn:microsoft.com/office/officeart/2005/8/layout/hierarchy1"/>
    <dgm:cxn modelId="{299591F0-B2A6-4518-AC61-41D8EF67E08F}" type="presParOf" srcId="{11031E67-8823-4A52-975B-4401655320B6}" destId="{F4502ED4-FD70-4405-B368-E7B452770489}" srcOrd="0" destOrd="0" presId="urn:microsoft.com/office/officeart/2005/8/layout/hierarchy1"/>
    <dgm:cxn modelId="{99B2B45A-CF30-4BC1-86C2-706EB5DD255A}" type="presParOf" srcId="{11031E67-8823-4A52-975B-4401655320B6}" destId="{6280C64C-5426-4881-BBCA-1628DA5FBB42}" srcOrd="1" destOrd="0" presId="urn:microsoft.com/office/officeart/2005/8/layout/hierarchy1"/>
    <dgm:cxn modelId="{E1267A64-5676-4F71-96A3-F3220558D64F}" type="presParOf" srcId="{3A9576FE-642F-4F23-9F3E-461D43A1ED9B}" destId="{6A889941-B0B3-42B9-B6D2-CA2EF1855279}" srcOrd="1" destOrd="0" presId="urn:microsoft.com/office/officeart/2005/8/layout/hierarchy1"/>
    <dgm:cxn modelId="{3BEED68B-8F2F-4801-ADE7-23D0F99738A1}" type="presParOf" srcId="{6A889941-B0B3-42B9-B6D2-CA2EF1855279}" destId="{A112D03F-79C4-42C5-A4D3-DA44ADCB711D}" srcOrd="0" destOrd="0" presId="urn:microsoft.com/office/officeart/2005/8/layout/hierarchy1"/>
    <dgm:cxn modelId="{D9B99D5E-CA23-408A-B70A-7284B3C91F58}" type="presParOf" srcId="{6A889941-B0B3-42B9-B6D2-CA2EF1855279}" destId="{FEBBC0FC-1F2C-4B03-8C5A-EC2EB2013702}" srcOrd="1" destOrd="0" presId="urn:microsoft.com/office/officeart/2005/8/layout/hierarchy1"/>
    <dgm:cxn modelId="{FD5DCE52-6FCC-49BA-B983-55C641BD0287}" type="presParOf" srcId="{FEBBC0FC-1F2C-4B03-8C5A-EC2EB2013702}" destId="{A9132297-E26A-47F4-A357-0A393846B582}" srcOrd="0" destOrd="0" presId="urn:microsoft.com/office/officeart/2005/8/layout/hierarchy1"/>
    <dgm:cxn modelId="{7CB6EF0C-5DE3-4F20-9BCC-270C1F3B45E9}" type="presParOf" srcId="{A9132297-E26A-47F4-A357-0A393846B582}" destId="{78ACA0DD-F46B-4E2F-A8EE-28F426A303AE}" srcOrd="0" destOrd="0" presId="urn:microsoft.com/office/officeart/2005/8/layout/hierarchy1"/>
    <dgm:cxn modelId="{AD4D0F5C-5740-4179-8766-46CEFD74E1EE}" type="presParOf" srcId="{A9132297-E26A-47F4-A357-0A393846B582}" destId="{7F0AFFCC-9FB0-4299-BC14-CCA0D99D3F48}" srcOrd="1" destOrd="0" presId="urn:microsoft.com/office/officeart/2005/8/layout/hierarchy1"/>
    <dgm:cxn modelId="{4D53FFC6-DA04-4137-AE33-D991FCB60021}" type="presParOf" srcId="{FEBBC0FC-1F2C-4B03-8C5A-EC2EB2013702}" destId="{C3B08036-748A-421C-8D3B-CF6DE87DD816}" srcOrd="1" destOrd="0" presId="urn:microsoft.com/office/officeart/2005/8/layout/hierarchy1"/>
    <dgm:cxn modelId="{E27A2CEF-C213-476C-AE25-05E366744B39}" type="presParOf" srcId="{6A889941-B0B3-42B9-B6D2-CA2EF1855279}" destId="{6A0BA32D-FB03-4F3A-A812-B6F084D61616}" srcOrd="2" destOrd="0" presId="urn:microsoft.com/office/officeart/2005/8/layout/hierarchy1"/>
    <dgm:cxn modelId="{2C7A66B3-3BB0-49C1-835A-C306D42A1BAE}" type="presParOf" srcId="{6A889941-B0B3-42B9-B6D2-CA2EF1855279}" destId="{AB90E245-9470-47B1-8860-EE89AF3C2EEB}" srcOrd="3" destOrd="0" presId="urn:microsoft.com/office/officeart/2005/8/layout/hierarchy1"/>
    <dgm:cxn modelId="{FFEE0CFC-502A-4B70-A4E1-D9EBA77325E2}" type="presParOf" srcId="{AB90E245-9470-47B1-8860-EE89AF3C2EEB}" destId="{28FEA9AE-A2B8-4761-AF52-401E36ECDB7D}" srcOrd="0" destOrd="0" presId="urn:microsoft.com/office/officeart/2005/8/layout/hierarchy1"/>
    <dgm:cxn modelId="{90C4CB8D-D814-41C4-A186-E6D38B7336D6}" type="presParOf" srcId="{28FEA9AE-A2B8-4761-AF52-401E36ECDB7D}" destId="{19E5407A-6000-4D92-9F97-16C2BDD1AEFB}" srcOrd="0" destOrd="0" presId="urn:microsoft.com/office/officeart/2005/8/layout/hierarchy1"/>
    <dgm:cxn modelId="{906BB346-D9F3-440D-A91F-36BF5EACD4F5}" type="presParOf" srcId="{28FEA9AE-A2B8-4761-AF52-401E36ECDB7D}" destId="{EE929920-ADE0-46D3-B9E7-3272C9D8CB99}" srcOrd="1" destOrd="0" presId="urn:microsoft.com/office/officeart/2005/8/layout/hierarchy1"/>
    <dgm:cxn modelId="{A7075929-3138-44F2-A665-07E46E3F6A8B}" type="presParOf" srcId="{AB90E245-9470-47B1-8860-EE89AF3C2EEB}" destId="{C21EC7B8-94D3-430E-91DC-AF37CDA6D03C}" srcOrd="1" destOrd="0" presId="urn:microsoft.com/office/officeart/2005/8/layout/hierarchy1"/>
    <dgm:cxn modelId="{75A52415-5B42-4DD7-A53F-688EABD7A03A}" type="presParOf" srcId="{A2EA5804-B898-4E33-B7D1-89614ECBD4EE}" destId="{E2A37375-FCF4-4856-8D49-B661C1F66786}" srcOrd="2" destOrd="0" presId="urn:microsoft.com/office/officeart/2005/8/layout/hierarchy1"/>
    <dgm:cxn modelId="{036B99D8-663A-459A-8A86-DFC1DAE6E043}" type="presParOf" srcId="{A2EA5804-B898-4E33-B7D1-89614ECBD4EE}" destId="{D40B6D88-73A5-4991-BF44-3DB1AF4106E3}" srcOrd="3" destOrd="0" presId="urn:microsoft.com/office/officeart/2005/8/layout/hierarchy1"/>
    <dgm:cxn modelId="{DF075461-71A6-43B0-B362-94FC6C51EBD6}" type="presParOf" srcId="{D40B6D88-73A5-4991-BF44-3DB1AF4106E3}" destId="{08709069-3ABA-40BB-B62C-D824F7FE72A6}" srcOrd="0" destOrd="0" presId="urn:microsoft.com/office/officeart/2005/8/layout/hierarchy1"/>
    <dgm:cxn modelId="{B33C6421-5039-4A51-B749-484C84B65B9A}" type="presParOf" srcId="{08709069-3ABA-40BB-B62C-D824F7FE72A6}" destId="{87E87B26-AFC5-4D2F-94E1-3E396E6ECDE4}" srcOrd="0" destOrd="0" presId="urn:microsoft.com/office/officeart/2005/8/layout/hierarchy1"/>
    <dgm:cxn modelId="{30DFDB22-DFE5-42FA-99DF-05C96C3D6A57}" type="presParOf" srcId="{08709069-3ABA-40BB-B62C-D824F7FE72A6}" destId="{8B1A2292-A935-40D5-AA81-FEB1C225AC8A}" srcOrd="1" destOrd="0" presId="urn:microsoft.com/office/officeart/2005/8/layout/hierarchy1"/>
    <dgm:cxn modelId="{7F402055-8E5C-4D21-A626-D6345AB7E046}" type="presParOf" srcId="{D40B6D88-73A5-4991-BF44-3DB1AF4106E3}" destId="{60E06A8E-2BDB-418D-8DF4-0D909614D2BB}" srcOrd="1" destOrd="0" presId="urn:microsoft.com/office/officeart/2005/8/layout/hierarchy1"/>
    <dgm:cxn modelId="{CFF9D384-47CB-4255-8C4C-E70CD50669F9}" type="presParOf" srcId="{60E06A8E-2BDB-418D-8DF4-0D909614D2BB}" destId="{EF1C6A5D-5D05-43EF-ACC0-4C63748AC5A5}" srcOrd="0" destOrd="0" presId="urn:microsoft.com/office/officeart/2005/8/layout/hierarchy1"/>
    <dgm:cxn modelId="{2E6C3734-F241-48F8-B1B5-493A6C9A3D34}" type="presParOf" srcId="{60E06A8E-2BDB-418D-8DF4-0D909614D2BB}" destId="{B7A293E0-88D2-466F-BC30-D417DCCC7B96}" srcOrd="1" destOrd="0" presId="urn:microsoft.com/office/officeart/2005/8/layout/hierarchy1"/>
    <dgm:cxn modelId="{D782D279-21C3-42F3-B688-8368E46EE857}" type="presParOf" srcId="{B7A293E0-88D2-466F-BC30-D417DCCC7B96}" destId="{C430B107-DA2B-4B8E-B6BB-B729499DEF92}" srcOrd="0" destOrd="0" presId="urn:microsoft.com/office/officeart/2005/8/layout/hierarchy1"/>
    <dgm:cxn modelId="{E1C42CC7-D1A5-4984-ACEE-5BB1D93E437D}" type="presParOf" srcId="{C430B107-DA2B-4B8E-B6BB-B729499DEF92}" destId="{B8A41841-475E-40EC-9D2B-FBCD6AEDAFC3}" srcOrd="0" destOrd="0" presId="urn:microsoft.com/office/officeart/2005/8/layout/hierarchy1"/>
    <dgm:cxn modelId="{F6E568A4-84E2-4ECB-B9B3-E7C9C1DCB7F5}" type="presParOf" srcId="{C430B107-DA2B-4B8E-B6BB-B729499DEF92}" destId="{EB02FAE7-1EA8-4C9F-A435-301C8FF671A5}" srcOrd="1" destOrd="0" presId="urn:microsoft.com/office/officeart/2005/8/layout/hierarchy1"/>
    <dgm:cxn modelId="{99AF0203-482C-4B9F-BEE9-1920D9BF9AD7}" type="presParOf" srcId="{B7A293E0-88D2-466F-BC30-D417DCCC7B96}" destId="{A56196F7-121C-40C7-9692-009BCF17224B}" srcOrd="1" destOrd="0" presId="urn:microsoft.com/office/officeart/2005/8/layout/hierarchy1"/>
    <dgm:cxn modelId="{512BEF7F-9E70-4D97-AA65-6BBD4B1274EB}" type="presParOf" srcId="{A56196F7-121C-40C7-9692-009BCF17224B}" destId="{3259B65F-105C-4313-9CF8-4D51A4B770CD}" srcOrd="0" destOrd="0" presId="urn:microsoft.com/office/officeart/2005/8/layout/hierarchy1"/>
    <dgm:cxn modelId="{A1F4552C-EC0E-4417-BF7A-AC2CC362A5DF}" type="presParOf" srcId="{A56196F7-121C-40C7-9692-009BCF17224B}" destId="{2B6B6A29-7BE2-4FD6-9E40-3636E4445B16}" srcOrd="1" destOrd="0" presId="urn:microsoft.com/office/officeart/2005/8/layout/hierarchy1"/>
    <dgm:cxn modelId="{C4D8C9BE-9087-4500-83C4-0CE19F8A6D36}" type="presParOf" srcId="{2B6B6A29-7BE2-4FD6-9E40-3636E4445B16}" destId="{654BC172-09B7-4910-A32D-6254C4D866ED}" srcOrd="0" destOrd="0" presId="urn:microsoft.com/office/officeart/2005/8/layout/hierarchy1"/>
    <dgm:cxn modelId="{E7AF88EE-5FB8-4390-8D7A-2D5480BA6BB4}" type="presParOf" srcId="{654BC172-09B7-4910-A32D-6254C4D866ED}" destId="{3F621F0E-2834-4128-9D4E-0310BDD5C4D1}" srcOrd="0" destOrd="0" presId="urn:microsoft.com/office/officeart/2005/8/layout/hierarchy1"/>
    <dgm:cxn modelId="{C42B9E42-A88D-4E52-85E8-3A73B14EF598}" type="presParOf" srcId="{654BC172-09B7-4910-A32D-6254C4D866ED}" destId="{B96CA959-AF79-42DA-881B-639491EB8405}" srcOrd="1" destOrd="0" presId="urn:microsoft.com/office/officeart/2005/8/layout/hierarchy1"/>
    <dgm:cxn modelId="{55B7E3AB-E599-4B15-A74C-84210BEA4F13}" type="presParOf" srcId="{2B6B6A29-7BE2-4FD6-9E40-3636E4445B16}" destId="{2341D83E-ED71-4F76-A5CC-BB468423F846}" srcOrd="1" destOrd="0" presId="urn:microsoft.com/office/officeart/2005/8/layout/hierarchy1"/>
    <dgm:cxn modelId="{158CABB1-0CCD-442E-B9A6-16BDE0DB959E}" type="presParOf" srcId="{A56196F7-121C-40C7-9692-009BCF17224B}" destId="{5005D9F2-D9EE-4BA3-BDC5-AA9311B5AC42}" srcOrd="2" destOrd="0" presId="urn:microsoft.com/office/officeart/2005/8/layout/hierarchy1"/>
    <dgm:cxn modelId="{38EC8288-142D-4F04-BF6B-B883C454279A}" type="presParOf" srcId="{A56196F7-121C-40C7-9692-009BCF17224B}" destId="{D569CFFC-962A-4511-AFC9-D226FEFA78B1}" srcOrd="3" destOrd="0" presId="urn:microsoft.com/office/officeart/2005/8/layout/hierarchy1"/>
    <dgm:cxn modelId="{52052CD4-653D-4EF4-9982-4FA455B87E2D}" type="presParOf" srcId="{D569CFFC-962A-4511-AFC9-D226FEFA78B1}" destId="{6DAC620A-D196-4869-B825-B8D457FA8CF3}" srcOrd="0" destOrd="0" presId="urn:microsoft.com/office/officeart/2005/8/layout/hierarchy1"/>
    <dgm:cxn modelId="{9A732954-369B-4C7C-9A1B-8B07764795BF}" type="presParOf" srcId="{6DAC620A-D196-4869-B825-B8D457FA8CF3}" destId="{63F73BAD-46C1-4FC3-AAEF-AD8B4B845E47}" srcOrd="0" destOrd="0" presId="urn:microsoft.com/office/officeart/2005/8/layout/hierarchy1"/>
    <dgm:cxn modelId="{C71215C6-614B-482F-BD0C-7971A2FEAFB1}" type="presParOf" srcId="{6DAC620A-D196-4869-B825-B8D457FA8CF3}" destId="{7614DFC9-FBA0-4F85-8B07-C6445FDAAA4C}" srcOrd="1" destOrd="0" presId="urn:microsoft.com/office/officeart/2005/8/layout/hierarchy1"/>
    <dgm:cxn modelId="{1E1E0150-648B-45C1-83DB-94D1F81D51B7}" type="presParOf" srcId="{D569CFFC-962A-4511-AFC9-D226FEFA78B1}" destId="{7F5E4FF1-79AD-4840-9B2B-BBFE98FC1B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5CDDC-3258-452A-943A-847CD306BFF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D7CEC-43A7-4902-B207-15CD67B6A6D3}">
      <dgm:prSet phldrT="[Text]"/>
      <dgm:spPr/>
      <dgm:t>
        <a:bodyPr/>
        <a:lstStyle/>
        <a:p>
          <a:r>
            <a:rPr lang="uk-UA" dirty="0" smtClean="0"/>
            <a:t>Фінансування</a:t>
          </a:r>
          <a:endParaRPr lang="en-US" dirty="0"/>
        </a:p>
      </dgm:t>
    </dgm:pt>
    <dgm:pt modelId="{E4A67FF5-A336-4CEA-B049-3551A533B7D6}" type="parTrans" cxnId="{374909A8-05D7-4E2E-8479-66D5C5642AF1}">
      <dgm:prSet/>
      <dgm:spPr/>
      <dgm:t>
        <a:bodyPr/>
        <a:lstStyle/>
        <a:p>
          <a:endParaRPr lang="en-US"/>
        </a:p>
      </dgm:t>
    </dgm:pt>
    <dgm:pt modelId="{204DB587-6A2C-4669-AB31-949718EA7E8F}" type="sibTrans" cxnId="{374909A8-05D7-4E2E-8479-66D5C5642AF1}">
      <dgm:prSet/>
      <dgm:spPr/>
      <dgm:t>
        <a:bodyPr/>
        <a:lstStyle/>
        <a:p>
          <a:endParaRPr lang="en-US"/>
        </a:p>
      </dgm:t>
    </dgm:pt>
    <dgm:pt modelId="{3A973584-CE76-465D-AD92-1B4A88DDD139}">
      <dgm:prSet phldrT="[Text]" custT="1"/>
      <dgm:spPr/>
      <dgm:t>
        <a:bodyPr/>
        <a:lstStyle/>
        <a:p>
          <a:r>
            <a:rPr lang="uk-UA" sz="3200" dirty="0" smtClean="0"/>
            <a:t>Попит на продукт/послугу</a:t>
          </a:r>
          <a:endParaRPr lang="en-US" sz="3200" dirty="0"/>
        </a:p>
      </dgm:t>
    </dgm:pt>
    <dgm:pt modelId="{87930FA3-C401-4EB0-B188-1C92FF724223}" type="parTrans" cxnId="{E3EA4EBE-8C62-4303-B374-861466EA78B7}">
      <dgm:prSet/>
      <dgm:spPr/>
      <dgm:t>
        <a:bodyPr/>
        <a:lstStyle/>
        <a:p>
          <a:endParaRPr lang="en-US"/>
        </a:p>
      </dgm:t>
    </dgm:pt>
    <dgm:pt modelId="{F6FAA3BF-587D-4F37-A028-184DB5042560}" type="sibTrans" cxnId="{E3EA4EBE-8C62-4303-B374-861466EA78B7}">
      <dgm:prSet/>
      <dgm:spPr/>
      <dgm:t>
        <a:bodyPr/>
        <a:lstStyle/>
        <a:p>
          <a:endParaRPr lang="en-US"/>
        </a:p>
      </dgm:t>
    </dgm:pt>
    <dgm:pt modelId="{E23A7EBA-B42F-420D-9586-BA220C9DF6DD}">
      <dgm:prSet phldrT="[Text]" custT="1"/>
      <dgm:spPr/>
      <dgm:t>
        <a:bodyPr/>
        <a:lstStyle/>
        <a:p>
          <a:r>
            <a:rPr lang="uk-UA" sz="3200" dirty="0" smtClean="0"/>
            <a:t>Доступ до ресурсів</a:t>
          </a:r>
          <a:endParaRPr lang="en-US" sz="3200" dirty="0"/>
        </a:p>
      </dgm:t>
    </dgm:pt>
    <dgm:pt modelId="{1D1EAED2-2DC1-4521-8E83-46AA4CD3DDDE}" type="parTrans" cxnId="{298AE93D-2421-4F2A-B004-627E2EFD2BFF}">
      <dgm:prSet/>
      <dgm:spPr/>
      <dgm:t>
        <a:bodyPr/>
        <a:lstStyle/>
        <a:p>
          <a:endParaRPr lang="en-US"/>
        </a:p>
      </dgm:t>
    </dgm:pt>
    <dgm:pt modelId="{1D688792-395A-4AD3-9DAD-5DA4F0E1050B}" type="sibTrans" cxnId="{298AE93D-2421-4F2A-B004-627E2EFD2BFF}">
      <dgm:prSet/>
      <dgm:spPr/>
      <dgm:t>
        <a:bodyPr/>
        <a:lstStyle/>
        <a:p>
          <a:endParaRPr lang="en-US"/>
        </a:p>
      </dgm:t>
    </dgm:pt>
    <dgm:pt modelId="{6B533D9D-C2A1-4E1E-80A3-46CE692134D7}">
      <dgm:prSet phldrT="[Text]" custT="1"/>
      <dgm:spPr/>
      <dgm:t>
        <a:bodyPr/>
        <a:lstStyle/>
        <a:p>
          <a:r>
            <a:rPr lang="uk-UA" sz="3200" dirty="0" smtClean="0"/>
            <a:t>Стабільність контингенту</a:t>
          </a:r>
          <a:endParaRPr lang="en-US" sz="3200" dirty="0"/>
        </a:p>
      </dgm:t>
    </dgm:pt>
    <dgm:pt modelId="{E7281293-49B3-4A6E-A079-61B108FD453E}" type="parTrans" cxnId="{52111805-F8C4-450C-84BE-EFAEA4C2CBF1}">
      <dgm:prSet/>
      <dgm:spPr/>
      <dgm:t>
        <a:bodyPr/>
        <a:lstStyle/>
        <a:p>
          <a:endParaRPr lang="en-US"/>
        </a:p>
      </dgm:t>
    </dgm:pt>
    <dgm:pt modelId="{D29A979B-019D-4F06-B8D8-0FF52D030580}" type="sibTrans" cxnId="{52111805-F8C4-450C-84BE-EFAEA4C2CBF1}">
      <dgm:prSet/>
      <dgm:spPr/>
      <dgm:t>
        <a:bodyPr/>
        <a:lstStyle/>
        <a:p>
          <a:endParaRPr lang="en-US"/>
        </a:p>
      </dgm:t>
    </dgm:pt>
    <dgm:pt modelId="{84BCC614-262C-4B71-B314-B9BEB43D12AF}">
      <dgm:prSet phldrT="[Text]" custT="1"/>
      <dgm:spPr/>
      <dgm:t>
        <a:bodyPr/>
        <a:lstStyle/>
        <a:p>
          <a:r>
            <a:rPr lang="uk-UA" sz="3200" dirty="0" smtClean="0"/>
            <a:t>Визнання результату</a:t>
          </a:r>
          <a:endParaRPr lang="en-US" sz="3200" dirty="0"/>
        </a:p>
      </dgm:t>
    </dgm:pt>
    <dgm:pt modelId="{BE5B7382-76CA-47A5-B926-E48119D45A39}" type="parTrans" cxnId="{27D7EA1E-A968-4238-A0A1-26458EC7D4CB}">
      <dgm:prSet/>
      <dgm:spPr/>
      <dgm:t>
        <a:bodyPr/>
        <a:lstStyle/>
        <a:p>
          <a:endParaRPr lang="en-US"/>
        </a:p>
      </dgm:t>
    </dgm:pt>
    <dgm:pt modelId="{A4A0C819-9A6B-4F64-B086-A9BC7CE3C51C}" type="sibTrans" cxnId="{27D7EA1E-A968-4238-A0A1-26458EC7D4CB}">
      <dgm:prSet/>
      <dgm:spPr/>
      <dgm:t>
        <a:bodyPr/>
        <a:lstStyle/>
        <a:p>
          <a:endParaRPr lang="en-US"/>
        </a:p>
      </dgm:t>
    </dgm:pt>
    <dgm:pt modelId="{7A7754C3-414A-49CA-A66D-2B464AC4F538}" type="pres">
      <dgm:prSet presAssocID="{FEE5CDDC-3258-452A-943A-847CD306BF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1EB25-50D0-4E76-85B4-2FC51BE222FA}" type="pres">
      <dgm:prSet presAssocID="{FEE5CDDC-3258-452A-943A-847CD306BFF5}" presName="matrix" presStyleCnt="0"/>
      <dgm:spPr/>
    </dgm:pt>
    <dgm:pt modelId="{26228564-EDF6-4202-B701-C32F782639AA}" type="pres">
      <dgm:prSet presAssocID="{FEE5CDDC-3258-452A-943A-847CD306BFF5}" presName="tile1" presStyleLbl="node1" presStyleIdx="0" presStyleCnt="4"/>
      <dgm:spPr/>
      <dgm:t>
        <a:bodyPr/>
        <a:lstStyle/>
        <a:p>
          <a:endParaRPr lang="en-US"/>
        </a:p>
      </dgm:t>
    </dgm:pt>
    <dgm:pt modelId="{3F107108-13B5-4BC4-8A93-E048865AFF5D}" type="pres">
      <dgm:prSet presAssocID="{FEE5CDDC-3258-452A-943A-847CD306BF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0893E-EF2E-4098-A9F3-6B45E7F922E4}" type="pres">
      <dgm:prSet presAssocID="{FEE5CDDC-3258-452A-943A-847CD306BFF5}" presName="tile2" presStyleLbl="node1" presStyleIdx="1" presStyleCnt="4"/>
      <dgm:spPr/>
      <dgm:t>
        <a:bodyPr/>
        <a:lstStyle/>
        <a:p>
          <a:endParaRPr lang="en-US"/>
        </a:p>
      </dgm:t>
    </dgm:pt>
    <dgm:pt modelId="{69431451-2C20-4E58-B60C-692DFDC0D22F}" type="pres">
      <dgm:prSet presAssocID="{FEE5CDDC-3258-452A-943A-847CD306BF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660DD-B28D-4915-8C65-6424DDED82C0}" type="pres">
      <dgm:prSet presAssocID="{FEE5CDDC-3258-452A-943A-847CD306BFF5}" presName="tile3" presStyleLbl="node1" presStyleIdx="2" presStyleCnt="4"/>
      <dgm:spPr/>
      <dgm:t>
        <a:bodyPr/>
        <a:lstStyle/>
        <a:p>
          <a:endParaRPr lang="en-US"/>
        </a:p>
      </dgm:t>
    </dgm:pt>
    <dgm:pt modelId="{9F85639D-DFE7-4354-BD52-86A31B6A1AC9}" type="pres">
      <dgm:prSet presAssocID="{FEE5CDDC-3258-452A-943A-847CD306BF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970A-DD5C-4AD9-96CC-50956EC7A332}" type="pres">
      <dgm:prSet presAssocID="{FEE5CDDC-3258-452A-943A-847CD306BFF5}" presName="tile4" presStyleLbl="node1" presStyleIdx="3" presStyleCnt="4"/>
      <dgm:spPr/>
      <dgm:t>
        <a:bodyPr/>
        <a:lstStyle/>
        <a:p>
          <a:endParaRPr lang="en-US"/>
        </a:p>
      </dgm:t>
    </dgm:pt>
    <dgm:pt modelId="{49815DB7-449B-45DB-870D-26F906FA7887}" type="pres">
      <dgm:prSet presAssocID="{FEE5CDDC-3258-452A-943A-847CD306BF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13CB1-DB17-46E4-9512-86FF8820253A}" type="pres">
      <dgm:prSet presAssocID="{FEE5CDDC-3258-452A-943A-847CD306BFF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78B11-866D-41FA-ABA9-56702DCC4BA7}" type="presOf" srcId="{84BCC614-262C-4B71-B314-B9BEB43D12AF}" destId="{AFBA970A-DD5C-4AD9-96CC-50956EC7A332}" srcOrd="0" destOrd="0" presId="urn:microsoft.com/office/officeart/2005/8/layout/matrix1"/>
    <dgm:cxn modelId="{1F100948-ABB6-4170-B0A7-03E6E57ABE50}" type="presOf" srcId="{E23A7EBA-B42F-420D-9586-BA220C9DF6DD}" destId="{6D00893E-EF2E-4098-A9F3-6B45E7F922E4}" srcOrd="0" destOrd="0" presId="urn:microsoft.com/office/officeart/2005/8/layout/matrix1"/>
    <dgm:cxn modelId="{9C5ACFAE-CD63-4568-9834-7E4B9761D5BA}" type="presOf" srcId="{6B533D9D-C2A1-4E1E-80A3-46CE692134D7}" destId="{006660DD-B28D-4915-8C65-6424DDED82C0}" srcOrd="0" destOrd="0" presId="urn:microsoft.com/office/officeart/2005/8/layout/matrix1"/>
    <dgm:cxn modelId="{A678E4FB-34C3-41CD-B18E-D82070C27B5D}" type="presOf" srcId="{FEE5CDDC-3258-452A-943A-847CD306BFF5}" destId="{7A7754C3-414A-49CA-A66D-2B464AC4F538}" srcOrd="0" destOrd="0" presId="urn:microsoft.com/office/officeart/2005/8/layout/matrix1"/>
    <dgm:cxn modelId="{BB455C1C-5A6E-4A15-AD49-BB165C67A395}" type="presOf" srcId="{6B533D9D-C2A1-4E1E-80A3-46CE692134D7}" destId="{9F85639D-DFE7-4354-BD52-86A31B6A1AC9}" srcOrd="1" destOrd="0" presId="urn:microsoft.com/office/officeart/2005/8/layout/matrix1"/>
    <dgm:cxn modelId="{3946742F-22FD-4115-8238-501541B58E3D}" type="presOf" srcId="{84BCC614-262C-4B71-B314-B9BEB43D12AF}" destId="{49815DB7-449B-45DB-870D-26F906FA7887}" srcOrd="1" destOrd="0" presId="urn:microsoft.com/office/officeart/2005/8/layout/matrix1"/>
    <dgm:cxn modelId="{27D7EA1E-A968-4238-A0A1-26458EC7D4CB}" srcId="{BAAD7CEC-43A7-4902-B207-15CD67B6A6D3}" destId="{84BCC614-262C-4B71-B314-B9BEB43D12AF}" srcOrd="3" destOrd="0" parTransId="{BE5B7382-76CA-47A5-B926-E48119D45A39}" sibTransId="{A4A0C819-9A6B-4F64-B086-A9BC7CE3C51C}"/>
    <dgm:cxn modelId="{52111805-F8C4-450C-84BE-EFAEA4C2CBF1}" srcId="{BAAD7CEC-43A7-4902-B207-15CD67B6A6D3}" destId="{6B533D9D-C2A1-4E1E-80A3-46CE692134D7}" srcOrd="2" destOrd="0" parTransId="{E7281293-49B3-4A6E-A079-61B108FD453E}" sibTransId="{D29A979B-019D-4F06-B8D8-0FF52D030580}"/>
    <dgm:cxn modelId="{4B37A9F3-320A-4C95-8646-1E0230938321}" type="presOf" srcId="{BAAD7CEC-43A7-4902-B207-15CD67B6A6D3}" destId="{D6013CB1-DB17-46E4-9512-86FF8820253A}" srcOrd="0" destOrd="0" presId="urn:microsoft.com/office/officeart/2005/8/layout/matrix1"/>
    <dgm:cxn modelId="{C93752FB-E26E-43B9-A5F7-CAA27296103A}" type="presOf" srcId="{E23A7EBA-B42F-420D-9586-BA220C9DF6DD}" destId="{69431451-2C20-4E58-B60C-692DFDC0D22F}" srcOrd="1" destOrd="0" presId="urn:microsoft.com/office/officeart/2005/8/layout/matrix1"/>
    <dgm:cxn modelId="{B3550A81-796C-4C13-A895-59C21FE5F387}" type="presOf" srcId="{3A973584-CE76-465D-AD92-1B4A88DDD139}" destId="{26228564-EDF6-4202-B701-C32F782639AA}" srcOrd="0" destOrd="0" presId="urn:microsoft.com/office/officeart/2005/8/layout/matrix1"/>
    <dgm:cxn modelId="{374909A8-05D7-4E2E-8479-66D5C5642AF1}" srcId="{FEE5CDDC-3258-452A-943A-847CD306BFF5}" destId="{BAAD7CEC-43A7-4902-B207-15CD67B6A6D3}" srcOrd="0" destOrd="0" parTransId="{E4A67FF5-A336-4CEA-B049-3551A533B7D6}" sibTransId="{204DB587-6A2C-4669-AB31-949718EA7E8F}"/>
    <dgm:cxn modelId="{298AE93D-2421-4F2A-B004-627E2EFD2BFF}" srcId="{BAAD7CEC-43A7-4902-B207-15CD67B6A6D3}" destId="{E23A7EBA-B42F-420D-9586-BA220C9DF6DD}" srcOrd="1" destOrd="0" parTransId="{1D1EAED2-2DC1-4521-8E83-46AA4CD3DDDE}" sibTransId="{1D688792-395A-4AD3-9DAD-5DA4F0E1050B}"/>
    <dgm:cxn modelId="{E3EA4EBE-8C62-4303-B374-861466EA78B7}" srcId="{BAAD7CEC-43A7-4902-B207-15CD67B6A6D3}" destId="{3A973584-CE76-465D-AD92-1B4A88DDD139}" srcOrd="0" destOrd="0" parTransId="{87930FA3-C401-4EB0-B188-1C92FF724223}" sibTransId="{F6FAA3BF-587D-4F37-A028-184DB5042560}"/>
    <dgm:cxn modelId="{233D58D0-65A4-43DF-9E29-6ECA80AFE74A}" type="presOf" srcId="{3A973584-CE76-465D-AD92-1B4A88DDD139}" destId="{3F107108-13B5-4BC4-8A93-E048865AFF5D}" srcOrd="1" destOrd="0" presId="urn:microsoft.com/office/officeart/2005/8/layout/matrix1"/>
    <dgm:cxn modelId="{916C363C-170F-4CEA-80B2-870DC1DBF8DC}" type="presParOf" srcId="{7A7754C3-414A-49CA-A66D-2B464AC4F538}" destId="{0D81EB25-50D0-4E76-85B4-2FC51BE222FA}" srcOrd="0" destOrd="0" presId="urn:microsoft.com/office/officeart/2005/8/layout/matrix1"/>
    <dgm:cxn modelId="{60618C92-C0F7-4A77-95D9-986F3DB6F178}" type="presParOf" srcId="{0D81EB25-50D0-4E76-85B4-2FC51BE222FA}" destId="{26228564-EDF6-4202-B701-C32F782639AA}" srcOrd="0" destOrd="0" presId="urn:microsoft.com/office/officeart/2005/8/layout/matrix1"/>
    <dgm:cxn modelId="{AF439F7C-1825-48EF-BE97-D9F1B25CA87A}" type="presParOf" srcId="{0D81EB25-50D0-4E76-85B4-2FC51BE222FA}" destId="{3F107108-13B5-4BC4-8A93-E048865AFF5D}" srcOrd="1" destOrd="0" presId="urn:microsoft.com/office/officeart/2005/8/layout/matrix1"/>
    <dgm:cxn modelId="{373BC844-A220-4C95-BA8A-273EFAD185A8}" type="presParOf" srcId="{0D81EB25-50D0-4E76-85B4-2FC51BE222FA}" destId="{6D00893E-EF2E-4098-A9F3-6B45E7F922E4}" srcOrd="2" destOrd="0" presId="urn:microsoft.com/office/officeart/2005/8/layout/matrix1"/>
    <dgm:cxn modelId="{FAD8F414-B528-453F-ABAF-78DA3E219933}" type="presParOf" srcId="{0D81EB25-50D0-4E76-85B4-2FC51BE222FA}" destId="{69431451-2C20-4E58-B60C-692DFDC0D22F}" srcOrd="3" destOrd="0" presId="urn:microsoft.com/office/officeart/2005/8/layout/matrix1"/>
    <dgm:cxn modelId="{244A9CD1-BCA9-4FE6-B995-7395228100DB}" type="presParOf" srcId="{0D81EB25-50D0-4E76-85B4-2FC51BE222FA}" destId="{006660DD-B28D-4915-8C65-6424DDED82C0}" srcOrd="4" destOrd="0" presId="urn:microsoft.com/office/officeart/2005/8/layout/matrix1"/>
    <dgm:cxn modelId="{8A1252E4-DD3D-4695-A5C8-9A861F19C541}" type="presParOf" srcId="{0D81EB25-50D0-4E76-85B4-2FC51BE222FA}" destId="{9F85639D-DFE7-4354-BD52-86A31B6A1AC9}" srcOrd="5" destOrd="0" presId="urn:microsoft.com/office/officeart/2005/8/layout/matrix1"/>
    <dgm:cxn modelId="{344E1A68-E085-4B9C-BCD2-D3C146AE27E0}" type="presParOf" srcId="{0D81EB25-50D0-4E76-85B4-2FC51BE222FA}" destId="{AFBA970A-DD5C-4AD9-96CC-50956EC7A332}" srcOrd="6" destOrd="0" presId="urn:microsoft.com/office/officeart/2005/8/layout/matrix1"/>
    <dgm:cxn modelId="{7B00D18C-3F75-450C-9F9B-E6EFF6241B61}" type="presParOf" srcId="{0D81EB25-50D0-4E76-85B4-2FC51BE222FA}" destId="{49815DB7-449B-45DB-870D-26F906FA7887}" srcOrd="7" destOrd="0" presId="urn:microsoft.com/office/officeart/2005/8/layout/matrix1"/>
    <dgm:cxn modelId="{1675FAA3-CE4F-48D1-866A-7EF8DCDD9A44}" type="presParOf" srcId="{7A7754C3-414A-49CA-A66D-2B464AC4F538}" destId="{D6013CB1-DB17-46E4-9512-86FF88202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F80AC3-4B96-4E2C-B94B-CDB3FE3CFD5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FB9F42-70A2-434F-890C-122B29F7A7C0}">
      <dgm:prSet phldrT="[Text]"/>
      <dgm:spPr/>
      <dgm:t>
        <a:bodyPr/>
        <a:lstStyle/>
        <a:p>
          <a:r>
            <a:rPr lang="uk-UA" dirty="0" smtClean="0"/>
            <a:t>Національний/ регіональний рівень</a:t>
          </a:r>
          <a:endParaRPr lang="en-US" dirty="0"/>
        </a:p>
      </dgm:t>
    </dgm:pt>
    <dgm:pt modelId="{EAB1BCED-4B82-49FB-9BFF-5BB95FBA1A51}" type="parTrans" cxnId="{EA76C971-ABC7-47DA-8D2A-9AD20CF00A64}">
      <dgm:prSet/>
      <dgm:spPr/>
      <dgm:t>
        <a:bodyPr/>
        <a:lstStyle/>
        <a:p>
          <a:endParaRPr lang="en-US"/>
        </a:p>
      </dgm:t>
    </dgm:pt>
    <dgm:pt modelId="{41A1F479-F935-4CAD-98B0-B92270A1E3C2}" type="sibTrans" cxnId="{EA76C971-ABC7-47DA-8D2A-9AD20CF00A64}">
      <dgm:prSet/>
      <dgm:spPr/>
      <dgm:t>
        <a:bodyPr/>
        <a:lstStyle/>
        <a:p>
          <a:endParaRPr lang="en-US"/>
        </a:p>
      </dgm:t>
    </dgm:pt>
    <dgm:pt modelId="{E12F9A43-E5C8-474D-9A34-060BE29D7F86}">
      <dgm:prSet phldrT="[Text]"/>
      <dgm:spPr/>
      <dgm:t>
        <a:bodyPr/>
        <a:lstStyle/>
        <a:p>
          <a:r>
            <a:rPr lang="uk-UA" dirty="0" smtClean="0"/>
            <a:t>Фактори, вплив на які обмежено</a:t>
          </a:r>
          <a:endParaRPr lang="en-US" dirty="0"/>
        </a:p>
      </dgm:t>
    </dgm:pt>
    <dgm:pt modelId="{9B401E73-AA4E-4C97-81D0-FC0C40E95B70}" type="parTrans" cxnId="{0C57CA3E-BD45-409E-8BBE-738E6EE3C597}">
      <dgm:prSet/>
      <dgm:spPr/>
      <dgm:t>
        <a:bodyPr/>
        <a:lstStyle/>
        <a:p>
          <a:endParaRPr lang="en-US"/>
        </a:p>
      </dgm:t>
    </dgm:pt>
    <dgm:pt modelId="{D3E8C56B-09CC-4CC9-BCA3-DD048412514B}" type="sibTrans" cxnId="{0C57CA3E-BD45-409E-8BBE-738E6EE3C597}">
      <dgm:prSet/>
      <dgm:spPr/>
      <dgm:t>
        <a:bodyPr/>
        <a:lstStyle/>
        <a:p>
          <a:endParaRPr lang="en-US"/>
        </a:p>
      </dgm:t>
    </dgm:pt>
    <dgm:pt modelId="{034E5698-88EB-48B0-B2A1-1AC48E088E17}">
      <dgm:prSet phldrT="[Text]"/>
      <dgm:spPr/>
      <dgm:t>
        <a:bodyPr/>
        <a:lstStyle/>
        <a:p>
          <a:r>
            <a:rPr lang="uk-UA" dirty="0" smtClean="0"/>
            <a:t>Локальний рівень</a:t>
          </a:r>
          <a:endParaRPr lang="en-US" dirty="0"/>
        </a:p>
      </dgm:t>
    </dgm:pt>
    <dgm:pt modelId="{F20D1F7B-0C17-4613-A6BD-CD7B19234996}" type="parTrans" cxnId="{E0498861-E5A5-48FA-A17D-EB0E1618F193}">
      <dgm:prSet/>
      <dgm:spPr/>
      <dgm:t>
        <a:bodyPr/>
        <a:lstStyle/>
        <a:p>
          <a:endParaRPr lang="en-US"/>
        </a:p>
      </dgm:t>
    </dgm:pt>
    <dgm:pt modelId="{CF420540-13C0-4497-9B3C-008145D90F26}" type="sibTrans" cxnId="{E0498861-E5A5-48FA-A17D-EB0E1618F193}">
      <dgm:prSet/>
      <dgm:spPr/>
      <dgm:t>
        <a:bodyPr/>
        <a:lstStyle/>
        <a:p>
          <a:endParaRPr lang="en-US"/>
        </a:p>
      </dgm:t>
    </dgm:pt>
    <dgm:pt modelId="{08CEFB79-A078-46F4-994B-B1AA326501C1}">
      <dgm:prSet phldrT="[Text]"/>
      <dgm:spPr/>
      <dgm:t>
        <a:bodyPr/>
        <a:lstStyle/>
        <a:p>
          <a:r>
            <a:rPr lang="uk-UA" dirty="0" smtClean="0"/>
            <a:t>Фактори, на які ви можете впливати опосередковано</a:t>
          </a:r>
          <a:endParaRPr lang="en-US" dirty="0"/>
        </a:p>
      </dgm:t>
    </dgm:pt>
    <dgm:pt modelId="{A66FF5FB-F50B-4D00-8634-2D06749F9E60}" type="parTrans" cxnId="{C80F90E0-E592-4ADB-B3B9-AB5BC6FBFF37}">
      <dgm:prSet/>
      <dgm:spPr/>
      <dgm:t>
        <a:bodyPr/>
        <a:lstStyle/>
        <a:p>
          <a:endParaRPr lang="en-US"/>
        </a:p>
      </dgm:t>
    </dgm:pt>
    <dgm:pt modelId="{7A93E57D-0474-4126-A566-30934FC3EAAF}" type="sibTrans" cxnId="{C80F90E0-E592-4ADB-B3B9-AB5BC6FBFF37}">
      <dgm:prSet/>
      <dgm:spPr/>
      <dgm:t>
        <a:bodyPr/>
        <a:lstStyle/>
        <a:p>
          <a:endParaRPr lang="en-US"/>
        </a:p>
      </dgm:t>
    </dgm:pt>
    <dgm:pt modelId="{5A74F822-B90D-4420-82B9-47A8959B687E}">
      <dgm:prSet phldrT="[Text]"/>
      <dgm:spPr/>
      <dgm:t>
        <a:bodyPr/>
        <a:lstStyle/>
        <a:p>
          <a:r>
            <a:rPr lang="uk-UA" dirty="0" smtClean="0"/>
            <a:t>Рівень проекту</a:t>
          </a:r>
          <a:endParaRPr lang="en-US" dirty="0"/>
        </a:p>
      </dgm:t>
    </dgm:pt>
    <dgm:pt modelId="{1CBBD840-8743-445D-BBD3-30955BBB3E70}" type="parTrans" cxnId="{3584F966-11A1-4414-BD79-C010D2EDF401}">
      <dgm:prSet/>
      <dgm:spPr/>
      <dgm:t>
        <a:bodyPr/>
        <a:lstStyle/>
        <a:p>
          <a:endParaRPr lang="en-US"/>
        </a:p>
      </dgm:t>
    </dgm:pt>
    <dgm:pt modelId="{1ED9C514-AB36-4AAE-8B8E-AF46C1344FA4}" type="sibTrans" cxnId="{3584F966-11A1-4414-BD79-C010D2EDF401}">
      <dgm:prSet/>
      <dgm:spPr/>
      <dgm:t>
        <a:bodyPr/>
        <a:lstStyle/>
        <a:p>
          <a:endParaRPr lang="en-US"/>
        </a:p>
      </dgm:t>
    </dgm:pt>
    <dgm:pt modelId="{1EA52CA4-E778-435B-ACD9-E0007AF3E03F}">
      <dgm:prSet phldrT="[Text]"/>
      <dgm:spPr/>
      <dgm:t>
        <a:bodyPr/>
        <a:lstStyle/>
        <a:p>
          <a:r>
            <a:rPr lang="uk-UA" dirty="0" smtClean="0"/>
            <a:t>Фактори, на які ви можете впливати безпосередньо</a:t>
          </a:r>
          <a:endParaRPr lang="en-US" dirty="0"/>
        </a:p>
      </dgm:t>
    </dgm:pt>
    <dgm:pt modelId="{78579581-28D2-445C-A397-E4B63CD97E15}" type="parTrans" cxnId="{DF935E50-24AB-4455-B1CD-10CB70E7B4A4}">
      <dgm:prSet/>
      <dgm:spPr/>
      <dgm:t>
        <a:bodyPr/>
        <a:lstStyle/>
        <a:p>
          <a:endParaRPr lang="en-US"/>
        </a:p>
      </dgm:t>
    </dgm:pt>
    <dgm:pt modelId="{655BE541-F69D-4E34-BCD0-D1DE48669870}" type="sibTrans" cxnId="{DF935E50-24AB-4455-B1CD-10CB70E7B4A4}">
      <dgm:prSet/>
      <dgm:spPr/>
      <dgm:t>
        <a:bodyPr/>
        <a:lstStyle/>
        <a:p>
          <a:endParaRPr lang="en-US"/>
        </a:p>
      </dgm:t>
    </dgm:pt>
    <dgm:pt modelId="{0A2E434B-563E-4829-A552-BE7CAB4D407E}" type="pres">
      <dgm:prSet presAssocID="{70F80AC3-4B96-4E2C-B94B-CDB3FE3CFD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E5569-ABAA-437B-8377-B3A4AF2A307C}" type="pres">
      <dgm:prSet presAssocID="{C7FB9F42-70A2-434F-890C-122B29F7A7C0}" presName="circle1" presStyleLbl="node1" presStyleIdx="0" presStyleCnt="3"/>
      <dgm:spPr/>
    </dgm:pt>
    <dgm:pt modelId="{38F63109-7BAD-4A11-B1FE-CDCBC8F5B51C}" type="pres">
      <dgm:prSet presAssocID="{C7FB9F42-70A2-434F-890C-122B29F7A7C0}" presName="space" presStyleCnt="0"/>
      <dgm:spPr/>
    </dgm:pt>
    <dgm:pt modelId="{D269DAF6-B12B-4D98-B0CF-ABFB5142F98A}" type="pres">
      <dgm:prSet presAssocID="{C7FB9F42-70A2-434F-890C-122B29F7A7C0}" presName="rect1" presStyleLbl="alignAcc1" presStyleIdx="0" presStyleCnt="3"/>
      <dgm:spPr/>
      <dgm:t>
        <a:bodyPr/>
        <a:lstStyle/>
        <a:p>
          <a:endParaRPr lang="en-US"/>
        </a:p>
      </dgm:t>
    </dgm:pt>
    <dgm:pt modelId="{FB88A64F-D585-46C4-8398-A7DB21B3E09B}" type="pres">
      <dgm:prSet presAssocID="{034E5698-88EB-48B0-B2A1-1AC48E088E17}" presName="vertSpace2" presStyleLbl="node1" presStyleIdx="0" presStyleCnt="3"/>
      <dgm:spPr/>
    </dgm:pt>
    <dgm:pt modelId="{A6F91A7E-8B36-4D62-A3A2-E2F12F780D1D}" type="pres">
      <dgm:prSet presAssocID="{034E5698-88EB-48B0-B2A1-1AC48E088E17}" presName="circle2" presStyleLbl="node1" presStyleIdx="1" presStyleCnt="3"/>
      <dgm:spPr/>
    </dgm:pt>
    <dgm:pt modelId="{5589C851-26A0-4022-8F59-33EE02D25528}" type="pres">
      <dgm:prSet presAssocID="{034E5698-88EB-48B0-B2A1-1AC48E088E17}" presName="rect2" presStyleLbl="alignAcc1" presStyleIdx="1" presStyleCnt="3"/>
      <dgm:spPr/>
      <dgm:t>
        <a:bodyPr/>
        <a:lstStyle/>
        <a:p>
          <a:endParaRPr lang="en-US"/>
        </a:p>
      </dgm:t>
    </dgm:pt>
    <dgm:pt modelId="{4BDCFFEC-4A67-463E-BC35-F1C07BA5CEC3}" type="pres">
      <dgm:prSet presAssocID="{5A74F822-B90D-4420-82B9-47A8959B687E}" presName="vertSpace3" presStyleLbl="node1" presStyleIdx="1" presStyleCnt="3"/>
      <dgm:spPr/>
    </dgm:pt>
    <dgm:pt modelId="{DD0C8088-593A-47A9-BCE7-BC7141E13F90}" type="pres">
      <dgm:prSet presAssocID="{5A74F822-B90D-4420-82B9-47A8959B687E}" presName="circle3" presStyleLbl="node1" presStyleIdx="2" presStyleCnt="3"/>
      <dgm:spPr/>
    </dgm:pt>
    <dgm:pt modelId="{713FAC81-7DE1-4520-B1A2-CB18079925F7}" type="pres">
      <dgm:prSet presAssocID="{5A74F822-B90D-4420-82B9-47A8959B687E}" presName="rect3" presStyleLbl="alignAcc1" presStyleIdx="2" presStyleCnt="3"/>
      <dgm:spPr/>
      <dgm:t>
        <a:bodyPr/>
        <a:lstStyle/>
        <a:p>
          <a:endParaRPr lang="en-US"/>
        </a:p>
      </dgm:t>
    </dgm:pt>
    <dgm:pt modelId="{CED3A1B1-480C-40DA-841C-B36FC0FBEC04}" type="pres">
      <dgm:prSet presAssocID="{C7FB9F42-70A2-434F-890C-122B29F7A7C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810F-9B4A-41FD-9542-F299058EB44F}" type="pres">
      <dgm:prSet presAssocID="{C7FB9F42-70A2-434F-890C-122B29F7A7C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60B4C-4C3E-43C6-A18B-5F5853D7EF6A}" type="pres">
      <dgm:prSet presAssocID="{034E5698-88EB-48B0-B2A1-1AC48E088E1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7BAF4-510D-4B65-ACC3-8F51602632ED}" type="pres">
      <dgm:prSet presAssocID="{034E5698-88EB-48B0-B2A1-1AC48E088E1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A287C-392A-4404-B02B-75FDDA8373F0}" type="pres">
      <dgm:prSet presAssocID="{5A74F822-B90D-4420-82B9-47A8959B687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8E5E8-8DF0-43FF-82D7-35AD6755A87F}" type="pres">
      <dgm:prSet presAssocID="{5A74F822-B90D-4420-82B9-47A8959B687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98861-E5A5-48FA-A17D-EB0E1618F193}" srcId="{70F80AC3-4B96-4E2C-B94B-CDB3FE3CFD5E}" destId="{034E5698-88EB-48B0-B2A1-1AC48E088E17}" srcOrd="1" destOrd="0" parTransId="{F20D1F7B-0C17-4613-A6BD-CD7B19234996}" sibTransId="{CF420540-13C0-4497-9B3C-008145D90F26}"/>
    <dgm:cxn modelId="{15D59B42-E70F-4622-A10E-F610099209C0}" type="presOf" srcId="{08CEFB79-A078-46F4-994B-B1AA326501C1}" destId="{A657BAF4-510D-4B65-ACC3-8F51602632ED}" srcOrd="0" destOrd="0" presId="urn:microsoft.com/office/officeart/2005/8/layout/target3"/>
    <dgm:cxn modelId="{C80F90E0-E592-4ADB-B3B9-AB5BC6FBFF37}" srcId="{034E5698-88EB-48B0-B2A1-1AC48E088E17}" destId="{08CEFB79-A078-46F4-994B-B1AA326501C1}" srcOrd="0" destOrd="0" parTransId="{A66FF5FB-F50B-4D00-8634-2D06749F9E60}" sibTransId="{7A93E57D-0474-4126-A566-30934FC3EAAF}"/>
    <dgm:cxn modelId="{1C591600-D41B-4B37-A4F7-D3DD1B3583DB}" type="presOf" srcId="{C7FB9F42-70A2-434F-890C-122B29F7A7C0}" destId="{D269DAF6-B12B-4D98-B0CF-ABFB5142F98A}" srcOrd="0" destOrd="0" presId="urn:microsoft.com/office/officeart/2005/8/layout/target3"/>
    <dgm:cxn modelId="{DF935E50-24AB-4455-B1CD-10CB70E7B4A4}" srcId="{5A74F822-B90D-4420-82B9-47A8959B687E}" destId="{1EA52CA4-E778-435B-ACD9-E0007AF3E03F}" srcOrd="0" destOrd="0" parTransId="{78579581-28D2-445C-A397-E4B63CD97E15}" sibTransId="{655BE541-F69D-4E34-BCD0-D1DE48669870}"/>
    <dgm:cxn modelId="{B3FA73C8-4D5F-4753-911B-162C84C240E5}" type="presOf" srcId="{034E5698-88EB-48B0-B2A1-1AC48E088E17}" destId="{66E60B4C-4C3E-43C6-A18B-5F5853D7EF6A}" srcOrd="1" destOrd="0" presId="urn:microsoft.com/office/officeart/2005/8/layout/target3"/>
    <dgm:cxn modelId="{2EF566FF-503A-4913-B347-68FA56985B4A}" type="presOf" srcId="{034E5698-88EB-48B0-B2A1-1AC48E088E17}" destId="{5589C851-26A0-4022-8F59-33EE02D25528}" srcOrd="0" destOrd="0" presId="urn:microsoft.com/office/officeart/2005/8/layout/target3"/>
    <dgm:cxn modelId="{0C57CA3E-BD45-409E-8BBE-738E6EE3C597}" srcId="{C7FB9F42-70A2-434F-890C-122B29F7A7C0}" destId="{E12F9A43-E5C8-474D-9A34-060BE29D7F86}" srcOrd="0" destOrd="0" parTransId="{9B401E73-AA4E-4C97-81D0-FC0C40E95B70}" sibTransId="{D3E8C56B-09CC-4CC9-BCA3-DD048412514B}"/>
    <dgm:cxn modelId="{42201F60-9601-4582-8FA3-605832BB2C8D}" type="presOf" srcId="{5A74F822-B90D-4420-82B9-47A8959B687E}" destId="{713FAC81-7DE1-4520-B1A2-CB18079925F7}" srcOrd="0" destOrd="0" presId="urn:microsoft.com/office/officeart/2005/8/layout/target3"/>
    <dgm:cxn modelId="{2D0C7C48-56DF-4E37-82E4-42FEC40CA60A}" type="presOf" srcId="{5A74F822-B90D-4420-82B9-47A8959B687E}" destId="{00AA287C-392A-4404-B02B-75FDDA8373F0}" srcOrd="1" destOrd="0" presId="urn:microsoft.com/office/officeart/2005/8/layout/target3"/>
    <dgm:cxn modelId="{3584F966-11A1-4414-BD79-C010D2EDF401}" srcId="{70F80AC3-4B96-4E2C-B94B-CDB3FE3CFD5E}" destId="{5A74F822-B90D-4420-82B9-47A8959B687E}" srcOrd="2" destOrd="0" parTransId="{1CBBD840-8743-445D-BBD3-30955BBB3E70}" sibTransId="{1ED9C514-AB36-4AAE-8B8E-AF46C1344FA4}"/>
    <dgm:cxn modelId="{EA76C971-ABC7-47DA-8D2A-9AD20CF00A64}" srcId="{70F80AC3-4B96-4E2C-B94B-CDB3FE3CFD5E}" destId="{C7FB9F42-70A2-434F-890C-122B29F7A7C0}" srcOrd="0" destOrd="0" parTransId="{EAB1BCED-4B82-49FB-9BFF-5BB95FBA1A51}" sibTransId="{41A1F479-F935-4CAD-98B0-B92270A1E3C2}"/>
    <dgm:cxn modelId="{A27F440E-5CB6-42C5-A9EE-C9395C43CA7B}" type="presOf" srcId="{1EA52CA4-E778-435B-ACD9-E0007AF3E03F}" destId="{5B58E5E8-8DF0-43FF-82D7-35AD6755A87F}" srcOrd="0" destOrd="0" presId="urn:microsoft.com/office/officeart/2005/8/layout/target3"/>
    <dgm:cxn modelId="{C5D071FD-FE17-4AA7-BB50-CDF47C367BD7}" type="presOf" srcId="{E12F9A43-E5C8-474D-9A34-060BE29D7F86}" destId="{28A3810F-9B4A-41FD-9542-F299058EB44F}" srcOrd="0" destOrd="0" presId="urn:microsoft.com/office/officeart/2005/8/layout/target3"/>
    <dgm:cxn modelId="{45CD476E-FA75-43EE-A311-776BFB215677}" type="presOf" srcId="{70F80AC3-4B96-4E2C-B94B-CDB3FE3CFD5E}" destId="{0A2E434B-563E-4829-A552-BE7CAB4D407E}" srcOrd="0" destOrd="0" presId="urn:microsoft.com/office/officeart/2005/8/layout/target3"/>
    <dgm:cxn modelId="{BE625860-13A7-447B-BFED-A64A42E7915D}" type="presOf" srcId="{C7FB9F42-70A2-434F-890C-122B29F7A7C0}" destId="{CED3A1B1-480C-40DA-841C-B36FC0FBEC04}" srcOrd="1" destOrd="0" presId="urn:microsoft.com/office/officeart/2005/8/layout/target3"/>
    <dgm:cxn modelId="{6B9F48C3-61FB-4FC4-9C43-83892A81DB10}" type="presParOf" srcId="{0A2E434B-563E-4829-A552-BE7CAB4D407E}" destId="{49BE5569-ABAA-437B-8377-B3A4AF2A307C}" srcOrd="0" destOrd="0" presId="urn:microsoft.com/office/officeart/2005/8/layout/target3"/>
    <dgm:cxn modelId="{030BEB4B-31E5-4790-886F-2810F25559C9}" type="presParOf" srcId="{0A2E434B-563E-4829-A552-BE7CAB4D407E}" destId="{38F63109-7BAD-4A11-B1FE-CDCBC8F5B51C}" srcOrd="1" destOrd="0" presId="urn:microsoft.com/office/officeart/2005/8/layout/target3"/>
    <dgm:cxn modelId="{186F97DA-1AD4-4508-9430-4A5304F67ADE}" type="presParOf" srcId="{0A2E434B-563E-4829-A552-BE7CAB4D407E}" destId="{D269DAF6-B12B-4D98-B0CF-ABFB5142F98A}" srcOrd="2" destOrd="0" presId="urn:microsoft.com/office/officeart/2005/8/layout/target3"/>
    <dgm:cxn modelId="{BCA7020F-D81C-4822-A068-9B65C4276DDC}" type="presParOf" srcId="{0A2E434B-563E-4829-A552-BE7CAB4D407E}" destId="{FB88A64F-D585-46C4-8398-A7DB21B3E09B}" srcOrd="3" destOrd="0" presId="urn:microsoft.com/office/officeart/2005/8/layout/target3"/>
    <dgm:cxn modelId="{4A8F87FF-B0CA-4044-990B-203ACB8261FB}" type="presParOf" srcId="{0A2E434B-563E-4829-A552-BE7CAB4D407E}" destId="{A6F91A7E-8B36-4D62-A3A2-E2F12F780D1D}" srcOrd="4" destOrd="0" presId="urn:microsoft.com/office/officeart/2005/8/layout/target3"/>
    <dgm:cxn modelId="{A8C74EE7-B7BC-46FC-964A-89C1F875776B}" type="presParOf" srcId="{0A2E434B-563E-4829-A552-BE7CAB4D407E}" destId="{5589C851-26A0-4022-8F59-33EE02D25528}" srcOrd="5" destOrd="0" presId="urn:microsoft.com/office/officeart/2005/8/layout/target3"/>
    <dgm:cxn modelId="{78FF3D96-F9AC-491C-A954-E2EE1E592030}" type="presParOf" srcId="{0A2E434B-563E-4829-A552-BE7CAB4D407E}" destId="{4BDCFFEC-4A67-463E-BC35-F1C07BA5CEC3}" srcOrd="6" destOrd="0" presId="urn:microsoft.com/office/officeart/2005/8/layout/target3"/>
    <dgm:cxn modelId="{1BA3132F-7118-48AE-B227-63BA5294E829}" type="presParOf" srcId="{0A2E434B-563E-4829-A552-BE7CAB4D407E}" destId="{DD0C8088-593A-47A9-BCE7-BC7141E13F90}" srcOrd="7" destOrd="0" presId="urn:microsoft.com/office/officeart/2005/8/layout/target3"/>
    <dgm:cxn modelId="{2E2A7287-CDCB-4087-994C-105F32CDABD7}" type="presParOf" srcId="{0A2E434B-563E-4829-A552-BE7CAB4D407E}" destId="{713FAC81-7DE1-4520-B1A2-CB18079925F7}" srcOrd="8" destOrd="0" presId="urn:microsoft.com/office/officeart/2005/8/layout/target3"/>
    <dgm:cxn modelId="{24550097-AD7C-4C05-8845-3BF210021D03}" type="presParOf" srcId="{0A2E434B-563E-4829-A552-BE7CAB4D407E}" destId="{CED3A1B1-480C-40DA-841C-B36FC0FBEC04}" srcOrd="9" destOrd="0" presId="urn:microsoft.com/office/officeart/2005/8/layout/target3"/>
    <dgm:cxn modelId="{3ECB2A0D-B30C-46DE-B7B8-BE7B2CCBBC78}" type="presParOf" srcId="{0A2E434B-563E-4829-A552-BE7CAB4D407E}" destId="{28A3810F-9B4A-41FD-9542-F299058EB44F}" srcOrd="10" destOrd="0" presId="urn:microsoft.com/office/officeart/2005/8/layout/target3"/>
    <dgm:cxn modelId="{3BC5C085-92D9-4752-B8DD-74653F89BAE5}" type="presParOf" srcId="{0A2E434B-563E-4829-A552-BE7CAB4D407E}" destId="{66E60B4C-4C3E-43C6-A18B-5F5853D7EF6A}" srcOrd="11" destOrd="0" presId="urn:microsoft.com/office/officeart/2005/8/layout/target3"/>
    <dgm:cxn modelId="{2CDDCF6A-6664-4B95-AA86-CE530F2D13FF}" type="presParOf" srcId="{0A2E434B-563E-4829-A552-BE7CAB4D407E}" destId="{A657BAF4-510D-4B65-ACC3-8F51602632ED}" srcOrd="12" destOrd="0" presId="urn:microsoft.com/office/officeart/2005/8/layout/target3"/>
    <dgm:cxn modelId="{B02945C2-991C-4100-A829-4AAD49AA1509}" type="presParOf" srcId="{0A2E434B-563E-4829-A552-BE7CAB4D407E}" destId="{00AA287C-392A-4404-B02B-75FDDA8373F0}" srcOrd="13" destOrd="0" presId="urn:microsoft.com/office/officeart/2005/8/layout/target3"/>
    <dgm:cxn modelId="{2C67BFCE-D45F-4458-AFAF-B9EA5AFE8044}" type="presParOf" srcId="{0A2E434B-563E-4829-A552-BE7CAB4D407E}" destId="{5B58E5E8-8DF0-43FF-82D7-35AD6755A87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6A027-4D34-4F85-ADA8-2D4B664E2CF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AFA1BA-0E89-43E3-9BCE-E7D7E6906280}">
      <dgm:prSet phldrT="[Text]"/>
      <dgm:spPr/>
      <dgm:t>
        <a:bodyPr/>
        <a:lstStyle/>
        <a:p>
          <a:r>
            <a:rPr lang="uk-UA" dirty="0" smtClean="0"/>
            <a:t>Нові проекти</a:t>
          </a:r>
          <a:endParaRPr lang="en-US" dirty="0"/>
        </a:p>
      </dgm:t>
    </dgm:pt>
    <dgm:pt modelId="{02E5FACD-7B05-4CE1-BC13-BF9667BD06A5}" type="parTrans" cxnId="{3D71B414-FFC5-4B73-84B1-A6EE08D0302A}">
      <dgm:prSet/>
      <dgm:spPr/>
      <dgm:t>
        <a:bodyPr/>
        <a:lstStyle/>
        <a:p>
          <a:endParaRPr lang="en-US"/>
        </a:p>
      </dgm:t>
    </dgm:pt>
    <dgm:pt modelId="{6E2C1B54-AFFA-4325-B0FF-536FB070F0F2}" type="sibTrans" cxnId="{3D71B414-FFC5-4B73-84B1-A6EE08D0302A}">
      <dgm:prSet/>
      <dgm:spPr/>
      <dgm:t>
        <a:bodyPr/>
        <a:lstStyle/>
        <a:p>
          <a:endParaRPr lang="en-US"/>
        </a:p>
      </dgm:t>
    </dgm:pt>
    <dgm:pt modelId="{61DE0004-D932-4DAA-8B75-E114C1F03882}">
      <dgm:prSet phldrT="[Text]"/>
      <dgm:spPr/>
      <dgm:t>
        <a:bodyPr/>
        <a:lstStyle/>
        <a:p>
          <a:r>
            <a:rPr lang="uk-UA" dirty="0" smtClean="0"/>
            <a:t>Курс внесено до навчального плану</a:t>
          </a:r>
          <a:endParaRPr lang="en-US" dirty="0"/>
        </a:p>
      </dgm:t>
    </dgm:pt>
    <dgm:pt modelId="{17B6E13F-40B6-4ADA-B551-6F67B1376175}" type="parTrans" cxnId="{4EF5A799-5E4B-4FED-8D79-6C2CB6F33551}">
      <dgm:prSet/>
      <dgm:spPr/>
      <dgm:t>
        <a:bodyPr/>
        <a:lstStyle/>
        <a:p>
          <a:endParaRPr lang="en-US"/>
        </a:p>
      </dgm:t>
    </dgm:pt>
    <dgm:pt modelId="{3393D014-0242-4A4B-B5EA-BB4A24339467}" type="sibTrans" cxnId="{4EF5A799-5E4B-4FED-8D79-6C2CB6F33551}">
      <dgm:prSet/>
      <dgm:spPr/>
      <dgm:t>
        <a:bodyPr/>
        <a:lstStyle/>
        <a:p>
          <a:endParaRPr lang="en-US"/>
        </a:p>
      </dgm:t>
    </dgm:pt>
    <dgm:pt modelId="{3C250122-3417-4447-9E99-925F826CEA4A}">
      <dgm:prSet phldrT="[Text]"/>
      <dgm:spPr/>
      <dgm:t>
        <a:bodyPr/>
        <a:lstStyle/>
        <a:p>
          <a:r>
            <a:rPr lang="uk-UA" dirty="0" smtClean="0"/>
            <a:t>Розроблено нові допоміжні матеріали або суміжні курси</a:t>
          </a:r>
          <a:endParaRPr lang="en-US" dirty="0"/>
        </a:p>
      </dgm:t>
    </dgm:pt>
    <dgm:pt modelId="{974D80AB-F0CA-435C-90E9-1E4C1CBD5A10}" type="parTrans" cxnId="{E56E6179-D514-4E27-8C4E-BA86FAB10BF8}">
      <dgm:prSet/>
      <dgm:spPr/>
      <dgm:t>
        <a:bodyPr/>
        <a:lstStyle/>
        <a:p>
          <a:endParaRPr lang="en-US"/>
        </a:p>
      </dgm:t>
    </dgm:pt>
    <dgm:pt modelId="{EAE42E44-B5E0-4895-9F7A-8062A69EA239}" type="sibTrans" cxnId="{E56E6179-D514-4E27-8C4E-BA86FAB10BF8}">
      <dgm:prSet/>
      <dgm:spPr/>
      <dgm:t>
        <a:bodyPr/>
        <a:lstStyle/>
        <a:p>
          <a:endParaRPr lang="en-US"/>
        </a:p>
      </dgm:t>
    </dgm:pt>
    <dgm:pt modelId="{0CDA4349-4A33-44D9-86CE-8CAD87E783E2}">
      <dgm:prSet phldrT="[Text]"/>
      <dgm:spPr/>
      <dgm:t>
        <a:bodyPr/>
        <a:lstStyle/>
        <a:p>
          <a:r>
            <a:rPr lang="uk-UA" dirty="0" smtClean="0"/>
            <a:t>Веб-сайт проекту утримується, ресурси доступні</a:t>
          </a:r>
          <a:endParaRPr lang="en-US" dirty="0"/>
        </a:p>
      </dgm:t>
    </dgm:pt>
    <dgm:pt modelId="{A98F9CCF-152D-4E09-ACC4-ACC8D4767BB7}" type="parTrans" cxnId="{53F65810-622F-41CB-8977-85702DB98EF6}">
      <dgm:prSet/>
      <dgm:spPr/>
      <dgm:t>
        <a:bodyPr/>
        <a:lstStyle/>
        <a:p>
          <a:endParaRPr lang="en-US"/>
        </a:p>
      </dgm:t>
    </dgm:pt>
    <dgm:pt modelId="{D297C2FE-4D3A-42ED-87DF-9984F561C96F}" type="sibTrans" cxnId="{53F65810-622F-41CB-8977-85702DB98EF6}">
      <dgm:prSet/>
      <dgm:spPr/>
      <dgm:t>
        <a:bodyPr/>
        <a:lstStyle/>
        <a:p>
          <a:endParaRPr lang="en-US"/>
        </a:p>
      </dgm:t>
    </dgm:pt>
    <dgm:pt modelId="{621588DF-3F17-497A-B688-2E2F912E5BFB}">
      <dgm:prSet phldrT="[Text]"/>
      <dgm:spPr/>
      <dgm:t>
        <a:bodyPr/>
        <a:lstStyle/>
        <a:p>
          <a:r>
            <a:rPr lang="uk-UA" dirty="0" smtClean="0"/>
            <a:t>Курс впроваджено в інших вишах </a:t>
          </a:r>
          <a:endParaRPr lang="en-US" dirty="0"/>
        </a:p>
      </dgm:t>
    </dgm:pt>
    <dgm:pt modelId="{DB33462A-5B40-43D1-9D6F-187774C2E4F5}" type="parTrans" cxnId="{69C6576B-0E99-4AFC-89B1-5ED72532D200}">
      <dgm:prSet/>
      <dgm:spPr/>
      <dgm:t>
        <a:bodyPr/>
        <a:lstStyle/>
        <a:p>
          <a:endParaRPr lang="en-US"/>
        </a:p>
      </dgm:t>
    </dgm:pt>
    <dgm:pt modelId="{E1A763B4-43F5-4527-8F81-1F5F060F5B28}" type="sibTrans" cxnId="{69C6576B-0E99-4AFC-89B1-5ED72532D200}">
      <dgm:prSet/>
      <dgm:spPr/>
      <dgm:t>
        <a:bodyPr/>
        <a:lstStyle/>
        <a:p>
          <a:endParaRPr lang="en-US"/>
        </a:p>
      </dgm:t>
    </dgm:pt>
    <dgm:pt modelId="{3B320BB4-2F22-4F85-88CE-D06D600028E5}" type="pres">
      <dgm:prSet presAssocID="{7676A027-4D34-4F85-ADA8-2D4B664E2C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48F378-BBB8-4048-8423-E9837B36CE08}" type="pres">
      <dgm:prSet presAssocID="{7676A027-4D34-4F85-ADA8-2D4B664E2CF0}" presName="matrix" presStyleCnt="0"/>
      <dgm:spPr/>
    </dgm:pt>
    <dgm:pt modelId="{6B002759-8E10-4ACD-878C-6D97F45A75CB}" type="pres">
      <dgm:prSet presAssocID="{7676A027-4D34-4F85-ADA8-2D4B664E2CF0}" presName="tile1" presStyleLbl="node1" presStyleIdx="0" presStyleCnt="4"/>
      <dgm:spPr/>
      <dgm:t>
        <a:bodyPr/>
        <a:lstStyle/>
        <a:p>
          <a:endParaRPr lang="en-US"/>
        </a:p>
      </dgm:t>
    </dgm:pt>
    <dgm:pt modelId="{2CA09187-8DF4-4EFE-8FCB-2DA5E57B593B}" type="pres">
      <dgm:prSet presAssocID="{7676A027-4D34-4F85-ADA8-2D4B664E2C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FC343-7B9C-498B-BC50-8726CF3ED02C}" type="pres">
      <dgm:prSet presAssocID="{7676A027-4D34-4F85-ADA8-2D4B664E2CF0}" presName="tile2" presStyleLbl="node1" presStyleIdx="1" presStyleCnt="4"/>
      <dgm:spPr/>
      <dgm:t>
        <a:bodyPr/>
        <a:lstStyle/>
        <a:p>
          <a:endParaRPr lang="en-US"/>
        </a:p>
      </dgm:t>
    </dgm:pt>
    <dgm:pt modelId="{30CED6A6-F54C-41E2-8D53-8219A4AE08F7}" type="pres">
      <dgm:prSet presAssocID="{7676A027-4D34-4F85-ADA8-2D4B664E2C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3E557-6B6F-4993-96CD-0C9C4CB94F2C}" type="pres">
      <dgm:prSet presAssocID="{7676A027-4D34-4F85-ADA8-2D4B664E2CF0}" presName="tile3" presStyleLbl="node1" presStyleIdx="2" presStyleCnt="4"/>
      <dgm:spPr/>
      <dgm:t>
        <a:bodyPr/>
        <a:lstStyle/>
        <a:p>
          <a:endParaRPr lang="en-US"/>
        </a:p>
      </dgm:t>
    </dgm:pt>
    <dgm:pt modelId="{F1E633F4-3721-4AF5-AA5C-22FCCB7BD2D9}" type="pres">
      <dgm:prSet presAssocID="{7676A027-4D34-4F85-ADA8-2D4B664E2C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670A9-9DB9-4EDD-B30A-40A04FD2B8F3}" type="pres">
      <dgm:prSet presAssocID="{7676A027-4D34-4F85-ADA8-2D4B664E2CF0}" presName="tile4" presStyleLbl="node1" presStyleIdx="3" presStyleCnt="4"/>
      <dgm:spPr/>
      <dgm:t>
        <a:bodyPr/>
        <a:lstStyle/>
        <a:p>
          <a:endParaRPr lang="en-US"/>
        </a:p>
      </dgm:t>
    </dgm:pt>
    <dgm:pt modelId="{EF4764EA-5DBC-44D1-BBDF-00D638C9A324}" type="pres">
      <dgm:prSet presAssocID="{7676A027-4D34-4F85-ADA8-2D4B664E2C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090D8-8D57-4D45-9D86-DF95C0D3F45C}" type="pres">
      <dgm:prSet presAssocID="{7676A027-4D34-4F85-ADA8-2D4B664E2CF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A1D64-629E-42E0-8C87-E5C7ED71433D}" type="presOf" srcId="{7676A027-4D34-4F85-ADA8-2D4B664E2CF0}" destId="{3B320BB4-2F22-4F85-88CE-D06D600028E5}" srcOrd="0" destOrd="0" presId="urn:microsoft.com/office/officeart/2005/8/layout/matrix1"/>
    <dgm:cxn modelId="{1D8B7413-C854-4015-BEEF-7120541CF109}" type="presOf" srcId="{3C250122-3417-4447-9E99-925F826CEA4A}" destId="{854FC343-7B9C-498B-BC50-8726CF3ED02C}" srcOrd="0" destOrd="0" presId="urn:microsoft.com/office/officeart/2005/8/layout/matrix1"/>
    <dgm:cxn modelId="{E62CD88A-98AD-4E2F-B627-8EB67D30EBE1}" type="presOf" srcId="{621588DF-3F17-497A-B688-2E2F912E5BFB}" destId="{EF4764EA-5DBC-44D1-BBDF-00D638C9A324}" srcOrd="1" destOrd="0" presId="urn:microsoft.com/office/officeart/2005/8/layout/matrix1"/>
    <dgm:cxn modelId="{E6E0C73D-935E-42F9-BF6C-9C0229F3ADA5}" type="presOf" srcId="{B3AFA1BA-0E89-43E3-9BCE-E7D7E6906280}" destId="{5DB090D8-8D57-4D45-9D86-DF95C0D3F45C}" srcOrd="0" destOrd="0" presId="urn:microsoft.com/office/officeart/2005/8/layout/matrix1"/>
    <dgm:cxn modelId="{398BA8F3-98C0-4BC8-91A0-70D7CEBC04F6}" type="presOf" srcId="{0CDA4349-4A33-44D9-86CE-8CAD87E783E2}" destId="{7BF3E557-6B6F-4993-96CD-0C9C4CB94F2C}" srcOrd="0" destOrd="0" presId="urn:microsoft.com/office/officeart/2005/8/layout/matrix1"/>
    <dgm:cxn modelId="{BCCC19D5-10AE-4E54-BC83-37F3B13D6B8C}" type="presOf" srcId="{621588DF-3F17-497A-B688-2E2F912E5BFB}" destId="{24C670A9-9DB9-4EDD-B30A-40A04FD2B8F3}" srcOrd="0" destOrd="0" presId="urn:microsoft.com/office/officeart/2005/8/layout/matrix1"/>
    <dgm:cxn modelId="{53F65810-622F-41CB-8977-85702DB98EF6}" srcId="{B3AFA1BA-0E89-43E3-9BCE-E7D7E6906280}" destId="{0CDA4349-4A33-44D9-86CE-8CAD87E783E2}" srcOrd="2" destOrd="0" parTransId="{A98F9CCF-152D-4E09-ACC4-ACC8D4767BB7}" sibTransId="{D297C2FE-4D3A-42ED-87DF-9984F561C96F}"/>
    <dgm:cxn modelId="{E56E6179-D514-4E27-8C4E-BA86FAB10BF8}" srcId="{B3AFA1BA-0E89-43E3-9BCE-E7D7E6906280}" destId="{3C250122-3417-4447-9E99-925F826CEA4A}" srcOrd="1" destOrd="0" parTransId="{974D80AB-F0CA-435C-90E9-1E4C1CBD5A10}" sibTransId="{EAE42E44-B5E0-4895-9F7A-8062A69EA239}"/>
    <dgm:cxn modelId="{A03F6AB3-2DFD-460B-8A47-83E04E375D3E}" type="presOf" srcId="{3C250122-3417-4447-9E99-925F826CEA4A}" destId="{30CED6A6-F54C-41E2-8D53-8219A4AE08F7}" srcOrd="1" destOrd="0" presId="urn:microsoft.com/office/officeart/2005/8/layout/matrix1"/>
    <dgm:cxn modelId="{4EF5A799-5E4B-4FED-8D79-6C2CB6F33551}" srcId="{B3AFA1BA-0E89-43E3-9BCE-E7D7E6906280}" destId="{61DE0004-D932-4DAA-8B75-E114C1F03882}" srcOrd="0" destOrd="0" parTransId="{17B6E13F-40B6-4ADA-B551-6F67B1376175}" sibTransId="{3393D014-0242-4A4B-B5EA-BB4A24339467}"/>
    <dgm:cxn modelId="{72B975D8-A937-49B2-859F-CEAC4298870A}" type="presOf" srcId="{0CDA4349-4A33-44D9-86CE-8CAD87E783E2}" destId="{F1E633F4-3721-4AF5-AA5C-22FCCB7BD2D9}" srcOrd="1" destOrd="0" presId="urn:microsoft.com/office/officeart/2005/8/layout/matrix1"/>
    <dgm:cxn modelId="{69C6576B-0E99-4AFC-89B1-5ED72532D200}" srcId="{B3AFA1BA-0E89-43E3-9BCE-E7D7E6906280}" destId="{621588DF-3F17-497A-B688-2E2F912E5BFB}" srcOrd="3" destOrd="0" parTransId="{DB33462A-5B40-43D1-9D6F-187774C2E4F5}" sibTransId="{E1A763B4-43F5-4527-8F81-1F5F060F5B28}"/>
    <dgm:cxn modelId="{95E07571-77C7-47CF-A0EA-446E50F61CD7}" type="presOf" srcId="{61DE0004-D932-4DAA-8B75-E114C1F03882}" destId="{6B002759-8E10-4ACD-878C-6D97F45A75CB}" srcOrd="0" destOrd="0" presId="urn:microsoft.com/office/officeart/2005/8/layout/matrix1"/>
    <dgm:cxn modelId="{3D71B414-FFC5-4B73-84B1-A6EE08D0302A}" srcId="{7676A027-4D34-4F85-ADA8-2D4B664E2CF0}" destId="{B3AFA1BA-0E89-43E3-9BCE-E7D7E6906280}" srcOrd="0" destOrd="0" parTransId="{02E5FACD-7B05-4CE1-BC13-BF9667BD06A5}" sibTransId="{6E2C1B54-AFFA-4325-B0FF-536FB070F0F2}"/>
    <dgm:cxn modelId="{165ADDF2-8164-44C0-B47D-F4689EF01A28}" type="presOf" srcId="{61DE0004-D932-4DAA-8B75-E114C1F03882}" destId="{2CA09187-8DF4-4EFE-8FCB-2DA5E57B593B}" srcOrd="1" destOrd="0" presId="urn:microsoft.com/office/officeart/2005/8/layout/matrix1"/>
    <dgm:cxn modelId="{EC3BAC2A-E9E4-418C-A6D2-9399E0DF450F}" type="presParOf" srcId="{3B320BB4-2F22-4F85-88CE-D06D600028E5}" destId="{0448F378-BBB8-4048-8423-E9837B36CE08}" srcOrd="0" destOrd="0" presId="urn:microsoft.com/office/officeart/2005/8/layout/matrix1"/>
    <dgm:cxn modelId="{3A6B2099-79CB-41EA-8BFB-A4F11814EE94}" type="presParOf" srcId="{0448F378-BBB8-4048-8423-E9837B36CE08}" destId="{6B002759-8E10-4ACD-878C-6D97F45A75CB}" srcOrd="0" destOrd="0" presId="urn:microsoft.com/office/officeart/2005/8/layout/matrix1"/>
    <dgm:cxn modelId="{F23D3025-E103-4086-9530-2EE3C1DEEFC0}" type="presParOf" srcId="{0448F378-BBB8-4048-8423-E9837B36CE08}" destId="{2CA09187-8DF4-4EFE-8FCB-2DA5E57B593B}" srcOrd="1" destOrd="0" presId="urn:microsoft.com/office/officeart/2005/8/layout/matrix1"/>
    <dgm:cxn modelId="{DCF5E4D6-45D6-4A6F-9B1E-77A14F2F7378}" type="presParOf" srcId="{0448F378-BBB8-4048-8423-E9837B36CE08}" destId="{854FC343-7B9C-498B-BC50-8726CF3ED02C}" srcOrd="2" destOrd="0" presId="urn:microsoft.com/office/officeart/2005/8/layout/matrix1"/>
    <dgm:cxn modelId="{C5D998A2-6BDC-4F85-BBB9-2E9E69FA4DBE}" type="presParOf" srcId="{0448F378-BBB8-4048-8423-E9837B36CE08}" destId="{30CED6A6-F54C-41E2-8D53-8219A4AE08F7}" srcOrd="3" destOrd="0" presId="urn:microsoft.com/office/officeart/2005/8/layout/matrix1"/>
    <dgm:cxn modelId="{C7F00C19-AE82-4F18-9014-BA38AA621A34}" type="presParOf" srcId="{0448F378-BBB8-4048-8423-E9837B36CE08}" destId="{7BF3E557-6B6F-4993-96CD-0C9C4CB94F2C}" srcOrd="4" destOrd="0" presId="urn:microsoft.com/office/officeart/2005/8/layout/matrix1"/>
    <dgm:cxn modelId="{AEAD4240-524B-4D79-BA97-51C7FC1C7DA2}" type="presParOf" srcId="{0448F378-BBB8-4048-8423-E9837B36CE08}" destId="{F1E633F4-3721-4AF5-AA5C-22FCCB7BD2D9}" srcOrd="5" destOrd="0" presId="urn:microsoft.com/office/officeart/2005/8/layout/matrix1"/>
    <dgm:cxn modelId="{82CB6D9D-DA16-492D-A185-06EB35BFBE47}" type="presParOf" srcId="{0448F378-BBB8-4048-8423-E9837B36CE08}" destId="{24C670A9-9DB9-4EDD-B30A-40A04FD2B8F3}" srcOrd="6" destOrd="0" presId="urn:microsoft.com/office/officeart/2005/8/layout/matrix1"/>
    <dgm:cxn modelId="{EF8F83C5-4D0F-477C-A488-51D39C70C7EE}" type="presParOf" srcId="{0448F378-BBB8-4048-8423-E9837B36CE08}" destId="{EF4764EA-5DBC-44D1-BBDF-00D638C9A324}" srcOrd="7" destOrd="0" presId="urn:microsoft.com/office/officeart/2005/8/layout/matrix1"/>
    <dgm:cxn modelId="{DD0A7269-6663-4945-903C-9B6F3BD797EA}" type="presParOf" srcId="{3B320BB4-2F22-4F85-88CE-D06D600028E5}" destId="{5DB090D8-8D57-4D45-9D86-DF95C0D3F4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D7B2C-C424-4E1F-A1FB-6FAAA7E75714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8DEEF7-7268-4968-8C35-AB05B9E6ED3F}">
      <dgm:prSet phldrT="[Text]"/>
      <dgm:spPr/>
      <dgm:t>
        <a:bodyPr/>
        <a:lstStyle/>
        <a:p>
          <a:r>
            <a:rPr lang="uk-UA" dirty="0" smtClean="0"/>
            <a:t>Підготувати консорціум до роботи</a:t>
          </a:r>
          <a:endParaRPr lang="en-US" dirty="0"/>
        </a:p>
      </dgm:t>
    </dgm:pt>
    <dgm:pt modelId="{C54E410B-96EE-455C-B59F-6E2A3DF8CD79}" type="parTrans" cxnId="{1AFCB918-70B4-401E-8315-F1430866726B}">
      <dgm:prSet/>
      <dgm:spPr/>
      <dgm:t>
        <a:bodyPr/>
        <a:lstStyle/>
        <a:p>
          <a:endParaRPr lang="en-US"/>
        </a:p>
      </dgm:t>
    </dgm:pt>
    <dgm:pt modelId="{9D6E421F-77C8-49EF-829E-F3F4CF30DA87}" type="sibTrans" cxnId="{1AFCB918-70B4-401E-8315-F1430866726B}">
      <dgm:prSet/>
      <dgm:spPr/>
      <dgm:t>
        <a:bodyPr/>
        <a:lstStyle/>
        <a:p>
          <a:endParaRPr lang="en-US"/>
        </a:p>
      </dgm:t>
    </dgm:pt>
    <dgm:pt modelId="{D4F74F62-566A-4D7D-A23C-ADBF84C2E410}">
      <dgm:prSet phldrT="[Text]"/>
      <dgm:spPr/>
      <dgm:t>
        <a:bodyPr/>
        <a:lstStyle/>
        <a:p>
          <a:r>
            <a:rPr lang="en-US" dirty="0" smtClean="0"/>
            <a:t>Kick-off meeting</a:t>
          </a:r>
          <a:r>
            <a:rPr lang="uk-UA" dirty="0" smtClean="0"/>
            <a:t>: розподіл обов</a:t>
          </a:r>
          <a:r>
            <a:rPr lang="en-US" dirty="0" smtClean="0"/>
            <a:t>’</a:t>
          </a:r>
          <a:r>
            <a:rPr lang="uk-UA" dirty="0" smtClean="0"/>
            <a:t>язків та коштів, комунікація, звітність, план</a:t>
          </a:r>
          <a:endParaRPr lang="en-US" dirty="0"/>
        </a:p>
      </dgm:t>
    </dgm:pt>
    <dgm:pt modelId="{C21D9276-7E37-44BD-A8CA-FA8D471C2940}" type="parTrans" cxnId="{E05936F2-549E-4EAA-A862-8F20344CB572}">
      <dgm:prSet/>
      <dgm:spPr/>
      <dgm:t>
        <a:bodyPr/>
        <a:lstStyle/>
        <a:p>
          <a:endParaRPr lang="en-US"/>
        </a:p>
      </dgm:t>
    </dgm:pt>
    <dgm:pt modelId="{C4D85A64-0380-4F7E-953D-D13F9D463D1E}" type="sibTrans" cxnId="{E05936F2-549E-4EAA-A862-8F20344CB572}">
      <dgm:prSet/>
      <dgm:spPr/>
      <dgm:t>
        <a:bodyPr/>
        <a:lstStyle/>
        <a:p>
          <a:endParaRPr lang="en-US"/>
        </a:p>
      </dgm:t>
    </dgm:pt>
    <dgm:pt modelId="{9AC83ADC-1725-4662-B470-6AB662BCF85F}">
      <dgm:prSet/>
      <dgm:spPr/>
      <dgm:t>
        <a:bodyPr/>
        <a:lstStyle/>
        <a:p>
          <a:r>
            <a:rPr lang="uk-UA" dirty="0" smtClean="0"/>
            <a:t>Кількість учасників</a:t>
          </a:r>
          <a:endParaRPr lang="en-US" dirty="0"/>
        </a:p>
      </dgm:t>
    </dgm:pt>
    <dgm:pt modelId="{8BE5DE0F-1229-4A0E-8378-DB2E2F6CCE76}" type="parTrans" cxnId="{3D5A21A2-D59A-4E5B-80D2-E8170461B23A}">
      <dgm:prSet/>
      <dgm:spPr/>
      <dgm:t>
        <a:bodyPr/>
        <a:lstStyle/>
        <a:p>
          <a:endParaRPr lang="en-US"/>
        </a:p>
      </dgm:t>
    </dgm:pt>
    <dgm:pt modelId="{2D457D0A-4DD6-4247-A021-1DBBD876CB70}" type="sibTrans" cxnId="{3D5A21A2-D59A-4E5B-80D2-E8170461B23A}">
      <dgm:prSet/>
      <dgm:spPr/>
      <dgm:t>
        <a:bodyPr/>
        <a:lstStyle/>
        <a:p>
          <a:endParaRPr lang="en-US"/>
        </a:p>
      </dgm:t>
    </dgm:pt>
    <dgm:pt modelId="{4CDD60A9-5FC6-4259-B23C-8D77C5100667}">
      <dgm:prSet/>
      <dgm:spPr/>
      <dgm:t>
        <a:bodyPr/>
        <a:lstStyle/>
        <a:p>
          <a:r>
            <a:rPr lang="uk-UA" dirty="0" smtClean="0"/>
            <a:t>Фідбек</a:t>
          </a:r>
          <a:endParaRPr lang="en-US" dirty="0"/>
        </a:p>
      </dgm:t>
    </dgm:pt>
    <dgm:pt modelId="{4B330991-0576-4678-A15B-8F876F876875}" type="parTrans" cxnId="{BFE79E5D-45D8-40F9-A529-A26303EA101A}">
      <dgm:prSet/>
      <dgm:spPr/>
      <dgm:t>
        <a:bodyPr/>
        <a:lstStyle/>
        <a:p>
          <a:endParaRPr lang="en-US"/>
        </a:p>
      </dgm:t>
    </dgm:pt>
    <dgm:pt modelId="{CA4A5438-9E89-44C7-BE93-1EE45D01151B}" type="sibTrans" cxnId="{BFE79E5D-45D8-40F9-A529-A26303EA101A}">
      <dgm:prSet/>
      <dgm:spPr/>
      <dgm:t>
        <a:bodyPr/>
        <a:lstStyle/>
        <a:p>
          <a:endParaRPr lang="en-US"/>
        </a:p>
      </dgm:t>
    </dgm:pt>
    <dgm:pt modelId="{DCFF5C9D-4C10-4023-BF3D-F7EBA37B9B8C}">
      <dgm:prSet/>
      <dgm:spPr/>
      <dgm:t>
        <a:bodyPr/>
        <a:lstStyle/>
        <a:p>
          <a:r>
            <a:rPr lang="uk-UA" dirty="0" smtClean="0"/>
            <a:t>Візи та квитки: трансляція онлайн</a:t>
          </a:r>
          <a:endParaRPr lang="en-US" dirty="0"/>
        </a:p>
      </dgm:t>
    </dgm:pt>
    <dgm:pt modelId="{CDE31BCA-5397-428D-85C7-DF9D5D3DEED7}" type="parTrans" cxnId="{31706530-6D41-4266-904D-B977C708A15B}">
      <dgm:prSet/>
      <dgm:spPr/>
      <dgm:t>
        <a:bodyPr/>
        <a:lstStyle/>
        <a:p>
          <a:endParaRPr lang="en-US"/>
        </a:p>
      </dgm:t>
    </dgm:pt>
    <dgm:pt modelId="{783AAF85-910B-46A0-AF03-9DD918F4140B}" type="sibTrans" cxnId="{31706530-6D41-4266-904D-B977C708A15B}">
      <dgm:prSet/>
      <dgm:spPr/>
      <dgm:t>
        <a:bodyPr/>
        <a:lstStyle/>
        <a:p>
          <a:endParaRPr lang="en-US"/>
        </a:p>
      </dgm:t>
    </dgm:pt>
    <dgm:pt modelId="{317FAED8-78EB-4BD3-80E9-5D22ACF8E5BA}">
      <dgm:prSet/>
      <dgm:spPr/>
      <dgm:t>
        <a:bodyPr/>
        <a:lstStyle/>
        <a:p>
          <a:r>
            <a:rPr lang="uk-UA" dirty="0" smtClean="0"/>
            <a:t>Пасивні учасники: письмові пропозиції</a:t>
          </a:r>
          <a:endParaRPr lang="en-US" dirty="0"/>
        </a:p>
      </dgm:t>
    </dgm:pt>
    <dgm:pt modelId="{0E0F768E-881A-4B80-829C-8527B7D8F67A}" type="parTrans" cxnId="{9B4BA961-515E-4B6A-94EE-536DC0EF3009}">
      <dgm:prSet/>
      <dgm:spPr/>
      <dgm:t>
        <a:bodyPr/>
        <a:lstStyle/>
        <a:p>
          <a:endParaRPr lang="en-US"/>
        </a:p>
      </dgm:t>
    </dgm:pt>
    <dgm:pt modelId="{32679B4C-3DC5-49B4-ACB3-95AA28803EB5}" type="sibTrans" cxnId="{9B4BA961-515E-4B6A-94EE-536DC0EF3009}">
      <dgm:prSet/>
      <dgm:spPr/>
      <dgm:t>
        <a:bodyPr/>
        <a:lstStyle/>
        <a:p>
          <a:endParaRPr lang="en-US"/>
        </a:p>
      </dgm:t>
    </dgm:pt>
    <dgm:pt modelId="{486E8717-E420-4DB4-9CA6-BBCEC9637E42}">
      <dgm:prSet/>
      <dgm:spPr/>
      <dgm:t>
        <a:bodyPr/>
        <a:lstStyle/>
        <a:p>
          <a:r>
            <a:rPr lang="uk-UA" dirty="0" smtClean="0"/>
            <a:t>Суперечки: якість консорціуму</a:t>
          </a:r>
          <a:endParaRPr lang="en-US" dirty="0"/>
        </a:p>
      </dgm:t>
    </dgm:pt>
    <dgm:pt modelId="{13AB6BD9-1B16-49FD-9904-5F7A82A4DD22}" type="parTrans" cxnId="{9B1E77BD-90AF-4678-89DD-27F4A4536C6A}">
      <dgm:prSet/>
      <dgm:spPr/>
      <dgm:t>
        <a:bodyPr/>
        <a:lstStyle/>
        <a:p>
          <a:endParaRPr lang="en-US"/>
        </a:p>
      </dgm:t>
    </dgm:pt>
    <dgm:pt modelId="{64423B60-FA4A-4A7D-8F0B-9C087BBB119F}" type="sibTrans" cxnId="{9B1E77BD-90AF-4678-89DD-27F4A4536C6A}">
      <dgm:prSet/>
      <dgm:spPr/>
      <dgm:t>
        <a:bodyPr/>
        <a:lstStyle/>
        <a:p>
          <a:endParaRPr lang="en-US"/>
        </a:p>
      </dgm:t>
    </dgm:pt>
    <dgm:pt modelId="{6A9C3023-A86A-472F-8EC3-2827A375C54C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Протокол </a:t>
          </a:r>
          <a:r>
            <a:rPr lang="en-US" dirty="0" smtClean="0"/>
            <a:t>Kick-off meeting</a:t>
          </a:r>
          <a:endParaRPr lang="en-US" dirty="0"/>
        </a:p>
      </dgm:t>
    </dgm:pt>
    <dgm:pt modelId="{3F680811-42B2-4E4D-BF24-948BFE0B7471}" type="parTrans" cxnId="{68D86490-9127-4663-8BB2-8FDBF086227E}">
      <dgm:prSet/>
      <dgm:spPr/>
      <dgm:t>
        <a:bodyPr/>
        <a:lstStyle/>
        <a:p>
          <a:endParaRPr lang="en-US"/>
        </a:p>
      </dgm:t>
    </dgm:pt>
    <dgm:pt modelId="{82909AEE-BB0B-4E36-9C40-D70C7CB352D9}" type="sibTrans" cxnId="{68D86490-9127-4663-8BB2-8FDBF086227E}">
      <dgm:prSet/>
      <dgm:spPr/>
      <dgm:t>
        <a:bodyPr/>
        <a:lstStyle/>
        <a:p>
          <a:endParaRPr lang="en-US"/>
        </a:p>
      </dgm:t>
    </dgm:pt>
    <dgm:pt modelId="{C1FAE34A-9969-4689-B078-51F7967FA63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Меморандум про співпрацю</a:t>
          </a:r>
          <a:endParaRPr lang="en-US" dirty="0"/>
        </a:p>
      </dgm:t>
    </dgm:pt>
    <dgm:pt modelId="{17A94A9F-DA0F-43F1-A52E-B121228865DD}" type="parTrans" cxnId="{EE6237FA-72F8-4AA0-B4EB-346545F22249}">
      <dgm:prSet/>
      <dgm:spPr/>
      <dgm:t>
        <a:bodyPr/>
        <a:lstStyle/>
        <a:p>
          <a:endParaRPr lang="en-US"/>
        </a:p>
      </dgm:t>
    </dgm:pt>
    <dgm:pt modelId="{8F7C0FC5-4848-4480-8347-9F8EEA82B856}" type="sibTrans" cxnId="{EE6237FA-72F8-4AA0-B4EB-346545F22249}">
      <dgm:prSet/>
      <dgm:spPr/>
      <dgm:t>
        <a:bodyPr/>
        <a:lstStyle/>
        <a:p>
          <a:endParaRPr lang="en-US"/>
        </a:p>
      </dgm:t>
    </dgm:pt>
    <dgm:pt modelId="{3D512405-9670-4164-A184-1618BF067FE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Форма оцінювання якості</a:t>
          </a:r>
          <a:endParaRPr lang="en-US" dirty="0"/>
        </a:p>
      </dgm:t>
    </dgm:pt>
    <dgm:pt modelId="{51E1F59C-1740-4873-9AD3-1431A4CA627E}" type="parTrans" cxnId="{14061938-6205-416B-86AE-2540D10AEF21}">
      <dgm:prSet/>
      <dgm:spPr/>
      <dgm:t>
        <a:bodyPr/>
        <a:lstStyle/>
        <a:p>
          <a:endParaRPr lang="en-US"/>
        </a:p>
      </dgm:t>
    </dgm:pt>
    <dgm:pt modelId="{44DA9508-F3D5-41C4-B546-408AB7DD41FE}" type="sibTrans" cxnId="{14061938-6205-416B-86AE-2540D10AEF21}">
      <dgm:prSet/>
      <dgm:spPr/>
      <dgm:t>
        <a:bodyPr/>
        <a:lstStyle/>
        <a:p>
          <a:endParaRPr lang="en-US"/>
        </a:p>
      </dgm:t>
    </dgm:pt>
    <dgm:pt modelId="{58D63160-BE23-4C1E-A46E-9007E28C60B7}" type="pres">
      <dgm:prSet presAssocID="{AB5D7B2C-C424-4E1F-A1FB-6FAAA7E7571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40548B-B71A-4EDF-80D5-7488B097CAE8}" type="pres">
      <dgm:prSet presAssocID="{B18DEEF7-7268-4968-8C35-AB05B9E6ED3F}" presName="vertOne" presStyleCnt="0"/>
      <dgm:spPr/>
    </dgm:pt>
    <dgm:pt modelId="{4B6BA5D2-81E5-4EE3-B83E-415A3FC15D1C}" type="pres">
      <dgm:prSet presAssocID="{B18DEEF7-7268-4968-8C35-AB05B9E6ED3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60F54-64DD-4FC0-A99D-EDC78AA5A9FD}" type="pres">
      <dgm:prSet presAssocID="{B18DEEF7-7268-4968-8C35-AB05B9E6ED3F}" presName="parTransOne" presStyleCnt="0"/>
      <dgm:spPr/>
    </dgm:pt>
    <dgm:pt modelId="{DEC4768C-8347-4A43-BC8B-DD2A6F054ABE}" type="pres">
      <dgm:prSet presAssocID="{B18DEEF7-7268-4968-8C35-AB05B9E6ED3F}" presName="horzOne" presStyleCnt="0"/>
      <dgm:spPr/>
    </dgm:pt>
    <dgm:pt modelId="{2466CA0F-BFED-4330-B5AF-932BB0C5F3C3}" type="pres">
      <dgm:prSet presAssocID="{D4F74F62-566A-4D7D-A23C-ADBF84C2E410}" presName="vertTwo" presStyleCnt="0"/>
      <dgm:spPr/>
    </dgm:pt>
    <dgm:pt modelId="{C69DEFB1-DFEE-4209-AE1A-0400F13C36B5}" type="pres">
      <dgm:prSet presAssocID="{D4F74F62-566A-4D7D-A23C-ADBF84C2E41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482894-EB89-4735-91FD-CE189A30F736}" type="pres">
      <dgm:prSet presAssocID="{D4F74F62-566A-4D7D-A23C-ADBF84C2E410}" presName="parTransTwo" presStyleCnt="0"/>
      <dgm:spPr/>
    </dgm:pt>
    <dgm:pt modelId="{639AB9B8-E117-4038-B416-0CF80555D017}" type="pres">
      <dgm:prSet presAssocID="{D4F74F62-566A-4D7D-A23C-ADBF84C2E410}" presName="horzTwo" presStyleCnt="0"/>
      <dgm:spPr/>
    </dgm:pt>
    <dgm:pt modelId="{8B8C0C71-BAC0-4F93-A20A-9D6617A1E75B}" type="pres">
      <dgm:prSet presAssocID="{9AC83ADC-1725-4662-B470-6AB662BCF85F}" presName="vertThree" presStyleCnt="0"/>
      <dgm:spPr/>
    </dgm:pt>
    <dgm:pt modelId="{FC17B6E6-2532-47EA-9AC6-59DCA3DDFF70}" type="pres">
      <dgm:prSet presAssocID="{9AC83ADC-1725-4662-B470-6AB662BCF85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D5CE4-679C-464C-B582-ECAD430E1BE4}" type="pres">
      <dgm:prSet presAssocID="{9AC83ADC-1725-4662-B470-6AB662BCF85F}" presName="parTransThree" presStyleCnt="0"/>
      <dgm:spPr/>
    </dgm:pt>
    <dgm:pt modelId="{B2A2978C-C8C5-4727-9150-7A6403A19657}" type="pres">
      <dgm:prSet presAssocID="{9AC83ADC-1725-4662-B470-6AB662BCF85F}" presName="horzThree" presStyleCnt="0"/>
      <dgm:spPr/>
    </dgm:pt>
    <dgm:pt modelId="{33B7BE61-910C-4BAD-A647-F9523C895497}" type="pres">
      <dgm:prSet presAssocID="{DCFF5C9D-4C10-4023-BF3D-F7EBA37B9B8C}" presName="vertFour" presStyleCnt="0">
        <dgm:presLayoutVars>
          <dgm:chPref val="3"/>
        </dgm:presLayoutVars>
      </dgm:prSet>
      <dgm:spPr/>
    </dgm:pt>
    <dgm:pt modelId="{C17E4050-9F68-4B2E-A1D9-FCC151F2CC19}" type="pres">
      <dgm:prSet presAssocID="{DCFF5C9D-4C10-4023-BF3D-F7EBA37B9B8C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CD668-EF5B-4E36-BA09-9209114AD390}" type="pres">
      <dgm:prSet presAssocID="{DCFF5C9D-4C10-4023-BF3D-F7EBA37B9B8C}" presName="parTransFour" presStyleCnt="0"/>
      <dgm:spPr/>
    </dgm:pt>
    <dgm:pt modelId="{6A36D8D1-9A13-4871-B90A-6F41695B9069}" type="pres">
      <dgm:prSet presAssocID="{DCFF5C9D-4C10-4023-BF3D-F7EBA37B9B8C}" presName="horzFour" presStyleCnt="0"/>
      <dgm:spPr/>
    </dgm:pt>
    <dgm:pt modelId="{BF2DEBE8-9565-4606-868D-E7624461069B}" type="pres">
      <dgm:prSet presAssocID="{6A9C3023-A86A-472F-8EC3-2827A375C54C}" presName="vertFour" presStyleCnt="0">
        <dgm:presLayoutVars>
          <dgm:chPref val="3"/>
        </dgm:presLayoutVars>
      </dgm:prSet>
      <dgm:spPr/>
    </dgm:pt>
    <dgm:pt modelId="{26B63D74-031F-40EE-9457-88710F14DDC0}" type="pres">
      <dgm:prSet presAssocID="{6A9C3023-A86A-472F-8EC3-2827A375C54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2C988-9052-4B50-83F5-18AD07305856}" type="pres">
      <dgm:prSet presAssocID="{6A9C3023-A86A-472F-8EC3-2827A375C54C}" presName="horzFour" presStyleCnt="0"/>
      <dgm:spPr/>
    </dgm:pt>
    <dgm:pt modelId="{38B35DDB-C5A7-4D46-8B37-6D55833AE646}" type="pres">
      <dgm:prSet presAssocID="{783AAF85-910B-46A0-AF03-9DD918F4140B}" presName="sibSpaceFour" presStyleCnt="0"/>
      <dgm:spPr/>
    </dgm:pt>
    <dgm:pt modelId="{2EC66D55-E50B-458C-8181-E51AD00FBF8E}" type="pres">
      <dgm:prSet presAssocID="{317FAED8-78EB-4BD3-80E9-5D22ACF8E5BA}" presName="vertFour" presStyleCnt="0">
        <dgm:presLayoutVars>
          <dgm:chPref val="3"/>
        </dgm:presLayoutVars>
      </dgm:prSet>
      <dgm:spPr/>
    </dgm:pt>
    <dgm:pt modelId="{C1DC97EF-ED12-4B34-8253-C9C8A9AC0719}" type="pres">
      <dgm:prSet presAssocID="{317FAED8-78EB-4BD3-80E9-5D22ACF8E5BA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60971D-98A4-4BFC-9E30-BC0D54874F8D}" type="pres">
      <dgm:prSet presAssocID="{317FAED8-78EB-4BD3-80E9-5D22ACF8E5BA}" presName="parTransFour" presStyleCnt="0"/>
      <dgm:spPr/>
    </dgm:pt>
    <dgm:pt modelId="{F5D7EF7D-BD77-477A-81C7-1C7E935DD83A}" type="pres">
      <dgm:prSet presAssocID="{317FAED8-78EB-4BD3-80E9-5D22ACF8E5BA}" presName="horzFour" presStyleCnt="0"/>
      <dgm:spPr/>
    </dgm:pt>
    <dgm:pt modelId="{BE5C8530-7513-4CB0-9660-B794B2E944A2}" type="pres">
      <dgm:prSet presAssocID="{C1FAE34A-9969-4689-B078-51F7967FA63D}" presName="vertFour" presStyleCnt="0">
        <dgm:presLayoutVars>
          <dgm:chPref val="3"/>
        </dgm:presLayoutVars>
      </dgm:prSet>
      <dgm:spPr/>
    </dgm:pt>
    <dgm:pt modelId="{B823694A-8CF7-4531-9F76-973E3B31C0D7}" type="pres">
      <dgm:prSet presAssocID="{C1FAE34A-9969-4689-B078-51F7967FA63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85649-42D4-465C-8C94-88724C237428}" type="pres">
      <dgm:prSet presAssocID="{C1FAE34A-9969-4689-B078-51F7967FA63D}" presName="horzFour" presStyleCnt="0"/>
      <dgm:spPr/>
    </dgm:pt>
    <dgm:pt modelId="{299F47B6-C803-47E9-AF07-F23F8B7B69BA}" type="pres">
      <dgm:prSet presAssocID="{2D457D0A-4DD6-4247-A021-1DBBD876CB70}" presName="sibSpaceThree" presStyleCnt="0"/>
      <dgm:spPr/>
    </dgm:pt>
    <dgm:pt modelId="{7CDE5D35-6431-4997-9556-3542A67235CE}" type="pres">
      <dgm:prSet presAssocID="{4CDD60A9-5FC6-4259-B23C-8D77C5100667}" presName="vertThree" presStyleCnt="0"/>
      <dgm:spPr/>
    </dgm:pt>
    <dgm:pt modelId="{7C88ABE6-66BC-4D9A-965C-01AFF7B7E1AD}" type="pres">
      <dgm:prSet presAssocID="{4CDD60A9-5FC6-4259-B23C-8D77C510066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5EAF4B-94DD-44D1-84EB-A277AB797DDD}" type="pres">
      <dgm:prSet presAssocID="{4CDD60A9-5FC6-4259-B23C-8D77C5100667}" presName="parTransThree" presStyleCnt="0"/>
      <dgm:spPr/>
    </dgm:pt>
    <dgm:pt modelId="{02D1381D-FC3D-4DC5-A50D-2831BF59FA44}" type="pres">
      <dgm:prSet presAssocID="{4CDD60A9-5FC6-4259-B23C-8D77C5100667}" presName="horzThree" presStyleCnt="0"/>
      <dgm:spPr/>
    </dgm:pt>
    <dgm:pt modelId="{41CAC4E1-F795-4A2B-A49E-BE2755EF1C81}" type="pres">
      <dgm:prSet presAssocID="{486E8717-E420-4DB4-9CA6-BBCEC9637E42}" presName="vertFour" presStyleCnt="0">
        <dgm:presLayoutVars>
          <dgm:chPref val="3"/>
        </dgm:presLayoutVars>
      </dgm:prSet>
      <dgm:spPr/>
    </dgm:pt>
    <dgm:pt modelId="{DF5C2479-9822-402C-A375-37D65C334227}" type="pres">
      <dgm:prSet presAssocID="{486E8717-E420-4DB4-9CA6-BBCEC9637E42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A4ED97-D6EE-4AAD-B5E6-B55FED456A0A}" type="pres">
      <dgm:prSet presAssocID="{486E8717-E420-4DB4-9CA6-BBCEC9637E42}" presName="parTransFour" presStyleCnt="0"/>
      <dgm:spPr/>
    </dgm:pt>
    <dgm:pt modelId="{4E4C8872-3479-4F52-8C5E-D99AC2BC7FD2}" type="pres">
      <dgm:prSet presAssocID="{486E8717-E420-4DB4-9CA6-BBCEC9637E42}" presName="horzFour" presStyleCnt="0"/>
      <dgm:spPr/>
    </dgm:pt>
    <dgm:pt modelId="{FED8C172-F4D4-4744-B3F8-CB5460E6EA19}" type="pres">
      <dgm:prSet presAssocID="{3D512405-9670-4164-A184-1618BF067FE5}" presName="vertFour" presStyleCnt="0">
        <dgm:presLayoutVars>
          <dgm:chPref val="3"/>
        </dgm:presLayoutVars>
      </dgm:prSet>
      <dgm:spPr/>
    </dgm:pt>
    <dgm:pt modelId="{3AE71E26-3213-4A37-8A73-163A92F00A6E}" type="pres">
      <dgm:prSet presAssocID="{3D512405-9670-4164-A184-1618BF067FE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CFCFA-4956-469C-ABEE-4146937615BA}" type="pres">
      <dgm:prSet presAssocID="{3D512405-9670-4164-A184-1618BF067FE5}" presName="horzFour" presStyleCnt="0"/>
      <dgm:spPr/>
    </dgm:pt>
  </dgm:ptLst>
  <dgm:cxnLst>
    <dgm:cxn modelId="{F0696F09-7F91-416E-BED9-C5F102C1A112}" type="presOf" srcId="{C1FAE34A-9969-4689-B078-51F7967FA63D}" destId="{B823694A-8CF7-4531-9F76-973E3B31C0D7}" srcOrd="0" destOrd="0" presId="urn:microsoft.com/office/officeart/2005/8/layout/hierarchy4"/>
    <dgm:cxn modelId="{1AFCB918-70B4-401E-8315-F1430866726B}" srcId="{AB5D7B2C-C424-4E1F-A1FB-6FAAA7E75714}" destId="{B18DEEF7-7268-4968-8C35-AB05B9E6ED3F}" srcOrd="0" destOrd="0" parTransId="{C54E410B-96EE-455C-B59F-6E2A3DF8CD79}" sibTransId="{9D6E421F-77C8-49EF-829E-F3F4CF30DA87}"/>
    <dgm:cxn modelId="{3D5A21A2-D59A-4E5B-80D2-E8170461B23A}" srcId="{D4F74F62-566A-4D7D-A23C-ADBF84C2E410}" destId="{9AC83ADC-1725-4662-B470-6AB662BCF85F}" srcOrd="0" destOrd="0" parTransId="{8BE5DE0F-1229-4A0E-8378-DB2E2F6CCE76}" sibTransId="{2D457D0A-4DD6-4247-A021-1DBBD876CB70}"/>
    <dgm:cxn modelId="{9B4BA961-515E-4B6A-94EE-536DC0EF3009}" srcId="{9AC83ADC-1725-4662-B470-6AB662BCF85F}" destId="{317FAED8-78EB-4BD3-80E9-5D22ACF8E5BA}" srcOrd="1" destOrd="0" parTransId="{0E0F768E-881A-4B80-829C-8527B7D8F67A}" sibTransId="{32679B4C-3DC5-49B4-ACB3-95AA28803EB5}"/>
    <dgm:cxn modelId="{BF4B7835-6049-4343-A94B-FEE1E28522AB}" type="presOf" srcId="{D4F74F62-566A-4D7D-A23C-ADBF84C2E410}" destId="{C69DEFB1-DFEE-4209-AE1A-0400F13C36B5}" srcOrd="0" destOrd="0" presId="urn:microsoft.com/office/officeart/2005/8/layout/hierarchy4"/>
    <dgm:cxn modelId="{63B62A96-8F49-4760-86DE-3A74DF5573E0}" type="presOf" srcId="{486E8717-E420-4DB4-9CA6-BBCEC9637E42}" destId="{DF5C2479-9822-402C-A375-37D65C334227}" srcOrd="0" destOrd="0" presId="urn:microsoft.com/office/officeart/2005/8/layout/hierarchy4"/>
    <dgm:cxn modelId="{31706530-6D41-4266-904D-B977C708A15B}" srcId="{9AC83ADC-1725-4662-B470-6AB662BCF85F}" destId="{DCFF5C9D-4C10-4023-BF3D-F7EBA37B9B8C}" srcOrd="0" destOrd="0" parTransId="{CDE31BCA-5397-428D-85C7-DF9D5D3DEED7}" sibTransId="{783AAF85-910B-46A0-AF03-9DD918F4140B}"/>
    <dgm:cxn modelId="{54AF4E2B-AB1E-417C-9037-951F4429DC25}" type="presOf" srcId="{DCFF5C9D-4C10-4023-BF3D-F7EBA37B9B8C}" destId="{C17E4050-9F68-4B2E-A1D9-FCC151F2CC19}" srcOrd="0" destOrd="0" presId="urn:microsoft.com/office/officeart/2005/8/layout/hierarchy4"/>
    <dgm:cxn modelId="{68D86490-9127-4663-8BB2-8FDBF086227E}" srcId="{DCFF5C9D-4C10-4023-BF3D-F7EBA37B9B8C}" destId="{6A9C3023-A86A-472F-8EC3-2827A375C54C}" srcOrd="0" destOrd="0" parTransId="{3F680811-42B2-4E4D-BF24-948BFE0B7471}" sibTransId="{82909AEE-BB0B-4E36-9C40-D70C7CB352D9}"/>
    <dgm:cxn modelId="{EE6237FA-72F8-4AA0-B4EB-346545F22249}" srcId="{317FAED8-78EB-4BD3-80E9-5D22ACF8E5BA}" destId="{C1FAE34A-9969-4689-B078-51F7967FA63D}" srcOrd="0" destOrd="0" parTransId="{17A94A9F-DA0F-43F1-A52E-B121228865DD}" sibTransId="{8F7C0FC5-4848-4480-8347-9F8EEA82B856}"/>
    <dgm:cxn modelId="{C41EF441-745E-4151-B861-7F1D629FA8F6}" type="presOf" srcId="{4CDD60A9-5FC6-4259-B23C-8D77C5100667}" destId="{7C88ABE6-66BC-4D9A-965C-01AFF7B7E1AD}" srcOrd="0" destOrd="0" presId="urn:microsoft.com/office/officeart/2005/8/layout/hierarchy4"/>
    <dgm:cxn modelId="{B1BE36F0-4993-40D6-B10F-2A4E64ACF298}" type="presOf" srcId="{AB5D7B2C-C424-4E1F-A1FB-6FAAA7E75714}" destId="{58D63160-BE23-4C1E-A46E-9007E28C60B7}" srcOrd="0" destOrd="0" presId="urn:microsoft.com/office/officeart/2005/8/layout/hierarchy4"/>
    <dgm:cxn modelId="{BFE79E5D-45D8-40F9-A529-A26303EA101A}" srcId="{D4F74F62-566A-4D7D-A23C-ADBF84C2E410}" destId="{4CDD60A9-5FC6-4259-B23C-8D77C5100667}" srcOrd="1" destOrd="0" parTransId="{4B330991-0576-4678-A15B-8F876F876875}" sibTransId="{CA4A5438-9E89-44C7-BE93-1EE45D01151B}"/>
    <dgm:cxn modelId="{D18B1669-EE80-4CBB-A574-5DB42DBBE1C3}" type="presOf" srcId="{3D512405-9670-4164-A184-1618BF067FE5}" destId="{3AE71E26-3213-4A37-8A73-163A92F00A6E}" srcOrd="0" destOrd="0" presId="urn:microsoft.com/office/officeart/2005/8/layout/hierarchy4"/>
    <dgm:cxn modelId="{1F46F59C-52A1-4AF6-B628-3203C39F28DB}" type="presOf" srcId="{317FAED8-78EB-4BD3-80E9-5D22ACF8E5BA}" destId="{C1DC97EF-ED12-4B34-8253-C9C8A9AC0719}" srcOrd="0" destOrd="0" presId="urn:microsoft.com/office/officeart/2005/8/layout/hierarchy4"/>
    <dgm:cxn modelId="{E05936F2-549E-4EAA-A862-8F20344CB572}" srcId="{B18DEEF7-7268-4968-8C35-AB05B9E6ED3F}" destId="{D4F74F62-566A-4D7D-A23C-ADBF84C2E410}" srcOrd="0" destOrd="0" parTransId="{C21D9276-7E37-44BD-A8CA-FA8D471C2940}" sibTransId="{C4D85A64-0380-4F7E-953D-D13F9D463D1E}"/>
    <dgm:cxn modelId="{B4CC634E-CAFB-4BEB-99A4-B6918E0BF86A}" type="presOf" srcId="{B18DEEF7-7268-4968-8C35-AB05B9E6ED3F}" destId="{4B6BA5D2-81E5-4EE3-B83E-415A3FC15D1C}" srcOrd="0" destOrd="0" presId="urn:microsoft.com/office/officeart/2005/8/layout/hierarchy4"/>
    <dgm:cxn modelId="{9B1E77BD-90AF-4678-89DD-27F4A4536C6A}" srcId="{4CDD60A9-5FC6-4259-B23C-8D77C5100667}" destId="{486E8717-E420-4DB4-9CA6-BBCEC9637E42}" srcOrd="0" destOrd="0" parTransId="{13AB6BD9-1B16-49FD-9904-5F7A82A4DD22}" sibTransId="{64423B60-FA4A-4A7D-8F0B-9C087BBB119F}"/>
    <dgm:cxn modelId="{19768276-C4B1-4A3A-981C-36DC80186948}" type="presOf" srcId="{9AC83ADC-1725-4662-B470-6AB662BCF85F}" destId="{FC17B6E6-2532-47EA-9AC6-59DCA3DDFF70}" srcOrd="0" destOrd="0" presId="urn:microsoft.com/office/officeart/2005/8/layout/hierarchy4"/>
    <dgm:cxn modelId="{AE0B1874-4A0F-4BF0-85F1-87CA35596718}" type="presOf" srcId="{6A9C3023-A86A-472F-8EC3-2827A375C54C}" destId="{26B63D74-031F-40EE-9457-88710F14DDC0}" srcOrd="0" destOrd="0" presId="urn:microsoft.com/office/officeart/2005/8/layout/hierarchy4"/>
    <dgm:cxn modelId="{14061938-6205-416B-86AE-2540D10AEF21}" srcId="{486E8717-E420-4DB4-9CA6-BBCEC9637E42}" destId="{3D512405-9670-4164-A184-1618BF067FE5}" srcOrd="0" destOrd="0" parTransId="{51E1F59C-1740-4873-9AD3-1431A4CA627E}" sibTransId="{44DA9508-F3D5-41C4-B546-408AB7DD41FE}"/>
    <dgm:cxn modelId="{17152015-5B37-41CB-9C0F-73006D26EE79}" type="presParOf" srcId="{58D63160-BE23-4C1E-A46E-9007E28C60B7}" destId="{9240548B-B71A-4EDF-80D5-7488B097CAE8}" srcOrd="0" destOrd="0" presId="urn:microsoft.com/office/officeart/2005/8/layout/hierarchy4"/>
    <dgm:cxn modelId="{1C73E1C8-5B14-4BA4-9FBF-CD7E679D5DED}" type="presParOf" srcId="{9240548B-B71A-4EDF-80D5-7488B097CAE8}" destId="{4B6BA5D2-81E5-4EE3-B83E-415A3FC15D1C}" srcOrd="0" destOrd="0" presId="urn:microsoft.com/office/officeart/2005/8/layout/hierarchy4"/>
    <dgm:cxn modelId="{E39E5C7A-E580-47B6-B386-94F1C3966BB7}" type="presParOf" srcId="{9240548B-B71A-4EDF-80D5-7488B097CAE8}" destId="{FF560F54-64DD-4FC0-A99D-EDC78AA5A9FD}" srcOrd="1" destOrd="0" presId="urn:microsoft.com/office/officeart/2005/8/layout/hierarchy4"/>
    <dgm:cxn modelId="{C21769A9-E313-4206-AF71-C147EED172D6}" type="presParOf" srcId="{9240548B-B71A-4EDF-80D5-7488B097CAE8}" destId="{DEC4768C-8347-4A43-BC8B-DD2A6F054ABE}" srcOrd="2" destOrd="0" presId="urn:microsoft.com/office/officeart/2005/8/layout/hierarchy4"/>
    <dgm:cxn modelId="{0EADF938-3137-4B80-AB04-13B52591706F}" type="presParOf" srcId="{DEC4768C-8347-4A43-BC8B-DD2A6F054ABE}" destId="{2466CA0F-BFED-4330-B5AF-932BB0C5F3C3}" srcOrd="0" destOrd="0" presId="urn:microsoft.com/office/officeart/2005/8/layout/hierarchy4"/>
    <dgm:cxn modelId="{68B4BFF6-A009-448D-A01D-25A0B9D3C335}" type="presParOf" srcId="{2466CA0F-BFED-4330-B5AF-932BB0C5F3C3}" destId="{C69DEFB1-DFEE-4209-AE1A-0400F13C36B5}" srcOrd="0" destOrd="0" presId="urn:microsoft.com/office/officeart/2005/8/layout/hierarchy4"/>
    <dgm:cxn modelId="{7B8E76AC-78D6-449C-A747-999AD9E90F2A}" type="presParOf" srcId="{2466CA0F-BFED-4330-B5AF-932BB0C5F3C3}" destId="{4D482894-EB89-4735-91FD-CE189A30F736}" srcOrd="1" destOrd="0" presId="urn:microsoft.com/office/officeart/2005/8/layout/hierarchy4"/>
    <dgm:cxn modelId="{7B95BD48-E579-409B-ABE3-6E5217C7B0DC}" type="presParOf" srcId="{2466CA0F-BFED-4330-B5AF-932BB0C5F3C3}" destId="{639AB9B8-E117-4038-B416-0CF80555D017}" srcOrd="2" destOrd="0" presId="urn:microsoft.com/office/officeart/2005/8/layout/hierarchy4"/>
    <dgm:cxn modelId="{AFABED4C-374C-4992-A801-F7C266FFBFA5}" type="presParOf" srcId="{639AB9B8-E117-4038-B416-0CF80555D017}" destId="{8B8C0C71-BAC0-4F93-A20A-9D6617A1E75B}" srcOrd="0" destOrd="0" presId="urn:microsoft.com/office/officeart/2005/8/layout/hierarchy4"/>
    <dgm:cxn modelId="{16353D85-DF18-4AE1-A7DC-B56781E4C55F}" type="presParOf" srcId="{8B8C0C71-BAC0-4F93-A20A-9D6617A1E75B}" destId="{FC17B6E6-2532-47EA-9AC6-59DCA3DDFF70}" srcOrd="0" destOrd="0" presId="urn:microsoft.com/office/officeart/2005/8/layout/hierarchy4"/>
    <dgm:cxn modelId="{87CF99E0-4CF0-471C-ABF0-C4FFD051CA69}" type="presParOf" srcId="{8B8C0C71-BAC0-4F93-A20A-9D6617A1E75B}" destId="{3D3D5CE4-679C-464C-B582-ECAD430E1BE4}" srcOrd="1" destOrd="0" presId="urn:microsoft.com/office/officeart/2005/8/layout/hierarchy4"/>
    <dgm:cxn modelId="{F183021C-F2B5-4801-9620-0C205F5F35F7}" type="presParOf" srcId="{8B8C0C71-BAC0-4F93-A20A-9D6617A1E75B}" destId="{B2A2978C-C8C5-4727-9150-7A6403A19657}" srcOrd="2" destOrd="0" presId="urn:microsoft.com/office/officeart/2005/8/layout/hierarchy4"/>
    <dgm:cxn modelId="{0D336EAF-466F-47F2-948E-663F1A74AD81}" type="presParOf" srcId="{B2A2978C-C8C5-4727-9150-7A6403A19657}" destId="{33B7BE61-910C-4BAD-A647-F9523C895497}" srcOrd="0" destOrd="0" presId="urn:microsoft.com/office/officeart/2005/8/layout/hierarchy4"/>
    <dgm:cxn modelId="{9D28F84B-21E3-43B1-8CF3-8F9913977CEB}" type="presParOf" srcId="{33B7BE61-910C-4BAD-A647-F9523C895497}" destId="{C17E4050-9F68-4B2E-A1D9-FCC151F2CC19}" srcOrd="0" destOrd="0" presId="urn:microsoft.com/office/officeart/2005/8/layout/hierarchy4"/>
    <dgm:cxn modelId="{DF7611F9-D685-48BA-A7A3-2119AD3F3170}" type="presParOf" srcId="{33B7BE61-910C-4BAD-A647-F9523C895497}" destId="{EDECD668-EF5B-4E36-BA09-9209114AD390}" srcOrd="1" destOrd="0" presId="urn:microsoft.com/office/officeart/2005/8/layout/hierarchy4"/>
    <dgm:cxn modelId="{8A44B473-65FF-4FD4-858A-8EF15BF45B28}" type="presParOf" srcId="{33B7BE61-910C-4BAD-A647-F9523C895497}" destId="{6A36D8D1-9A13-4871-B90A-6F41695B9069}" srcOrd="2" destOrd="0" presId="urn:microsoft.com/office/officeart/2005/8/layout/hierarchy4"/>
    <dgm:cxn modelId="{D38F87FD-621B-4853-B01F-5D613558761A}" type="presParOf" srcId="{6A36D8D1-9A13-4871-B90A-6F41695B9069}" destId="{BF2DEBE8-9565-4606-868D-E7624461069B}" srcOrd="0" destOrd="0" presId="urn:microsoft.com/office/officeart/2005/8/layout/hierarchy4"/>
    <dgm:cxn modelId="{0038AEB7-916A-417B-B5DF-A4894B0B80EF}" type="presParOf" srcId="{BF2DEBE8-9565-4606-868D-E7624461069B}" destId="{26B63D74-031F-40EE-9457-88710F14DDC0}" srcOrd="0" destOrd="0" presId="urn:microsoft.com/office/officeart/2005/8/layout/hierarchy4"/>
    <dgm:cxn modelId="{08EA06DE-C5F1-46E5-B7F1-EA86F1AF2EDD}" type="presParOf" srcId="{BF2DEBE8-9565-4606-868D-E7624461069B}" destId="{D952C988-9052-4B50-83F5-18AD07305856}" srcOrd="1" destOrd="0" presId="urn:microsoft.com/office/officeart/2005/8/layout/hierarchy4"/>
    <dgm:cxn modelId="{49E8AF9B-A45A-4383-AA51-2B8107E8783D}" type="presParOf" srcId="{B2A2978C-C8C5-4727-9150-7A6403A19657}" destId="{38B35DDB-C5A7-4D46-8B37-6D55833AE646}" srcOrd="1" destOrd="0" presId="urn:microsoft.com/office/officeart/2005/8/layout/hierarchy4"/>
    <dgm:cxn modelId="{B18F30E7-5AE5-45E6-8315-489DD92D9CCB}" type="presParOf" srcId="{B2A2978C-C8C5-4727-9150-7A6403A19657}" destId="{2EC66D55-E50B-458C-8181-E51AD00FBF8E}" srcOrd="2" destOrd="0" presId="urn:microsoft.com/office/officeart/2005/8/layout/hierarchy4"/>
    <dgm:cxn modelId="{C17889A9-EB1A-417A-9A09-DA50CD0E787B}" type="presParOf" srcId="{2EC66D55-E50B-458C-8181-E51AD00FBF8E}" destId="{C1DC97EF-ED12-4B34-8253-C9C8A9AC0719}" srcOrd="0" destOrd="0" presId="urn:microsoft.com/office/officeart/2005/8/layout/hierarchy4"/>
    <dgm:cxn modelId="{A6C9A1D5-B248-4E45-B3A4-D4EA31538EA5}" type="presParOf" srcId="{2EC66D55-E50B-458C-8181-E51AD00FBF8E}" destId="{EE60971D-98A4-4BFC-9E30-BC0D54874F8D}" srcOrd="1" destOrd="0" presId="urn:microsoft.com/office/officeart/2005/8/layout/hierarchy4"/>
    <dgm:cxn modelId="{42582C6B-ED31-4DF2-A191-7308569D0E46}" type="presParOf" srcId="{2EC66D55-E50B-458C-8181-E51AD00FBF8E}" destId="{F5D7EF7D-BD77-477A-81C7-1C7E935DD83A}" srcOrd="2" destOrd="0" presId="urn:microsoft.com/office/officeart/2005/8/layout/hierarchy4"/>
    <dgm:cxn modelId="{EA1F67D7-E74E-4035-A219-94C266860071}" type="presParOf" srcId="{F5D7EF7D-BD77-477A-81C7-1C7E935DD83A}" destId="{BE5C8530-7513-4CB0-9660-B794B2E944A2}" srcOrd="0" destOrd="0" presId="urn:microsoft.com/office/officeart/2005/8/layout/hierarchy4"/>
    <dgm:cxn modelId="{A7AAD217-8978-4A9F-AC3E-B44180E8723A}" type="presParOf" srcId="{BE5C8530-7513-4CB0-9660-B794B2E944A2}" destId="{B823694A-8CF7-4531-9F76-973E3B31C0D7}" srcOrd="0" destOrd="0" presId="urn:microsoft.com/office/officeart/2005/8/layout/hierarchy4"/>
    <dgm:cxn modelId="{BFD65E49-2C1A-42AD-AB38-D05BE575A0BC}" type="presParOf" srcId="{BE5C8530-7513-4CB0-9660-B794B2E944A2}" destId="{B3F85649-42D4-465C-8C94-88724C237428}" srcOrd="1" destOrd="0" presId="urn:microsoft.com/office/officeart/2005/8/layout/hierarchy4"/>
    <dgm:cxn modelId="{681ED23C-4371-451C-8297-310D84918320}" type="presParOf" srcId="{639AB9B8-E117-4038-B416-0CF80555D017}" destId="{299F47B6-C803-47E9-AF07-F23F8B7B69BA}" srcOrd="1" destOrd="0" presId="urn:microsoft.com/office/officeart/2005/8/layout/hierarchy4"/>
    <dgm:cxn modelId="{9C1A2CD3-F66D-4C0C-BDCC-2126FD303F65}" type="presParOf" srcId="{639AB9B8-E117-4038-B416-0CF80555D017}" destId="{7CDE5D35-6431-4997-9556-3542A67235CE}" srcOrd="2" destOrd="0" presId="urn:microsoft.com/office/officeart/2005/8/layout/hierarchy4"/>
    <dgm:cxn modelId="{D6786FE7-05FE-4EA5-AF60-CF3E731A641D}" type="presParOf" srcId="{7CDE5D35-6431-4997-9556-3542A67235CE}" destId="{7C88ABE6-66BC-4D9A-965C-01AFF7B7E1AD}" srcOrd="0" destOrd="0" presId="urn:microsoft.com/office/officeart/2005/8/layout/hierarchy4"/>
    <dgm:cxn modelId="{CC3C13DB-E84E-4D65-B0C3-E29A2612877F}" type="presParOf" srcId="{7CDE5D35-6431-4997-9556-3542A67235CE}" destId="{4C5EAF4B-94DD-44D1-84EB-A277AB797DDD}" srcOrd="1" destOrd="0" presId="urn:microsoft.com/office/officeart/2005/8/layout/hierarchy4"/>
    <dgm:cxn modelId="{6FD6303D-3EF5-4DBC-8CD8-777AD178499B}" type="presParOf" srcId="{7CDE5D35-6431-4997-9556-3542A67235CE}" destId="{02D1381D-FC3D-4DC5-A50D-2831BF59FA44}" srcOrd="2" destOrd="0" presId="urn:microsoft.com/office/officeart/2005/8/layout/hierarchy4"/>
    <dgm:cxn modelId="{099218DC-53C8-4F18-AFAD-1A33018A3A66}" type="presParOf" srcId="{02D1381D-FC3D-4DC5-A50D-2831BF59FA44}" destId="{41CAC4E1-F795-4A2B-A49E-BE2755EF1C81}" srcOrd="0" destOrd="0" presId="urn:microsoft.com/office/officeart/2005/8/layout/hierarchy4"/>
    <dgm:cxn modelId="{37F8BC06-6C6B-4CAC-89CF-8A1125A54DA6}" type="presParOf" srcId="{41CAC4E1-F795-4A2B-A49E-BE2755EF1C81}" destId="{DF5C2479-9822-402C-A375-37D65C334227}" srcOrd="0" destOrd="0" presId="urn:microsoft.com/office/officeart/2005/8/layout/hierarchy4"/>
    <dgm:cxn modelId="{900641DD-F4B2-4899-BD2B-6E99FC05DB14}" type="presParOf" srcId="{41CAC4E1-F795-4A2B-A49E-BE2755EF1C81}" destId="{DBA4ED97-D6EE-4AAD-B5E6-B55FED456A0A}" srcOrd="1" destOrd="0" presId="urn:microsoft.com/office/officeart/2005/8/layout/hierarchy4"/>
    <dgm:cxn modelId="{39C3C72D-2E1F-4745-8C28-0FA4B5ED3F0C}" type="presParOf" srcId="{41CAC4E1-F795-4A2B-A49E-BE2755EF1C81}" destId="{4E4C8872-3479-4F52-8C5E-D99AC2BC7FD2}" srcOrd="2" destOrd="0" presId="urn:microsoft.com/office/officeart/2005/8/layout/hierarchy4"/>
    <dgm:cxn modelId="{150B2083-7B43-49AA-BF7C-6DE93FA9FACB}" type="presParOf" srcId="{4E4C8872-3479-4F52-8C5E-D99AC2BC7FD2}" destId="{FED8C172-F4D4-4744-B3F8-CB5460E6EA19}" srcOrd="0" destOrd="0" presId="urn:microsoft.com/office/officeart/2005/8/layout/hierarchy4"/>
    <dgm:cxn modelId="{80D06722-B7E0-4070-8D7F-F94FB929968D}" type="presParOf" srcId="{FED8C172-F4D4-4744-B3F8-CB5460E6EA19}" destId="{3AE71E26-3213-4A37-8A73-163A92F00A6E}" srcOrd="0" destOrd="0" presId="urn:microsoft.com/office/officeart/2005/8/layout/hierarchy4"/>
    <dgm:cxn modelId="{5EAC4744-9334-41C2-978A-6BBB7F4034CE}" type="presParOf" srcId="{FED8C172-F4D4-4744-B3F8-CB5460E6EA19}" destId="{AC6CFCFA-4956-469C-ABEE-4146937615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DA6BBC-4F5D-44CE-91CD-98755D9CD570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28B931-766B-495F-8135-98820DA42F2F}">
      <dgm:prSet phldrT="[Text]"/>
      <dgm:spPr/>
      <dgm:t>
        <a:bodyPr/>
        <a:lstStyle/>
        <a:p>
          <a:r>
            <a:rPr lang="uk-UA" dirty="0" smtClean="0"/>
            <a:t>Підготовча стадія</a:t>
          </a:r>
          <a:endParaRPr lang="en-US" dirty="0"/>
        </a:p>
      </dgm:t>
    </dgm:pt>
    <dgm:pt modelId="{614701F2-1396-4937-8CC3-C3D465BA1D97}" type="parTrans" cxnId="{F83F2EBF-B0A7-4E32-90E3-4E900A41E227}">
      <dgm:prSet/>
      <dgm:spPr/>
      <dgm:t>
        <a:bodyPr/>
        <a:lstStyle/>
        <a:p>
          <a:endParaRPr lang="en-US"/>
        </a:p>
      </dgm:t>
    </dgm:pt>
    <dgm:pt modelId="{7509026A-FC86-4416-B71D-5A47005DE0F1}" type="sibTrans" cxnId="{F83F2EBF-B0A7-4E32-90E3-4E900A41E227}">
      <dgm:prSet/>
      <dgm:spPr/>
      <dgm:t>
        <a:bodyPr/>
        <a:lstStyle/>
        <a:p>
          <a:endParaRPr lang="en-US"/>
        </a:p>
      </dgm:t>
    </dgm:pt>
    <dgm:pt modelId="{EC7EB552-F2D9-421C-BCE0-876FF47731C4}">
      <dgm:prSet phldrT="[Text]"/>
      <dgm:spPr/>
      <dgm:t>
        <a:bodyPr/>
        <a:lstStyle/>
        <a:p>
          <a:r>
            <a:rPr lang="uk-UA" dirty="0" smtClean="0"/>
            <a:t>Завдання</a:t>
          </a:r>
          <a:endParaRPr lang="en-US" dirty="0"/>
        </a:p>
      </dgm:t>
    </dgm:pt>
    <dgm:pt modelId="{5BF5B44B-ADBC-42AA-9C35-3D9D12ABE089}" type="parTrans" cxnId="{149F313A-1567-42D1-8EEA-5CF4DD977D3B}">
      <dgm:prSet/>
      <dgm:spPr/>
      <dgm:t>
        <a:bodyPr/>
        <a:lstStyle/>
        <a:p>
          <a:endParaRPr lang="en-US"/>
        </a:p>
      </dgm:t>
    </dgm:pt>
    <dgm:pt modelId="{50CDFD9E-A2F0-44BD-89CF-BCD8B484AB80}" type="sibTrans" cxnId="{149F313A-1567-42D1-8EEA-5CF4DD977D3B}">
      <dgm:prSet/>
      <dgm:spPr/>
      <dgm:t>
        <a:bodyPr/>
        <a:lstStyle/>
        <a:p>
          <a:endParaRPr lang="en-US"/>
        </a:p>
      </dgm:t>
    </dgm:pt>
    <dgm:pt modelId="{E0A7263F-5254-42DA-A88D-FA678404B54E}">
      <dgm:prSet phldrT="[Text]"/>
      <dgm:spPr/>
      <dgm:t>
        <a:bodyPr/>
        <a:lstStyle/>
        <a:p>
          <a:r>
            <a:rPr lang="uk-UA" dirty="0" smtClean="0"/>
            <a:t>Заходи</a:t>
          </a:r>
          <a:endParaRPr lang="en-US" dirty="0"/>
        </a:p>
      </dgm:t>
    </dgm:pt>
    <dgm:pt modelId="{1C936FE0-FFD5-444F-B14D-35845206069A}" type="parTrans" cxnId="{65334CB3-6573-4703-B511-6BF337EEE673}">
      <dgm:prSet/>
      <dgm:spPr/>
      <dgm:t>
        <a:bodyPr/>
        <a:lstStyle/>
        <a:p>
          <a:endParaRPr lang="en-US"/>
        </a:p>
      </dgm:t>
    </dgm:pt>
    <dgm:pt modelId="{D188AD33-3BD3-433D-A8FE-C552607C0C96}" type="sibTrans" cxnId="{65334CB3-6573-4703-B511-6BF337EEE673}">
      <dgm:prSet/>
      <dgm:spPr/>
      <dgm:t>
        <a:bodyPr/>
        <a:lstStyle/>
        <a:p>
          <a:endParaRPr lang="en-US"/>
        </a:p>
      </dgm:t>
    </dgm:pt>
    <dgm:pt modelId="{47F1CE1E-2F00-4073-AA19-E10FFA10E61F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Виконавча стадія</a:t>
          </a:r>
          <a:endParaRPr lang="en-US" dirty="0"/>
        </a:p>
      </dgm:t>
    </dgm:pt>
    <dgm:pt modelId="{78E3BBD7-E0F8-48DB-A59C-119BB24D05A2}" type="parTrans" cxnId="{7094947A-B509-431D-BF01-C696C0373E40}">
      <dgm:prSet/>
      <dgm:spPr/>
      <dgm:t>
        <a:bodyPr/>
        <a:lstStyle/>
        <a:p>
          <a:endParaRPr lang="en-US"/>
        </a:p>
      </dgm:t>
    </dgm:pt>
    <dgm:pt modelId="{1F89D855-D4AA-41F7-BEC1-34525823E391}" type="sibTrans" cxnId="{7094947A-B509-431D-BF01-C696C0373E40}">
      <dgm:prSet/>
      <dgm:spPr/>
      <dgm:t>
        <a:bodyPr/>
        <a:lstStyle/>
        <a:p>
          <a:endParaRPr lang="en-US"/>
        </a:p>
      </dgm:t>
    </dgm:pt>
    <dgm:pt modelId="{E34E03FE-8B3F-412E-AC3C-B4CCB0EB1295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Завдання</a:t>
          </a:r>
          <a:endParaRPr lang="en-US" dirty="0"/>
        </a:p>
      </dgm:t>
    </dgm:pt>
    <dgm:pt modelId="{A91432DA-C64A-4E6B-9F74-2ACBACC3CCA1}" type="parTrans" cxnId="{71B00CC5-C10F-4459-A985-FD1123A43CD9}">
      <dgm:prSet/>
      <dgm:spPr/>
      <dgm:t>
        <a:bodyPr/>
        <a:lstStyle/>
        <a:p>
          <a:endParaRPr lang="en-US"/>
        </a:p>
      </dgm:t>
    </dgm:pt>
    <dgm:pt modelId="{B02290E6-9B72-4BA6-B83A-69FFAE0AB4CD}" type="sibTrans" cxnId="{71B00CC5-C10F-4459-A985-FD1123A43CD9}">
      <dgm:prSet/>
      <dgm:spPr/>
      <dgm:t>
        <a:bodyPr/>
        <a:lstStyle/>
        <a:p>
          <a:endParaRPr lang="en-US"/>
        </a:p>
      </dgm:t>
    </dgm:pt>
    <dgm:pt modelId="{D8A0C9F8-8388-458E-97C0-9E2AEA0534B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Завершення</a:t>
          </a:r>
          <a:endParaRPr lang="en-US" dirty="0"/>
        </a:p>
      </dgm:t>
    </dgm:pt>
    <dgm:pt modelId="{77F170A4-0958-49EE-8229-612650247AE3}" type="parTrans" cxnId="{CF895FAB-5CBA-49D0-9368-670F58806DC6}">
      <dgm:prSet/>
      <dgm:spPr/>
      <dgm:t>
        <a:bodyPr/>
        <a:lstStyle/>
        <a:p>
          <a:endParaRPr lang="en-US"/>
        </a:p>
      </dgm:t>
    </dgm:pt>
    <dgm:pt modelId="{597B5C37-8280-4A4D-8FB0-E5AA061F8A4A}" type="sibTrans" cxnId="{CF895FAB-5CBA-49D0-9368-670F58806DC6}">
      <dgm:prSet/>
      <dgm:spPr/>
      <dgm:t>
        <a:bodyPr/>
        <a:lstStyle/>
        <a:p>
          <a:endParaRPr lang="en-US"/>
        </a:p>
      </dgm:t>
    </dgm:pt>
    <dgm:pt modelId="{13D4D684-FAA8-468D-9008-838FF613CA4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Завдання</a:t>
          </a:r>
          <a:endParaRPr lang="en-US" dirty="0"/>
        </a:p>
      </dgm:t>
    </dgm:pt>
    <dgm:pt modelId="{C4261585-B608-4FD8-9D29-BF8AA9746C4C}" type="parTrans" cxnId="{92D68BCC-3646-4201-8477-E9F505ED857F}">
      <dgm:prSet/>
      <dgm:spPr/>
      <dgm:t>
        <a:bodyPr/>
        <a:lstStyle/>
        <a:p>
          <a:endParaRPr lang="en-US"/>
        </a:p>
      </dgm:t>
    </dgm:pt>
    <dgm:pt modelId="{BF2B50AB-355E-4679-AD76-1E18D47C7F42}" type="sibTrans" cxnId="{92D68BCC-3646-4201-8477-E9F505ED857F}">
      <dgm:prSet/>
      <dgm:spPr/>
      <dgm:t>
        <a:bodyPr/>
        <a:lstStyle/>
        <a:p>
          <a:endParaRPr lang="en-US"/>
        </a:p>
      </dgm:t>
    </dgm:pt>
    <dgm:pt modelId="{87E51BF6-F323-45C6-ACE8-9A1C72E65EF7}">
      <dgm:prSet phldrT="[Text]"/>
      <dgm:spPr/>
      <dgm:t>
        <a:bodyPr/>
        <a:lstStyle/>
        <a:p>
          <a:r>
            <a:rPr lang="uk-UA" dirty="0" smtClean="0"/>
            <a:t>Індикатори прогресу</a:t>
          </a:r>
          <a:endParaRPr lang="en-US" dirty="0"/>
        </a:p>
      </dgm:t>
    </dgm:pt>
    <dgm:pt modelId="{94F88F42-0BE1-4480-9D4D-46757A8DEC48}" type="parTrans" cxnId="{58EA3A6E-B742-4E19-9E72-34E4E9658E26}">
      <dgm:prSet/>
      <dgm:spPr/>
      <dgm:t>
        <a:bodyPr/>
        <a:lstStyle/>
        <a:p>
          <a:endParaRPr lang="en-US"/>
        </a:p>
      </dgm:t>
    </dgm:pt>
    <dgm:pt modelId="{B586ECCD-8C75-4353-A994-A57C01481F00}" type="sibTrans" cxnId="{58EA3A6E-B742-4E19-9E72-34E4E9658E26}">
      <dgm:prSet/>
      <dgm:spPr/>
      <dgm:t>
        <a:bodyPr/>
        <a:lstStyle/>
        <a:p>
          <a:endParaRPr lang="en-US"/>
        </a:p>
      </dgm:t>
    </dgm:pt>
    <dgm:pt modelId="{588A5195-46C3-44C3-BCAD-62E6D491B6D0}">
      <dgm:prSet phldrT="[Text]"/>
      <dgm:spPr/>
      <dgm:t>
        <a:bodyPr/>
        <a:lstStyle/>
        <a:p>
          <a:r>
            <a:rPr lang="uk-UA" dirty="0" smtClean="0"/>
            <a:t>Ризики</a:t>
          </a:r>
          <a:endParaRPr lang="en-US" dirty="0"/>
        </a:p>
      </dgm:t>
    </dgm:pt>
    <dgm:pt modelId="{307E9A21-C01B-45D9-B224-1FCF707881F8}" type="parTrans" cxnId="{1B196BD7-040D-4A49-8090-4AE6F6DE2795}">
      <dgm:prSet/>
      <dgm:spPr/>
      <dgm:t>
        <a:bodyPr/>
        <a:lstStyle/>
        <a:p>
          <a:endParaRPr lang="en-US"/>
        </a:p>
      </dgm:t>
    </dgm:pt>
    <dgm:pt modelId="{BE2B5FDB-2490-40E9-BD33-CD1CA13E2A06}" type="sibTrans" cxnId="{1B196BD7-040D-4A49-8090-4AE6F6DE2795}">
      <dgm:prSet/>
      <dgm:spPr/>
      <dgm:t>
        <a:bodyPr/>
        <a:lstStyle/>
        <a:p>
          <a:endParaRPr lang="en-US"/>
        </a:p>
      </dgm:t>
    </dgm:pt>
    <dgm:pt modelId="{E62CB3C5-6AA2-4807-95D7-B8579F062B75}">
      <dgm:prSet phldrT="[Text]"/>
      <dgm:spPr/>
      <dgm:t>
        <a:bodyPr/>
        <a:lstStyle/>
        <a:p>
          <a:r>
            <a:rPr lang="uk-UA" dirty="0" smtClean="0"/>
            <a:t>Результати</a:t>
          </a:r>
          <a:endParaRPr lang="en-US" dirty="0"/>
        </a:p>
      </dgm:t>
    </dgm:pt>
    <dgm:pt modelId="{1E7AFE3C-6900-4AB6-B444-2372C9BAE16F}" type="parTrans" cxnId="{2092341D-134F-4187-8D30-B819761C63EC}">
      <dgm:prSet/>
      <dgm:spPr/>
      <dgm:t>
        <a:bodyPr/>
        <a:lstStyle/>
        <a:p>
          <a:endParaRPr lang="en-US"/>
        </a:p>
      </dgm:t>
    </dgm:pt>
    <dgm:pt modelId="{29AED0B4-34B1-45CB-9CE1-B628EEFF285F}" type="sibTrans" cxnId="{2092341D-134F-4187-8D30-B819761C63EC}">
      <dgm:prSet/>
      <dgm:spPr/>
      <dgm:t>
        <a:bodyPr/>
        <a:lstStyle/>
        <a:p>
          <a:endParaRPr lang="en-US"/>
        </a:p>
      </dgm:t>
    </dgm:pt>
    <dgm:pt modelId="{6B3CEE9D-A9B2-4772-A588-0B298AFA7E5F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Заходи</a:t>
          </a:r>
          <a:endParaRPr lang="en-US" dirty="0"/>
        </a:p>
      </dgm:t>
    </dgm:pt>
    <dgm:pt modelId="{1AFBF624-AF46-44AF-96D9-32FDBD0E4CD8}" type="parTrans" cxnId="{BA28B8DF-38FC-4BA0-955F-543E8C3ACF30}">
      <dgm:prSet/>
      <dgm:spPr/>
      <dgm:t>
        <a:bodyPr/>
        <a:lstStyle/>
        <a:p>
          <a:endParaRPr lang="en-US"/>
        </a:p>
      </dgm:t>
    </dgm:pt>
    <dgm:pt modelId="{C7AAC2FF-D83D-46B0-A538-67E7B81A2302}" type="sibTrans" cxnId="{BA28B8DF-38FC-4BA0-955F-543E8C3ACF30}">
      <dgm:prSet/>
      <dgm:spPr/>
      <dgm:t>
        <a:bodyPr/>
        <a:lstStyle/>
        <a:p>
          <a:endParaRPr lang="en-US"/>
        </a:p>
      </dgm:t>
    </dgm:pt>
    <dgm:pt modelId="{6DF09A14-96A4-4570-A758-5C5A0533D35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Індикатори прогресу</a:t>
          </a:r>
          <a:endParaRPr lang="en-US" dirty="0"/>
        </a:p>
      </dgm:t>
    </dgm:pt>
    <dgm:pt modelId="{ED75B515-F0A1-4CAF-9AA8-3B2672ACAC44}" type="parTrans" cxnId="{B4264F31-DF4A-46CD-B6F5-0103D01F292E}">
      <dgm:prSet/>
      <dgm:spPr/>
      <dgm:t>
        <a:bodyPr/>
        <a:lstStyle/>
        <a:p>
          <a:endParaRPr lang="en-US"/>
        </a:p>
      </dgm:t>
    </dgm:pt>
    <dgm:pt modelId="{3FDA842F-BACF-4B54-94BC-DA8FE43AFC49}" type="sibTrans" cxnId="{B4264F31-DF4A-46CD-B6F5-0103D01F292E}">
      <dgm:prSet/>
      <dgm:spPr/>
      <dgm:t>
        <a:bodyPr/>
        <a:lstStyle/>
        <a:p>
          <a:endParaRPr lang="en-US"/>
        </a:p>
      </dgm:t>
    </dgm:pt>
    <dgm:pt modelId="{A6F3043D-1CD5-4668-89CC-8B5EDF6C4948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Ризики</a:t>
          </a:r>
          <a:endParaRPr lang="en-US" dirty="0"/>
        </a:p>
      </dgm:t>
    </dgm:pt>
    <dgm:pt modelId="{B7238A49-DA14-4514-9253-8340662261B3}" type="parTrans" cxnId="{C2EB3C73-CCAA-4DC5-9683-7F9434EEA797}">
      <dgm:prSet/>
      <dgm:spPr/>
      <dgm:t>
        <a:bodyPr/>
        <a:lstStyle/>
        <a:p>
          <a:endParaRPr lang="en-US"/>
        </a:p>
      </dgm:t>
    </dgm:pt>
    <dgm:pt modelId="{97220D68-243A-4E01-B579-3075ED7B8D32}" type="sibTrans" cxnId="{C2EB3C73-CCAA-4DC5-9683-7F9434EEA797}">
      <dgm:prSet/>
      <dgm:spPr/>
      <dgm:t>
        <a:bodyPr/>
        <a:lstStyle/>
        <a:p>
          <a:endParaRPr lang="en-US"/>
        </a:p>
      </dgm:t>
    </dgm:pt>
    <dgm:pt modelId="{53F37682-F1C6-4947-A69A-270935A36078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Результати</a:t>
          </a:r>
          <a:endParaRPr lang="en-US" dirty="0"/>
        </a:p>
      </dgm:t>
    </dgm:pt>
    <dgm:pt modelId="{5CAE11C5-2EED-4F96-A965-B9047474C6F5}" type="parTrans" cxnId="{C5D279DC-BFD8-496E-9CB9-FD5F427BFA74}">
      <dgm:prSet/>
      <dgm:spPr/>
      <dgm:t>
        <a:bodyPr/>
        <a:lstStyle/>
        <a:p>
          <a:endParaRPr lang="en-US"/>
        </a:p>
      </dgm:t>
    </dgm:pt>
    <dgm:pt modelId="{642B1EC2-BFB6-438A-A70B-56CAB62909AB}" type="sibTrans" cxnId="{C5D279DC-BFD8-496E-9CB9-FD5F427BFA74}">
      <dgm:prSet/>
      <dgm:spPr/>
      <dgm:t>
        <a:bodyPr/>
        <a:lstStyle/>
        <a:p>
          <a:endParaRPr lang="en-US"/>
        </a:p>
      </dgm:t>
    </dgm:pt>
    <dgm:pt modelId="{824A35BC-D9E8-4D49-9296-9A21780860F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Заходи</a:t>
          </a:r>
          <a:endParaRPr lang="en-US" dirty="0"/>
        </a:p>
      </dgm:t>
    </dgm:pt>
    <dgm:pt modelId="{2650E62C-D06D-404B-9A7E-3D0ACFBEBA38}" type="parTrans" cxnId="{DC4130F6-6372-4722-A81C-7168E6F8E077}">
      <dgm:prSet/>
      <dgm:spPr/>
      <dgm:t>
        <a:bodyPr/>
        <a:lstStyle/>
        <a:p>
          <a:endParaRPr lang="en-US"/>
        </a:p>
      </dgm:t>
    </dgm:pt>
    <dgm:pt modelId="{DA8459C4-3F42-4683-BF51-C84561291CD1}" type="sibTrans" cxnId="{DC4130F6-6372-4722-A81C-7168E6F8E077}">
      <dgm:prSet/>
      <dgm:spPr/>
      <dgm:t>
        <a:bodyPr/>
        <a:lstStyle/>
        <a:p>
          <a:endParaRPr lang="en-US"/>
        </a:p>
      </dgm:t>
    </dgm:pt>
    <dgm:pt modelId="{3F9BE671-0F56-49B2-BC92-34992947B2E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Індикатори прогресу</a:t>
          </a:r>
          <a:endParaRPr lang="en-US" dirty="0"/>
        </a:p>
      </dgm:t>
    </dgm:pt>
    <dgm:pt modelId="{D6AC6E5F-E3D7-4D92-8209-0037223D94F5}" type="parTrans" cxnId="{10A4B20E-7248-4298-9D1E-70FF83EBCAA7}">
      <dgm:prSet/>
      <dgm:spPr/>
      <dgm:t>
        <a:bodyPr/>
        <a:lstStyle/>
        <a:p>
          <a:endParaRPr lang="en-US"/>
        </a:p>
      </dgm:t>
    </dgm:pt>
    <dgm:pt modelId="{9FC261A8-EA13-43A5-9DC5-E66395302BF5}" type="sibTrans" cxnId="{10A4B20E-7248-4298-9D1E-70FF83EBCAA7}">
      <dgm:prSet/>
      <dgm:spPr/>
      <dgm:t>
        <a:bodyPr/>
        <a:lstStyle/>
        <a:p>
          <a:endParaRPr lang="en-US"/>
        </a:p>
      </dgm:t>
    </dgm:pt>
    <dgm:pt modelId="{48393230-4823-48B2-8A17-E5547125C02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Ризики</a:t>
          </a:r>
          <a:endParaRPr lang="en-US" dirty="0"/>
        </a:p>
      </dgm:t>
    </dgm:pt>
    <dgm:pt modelId="{B26A535B-BCA8-401E-BD89-24689F823E21}" type="parTrans" cxnId="{C34AA1AD-921C-4A2E-9EA2-B004D8EA72A8}">
      <dgm:prSet/>
      <dgm:spPr/>
      <dgm:t>
        <a:bodyPr/>
        <a:lstStyle/>
        <a:p>
          <a:endParaRPr lang="en-US"/>
        </a:p>
      </dgm:t>
    </dgm:pt>
    <dgm:pt modelId="{C7FE7E47-154A-4E00-9ABD-F10A7471709E}" type="sibTrans" cxnId="{C34AA1AD-921C-4A2E-9EA2-B004D8EA72A8}">
      <dgm:prSet/>
      <dgm:spPr/>
      <dgm:t>
        <a:bodyPr/>
        <a:lstStyle/>
        <a:p>
          <a:endParaRPr lang="en-US"/>
        </a:p>
      </dgm:t>
    </dgm:pt>
    <dgm:pt modelId="{1B56087C-04DF-454E-95AD-14072062C84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Результати</a:t>
          </a:r>
          <a:endParaRPr lang="en-US" dirty="0"/>
        </a:p>
      </dgm:t>
    </dgm:pt>
    <dgm:pt modelId="{CFF77C4B-AFB5-45A8-AF91-0E267CFCAF6A}" type="parTrans" cxnId="{908920E2-7E65-47E3-89FB-75EAF51316C0}">
      <dgm:prSet/>
      <dgm:spPr/>
      <dgm:t>
        <a:bodyPr/>
        <a:lstStyle/>
        <a:p>
          <a:endParaRPr lang="en-US"/>
        </a:p>
      </dgm:t>
    </dgm:pt>
    <dgm:pt modelId="{C5805A58-645B-44F2-8FBF-DABBDA609092}" type="sibTrans" cxnId="{908920E2-7E65-47E3-89FB-75EAF51316C0}">
      <dgm:prSet/>
      <dgm:spPr/>
      <dgm:t>
        <a:bodyPr/>
        <a:lstStyle/>
        <a:p>
          <a:endParaRPr lang="en-US"/>
        </a:p>
      </dgm:t>
    </dgm:pt>
    <dgm:pt modelId="{91D87CCC-0348-4B4C-8E0D-0A2A49EBAC01}">
      <dgm:prSet phldrT="[Text]"/>
      <dgm:spPr/>
      <dgm:t>
        <a:bodyPr/>
        <a:lstStyle/>
        <a:p>
          <a:r>
            <a:rPr lang="uk-UA" dirty="0" smtClean="0"/>
            <a:t>Вплив</a:t>
          </a:r>
          <a:endParaRPr lang="en-US" dirty="0"/>
        </a:p>
      </dgm:t>
    </dgm:pt>
    <dgm:pt modelId="{AA0DDDDB-F964-45F3-BA67-A3E3E673ADA2}" type="parTrans" cxnId="{3C9C07B9-8E5C-4B33-B0A4-34DC9195B676}">
      <dgm:prSet/>
      <dgm:spPr/>
    </dgm:pt>
    <dgm:pt modelId="{AEB8EC58-F1F7-4918-B2A6-7581B71880AA}" type="sibTrans" cxnId="{3C9C07B9-8E5C-4B33-B0A4-34DC9195B676}">
      <dgm:prSet/>
      <dgm:spPr/>
    </dgm:pt>
    <dgm:pt modelId="{684E2CAC-0B68-43D1-A81B-C05C5A8209E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dirty="0" smtClean="0"/>
            <a:t>Вплив</a:t>
          </a:r>
          <a:endParaRPr lang="en-US" dirty="0"/>
        </a:p>
      </dgm:t>
    </dgm:pt>
    <dgm:pt modelId="{FF072303-E776-4CE9-9954-1E86787E425A}" type="parTrans" cxnId="{FC5D5C34-9995-4906-AE54-4C12A9527A63}">
      <dgm:prSet/>
      <dgm:spPr/>
    </dgm:pt>
    <dgm:pt modelId="{BC5B8103-691F-4449-8B6A-BEE20F6F15E0}" type="sibTrans" cxnId="{FC5D5C34-9995-4906-AE54-4C12A9527A63}">
      <dgm:prSet/>
      <dgm:spPr/>
    </dgm:pt>
    <dgm:pt modelId="{B77F5C12-0579-41A8-961D-01251CF3EA7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Вплив</a:t>
          </a:r>
          <a:endParaRPr lang="en-US" dirty="0"/>
        </a:p>
      </dgm:t>
    </dgm:pt>
    <dgm:pt modelId="{5BCF46CF-EBCD-41BA-AF70-3CB776AEB09D}" type="parTrans" cxnId="{D007AE9C-3E6A-4030-8844-CAA7C1D8FC9C}">
      <dgm:prSet/>
      <dgm:spPr/>
    </dgm:pt>
    <dgm:pt modelId="{72395965-3055-44CB-92A2-416A6087EE38}" type="sibTrans" cxnId="{D007AE9C-3E6A-4030-8844-CAA7C1D8FC9C}">
      <dgm:prSet/>
      <dgm:spPr/>
    </dgm:pt>
    <dgm:pt modelId="{927243F3-9759-46BA-ACE5-71F11D7DA907}" type="pres">
      <dgm:prSet presAssocID="{DADA6BBC-4F5D-44CE-91CD-98755D9CD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F3272-D453-48FB-87F0-88E14DE6E263}" type="pres">
      <dgm:prSet presAssocID="{2B28B931-766B-495F-8135-98820DA42F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22D7B-6ECC-4D78-957C-E0824394ED72}" type="pres">
      <dgm:prSet presAssocID="{7509026A-FC86-4416-B71D-5A47005DE0F1}" presName="sibTrans" presStyleCnt="0"/>
      <dgm:spPr/>
    </dgm:pt>
    <dgm:pt modelId="{7B753184-2422-4E08-B137-01507BB5AE07}" type="pres">
      <dgm:prSet presAssocID="{47F1CE1E-2F00-4073-AA19-E10FFA10E6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00A9A-78E6-410B-9D56-758A667447DC}" type="pres">
      <dgm:prSet presAssocID="{1F89D855-D4AA-41F7-BEC1-34525823E391}" presName="sibTrans" presStyleCnt="0"/>
      <dgm:spPr/>
    </dgm:pt>
    <dgm:pt modelId="{E581D038-31E5-4892-BFE9-B766AF34210C}" type="pres">
      <dgm:prSet presAssocID="{D8A0C9F8-8388-458E-97C0-9E2AEA0534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64F31-DF4A-46CD-B6F5-0103D01F292E}" srcId="{47F1CE1E-2F00-4073-AA19-E10FFA10E61F}" destId="{6DF09A14-96A4-4570-A758-5C5A0533D35B}" srcOrd="2" destOrd="0" parTransId="{ED75B515-F0A1-4CAF-9AA8-3B2672ACAC44}" sibTransId="{3FDA842F-BACF-4B54-94BC-DA8FE43AFC49}"/>
    <dgm:cxn modelId="{92D68BCC-3646-4201-8477-E9F505ED857F}" srcId="{D8A0C9F8-8388-458E-97C0-9E2AEA0534B3}" destId="{13D4D684-FAA8-468D-9008-838FF613CA49}" srcOrd="0" destOrd="0" parTransId="{C4261585-B608-4FD8-9D29-BF8AA9746C4C}" sibTransId="{BF2B50AB-355E-4679-AD76-1E18D47C7F42}"/>
    <dgm:cxn modelId="{F83F2EBF-B0A7-4E32-90E3-4E900A41E227}" srcId="{DADA6BBC-4F5D-44CE-91CD-98755D9CD570}" destId="{2B28B931-766B-495F-8135-98820DA42F2F}" srcOrd="0" destOrd="0" parTransId="{614701F2-1396-4937-8CC3-C3D465BA1D97}" sibTransId="{7509026A-FC86-4416-B71D-5A47005DE0F1}"/>
    <dgm:cxn modelId="{FC5D5C34-9995-4906-AE54-4C12A9527A63}" srcId="{47F1CE1E-2F00-4073-AA19-E10FFA10E61F}" destId="{684E2CAC-0B68-43D1-A81B-C05C5A8209E2}" srcOrd="5" destOrd="0" parTransId="{FF072303-E776-4CE9-9954-1E86787E425A}" sibTransId="{BC5B8103-691F-4449-8B6A-BEE20F6F15E0}"/>
    <dgm:cxn modelId="{7094947A-B509-431D-BF01-C696C0373E40}" srcId="{DADA6BBC-4F5D-44CE-91CD-98755D9CD570}" destId="{47F1CE1E-2F00-4073-AA19-E10FFA10E61F}" srcOrd="1" destOrd="0" parTransId="{78E3BBD7-E0F8-48DB-A59C-119BB24D05A2}" sibTransId="{1F89D855-D4AA-41F7-BEC1-34525823E391}"/>
    <dgm:cxn modelId="{B8AD2F44-B227-4F13-9FA5-3E31F2B17FA4}" type="presOf" srcId="{91D87CCC-0348-4B4C-8E0D-0A2A49EBAC01}" destId="{647F3272-D453-48FB-87F0-88E14DE6E263}" srcOrd="0" destOrd="6" presId="urn:microsoft.com/office/officeart/2005/8/layout/hList6"/>
    <dgm:cxn modelId="{93BC5CF7-45B4-4245-8B64-DA4BD05A215A}" type="presOf" srcId="{B77F5C12-0579-41A8-961D-01251CF3EA76}" destId="{E581D038-31E5-4892-BFE9-B766AF34210C}" srcOrd="0" destOrd="6" presId="urn:microsoft.com/office/officeart/2005/8/layout/hList6"/>
    <dgm:cxn modelId="{58EA3A6E-B742-4E19-9E72-34E4E9658E26}" srcId="{2B28B931-766B-495F-8135-98820DA42F2F}" destId="{87E51BF6-F323-45C6-ACE8-9A1C72E65EF7}" srcOrd="2" destOrd="0" parTransId="{94F88F42-0BE1-4480-9D4D-46757A8DEC48}" sibTransId="{B586ECCD-8C75-4353-A994-A57C01481F00}"/>
    <dgm:cxn modelId="{3BC31451-09C3-48F3-AFB0-99A07B3F9832}" type="presOf" srcId="{E0A7263F-5254-42DA-A88D-FA678404B54E}" destId="{647F3272-D453-48FB-87F0-88E14DE6E263}" srcOrd="0" destOrd="2" presId="urn:microsoft.com/office/officeart/2005/8/layout/hList6"/>
    <dgm:cxn modelId="{7E790343-54CF-4AEB-94FD-3A0DA1D42FD8}" type="presOf" srcId="{684E2CAC-0B68-43D1-A81B-C05C5A8209E2}" destId="{7B753184-2422-4E08-B137-01507BB5AE07}" srcOrd="0" destOrd="6" presId="urn:microsoft.com/office/officeart/2005/8/layout/hList6"/>
    <dgm:cxn modelId="{C5D279DC-BFD8-496E-9CB9-FD5F427BFA74}" srcId="{47F1CE1E-2F00-4073-AA19-E10FFA10E61F}" destId="{53F37682-F1C6-4947-A69A-270935A36078}" srcOrd="4" destOrd="0" parTransId="{5CAE11C5-2EED-4F96-A965-B9047474C6F5}" sibTransId="{642B1EC2-BFB6-438A-A70B-56CAB62909AB}"/>
    <dgm:cxn modelId="{ABE435F7-10A3-4F1F-8187-36EB44F4038D}" type="presOf" srcId="{13D4D684-FAA8-468D-9008-838FF613CA49}" destId="{E581D038-31E5-4892-BFE9-B766AF34210C}" srcOrd="0" destOrd="1" presId="urn:microsoft.com/office/officeart/2005/8/layout/hList6"/>
    <dgm:cxn modelId="{F35724BD-367E-4E07-8BAE-9C90AE79E30B}" type="presOf" srcId="{3F9BE671-0F56-49B2-BC92-34992947B2E2}" destId="{E581D038-31E5-4892-BFE9-B766AF34210C}" srcOrd="0" destOrd="3" presId="urn:microsoft.com/office/officeart/2005/8/layout/hList6"/>
    <dgm:cxn modelId="{CA189D25-0BA4-4018-B3B8-4426F4DC7B82}" type="presOf" srcId="{824A35BC-D9E8-4D49-9296-9A21780860F3}" destId="{E581D038-31E5-4892-BFE9-B766AF34210C}" srcOrd="0" destOrd="2" presId="urn:microsoft.com/office/officeart/2005/8/layout/hList6"/>
    <dgm:cxn modelId="{95415D30-F2AA-4687-81FC-B0D041F914FD}" type="presOf" srcId="{E62CB3C5-6AA2-4807-95D7-B8579F062B75}" destId="{647F3272-D453-48FB-87F0-88E14DE6E263}" srcOrd="0" destOrd="5" presId="urn:microsoft.com/office/officeart/2005/8/layout/hList6"/>
    <dgm:cxn modelId="{4B3799F6-1515-42F6-9419-C726A5246580}" type="presOf" srcId="{EC7EB552-F2D9-421C-BCE0-876FF47731C4}" destId="{647F3272-D453-48FB-87F0-88E14DE6E263}" srcOrd="0" destOrd="1" presId="urn:microsoft.com/office/officeart/2005/8/layout/hList6"/>
    <dgm:cxn modelId="{04EC2C43-FE78-496B-A40E-40E7D9878A46}" type="presOf" srcId="{D8A0C9F8-8388-458E-97C0-9E2AEA0534B3}" destId="{E581D038-31E5-4892-BFE9-B766AF34210C}" srcOrd="0" destOrd="0" presId="urn:microsoft.com/office/officeart/2005/8/layout/hList6"/>
    <dgm:cxn modelId="{149F313A-1567-42D1-8EEA-5CF4DD977D3B}" srcId="{2B28B931-766B-495F-8135-98820DA42F2F}" destId="{EC7EB552-F2D9-421C-BCE0-876FF47731C4}" srcOrd="0" destOrd="0" parTransId="{5BF5B44B-ADBC-42AA-9C35-3D9D12ABE089}" sibTransId="{50CDFD9E-A2F0-44BD-89CF-BCD8B484AB80}"/>
    <dgm:cxn modelId="{1B196BD7-040D-4A49-8090-4AE6F6DE2795}" srcId="{2B28B931-766B-495F-8135-98820DA42F2F}" destId="{588A5195-46C3-44C3-BCAD-62E6D491B6D0}" srcOrd="3" destOrd="0" parTransId="{307E9A21-C01B-45D9-B224-1FCF707881F8}" sibTransId="{BE2B5FDB-2490-40E9-BD33-CD1CA13E2A06}"/>
    <dgm:cxn modelId="{65334CB3-6573-4703-B511-6BF337EEE673}" srcId="{2B28B931-766B-495F-8135-98820DA42F2F}" destId="{E0A7263F-5254-42DA-A88D-FA678404B54E}" srcOrd="1" destOrd="0" parTransId="{1C936FE0-FFD5-444F-B14D-35845206069A}" sibTransId="{D188AD33-3BD3-433D-A8FE-C552607C0C96}"/>
    <dgm:cxn modelId="{D007AE9C-3E6A-4030-8844-CAA7C1D8FC9C}" srcId="{D8A0C9F8-8388-458E-97C0-9E2AEA0534B3}" destId="{B77F5C12-0579-41A8-961D-01251CF3EA76}" srcOrd="5" destOrd="0" parTransId="{5BCF46CF-EBCD-41BA-AF70-3CB776AEB09D}" sibTransId="{72395965-3055-44CB-92A2-416A6087EE38}"/>
    <dgm:cxn modelId="{9DC49717-CFF4-434D-950B-BE5749B0988D}" type="presOf" srcId="{47F1CE1E-2F00-4073-AA19-E10FFA10E61F}" destId="{7B753184-2422-4E08-B137-01507BB5AE07}" srcOrd="0" destOrd="0" presId="urn:microsoft.com/office/officeart/2005/8/layout/hList6"/>
    <dgm:cxn modelId="{C2EB3C73-CCAA-4DC5-9683-7F9434EEA797}" srcId="{47F1CE1E-2F00-4073-AA19-E10FFA10E61F}" destId="{A6F3043D-1CD5-4668-89CC-8B5EDF6C4948}" srcOrd="3" destOrd="0" parTransId="{B7238A49-DA14-4514-9253-8340662261B3}" sibTransId="{97220D68-243A-4E01-B579-3075ED7B8D32}"/>
    <dgm:cxn modelId="{DC4130F6-6372-4722-A81C-7168E6F8E077}" srcId="{D8A0C9F8-8388-458E-97C0-9E2AEA0534B3}" destId="{824A35BC-D9E8-4D49-9296-9A21780860F3}" srcOrd="1" destOrd="0" parTransId="{2650E62C-D06D-404B-9A7E-3D0ACFBEBA38}" sibTransId="{DA8459C4-3F42-4683-BF51-C84561291CD1}"/>
    <dgm:cxn modelId="{E933658F-A48E-4D3F-9187-0FCEA66B6042}" type="presOf" srcId="{6B3CEE9D-A9B2-4772-A588-0B298AFA7E5F}" destId="{7B753184-2422-4E08-B137-01507BB5AE07}" srcOrd="0" destOrd="2" presId="urn:microsoft.com/office/officeart/2005/8/layout/hList6"/>
    <dgm:cxn modelId="{71B00CC5-C10F-4459-A985-FD1123A43CD9}" srcId="{47F1CE1E-2F00-4073-AA19-E10FFA10E61F}" destId="{E34E03FE-8B3F-412E-AC3C-B4CCB0EB1295}" srcOrd="0" destOrd="0" parTransId="{A91432DA-C64A-4E6B-9F74-2ACBACC3CCA1}" sibTransId="{B02290E6-9B72-4BA6-B83A-69FFAE0AB4CD}"/>
    <dgm:cxn modelId="{E83A2C70-CE13-4CA8-97BC-E550710F9CCE}" type="presOf" srcId="{2B28B931-766B-495F-8135-98820DA42F2F}" destId="{647F3272-D453-48FB-87F0-88E14DE6E263}" srcOrd="0" destOrd="0" presId="urn:microsoft.com/office/officeart/2005/8/layout/hList6"/>
    <dgm:cxn modelId="{BA28B8DF-38FC-4BA0-955F-543E8C3ACF30}" srcId="{47F1CE1E-2F00-4073-AA19-E10FFA10E61F}" destId="{6B3CEE9D-A9B2-4772-A588-0B298AFA7E5F}" srcOrd="1" destOrd="0" parTransId="{1AFBF624-AF46-44AF-96D9-32FDBD0E4CD8}" sibTransId="{C7AAC2FF-D83D-46B0-A538-67E7B81A2302}"/>
    <dgm:cxn modelId="{AD67FA00-8D37-4C01-9FBD-C77A0B2FC0A1}" type="presOf" srcId="{48393230-4823-48B2-8A17-E5547125C020}" destId="{E581D038-31E5-4892-BFE9-B766AF34210C}" srcOrd="0" destOrd="4" presId="urn:microsoft.com/office/officeart/2005/8/layout/hList6"/>
    <dgm:cxn modelId="{994F57A8-8F2E-4856-9454-9EA5EE33C094}" type="presOf" srcId="{E34E03FE-8B3F-412E-AC3C-B4CCB0EB1295}" destId="{7B753184-2422-4E08-B137-01507BB5AE07}" srcOrd="0" destOrd="1" presId="urn:microsoft.com/office/officeart/2005/8/layout/hList6"/>
    <dgm:cxn modelId="{CF895FAB-5CBA-49D0-9368-670F58806DC6}" srcId="{DADA6BBC-4F5D-44CE-91CD-98755D9CD570}" destId="{D8A0C9F8-8388-458E-97C0-9E2AEA0534B3}" srcOrd="2" destOrd="0" parTransId="{77F170A4-0958-49EE-8229-612650247AE3}" sibTransId="{597B5C37-8280-4A4D-8FB0-E5AA061F8A4A}"/>
    <dgm:cxn modelId="{3C9C07B9-8E5C-4B33-B0A4-34DC9195B676}" srcId="{2B28B931-766B-495F-8135-98820DA42F2F}" destId="{91D87CCC-0348-4B4C-8E0D-0A2A49EBAC01}" srcOrd="5" destOrd="0" parTransId="{AA0DDDDB-F964-45F3-BA67-A3E3E673ADA2}" sibTransId="{AEB8EC58-F1F7-4918-B2A6-7581B71880AA}"/>
    <dgm:cxn modelId="{908CA1D4-DC6D-49FA-8F20-D9A4A38CDB95}" type="presOf" srcId="{DADA6BBC-4F5D-44CE-91CD-98755D9CD570}" destId="{927243F3-9759-46BA-ACE5-71F11D7DA907}" srcOrd="0" destOrd="0" presId="urn:microsoft.com/office/officeart/2005/8/layout/hList6"/>
    <dgm:cxn modelId="{91DC9828-7B80-4440-9BD3-83A09EADD2F9}" type="presOf" srcId="{A6F3043D-1CD5-4668-89CC-8B5EDF6C4948}" destId="{7B753184-2422-4E08-B137-01507BB5AE07}" srcOrd="0" destOrd="4" presId="urn:microsoft.com/office/officeart/2005/8/layout/hList6"/>
    <dgm:cxn modelId="{503D2CE1-0F19-4109-B006-A592417DB31D}" type="presOf" srcId="{588A5195-46C3-44C3-BCAD-62E6D491B6D0}" destId="{647F3272-D453-48FB-87F0-88E14DE6E263}" srcOrd="0" destOrd="4" presId="urn:microsoft.com/office/officeart/2005/8/layout/hList6"/>
    <dgm:cxn modelId="{840DEA3C-1231-4F60-86FF-98C12704F59F}" type="presOf" srcId="{87E51BF6-F323-45C6-ACE8-9A1C72E65EF7}" destId="{647F3272-D453-48FB-87F0-88E14DE6E263}" srcOrd="0" destOrd="3" presId="urn:microsoft.com/office/officeart/2005/8/layout/hList6"/>
    <dgm:cxn modelId="{60C0CFEE-6325-4C0D-AEA6-887E9B8AD6C5}" type="presOf" srcId="{6DF09A14-96A4-4570-A758-5C5A0533D35B}" destId="{7B753184-2422-4E08-B137-01507BB5AE07}" srcOrd="0" destOrd="3" presId="urn:microsoft.com/office/officeart/2005/8/layout/hList6"/>
    <dgm:cxn modelId="{C34AA1AD-921C-4A2E-9EA2-B004D8EA72A8}" srcId="{D8A0C9F8-8388-458E-97C0-9E2AEA0534B3}" destId="{48393230-4823-48B2-8A17-E5547125C020}" srcOrd="3" destOrd="0" parTransId="{B26A535B-BCA8-401E-BD89-24689F823E21}" sibTransId="{C7FE7E47-154A-4E00-9ABD-F10A7471709E}"/>
    <dgm:cxn modelId="{F9A3088C-2CC0-4E70-A71B-6DE3DF0B31E6}" type="presOf" srcId="{53F37682-F1C6-4947-A69A-270935A36078}" destId="{7B753184-2422-4E08-B137-01507BB5AE07}" srcOrd="0" destOrd="5" presId="urn:microsoft.com/office/officeart/2005/8/layout/hList6"/>
    <dgm:cxn modelId="{908920E2-7E65-47E3-89FB-75EAF51316C0}" srcId="{D8A0C9F8-8388-458E-97C0-9E2AEA0534B3}" destId="{1B56087C-04DF-454E-95AD-14072062C84E}" srcOrd="4" destOrd="0" parTransId="{CFF77C4B-AFB5-45A8-AF91-0E267CFCAF6A}" sibTransId="{C5805A58-645B-44F2-8FBF-DABBDA609092}"/>
    <dgm:cxn modelId="{10A4B20E-7248-4298-9D1E-70FF83EBCAA7}" srcId="{D8A0C9F8-8388-458E-97C0-9E2AEA0534B3}" destId="{3F9BE671-0F56-49B2-BC92-34992947B2E2}" srcOrd="2" destOrd="0" parTransId="{D6AC6E5F-E3D7-4D92-8209-0037223D94F5}" sibTransId="{9FC261A8-EA13-43A5-9DC5-E66395302BF5}"/>
    <dgm:cxn modelId="{2092341D-134F-4187-8D30-B819761C63EC}" srcId="{2B28B931-766B-495F-8135-98820DA42F2F}" destId="{E62CB3C5-6AA2-4807-95D7-B8579F062B75}" srcOrd="4" destOrd="0" parTransId="{1E7AFE3C-6900-4AB6-B444-2372C9BAE16F}" sibTransId="{29AED0B4-34B1-45CB-9CE1-B628EEFF285F}"/>
    <dgm:cxn modelId="{408ED190-7D92-46D2-AB82-9DA9D3D7D9A3}" type="presOf" srcId="{1B56087C-04DF-454E-95AD-14072062C84E}" destId="{E581D038-31E5-4892-BFE9-B766AF34210C}" srcOrd="0" destOrd="5" presId="urn:microsoft.com/office/officeart/2005/8/layout/hList6"/>
    <dgm:cxn modelId="{C86E1563-EAAC-4F28-A98A-2B244ECCC4F9}" type="presParOf" srcId="{927243F3-9759-46BA-ACE5-71F11D7DA907}" destId="{647F3272-D453-48FB-87F0-88E14DE6E263}" srcOrd="0" destOrd="0" presId="urn:microsoft.com/office/officeart/2005/8/layout/hList6"/>
    <dgm:cxn modelId="{12399410-9F3B-4759-ACF6-3B40343A9EE4}" type="presParOf" srcId="{927243F3-9759-46BA-ACE5-71F11D7DA907}" destId="{E9122D7B-6ECC-4D78-957C-E0824394ED72}" srcOrd="1" destOrd="0" presId="urn:microsoft.com/office/officeart/2005/8/layout/hList6"/>
    <dgm:cxn modelId="{3FB0C9CB-8291-4D5A-AE82-64350F39B8CB}" type="presParOf" srcId="{927243F3-9759-46BA-ACE5-71F11D7DA907}" destId="{7B753184-2422-4E08-B137-01507BB5AE07}" srcOrd="2" destOrd="0" presId="urn:microsoft.com/office/officeart/2005/8/layout/hList6"/>
    <dgm:cxn modelId="{AE413475-F14B-4E50-B391-CA107B537355}" type="presParOf" srcId="{927243F3-9759-46BA-ACE5-71F11D7DA907}" destId="{76500A9A-78E6-410B-9D56-758A667447DC}" srcOrd="3" destOrd="0" presId="urn:microsoft.com/office/officeart/2005/8/layout/hList6"/>
    <dgm:cxn modelId="{D394B7B5-8541-41F9-9C19-9B8E4E3D4C81}" type="presParOf" srcId="{927243F3-9759-46BA-ACE5-71F11D7DA907}" destId="{E581D038-31E5-4892-BFE9-B766AF34210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4C089-15AC-4B2B-99CD-C5C7DC6900D2}">
      <dsp:nvSpPr>
        <dsp:cNvPr id="0" name=""/>
        <dsp:cNvSpPr/>
      </dsp:nvSpPr>
      <dsp:spPr>
        <a:xfrm rot="5400000">
          <a:off x="5011344" y="-1900277"/>
          <a:ext cx="116956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Спеціалісти: фахові публікації, рекомендації для МОН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Широка аудиторія: флаєр, буклет</a:t>
          </a:r>
          <a:endParaRPr lang="en-US" sz="1700" kern="1200" dirty="0"/>
        </a:p>
      </dsp:txBody>
      <dsp:txXfrm rot="5400000">
        <a:off x="5011344" y="-1900277"/>
        <a:ext cx="1169567" cy="5266944"/>
      </dsp:txXfrm>
    </dsp:sp>
    <dsp:sp modelId="{3D185D3C-766B-42FD-B33E-FCB9FAD8D3F6}">
      <dsp:nvSpPr>
        <dsp:cNvPr id="0" name=""/>
        <dsp:cNvSpPr/>
      </dsp:nvSpPr>
      <dsp:spPr>
        <a:xfrm>
          <a:off x="0" y="2215"/>
          <a:ext cx="2962656" cy="1461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Таргетування</a:t>
          </a:r>
          <a:endParaRPr lang="en-US" sz="2500" kern="1200" dirty="0"/>
        </a:p>
      </dsp:txBody>
      <dsp:txXfrm>
        <a:off x="0" y="2215"/>
        <a:ext cx="2962656" cy="1461959"/>
      </dsp:txXfrm>
    </dsp:sp>
    <dsp:sp modelId="{D2303626-D49B-4D11-8AF4-0FE604A9681D}">
      <dsp:nvSpPr>
        <dsp:cNvPr id="0" name=""/>
        <dsp:cNvSpPr/>
      </dsp:nvSpPr>
      <dsp:spPr>
        <a:xfrm rot="5400000">
          <a:off x="5011344" y="-365220"/>
          <a:ext cx="116956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Друковані матеріали, ЗМІ, вебсайт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Соціальні мережі </a:t>
          </a:r>
          <a:endParaRPr lang="en-US" sz="1700" kern="1200" dirty="0"/>
        </a:p>
      </dsp:txBody>
      <dsp:txXfrm rot="5400000">
        <a:off x="5011344" y="-365220"/>
        <a:ext cx="1169567" cy="5266944"/>
      </dsp:txXfrm>
    </dsp:sp>
    <dsp:sp modelId="{57A73D5B-CA43-4DE1-A461-55397E4DF85F}">
      <dsp:nvSpPr>
        <dsp:cNvPr id="0" name=""/>
        <dsp:cNvSpPr/>
      </dsp:nvSpPr>
      <dsp:spPr>
        <a:xfrm>
          <a:off x="0" y="1537272"/>
          <a:ext cx="2962656" cy="1461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Діверсифікація</a:t>
          </a:r>
          <a:endParaRPr lang="en-US" sz="2500" kern="1200" dirty="0"/>
        </a:p>
      </dsp:txBody>
      <dsp:txXfrm>
        <a:off x="0" y="1537272"/>
        <a:ext cx="2962656" cy="1461959"/>
      </dsp:txXfrm>
    </dsp:sp>
    <dsp:sp modelId="{213C1AC9-9A61-4E9E-979B-BA4530609537}">
      <dsp:nvSpPr>
        <dsp:cNvPr id="0" name=""/>
        <dsp:cNvSpPr/>
      </dsp:nvSpPr>
      <dsp:spPr>
        <a:xfrm rot="5400000">
          <a:off x="5011344" y="1169837"/>
          <a:ext cx="116956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Професійне середовище: конференція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Широкий загал: публічне обговорення</a:t>
          </a:r>
          <a:endParaRPr lang="en-US" sz="1700" kern="1200" dirty="0"/>
        </a:p>
      </dsp:txBody>
      <dsp:txXfrm rot="5400000">
        <a:off x="5011344" y="1169837"/>
        <a:ext cx="1169567" cy="5266944"/>
      </dsp:txXfrm>
    </dsp:sp>
    <dsp:sp modelId="{E9BB301D-1728-403A-B9A4-EF3BC4A8A070}">
      <dsp:nvSpPr>
        <dsp:cNvPr id="0" name=""/>
        <dsp:cNvSpPr/>
      </dsp:nvSpPr>
      <dsp:spPr>
        <a:xfrm>
          <a:off x="0" y="3074544"/>
          <a:ext cx="2962656" cy="14619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Масштаб</a:t>
          </a:r>
          <a:endParaRPr lang="en-US" sz="2500" kern="1200" dirty="0"/>
        </a:p>
      </dsp:txBody>
      <dsp:txXfrm>
        <a:off x="0" y="3074544"/>
        <a:ext cx="2962656" cy="14619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7C4797-B1ED-4ED0-A85E-6776D4711C39}">
      <dsp:nvSpPr>
        <dsp:cNvPr id="0" name=""/>
        <dsp:cNvSpPr/>
      </dsp:nvSpPr>
      <dsp:spPr>
        <a:xfrm>
          <a:off x="740775" y="2537"/>
          <a:ext cx="2781689" cy="1390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Output</a:t>
          </a:r>
          <a:endParaRPr lang="en-US" sz="4500" kern="1200" dirty="0"/>
        </a:p>
      </dsp:txBody>
      <dsp:txXfrm>
        <a:off x="740775" y="2537"/>
        <a:ext cx="2781689" cy="1390844"/>
      </dsp:txXfrm>
    </dsp:sp>
    <dsp:sp modelId="{1D95D7E1-BDEF-4456-96B7-1131D5A3D3E7}">
      <dsp:nvSpPr>
        <dsp:cNvPr id="0" name=""/>
        <dsp:cNvSpPr/>
      </dsp:nvSpPr>
      <dsp:spPr>
        <a:xfrm>
          <a:off x="1018944" y="1393381"/>
          <a:ext cx="278168" cy="1043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133"/>
              </a:lnTo>
              <a:lnTo>
                <a:pt x="278168" y="10431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9A288-E4D1-40B2-BBDF-8C700155D098}">
      <dsp:nvSpPr>
        <dsp:cNvPr id="0" name=""/>
        <dsp:cNvSpPr/>
      </dsp:nvSpPr>
      <dsp:spPr>
        <a:xfrm>
          <a:off x="1297113" y="1741092"/>
          <a:ext cx="2225351" cy="13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Прямий безпосередній матеріальний результат</a:t>
          </a:r>
          <a:endParaRPr lang="en-US" sz="1700" kern="1200" dirty="0"/>
        </a:p>
      </dsp:txBody>
      <dsp:txXfrm>
        <a:off x="1297113" y="1741092"/>
        <a:ext cx="2225351" cy="1390844"/>
      </dsp:txXfrm>
    </dsp:sp>
    <dsp:sp modelId="{A7A28317-3A52-4852-ACFB-7071FAF98BF9}">
      <dsp:nvSpPr>
        <dsp:cNvPr id="0" name=""/>
        <dsp:cNvSpPr/>
      </dsp:nvSpPr>
      <dsp:spPr>
        <a:xfrm>
          <a:off x="1018944" y="1393381"/>
          <a:ext cx="278168" cy="2781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689"/>
              </a:lnTo>
              <a:lnTo>
                <a:pt x="278168" y="278168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8C18-C13B-4889-B2A3-B275C458AE75}">
      <dsp:nvSpPr>
        <dsp:cNvPr id="0" name=""/>
        <dsp:cNvSpPr/>
      </dsp:nvSpPr>
      <dsp:spPr>
        <a:xfrm>
          <a:off x="1297113" y="3479648"/>
          <a:ext cx="2225351" cy="13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Підручник</a:t>
          </a:r>
          <a:endParaRPr lang="en-US" sz="1700" kern="1200" dirty="0"/>
        </a:p>
      </dsp:txBody>
      <dsp:txXfrm>
        <a:off x="1297113" y="3479648"/>
        <a:ext cx="2225351" cy="1390844"/>
      </dsp:txXfrm>
    </dsp:sp>
    <dsp:sp modelId="{BBCB2F6B-FB9D-4243-A52B-57082C9C2064}">
      <dsp:nvSpPr>
        <dsp:cNvPr id="0" name=""/>
        <dsp:cNvSpPr/>
      </dsp:nvSpPr>
      <dsp:spPr>
        <a:xfrm>
          <a:off x="4217887" y="2537"/>
          <a:ext cx="2781689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Outcome</a:t>
          </a:r>
          <a:endParaRPr lang="en-US" sz="4500" kern="1200" dirty="0"/>
        </a:p>
      </dsp:txBody>
      <dsp:txXfrm>
        <a:off x="4217887" y="2537"/>
        <a:ext cx="2781689" cy="1390844"/>
      </dsp:txXfrm>
    </dsp:sp>
    <dsp:sp modelId="{7C6650CE-711D-49F0-AEB4-A608A9299D36}">
      <dsp:nvSpPr>
        <dsp:cNvPr id="0" name=""/>
        <dsp:cNvSpPr/>
      </dsp:nvSpPr>
      <dsp:spPr>
        <a:xfrm>
          <a:off x="4496056" y="1393381"/>
          <a:ext cx="278168" cy="1043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133"/>
              </a:lnTo>
              <a:lnTo>
                <a:pt x="278168" y="10431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3BE14-30EC-4E87-8A12-5D43B31C1A75}">
      <dsp:nvSpPr>
        <dsp:cNvPr id="0" name=""/>
        <dsp:cNvSpPr/>
      </dsp:nvSpPr>
      <dsp:spPr>
        <a:xfrm>
          <a:off x="4774224" y="1741092"/>
          <a:ext cx="2225351" cy="13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Непрямий довгостроковий нематеріальний результат</a:t>
          </a:r>
          <a:endParaRPr lang="en-US" sz="1700" kern="1200" dirty="0"/>
        </a:p>
      </dsp:txBody>
      <dsp:txXfrm>
        <a:off x="4774224" y="1741092"/>
        <a:ext cx="2225351" cy="1390844"/>
      </dsp:txXfrm>
    </dsp:sp>
    <dsp:sp modelId="{2E3CC660-4114-4BFB-BA93-73983F7590A7}">
      <dsp:nvSpPr>
        <dsp:cNvPr id="0" name=""/>
        <dsp:cNvSpPr/>
      </dsp:nvSpPr>
      <dsp:spPr>
        <a:xfrm>
          <a:off x="4496056" y="1393381"/>
          <a:ext cx="278168" cy="2781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689"/>
              </a:lnTo>
              <a:lnTo>
                <a:pt x="278168" y="278168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9B5C8-291B-424E-AB01-AB69A5DBADBE}">
      <dsp:nvSpPr>
        <dsp:cNvPr id="0" name=""/>
        <dsp:cNvSpPr/>
      </dsp:nvSpPr>
      <dsp:spPr>
        <a:xfrm>
          <a:off x="4774224" y="3479648"/>
          <a:ext cx="2225351" cy="13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Знання</a:t>
          </a:r>
          <a:endParaRPr lang="en-US" sz="1700" kern="1200" dirty="0"/>
        </a:p>
      </dsp:txBody>
      <dsp:txXfrm>
        <a:off x="4774224" y="3479648"/>
        <a:ext cx="2225351" cy="13908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58FFB-0E23-4500-8274-ECAC3622379C}">
      <dsp:nvSpPr>
        <dsp:cNvPr id="0" name=""/>
        <dsp:cNvSpPr/>
      </dsp:nvSpPr>
      <dsp:spPr>
        <a:xfrm rot="5400000">
          <a:off x="5039191" y="-1935191"/>
          <a:ext cx="1113873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Розповсюдити інформацію про проект</a:t>
          </a:r>
          <a:endParaRPr lang="en-US" sz="2300" kern="1200" dirty="0"/>
        </a:p>
      </dsp:txBody>
      <dsp:txXfrm rot="5400000">
        <a:off x="5039191" y="-1935191"/>
        <a:ext cx="1113873" cy="5266944"/>
      </dsp:txXfrm>
    </dsp:sp>
    <dsp:sp modelId="{BA24D2FD-DB97-48F3-847F-89765B2E3BEF}">
      <dsp:nvSpPr>
        <dsp:cNvPr id="0" name=""/>
        <dsp:cNvSpPr/>
      </dsp:nvSpPr>
      <dsp:spPr>
        <a:xfrm>
          <a:off x="0" y="2109"/>
          <a:ext cx="2962656" cy="13923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Група 1</a:t>
          </a:r>
          <a:endParaRPr lang="en-US" sz="5000" kern="1200" dirty="0"/>
        </a:p>
      </dsp:txBody>
      <dsp:txXfrm>
        <a:off x="0" y="2109"/>
        <a:ext cx="2962656" cy="1392342"/>
      </dsp:txXfrm>
    </dsp:sp>
    <dsp:sp modelId="{22191D46-D5F7-471F-9C9C-4F53DE575D13}">
      <dsp:nvSpPr>
        <dsp:cNvPr id="0" name=""/>
        <dsp:cNvSpPr/>
      </dsp:nvSpPr>
      <dsp:spPr>
        <a:xfrm rot="5400000">
          <a:off x="5039191" y="-473232"/>
          <a:ext cx="111387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Забезпечити прозорість прийняття рішень у консорціумі </a:t>
          </a:r>
          <a:endParaRPr lang="en-US" sz="2300" kern="1200" dirty="0"/>
        </a:p>
      </dsp:txBody>
      <dsp:txXfrm rot="5400000">
        <a:off x="5039191" y="-473232"/>
        <a:ext cx="1113873" cy="5266944"/>
      </dsp:txXfrm>
    </dsp:sp>
    <dsp:sp modelId="{88239042-4268-454C-B28C-C5D492B4CBAF}">
      <dsp:nvSpPr>
        <dsp:cNvPr id="0" name=""/>
        <dsp:cNvSpPr/>
      </dsp:nvSpPr>
      <dsp:spPr>
        <a:xfrm>
          <a:off x="0" y="1464068"/>
          <a:ext cx="2962656" cy="13923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Група 2</a:t>
          </a:r>
          <a:endParaRPr lang="en-US" sz="5000" kern="1200" dirty="0"/>
        </a:p>
      </dsp:txBody>
      <dsp:txXfrm>
        <a:off x="0" y="1464068"/>
        <a:ext cx="2962656" cy="1392342"/>
      </dsp:txXfrm>
    </dsp:sp>
    <dsp:sp modelId="{A6BB135C-5969-470B-9D2E-8B39C58F3327}">
      <dsp:nvSpPr>
        <dsp:cNvPr id="0" name=""/>
        <dsp:cNvSpPr/>
      </dsp:nvSpPr>
      <dsp:spPr>
        <a:xfrm rot="5400000">
          <a:off x="5039191" y="988727"/>
          <a:ext cx="1113873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Гарантувати якість виконання завдань проекту</a:t>
          </a:r>
          <a:endParaRPr lang="en-US" sz="2300" kern="1200" dirty="0"/>
        </a:p>
      </dsp:txBody>
      <dsp:txXfrm rot="5400000">
        <a:off x="5039191" y="988727"/>
        <a:ext cx="1113873" cy="5266944"/>
      </dsp:txXfrm>
    </dsp:sp>
    <dsp:sp modelId="{21295CD5-3117-4386-9B77-AC36D76BF8CF}">
      <dsp:nvSpPr>
        <dsp:cNvPr id="0" name=""/>
        <dsp:cNvSpPr/>
      </dsp:nvSpPr>
      <dsp:spPr>
        <a:xfrm>
          <a:off x="0" y="2926028"/>
          <a:ext cx="2962656" cy="1392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Група 3</a:t>
          </a:r>
          <a:endParaRPr lang="en-US" sz="5000" kern="1200" dirty="0"/>
        </a:p>
      </dsp:txBody>
      <dsp:txXfrm>
        <a:off x="0" y="2926028"/>
        <a:ext cx="2962656" cy="13923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5D9F2-D9EE-4BA3-BDC5-AA9311B5AC42}">
      <dsp:nvSpPr>
        <dsp:cNvPr id="0" name=""/>
        <dsp:cNvSpPr/>
      </dsp:nvSpPr>
      <dsp:spPr>
        <a:xfrm>
          <a:off x="6803528" y="482078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9B65F-105C-4313-9CF8-4D51A4B770CD}">
      <dsp:nvSpPr>
        <dsp:cNvPr id="0" name=""/>
        <dsp:cNvSpPr/>
      </dsp:nvSpPr>
      <dsp:spPr>
        <a:xfrm>
          <a:off x="5634632" y="482078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C6A5D-5D05-43EF-ACC0-4C63748AC5A5}">
      <dsp:nvSpPr>
        <dsp:cNvPr id="0" name=""/>
        <dsp:cNvSpPr/>
      </dsp:nvSpPr>
      <dsp:spPr>
        <a:xfrm>
          <a:off x="6757808" y="3049905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37375-FCF4-4856-8D49-B661C1F66786}">
      <dsp:nvSpPr>
        <dsp:cNvPr id="0" name=""/>
        <dsp:cNvSpPr/>
      </dsp:nvSpPr>
      <dsp:spPr>
        <a:xfrm>
          <a:off x="4465736" y="1279028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2337792" y="379094"/>
              </a:lnTo>
              <a:lnTo>
                <a:pt x="2337792" y="556288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BA32D-FB03-4F3A-A812-B6F084D61616}">
      <dsp:nvSpPr>
        <dsp:cNvPr id="0" name=""/>
        <dsp:cNvSpPr/>
      </dsp:nvSpPr>
      <dsp:spPr>
        <a:xfrm>
          <a:off x="2127944" y="482078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03F-79C4-42C5-A4D3-DA44ADCB711D}">
      <dsp:nvSpPr>
        <dsp:cNvPr id="0" name=""/>
        <dsp:cNvSpPr/>
      </dsp:nvSpPr>
      <dsp:spPr>
        <a:xfrm>
          <a:off x="959048" y="482078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AF1D1-3396-4C8D-85AD-A69F3773A262}">
      <dsp:nvSpPr>
        <dsp:cNvPr id="0" name=""/>
        <dsp:cNvSpPr/>
      </dsp:nvSpPr>
      <dsp:spPr>
        <a:xfrm>
          <a:off x="2082224" y="3049905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00E93-E3A3-4A0E-83A7-9F60AEE1688B}">
      <dsp:nvSpPr>
        <dsp:cNvPr id="0" name=""/>
        <dsp:cNvSpPr/>
      </dsp:nvSpPr>
      <dsp:spPr>
        <a:xfrm>
          <a:off x="2127944" y="1279028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F24CC-271B-4EFC-9D5A-3158D9F1A965}">
      <dsp:nvSpPr>
        <dsp:cNvPr id="0" name=""/>
        <dsp:cNvSpPr/>
      </dsp:nvSpPr>
      <dsp:spPr>
        <a:xfrm>
          <a:off x="3509367" y="64438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DBC91-4A85-4A4D-855E-68FBA322B2E8}">
      <dsp:nvSpPr>
        <dsp:cNvPr id="0" name=""/>
        <dsp:cNvSpPr/>
      </dsp:nvSpPr>
      <dsp:spPr>
        <a:xfrm>
          <a:off x="3721893" y="266339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ВПЛИВ</a:t>
          </a:r>
          <a:endParaRPr lang="en-US" sz="1700" b="1" kern="1200" dirty="0"/>
        </a:p>
      </dsp:txBody>
      <dsp:txXfrm>
        <a:off x="3721893" y="266339"/>
        <a:ext cx="1912739" cy="1214589"/>
      </dsp:txXfrm>
    </dsp:sp>
    <dsp:sp modelId="{D8D0D53F-A1C3-436A-BD07-C2785750E074}">
      <dsp:nvSpPr>
        <dsp:cNvPr id="0" name=""/>
        <dsp:cNvSpPr/>
      </dsp:nvSpPr>
      <dsp:spPr>
        <a:xfrm>
          <a:off x="1171575" y="1835316"/>
          <a:ext cx="1912739" cy="1214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2B3D-A325-4063-9347-0DB7501D4A02}">
      <dsp:nvSpPr>
        <dsp:cNvPr id="0" name=""/>
        <dsp:cNvSpPr/>
      </dsp:nvSpPr>
      <dsp:spPr>
        <a:xfrm>
          <a:off x="1384101" y="203721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700" kern="1200" dirty="0" smtClean="0"/>
            <a:t>Коротко-строковий</a:t>
          </a:r>
          <a:endParaRPr lang="en-US" sz="17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84101" y="2037216"/>
        <a:ext cx="1912739" cy="1214589"/>
      </dsp:txXfrm>
    </dsp:sp>
    <dsp:sp modelId="{F4502ED4-FD70-4405-B368-E7B452770489}">
      <dsp:nvSpPr>
        <dsp:cNvPr id="0" name=""/>
        <dsp:cNvSpPr/>
      </dsp:nvSpPr>
      <dsp:spPr>
        <a:xfrm>
          <a:off x="1171575" y="3606194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0C64C-5426-4881-BBCA-1628DA5FBB42}">
      <dsp:nvSpPr>
        <dsp:cNvPr id="0" name=""/>
        <dsp:cNvSpPr/>
      </dsp:nvSpPr>
      <dsp:spPr>
        <a:xfrm>
          <a:off x="1384101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Заходи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Цільові групи</a:t>
          </a:r>
          <a:endParaRPr lang="en-US" sz="1700" kern="1200" dirty="0"/>
        </a:p>
      </dsp:txBody>
      <dsp:txXfrm>
        <a:off x="1384101" y="3808094"/>
        <a:ext cx="1912739" cy="1214589"/>
      </dsp:txXfrm>
    </dsp:sp>
    <dsp:sp modelId="{78ACA0DD-F46B-4E2F-A8EE-28F426A303AE}">
      <dsp:nvSpPr>
        <dsp:cNvPr id="0" name=""/>
        <dsp:cNvSpPr/>
      </dsp:nvSpPr>
      <dsp:spPr>
        <a:xfrm>
          <a:off x="2678" y="5377071"/>
          <a:ext cx="1912739" cy="12145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AFFCC-9FB0-4299-BC14-CCA0D99D3F48}">
      <dsp:nvSpPr>
        <dsp:cNvPr id="0" name=""/>
        <dsp:cNvSpPr/>
      </dsp:nvSpPr>
      <dsp:spPr>
        <a:xfrm>
          <a:off x="215205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Кількісні індикатори</a:t>
          </a:r>
          <a:endParaRPr lang="en-US" sz="1700" kern="1200" dirty="0"/>
        </a:p>
      </dsp:txBody>
      <dsp:txXfrm>
        <a:off x="215205" y="5578971"/>
        <a:ext cx="1912739" cy="1214589"/>
      </dsp:txXfrm>
    </dsp:sp>
    <dsp:sp modelId="{19E5407A-6000-4D92-9F97-16C2BDD1AEFB}">
      <dsp:nvSpPr>
        <dsp:cNvPr id="0" name=""/>
        <dsp:cNvSpPr/>
      </dsp:nvSpPr>
      <dsp:spPr>
        <a:xfrm>
          <a:off x="2340471" y="5377071"/>
          <a:ext cx="1912739" cy="12145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29920-ADE0-46D3-B9E7-3272C9D8CB99}">
      <dsp:nvSpPr>
        <dsp:cNvPr id="0" name=""/>
        <dsp:cNvSpPr/>
      </dsp:nvSpPr>
      <dsp:spPr>
        <a:xfrm>
          <a:off x="2552997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Якісні індикатори</a:t>
          </a:r>
          <a:endParaRPr lang="en-US" sz="1700" kern="1200" dirty="0"/>
        </a:p>
      </dsp:txBody>
      <dsp:txXfrm>
        <a:off x="2552997" y="5578971"/>
        <a:ext cx="1912739" cy="1214589"/>
      </dsp:txXfrm>
    </dsp:sp>
    <dsp:sp modelId="{87E87B26-AFC5-4D2F-94E1-3E396E6ECDE4}">
      <dsp:nvSpPr>
        <dsp:cNvPr id="0" name=""/>
        <dsp:cNvSpPr/>
      </dsp:nvSpPr>
      <dsp:spPr>
        <a:xfrm>
          <a:off x="5847159" y="1835316"/>
          <a:ext cx="1912739" cy="1214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2292-A935-40D5-AA81-FEB1C225AC8A}">
      <dsp:nvSpPr>
        <dsp:cNvPr id="0" name=""/>
        <dsp:cNvSpPr/>
      </dsp:nvSpPr>
      <dsp:spPr>
        <a:xfrm>
          <a:off x="6059685" y="203721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700" kern="1200" dirty="0" smtClean="0"/>
            <a:t>Довго-строковий</a:t>
          </a:r>
          <a:endParaRPr lang="en-US" sz="17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059685" y="2037216"/>
        <a:ext cx="1912739" cy="1214589"/>
      </dsp:txXfrm>
    </dsp:sp>
    <dsp:sp modelId="{B8A41841-475E-40EC-9D2B-FBCD6AEDAFC3}">
      <dsp:nvSpPr>
        <dsp:cNvPr id="0" name=""/>
        <dsp:cNvSpPr/>
      </dsp:nvSpPr>
      <dsp:spPr>
        <a:xfrm>
          <a:off x="5847159" y="3606194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2FAE7-1EA8-4C9F-A435-301C8FF671A5}">
      <dsp:nvSpPr>
        <dsp:cNvPr id="0" name=""/>
        <dsp:cNvSpPr/>
      </dsp:nvSpPr>
      <dsp:spPr>
        <a:xfrm>
          <a:off x="6059685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Заходи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Цільові групи</a:t>
          </a:r>
          <a:endParaRPr lang="en-US" sz="1700" kern="1200" dirty="0"/>
        </a:p>
      </dsp:txBody>
      <dsp:txXfrm>
        <a:off x="6059685" y="3808094"/>
        <a:ext cx="1912739" cy="1214589"/>
      </dsp:txXfrm>
    </dsp:sp>
    <dsp:sp modelId="{3F621F0E-2834-4128-9D4E-0310BDD5C4D1}">
      <dsp:nvSpPr>
        <dsp:cNvPr id="0" name=""/>
        <dsp:cNvSpPr/>
      </dsp:nvSpPr>
      <dsp:spPr>
        <a:xfrm>
          <a:off x="4678263" y="5377071"/>
          <a:ext cx="1912739" cy="12145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A959-AF79-42DA-881B-639491EB8405}">
      <dsp:nvSpPr>
        <dsp:cNvPr id="0" name=""/>
        <dsp:cNvSpPr/>
      </dsp:nvSpPr>
      <dsp:spPr>
        <a:xfrm>
          <a:off x="4890789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Кількісні індикатори</a:t>
          </a:r>
          <a:endParaRPr lang="en-US" sz="1700" kern="1200" dirty="0"/>
        </a:p>
      </dsp:txBody>
      <dsp:txXfrm>
        <a:off x="4890789" y="5578971"/>
        <a:ext cx="1912739" cy="1214589"/>
      </dsp:txXfrm>
    </dsp:sp>
    <dsp:sp modelId="{63F73BAD-46C1-4FC3-AAEF-AD8B4B845E47}">
      <dsp:nvSpPr>
        <dsp:cNvPr id="0" name=""/>
        <dsp:cNvSpPr/>
      </dsp:nvSpPr>
      <dsp:spPr>
        <a:xfrm>
          <a:off x="7016055" y="5377071"/>
          <a:ext cx="1912739" cy="12145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4DFC9-FBA0-4F85-8B07-C6445FDAAA4C}">
      <dsp:nvSpPr>
        <dsp:cNvPr id="0" name=""/>
        <dsp:cNvSpPr/>
      </dsp:nvSpPr>
      <dsp:spPr>
        <a:xfrm>
          <a:off x="7228582" y="557897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Якісні індикатори</a:t>
          </a:r>
          <a:endParaRPr lang="en-US" sz="1700" kern="1200" dirty="0"/>
        </a:p>
      </dsp:txBody>
      <dsp:txXfrm>
        <a:off x="7228582" y="5578971"/>
        <a:ext cx="1912739" cy="12145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28564-EDF6-4202-B701-C32F782639AA}">
      <dsp:nvSpPr>
        <dsp:cNvPr id="0" name=""/>
        <dsp:cNvSpPr/>
      </dsp:nvSpPr>
      <dsp:spPr>
        <a:xfrm rot="16200000">
          <a:off x="1169906" y="-1169906"/>
          <a:ext cx="2124236" cy="446404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Попит на продукт/послугу</a:t>
          </a:r>
          <a:endParaRPr lang="en-US" sz="3200" kern="1200" dirty="0"/>
        </a:p>
      </dsp:txBody>
      <dsp:txXfrm rot="16200000">
        <a:off x="1435436" y="-1435436"/>
        <a:ext cx="1593177" cy="4464049"/>
      </dsp:txXfrm>
    </dsp:sp>
    <dsp:sp modelId="{6D00893E-EF2E-4098-A9F3-6B45E7F922E4}">
      <dsp:nvSpPr>
        <dsp:cNvPr id="0" name=""/>
        <dsp:cNvSpPr/>
      </dsp:nvSpPr>
      <dsp:spPr>
        <a:xfrm>
          <a:off x="4464049" y="0"/>
          <a:ext cx="4464049" cy="212423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Доступ до ресурсів</a:t>
          </a:r>
          <a:endParaRPr lang="en-US" sz="3200" kern="1200" dirty="0"/>
        </a:p>
      </dsp:txBody>
      <dsp:txXfrm>
        <a:off x="4464049" y="0"/>
        <a:ext cx="4464049" cy="1593177"/>
      </dsp:txXfrm>
    </dsp:sp>
    <dsp:sp modelId="{006660DD-B28D-4915-8C65-6424DDED82C0}">
      <dsp:nvSpPr>
        <dsp:cNvPr id="0" name=""/>
        <dsp:cNvSpPr/>
      </dsp:nvSpPr>
      <dsp:spPr>
        <a:xfrm rot="10800000">
          <a:off x="0" y="2124236"/>
          <a:ext cx="4464049" cy="212423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Стабільність контингенту</a:t>
          </a:r>
          <a:endParaRPr lang="en-US" sz="3200" kern="1200" dirty="0"/>
        </a:p>
      </dsp:txBody>
      <dsp:txXfrm rot="10800000">
        <a:off x="0" y="2655295"/>
        <a:ext cx="4464049" cy="1593177"/>
      </dsp:txXfrm>
    </dsp:sp>
    <dsp:sp modelId="{AFBA970A-DD5C-4AD9-96CC-50956EC7A332}">
      <dsp:nvSpPr>
        <dsp:cNvPr id="0" name=""/>
        <dsp:cNvSpPr/>
      </dsp:nvSpPr>
      <dsp:spPr>
        <a:xfrm rot="5400000">
          <a:off x="5633956" y="954329"/>
          <a:ext cx="2124236" cy="446404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Визнання результату</a:t>
          </a:r>
          <a:endParaRPr lang="en-US" sz="3200" kern="1200" dirty="0"/>
        </a:p>
      </dsp:txBody>
      <dsp:txXfrm rot="5400000">
        <a:off x="5899486" y="1219859"/>
        <a:ext cx="1593177" cy="4464049"/>
      </dsp:txXfrm>
    </dsp:sp>
    <dsp:sp modelId="{D6013CB1-DB17-46E4-9512-86FF8820253A}">
      <dsp:nvSpPr>
        <dsp:cNvPr id="0" name=""/>
        <dsp:cNvSpPr/>
      </dsp:nvSpPr>
      <dsp:spPr>
        <a:xfrm>
          <a:off x="3124834" y="1593177"/>
          <a:ext cx="2678430" cy="106211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Фінансування</a:t>
          </a:r>
          <a:endParaRPr lang="en-US" sz="2700" kern="1200" dirty="0"/>
        </a:p>
      </dsp:txBody>
      <dsp:txXfrm>
        <a:off x="3124834" y="1593177"/>
        <a:ext cx="2678430" cy="10621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BE5569-ABAA-437B-8377-B3A4AF2A307C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9DAF6-B12B-4D98-B0CF-ABFB5142F98A}">
      <dsp:nvSpPr>
        <dsp:cNvPr id="0" name=""/>
        <dsp:cNvSpPr/>
      </dsp:nvSpPr>
      <dsp:spPr>
        <a:xfrm>
          <a:off x="2162175" y="0"/>
          <a:ext cx="6067424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Національний/ регіональний рівень</a:t>
          </a:r>
          <a:endParaRPr lang="en-US" sz="2200" kern="1200" dirty="0"/>
        </a:p>
      </dsp:txBody>
      <dsp:txXfrm>
        <a:off x="2162175" y="0"/>
        <a:ext cx="3033712" cy="1297307"/>
      </dsp:txXfrm>
    </dsp:sp>
    <dsp:sp modelId="{A6F91A7E-8B36-4D62-A3A2-E2F12F780D1D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9C851-26A0-4022-8F59-33EE02D25528}">
      <dsp:nvSpPr>
        <dsp:cNvPr id="0" name=""/>
        <dsp:cNvSpPr/>
      </dsp:nvSpPr>
      <dsp:spPr>
        <a:xfrm>
          <a:off x="2162175" y="1297307"/>
          <a:ext cx="6067424" cy="2810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Локальний рівень</a:t>
          </a:r>
          <a:endParaRPr lang="en-US" sz="2200" kern="1200" dirty="0"/>
        </a:p>
      </dsp:txBody>
      <dsp:txXfrm>
        <a:off x="2162175" y="1297307"/>
        <a:ext cx="3033712" cy="1297303"/>
      </dsp:txXfrm>
    </dsp:sp>
    <dsp:sp modelId="{DD0C8088-593A-47A9-BCE7-BC7141E13F90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FAC81-7DE1-4520-B1A2-CB18079925F7}">
      <dsp:nvSpPr>
        <dsp:cNvPr id="0" name=""/>
        <dsp:cNvSpPr/>
      </dsp:nvSpPr>
      <dsp:spPr>
        <a:xfrm>
          <a:off x="2162175" y="2594611"/>
          <a:ext cx="6067424" cy="129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Рівень проекту</a:t>
          </a:r>
          <a:endParaRPr lang="en-US" sz="2200" kern="1200" dirty="0"/>
        </a:p>
      </dsp:txBody>
      <dsp:txXfrm>
        <a:off x="2162175" y="2594611"/>
        <a:ext cx="3033712" cy="1297303"/>
      </dsp:txXfrm>
    </dsp:sp>
    <dsp:sp modelId="{28A3810F-9B4A-41FD-9542-F299058EB44F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Фактори, вплив на які обмежено</a:t>
          </a:r>
          <a:endParaRPr lang="en-US" sz="2100" kern="1200" dirty="0"/>
        </a:p>
      </dsp:txBody>
      <dsp:txXfrm>
        <a:off x="5195887" y="0"/>
        <a:ext cx="3033712" cy="1297307"/>
      </dsp:txXfrm>
    </dsp:sp>
    <dsp:sp modelId="{A657BAF4-510D-4B65-ACC3-8F51602632ED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Фактори, на які ви можете впливати опосередковано</a:t>
          </a:r>
          <a:endParaRPr lang="en-US" sz="2100" kern="1200" dirty="0"/>
        </a:p>
      </dsp:txBody>
      <dsp:txXfrm>
        <a:off x="5195887" y="1297307"/>
        <a:ext cx="3033712" cy="1297303"/>
      </dsp:txXfrm>
    </dsp:sp>
    <dsp:sp modelId="{5B58E5E8-8DF0-43FF-82D7-35AD6755A87F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Фактори, на які ви можете впливати безпосередньо</a:t>
          </a:r>
          <a:endParaRPr lang="en-US" sz="2100" kern="1200" dirty="0"/>
        </a:p>
      </dsp:txBody>
      <dsp:txXfrm>
        <a:off x="5195887" y="2594611"/>
        <a:ext cx="3033712" cy="12973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02759-8E10-4ACD-878C-6D97F45A75CB}">
      <dsp:nvSpPr>
        <dsp:cNvPr id="0" name=""/>
        <dsp:cNvSpPr/>
      </dsp:nvSpPr>
      <dsp:spPr>
        <a:xfrm rot="16200000">
          <a:off x="976312" y="-976312"/>
          <a:ext cx="2162175" cy="41147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Курс внесено до навчального плану</a:t>
          </a:r>
          <a:endParaRPr lang="en-US" sz="2400" kern="1200" dirty="0"/>
        </a:p>
      </dsp:txBody>
      <dsp:txXfrm rot="16200000">
        <a:off x="1246584" y="-1246584"/>
        <a:ext cx="1621631" cy="4114799"/>
      </dsp:txXfrm>
    </dsp:sp>
    <dsp:sp modelId="{854FC343-7B9C-498B-BC50-8726CF3ED02C}">
      <dsp:nvSpPr>
        <dsp:cNvPr id="0" name=""/>
        <dsp:cNvSpPr/>
      </dsp:nvSpPr>
      <dsp:spPr>
        <a:xfrm>
          <a:off x="4114799" y="0"/>
          <a:ext cx="4114799" cy="216217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Розроблено нові допоміжні матеріали або суміжні курси</a:t>
          </a:r>
          <a:endParaRPr lang="en-US" sz="2400" kern="1200" dirty="0"/>
        </a:p>
      </dsp:txBody>
      <dsp:txXfrm>
        <a:off x="4114799" y="0"/>
        <a:ext cx="4114799" cy="1621631"/>
      </dsp:txXfrm>
    </dsp:sp>
    <dsp:sp modelId="{7BF3E557-6B6F-4993-96CD-0C9C4CB94F2C}">
      <dsp:nvSpPr>
        <dsp:cNvPr id="0" name=""/>
        <dsp:cNvSpPr/>
      </dsp:nvSpPr>
      <dsp:spPr>
        <a:xfrm rot="10800000">
          <a:off x="0" y="2162175"/>
          <a:ext cx="4114799" cy="216217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Веб-сайт проекту утримується, ресурси доступні</a:t>
          </a:r>
          <a:endParaRPr lang="en-US" sz="2400" kern="1200" dirty="0"/>
        </a:p>
      </dsp:txBody>
      <dsp:txXfrm rot="10800000">
        <a:off x="0" y="2702718"/>
        <a:ext cx="4114799" cy="1621631"/>
      </dsp:txXfrm>
    </dsp:sp>
    <dsp:sp modelId="{24C670A9-9DB9-4EDD-B30A-40A04FD2B8F3}">
      <dsp:nvSpPr>
        <dsp:cNvPr id="0" name=""/>
        <dsp:cNvSpPr/>
      </dsp:nvSpPr>
      <dsp:spPr>
        <a:xfrm rot="5400000">
          <a:off x="5091112" y="1185862"/>
          <a:ext cx="2162175" cy="41147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Курс впроваджено в інших вишах </a:t>
          </a:r>
          <a:endParaRPr lang="en-US" sz="2400" kern="1200" dirty="0"/>
        </a:p>
      </dsp:txBody>
      <dsp:txXfrm rot="5400000">
        <a:off x="5361384" y="1456134"/>
        <a:ext cx="1621631" cy="4114799"/>
      </dsp:txXfrm>
    </dsp:sp>
    <dsp:sp modelId="{5DB090D8-8D57-4D45-9D86-DF95C0D3F45C}">
      <dsp:nvSpPr>
        <dsp:cNvPr id="0" name=""/>
        <dsp:cNvSpPr/>
      </dsp:nvSpPr>
      <dsp:spPr>
        <a:xfrm>
          <a:off x="2880359" y="1621631"/>
          <a:ext cx="2468880" cy="108108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Нові проекти</a:t>
          </a:r>
          <a:endParaRPr lang="en-US" sz="2400" kern="1200" dirty="0"/>
        </a:p>
      </dsp:txBody>
      <dsp:txXfrm>
        <a:off x="2880359" y="1621631"/>
        <a:ext cx="2468880" cy="10810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BA5D2-81E5-4EE3-B83E-415A3FC15D1C}">
      <dsp:nvSpPr>
        <dsp:cNvPr id="0" name=""/>
        <dsp:cNvSpPr/>
      </dsp:nvSpPr>
      <dsp:spPr>
        <a:xfrm>
          <a:off x="4277" y="109"/>
          <a:ext cx="9135445" cy="1294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Підготувати консорціум до роботи</a:t>
          </a:r>
          <a:endParaRPr lang="en-US" sz="3900" kern="1200" dirty="0"/>
        </a:p>
      </dsp:txBody>
      <dsp:txXfrm>
        <a:off x="4277" y="109"/>
        <a:ext cx="9135445" cy="1294246"/>
      </dsp:txXfrm>
    </dsp:sp>
    <dsp:sp modelId="{C69DEFB1-DFEE-4209-AE1A-0400F13C36B5}">
      <dsp:nvSpPr>
        <dsp:cNvPr id="0" name=""/>
        <dsp:cNvSpPr/>
      </dsp:nvSpPr>
      <dsp:spPr>
        <a:xfrm>
          <a:off x="4277" y="1390993"/>
          <a:ext cx="9135445" cy="12942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Kick-off meeting</a:t>
          </a:r>
          <a:r>
            <a:rPr lang="uk-UA" sz="2800" kern="1200" dirty="0" smtClean="0"/>
            <a:t>: розподіл обов</a:t>
          </a:r>
          <a:r>
            <a:rPr lang="en-US" sz="2800" kern="1200" dirty="0" smtClean="0"/>
            <a:t>’</a:t>
          </a:r>
          <a:r>
            <a:rPr lang="uk-UA" sz="2800" kern="1200" dirty="0" smtClean="0"/>
            <a:t>язків та коштів, комунікація, звітність, план</a:t>
          </a:r>
          <a:endParaRPr lang="en-US" sz="2800" kern="1200" dirty="0"/>
        </a:p>
      </dsp:txBody>
      <dsp:txXfrm>
        <a:off x="4277" y="1390993"/>
        <a:ext cx="9135445" cy="1294246"/>
      </dsp:txXfrm>
    </dsp:sp>
    <dsp:sp modelId="{FC17B6E6-2532-47EA-9AC6-59DCA3DDFF70}">
      <dsp:nvSpPr>
        <dsp:cNvPr id="0" name=""/>
        <dsp:cNvSpPr/>
      </dsp:nvSpPr>
      <dsp:spPr>
        <a:xfrm>
          <a:off x="4277" y="2781876"/>
          <a:ext cx="6027664" cy="12942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Кількість учасників</a:t>
          </a:r>
          <a:endParaRPr lang="en-US" sz="2800" kern="1200" dirty="0"/>
        </a:p>
      </dsp:txBody>
      <dsp:txXfrm>
        <a:off x="4277" y="2781876"/>
        <a:ext cx="6027664" cy="1294246"/>
      </dsp:txXfrm>
    </dsp:sp>
    <dsp:sp modelId="{C17E4050-9F68-4B2E-A1D9-FCC151F2CC19}">
      <dsp:nvSpPr>
        <dsp:cNvPr id="0" name=""/>
        <dsp:cNvSpPr/>
      </dsp:nvSpPr>
      <dsp:spPr>
        <a:xfrm>
          <a:off x="4277" y="4172760"/>
          <a:ext cx="2982515" cy="1294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Візи та квитки: трансляція онлайн</a:t>
          </a:r>
          <a:endParaRPr lang="en-US" sz="2100" kern="1200" dirty="0"/>
        </a:p>
      </dsp:txBody>
      <dsp:txXfrm>
        <a:off x="4277" y="4172760"/>
        <a:ext cx="2982515" cy="1294246"/>
      </dsp:txXfrm>
    </dsp:sp>
    <dsp:sp modelId="{26B63D74-031F-40EE-9457-88710F14DDC0}">
      <dsp:nvSpPr>
        <dsp:cNvPr id="0" name=""/>
        <dsp:cNvSpPr/>
      </dsp:nvSpPr>
      <dsp:spPr>
        <a:xfrm>
          <a:off x="4277" y="5563644"/>
          <a:ext cx="2982515" cy="129424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Протокол </a:t>
          </a:r>
          <a:r>
            <a:rPr lang="en-US" sz="2100" kern="1200" dirty="0" smtClean="0"/>
            <a:t>Kick-off meeting</a:t>
          </a:r>
          <a:endParaRPr lang="en-US" sz="2100" kern="1200" dirty="0"/>
        </a:p>
      </dsp:txBody>
      <dsp:txXfrm>
        <a:off x="4277" y="5563644"/>
        <a:ext cx="2982515" cy="1294246"/>
      </dsp:txXfrm>
    </dsp:sp>
    <dsp:sp modelId="{C1DC97EF-ED12-4B34-8253-C9C8A9AC0719}">
      <dsp:nvSpPr>
        <dsp:cNvPr id="0" name=""/>
        <dsp:cNvSpPr/>
      </dsp:nvSpPr>
      <dsp:spPr>
        <a:xfrm>
          <a:off x="3049425" y="4172760"/>
          <a:ext cx="2982515" cy="1294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Пасивні учасники: письмові пропозиції</a:t>
          </a:r>
          <a:endParaRPr lang="en-US" sz="2100" kern="1200" dirty="0"/>
        </a:p>
      </dsp:txBody>
      <dsp:txXfrm>
        <a:off x="3049425" y="4172760"/>
        <a:ext cx="2982515" cy="1294246"/>
      </dsp:txXfrm>
    </dsp:sp>
    <dsp:sp modelId="{B823694A-8CF7-4531-9F76-973E3B31C0D7}">
      <dsp:nvSpPr>
        <dsp:cNvPr id="0" name=""/>
        <dsp:cNvSpPr/>
      </dsp:nvSpPr>
      <dsp:spPr>
        <a:xfrm>
          <a:off x="3049425" y="5563644"/>
          <a:ext cx="2982515" cy="129424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Меморандум про співпрацю</a:t>
          </a:r>
          <a:endParaRPr lang="en-US" sz="2100" kern="1200" dirty="0"/>
        </a:p>
      </dsp:txBody>
      <dsp:txXfrm>
        <a:off x="3049425" y="5563644"/>
        <a:ext cx="2982515" cy="1294246"/>
      </dsp:txXfrm>
    </dsp:sp>
    <dsp:sp modelId="{7C88ABE6-66BC-4D9A-965C-01AFF7B7E1AD}">
      <dsp:nvSpPr>
        <dsp:cNvPr id="0" name=""/>
        <dsp:cNvSpPr/>
      </dsp:nvSpPr>
      <dsp:spPr>
        <a:xfrm>
          <a:off x="6157207" y="2781876"/>
          <a:ext cx="2982515" cy="12942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Фідбек</a:t>
          </a:r>
          <a:endParaRPr lang="en-US" sz="2800" kern="1200" dirty="0"/>
        </a:p>
      </dsp:txBody>
      <dsp:txXfrm>
        <a:off x="6157207" y="2781876"/>
        <a:ext cx="2982515" cy="1294246"/>
      </dsp:txXfrm>
    </dsp:sp>
    <dsp:sp modelId="{DF5C2479-9822-402C-A375-37D65C334227}">
      <dsp:nvSpPr>
        <dsp:cNvPr id="0" name=""/>
        <dsp:cNvSpPr/>
      </dsp:nvSpPr>
      <dsp:spPr>
        <a:xfrm>
          <a:off x="6157207" y="4172760"/>
          <a:ext cx="2982515" cy="1294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Суперечки: якість консорціуму</a:t>
          </a:r>
          <a:endParaRPr lang="en-US" sz="2100" kern="1200" dirty="0"/>
        </a:p>
      </dsp:txBody>
      <dsp:txXfrm>
        <a:off x="6157207" y="4172760"/>
        <a:ext cx="2982515" cy="1294246"/>
      </dsp:txXfrm>
    </dsp:sp>
    <dsp:sp modelId="{3AE71E26-3213-4A37-8A73-163A92F00A6E}">
      <dsp:nvSpPr>
        <dsp:cNvPr id="0" name=""/>
        <dsp:cNvSpPr/>
      </dsp:nvSpPr>
      <dsp:spPr>
        <a:xfrm>
          <a:off x="6157207" y="5563644"/>
          <a:ext cx="2982515" cy="129424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Форма оцінювання якості</a:t>
          </a:r>
          <a:endParaRPr lang="en-US" sz="2100" kern="1200" dirty="0"/>
        </a:p>
      </dsp:txBody>
      <dsp:txXfrm>
        <a:off x="6157207" y="5563644"/>
        <a:ext cx="2982515" cy="12942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7F3272-D453-48FB-87F0-88E14DE6E263}">
      <dsp:nvSpPr>
        <dsp:cNvPr id="0" name=""/>
        <dsp:cNvSpPr/>
      </dsp:nvSpPr>
      <dsp:spPr>
        <a:xfrm rot="16200000">
          <a:off x="-1090401" y="1091517"/>
          <a:ext cx="5085184" cy="290214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348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Підготовча стадія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Завдання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Заходи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Індикатори прогресу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Ризики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Результати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Вплив</a:t>
          </a:r>
          <a:endParaRPr lang="en-US" sz="1800" kern="1200" dirty="0"/>
        </a:p>
      </dsp:txBody>
      <dsp:txXfrm rot="16200000">
        <a:off x="-1090401" y="1091517"/>
        <a:ext cx="5085184" cy="2902148"/>
      </dsp:txXfrm>
    </dsp:sp>
    <dsp:sp modelId="{7B753184-2422-4E08-B137-01507BB5AE07}">
      <dsp:nvSpPr>
        <dsp:cNvPr id="0" name=""/>
        <dsp:cNvSpPr/>
      </dsp:nvSpPr>
      <dsp:spPr>
        <a:xfrm rot="16200000">
          <a:off x="2029407" y="1091517"/>
          <a:ext cx="5085184" cy="2902148"/>
        </a:xfrm>
        <a:prstGeom prst="flowChartManualOperation">
          <a:avLst/>
        </a:prstGeom>
        <a:solidFill>
          <a:schemeClr val="tx1">
            <a:lumMod val="65000"/>
            <a:lumOff val="3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348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Виконавча стадія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Завдання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Заходи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Індикатори прогресу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Ризики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Результати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Вплив</a:t>
          </a:r>
          <a:endParaRPr lang="en-US" sz="1800" kern="1200" dirty="0"/>
        </a:p>
      </dsp:txBody>
      <dsp:txXfrm rot="16200000">
        <a:off x="2029407" y="1091517"/>
        <a:ext cx="5085184" cy="2902148"/>
      </dsp:txXfrm>
    </dsp:sp>
    <dsp:sp modelId="{E581D038-31E5-4892-BFE9-B766AF34210C}">
      <dsp:nvSpPr>
        <dsp:cNvPr id="0" name=""/>
        <dsp:cNvSpPr/>
      </dsp:nvSpPr>
      <dsp:spPr>
        <a:xfrm rot="16200000">
          <a:off x="5149217" y="1091517"/>
          <a:ext cx="5085184" cy="2902148"/>
        </a:xfrm>
        <a:prstGeom prst="flowChartManualOperation">
          <a:avLst/>
        </a:prstGeom>
        <a:solidFill>
          <a:schemeClr val="tx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348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Завершення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Завдання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Заходи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Індикатори прогресу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Ризики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Результати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Вплив</a:t>
          </a:r>
          <a:endParaRPr lang="en-US" sz="1800" kern="1200" dirty="0"/>
        </a:p>
      </dsp:txBody>
      <dsp:txXfrm rot="16200000">
        <a:off x="5149217" y="1091517"/>
        <a:ext cx="5085184" cy="290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Інформаційне забезпечення проекту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 12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</a:t>
            </a:r>
            <a:r>
              <a:rPr lang="uk-UA" dirty="0" smtClean="0"/>
              <a:t>ії усталеності впливу й результатів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950" y="1700807"/>
          <a:ext cx="8928100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впливу на усталеність результатів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95536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Характер та інтенсивність заходів, що здійснюватимуться після завершення проекту</a:t>
            </a:r>
          </a:p>
          <a:p>
            <a:pPr>
              <a:buFontTx/>
              <a:buChar char="-"/>
            </a:pPr>
            <a:r>
              <a:rPr lang="uk-UA" dirty="0" smtClean="0"/>
              <a:t>Заходи здійснюються; </a:t>
            </a:r>
          </a:p>
          <a:p>
            <a:pPr>
              <a:buFontTx/>
              <a:buChar char="-"/>
            </a:pPr>
            <a:r>
              <a:rPr lang="uk-UA" dirty="0" smtClean="0"/>
              <a:t>Кількісний та якісний розвиток забезпечується; </a:t>
            </a:r>
          </a:p>
          <a:p>
            <a:pPr>
              <a:buFontTx/>
              <a:buChar char="-"/>
            </a:pPr>
            <a:r>
              <a:rPr lang="uk-UA" dirty="0" smtClean="0"/>
              <a:t>Розповсюдження результатів продовжується</a:t>
            </a:r>
          </a:p>
          <a:p>
            <a:r>
              <a:rPr lang="uk-UA" dirty="0" smtClean="0"/>
              <a:t>Інтенсифікація та продовження співробітництва у межах консорціуму</a:t>
            </a:r>
          </a:p>
          <a:p>
            <a:pPr>
              <a:buFontTx/>
              <a:buChar char="-"/>
            </a:pPr>
            <a:r>
              <a:rPr lang="uk-UA" dirty="0" smtClean="0"/>
              <a:t>Двосторонні угоди про співробітництво;  </a:t>
            </a:r>
          </a:p>
          <a:p>
            <a:pPr>
              <a:buFontTx/>
              <a:buChar char="-"/>
            </a:pPr>
            <a:r>
              <a:rPr lang="uk-UA" dirty="0" smtClean="0"/>
              <a:t>Нові проекти на базі консорціуму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Критерії усталеності результатів: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uk-UA" dirty="0" smtClean="0"/>
              <a:t>Запропонуйте індикатори усталеності результатів проекту із розробки та впровадження нового курсу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en-US" dirty="0" smtClean="0"/>
              <a:t>1</a:t>
            </a:r>
            <a:r>
              <a:rPr lang="uk-UA" dirty="0" smtClean="0"/>
              <a:t>. Усталеність результату</a:t>
            </a:r>
            <a:endParaRPr lang="en-US" dirty="0"/>
          </a:p>
        </p:txBody>
      </p:sp>
      <p:pic>
        <p:nvPicPr>
          <p:cNvPr id="5" name="Picture 2" descr="Картинки по запросу to be continu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4876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Development: </a:t>
            </a:r>
            <a:r>
              <a:rPr lang="uk-UA" dirty="0" smtClean="0"/>
              <a:t>індикатори усталеності результатів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1560" y="155679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Картинки по запросу pla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Картинки по запросу pla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417" t="2124" r="1417" b="2124"/>
          <a:stretch>
            <a:fillRect/>
          </a:stretch>
        </p:blipFill>
        <p:spPr bwMode="auto">
          <a:xfrm rot="5400000">
            <a:off x="-1315083" y="1315083"/>
            <a:ext cx="6858000" cy="42278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508104" cy="1517104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/>
              <a:t>Case Study:</a:t>
            </a:r>
            <a:r>
              <a:rPr lang="uk-UA" sz="3400" dirty="0" smtClean="0"/>
              <a:t> </a:t>
            </a:r>
            <a:br>
              <a:rPr lang="uk-UA" sz="3400" dirty="0" smtClean="0"/>
            </a:br>
            <a:r>
              <a:rPr lang="uk-UA" sz="3400" dirty="0" smtClean="0"/>
              <a:t>планування етапу ініціації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/>
          <a:lstStyle/>
          <a:p>
            <a:pPr algn="r"/>
            <a:r>
              <a:rPr lang="uk-UA" dirty="0" smtClean="0"/>
              <a:t>Завдання </a:t>
            </a:r>
          </a:p>
          <a:p>
            <a:pPr algn="r"/>
            <a:r>
              <a:rPr lang="uk-UA" dirty="0" smtClean="0"/>
              <a:t>Заходи </a:t>
            </a:r>
          </a:p>
          <a:p>
            <a:pPr algn="r"/>
            <a:r>
              <a:rPr lang="uk-UA" dirty="0" smtClean="0"/>
              <a:t>Індикатори прогресу</a:t>
            </a:r>
          </a:p>
          <a:p>
            <a:pPr algn="r"/>
            <a:r>
              <a:rPr lang="uk-UA" dirty="0" smtClean="0"/>
              <a:t>Контроль якості  </a:t>
            </a:r>
          </a:p>
          <a:p>
            <a:pPr algn="r"/>
            <a:r>
              <a:rPr lang="uk-UA" dirty="0" smtClean="0"/>
              <a:t>Ризики </a:t>
            </a:r>
          </a:p>
          <a:p>
            <a:pPr algn="r"/>
            <a:r>
              <a:rPr lang="uk-UA" dirty="0" smtClean="0"/>
              <a:t>Матеріальний результат </a:t>
            </a:r>
          </a:p>
          <a:p>
            <a:pPr algn="r"/>
            <a:r>
              <a:rPr lang="uk-UA" dirty="0" smtClean="0"/>
              <a:t>Нематеріальний </a:t>
            </a:r>
            <a:r>
              <a:rPr lang="uk-UA" dirty="0" smtClean="0"/>
              <a:t>результат</a:t>
            </a:r>
          </a:p>
          <a:p>
            <a:pPr algn="r"/>
            <a:r>
              <a:rPr lang="uk-UA" dirty="0" smtClean="0"/>
              <a:t>Вплив</a:t>
            </a:r>
            <a:r>
              <a:rPr lang="uk-UA" dirty="0" smtClean="0"/>
              <a:t> 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Підсумкове завдання:</a:t>
            </a:r>
            <a:br>
              <a:rPr lang="uk-UA" sz="4000" dirty="0" smtClean="0"/>
            </a:br>
            <a:r>
              <a:rPr lang="en-US" sz="4000" dirty="0" smtClean="0"/>
              <a:t> </a:t>
            </a:r>
            <a:r>
              <a:rPr lang="uk-UA" sz="4000" dirty="0" smtClean="0"/>
              <a:t>планування етапів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844824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191683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8184" y="1772816"/>
            <a:ext cx="61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12776"/>
            <a:ext cx="6912768" cy="452596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Стратегія інформаційного забезпечення проекту</a:t>
            </a:r>
            <a:endParaRPr lang="en-US" dirty="0" smtClean="0"/>
          </a:p>
          <a:p>
            <a:r>
              <a:rPr lang="ru-RU" dirty="0" smtClean="0"/>
              <a:t>Мон</a:t>
            </a:r>
            <a:r>
              <a:rPr lang="uk-UA" dirty="0" smtClean="0"/>
              <a:t>іторинг впливу:</a:t>
            </a:r>
          </a:p>
          <a:p>
            <a:pPr>
              <a:buFontTx/>
              <a:buChar char="-"/>
            </a:pPr>
            <a:r>
              <a:rPr lang="uk-UA" dirty="0" smtClean="0"/>
              <a:t>Розповсюдження результатів</a:t>
            </a:r>
          </a:p>
          <a:p>
            <a:pPr>
              <a:buFontTx/>
              <a:buChar char="-"/>
            </a:pPr>
            <a:r>
              <a:rPr lang="uk-UA" dirty="0" smtClean="0"/>
              <a:t>Впровадження інновацій</a:t>
            </a:r>
          </a:p>
          <a:p>
            <a:pPr>
              <a:buFontTx/>
              <a:buChar char="-"/>
            </a:pPr>
            <a:r>
              <a:rPr lang="uk-UA" dirty="0" smtClean="0"/>
              <a:t>Усталеність результатів</a:t>
            </a:r>
            <a:endParaRPr lang="uk-UA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Erasmus+ KA2 Capacity Building:</a:t>
            </a:r>
            <a:br>
              <a:rPr lang="en-US" sz="3000" dirty="0" smtClean="0"/>
            </a:br>
            <a:r>
              <a:rPr lang="en-US" sz="3000" dirty="0" smtClean="0"/>
              <a:t>Impact &amp; Dissemination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інформаційного забезпечення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67544" y="155679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и по запросу visibility"/>
          <p:cNvPicPr>
            <a:picLocks noChangeAspect="1" noChangeArrowheads="1"/>
          </p:cNvPicPr>
          <p:nvPr/>
        </p:nvPicPr>
        <p:blipFill>
          <a:blip r:embed="rId2" cstate="print"/>
          <a:srcRect t="31078"/>
          <a:stretch>
            <a:fillRect/>
          </a:stretch>
        </p:blipFill>
        <p:spPr bwMode="auto">
          <a:xfrm>
            <a:off x="0" y="0"/>
            <a:ext cx="9144000" cy="41975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Visibility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96440"/>
            <a:ext cx="8229600" cy="33615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Visibility – </a:t>
            </a:r>
            <a:r>
              <a:rPr lang="uk-UA" dirty="0" smtClean="0"/>
              <a:t>інформаційна присутність проекту</a:t>
            </a:r>
          </a:p>
          <a:p>
            <a:pPr algn="ctr"/>
            <a:r>
              <a:rPr lang="en-US" dirty="0" smtClean="0"/>
              <a:t>Visibility tools:</a:t>
            </a:r>
          </a:p>
          <a:p>
            <a:pPr algn="ctr">
              <a:buFontTx/>
              <a:buChar char="-"/>
            </a:pPr>
            <a:r>
              <a:rPr lang="uk-UA" dirty="0" smtClean="0"/>
              <a:t>логотип; </a:t>
            </a:r>
          </a:p>
          <a:p>
            <a:pPr algn="ctr">
              <a:buFontTx/>
              <a:buChar char="-"/>
            </a:pPr>
            <a:r>
              <a:rPr lang="uk-UA" dirty="0" smtClean="0"/>
              <a:t>банери;</a:t>
            </a:r>
          </a:p>
          <a:p>
            <a:pPr algn="ctr">
              <a:buFontTx/>
              <a:buChar char="-"/>
            </a:pPr>
            <a:r>
              <a:rPr lang="uk-UA" dirty="0" smtClean="0"/>
              <a:t>постер;</a:t>
            </a:r>
          </a:p>
          <a:p>
            <a:pPr algn="ctr">
              <a:buFontTx/>
              <a:buChar char="-"/>
            </a:pPr>
            <a:r>
              <a:rPr lang="uk-UA" dirty="0" smtClean="0"/>
              <a:t>флаєр; </a:t>
            </a:r>
          </a:p>
          <a:p>
            <a:pPr algn="ctr">
              <a:buFontTx/>
              <a:buChar char="-"/>
            </a:pPr>
            <a:r>
              <a:rPr lang="uk-UA" dirty="0" smtClean="0"/>
              <a:t>буклет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79208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РЕЗУЛЬТАТИ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403648" y="1124744"/>
          <a:ext cx="7740352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 </a:t>
            </a:r>
            <a:r>
              <a:rPr lang="uk-UA" dirty="0" smtClean="0"/>
              <a:t>Захід, індикатор, результат (</a:t>
            </a:r>
            <a:r>
              <a:rPr lang="en-US" dirty="0" smtClean="0"/>
              <a:t>output + outcome)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7544" y="1700808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 Arrow Callout 5"/>
          <p:cNvSpPr/>
          <p:nvPr/>
        </p:nvSpPr>
        <p:spPr>
          <a:xfrm>
            <a:off x="2843808" y="1484784"/>
            <a:ext cx="3384376" cy="3888432"/>
          </a:xfrm>
          <a:prstGeom prst="quad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uk-UA" dirty="0" smtClean="0"/>
              <a:t>Щге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292494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Продукт</a:t>
            </a:r>
            <a:endParaRPr lang="en-US" sz="2000" dirty="0" smtClean="0"/>
          </a:p>
          <a:p>
            <a:pPr algn="ctr"/>
            <a:r>
              <a:rPr lang="en-US" sz="2000" dirty="0" smtClean="0"/>
              <a:t>Outcomes</a:t>
            </a:r>
          </a:p>
          <a:p>
            <a:pPr algn="ctr"/>
            <a:r>
              <a:rPr lang="en-US" sz="2000" dirty="0" smtClean="0"/>
              <a:t>Outputs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 r="32348"/>
          <a:stretch>
            <a:fillRect/>
          </a:stretch>
        </p:blipFill>
        <p:spPr bwMode="auto">
          <a:xfrm>
            <a:off x="0" y="0"/>
            <a:ext cx="9143835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Group</a:t>
            </a:r>
            <a:r>
              <a:rPr lang="en-US" dirty="0" smtClean="0"/>
              <a:t> </a:t>
            </a:r>
            <a:r>
              <a:rPr lang="en-US" dirty="0" smtClean="0"/>
              <a:t>Work: </a:t>
            </a:r>
            <a:r>
              <a:rPr lang="uk-UA" dirty="0" smtClean="0"/>
              <a:t>Індикатори впливу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2264"/>
            <a:ext cx="7715200" cy="4945736"/>
          </a:xfrm>
        </p:spPr>
        <p:txBody>
          <a:bodyPr/>
          <a:lstStyle/>
          <a:p>
            <a:r>
              <a:rPr lang="uk-UA" dirty="0" smtClean="0"/>
              <a:t>Визначте цільові групи та запропонуйте кількісні та якісні індикатори короткострокового та довгострокового впливу для таких заходів: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b="1" dirty="0" smtClean="0"/>
              <a:t>Група 1. </a:t>
            </a:r>
            <a:r>
              <a:rPr lang="uk-UA" dirty="0" smtClean="0"/>
              <a:t>Тренінг фахівців для викладання курсу у партнерських вишах </a:t>
            </a:r>
            <a:endParaRPr lang="en-US" b="1" dirty="0" smtClean="0"/>
          </a:p>
          <a:p>
            <a:pPr>
              <a:buNone/>
            </a:pPr>
            <a:r>
              <a:rPr lang="uk-UA" b="1" dirty="0" smtClean="0"/>
              <a:t>Група 2.</a:t>
            </a:r>
            <a:r>
              <a:rPr lang="uk-UA" dirty="0" smtClean="0"/>
              <a:t> Розробка рекомендацій із впровадження аналогічних курсів </a:t>
            </a:r>
            <a:endParaRPr lang="en-US" dirty="0" smtClean="0"/>
          </a:p>
          <a:p>
            <a:pPr>
              <a:buNone/>
            </a:pPr>
            <a:r>
              <a:rPr lang="uk-UA" b="1" dirty="0" smtClean="0"/>
              <a:t>Група 3. </a:t>
            </a:r>
            <a:r>
              <a:rPr lang="uk-UA" dirty="0" smtClean="0"/>
              <a:t>Фінальна конференція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0" name="AutoShape 2" descr="Картинки по запросу happily ever 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2" name="Picture 4" descr="Картинки по запросу happily ever 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33"/>
            <a:ext cx="9144000" cy="6846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374</TotalTime>
  <Words>522</Words>
  <Application>Microsoft Office PowerPoint</Application>
  <PresentationFormat>On-screen Show (4:3)</PresentationFormat>
  <Paragraphs>157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шаблон для презентацій за проектом Жана Моне</vt:lpstr>
      <vt:lpstr>Открытая</vt:lpstr>
      <vt:lpstr>Інформаційне забезпечення проекту </vt:lpstr>
      <vt:lpstr>Erasmus+ KA2 Capacity Building: Impact &amp; Dissemination</vt:lpstr>
      <vt:lpstr>Стратегія інформаційного забезпечення</vt:lpstr>
      <vt:lpstr>Visibility </vt:lpstr>
      <vt:lpstr>РЕЗУЛЬТАТИ</vt:lpstr>
      <vt:lpstr>Group Work: Захід, індикатор, результат (output + outcome)</vt:lpstr>
      <vt:lpstr>Slide 7</vt:lpstr>
      <vt:lpstr>Group Work: Індикатори впливу </vt:lpstr>
      <vt:lpstr>Slide 9</vt:lpstr>
      <vt:lpstr>Гарантії усталеності впливу й результатів</vt:lpstr>
      <vt:lpstr>Фактори впливу на усталеність результатів</vt:lpstr>
      <vt:lpstr>Критерії усталеності результатів:</vt:lpstr>
      <vt:lpstr>Завдання 1. Усталеність результату</vt:lpstr>
      <vt:lpstr>Curriculum Development: індикатори усталеності результатів</vt:lpstr>
      <vt:lpstr>Case Study:  планування етапу ініціації </vt:lpstr>
      <vt:lpstr>Slide 16</vt:lpstr>
      <vt:lpstr>Підсумкове завдання:  планування етапів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9</cp:revision>
  <dcterms:created xsi:type="dcterms:W3CDTF">2017-12-14T18:44:42Z</dcterms:created>
  <dcterms:modified xsi:type="dcterms:W3CDTF">2018-01-03T20:03:41Z</dcterms:modified>
</cp:coreProperties>
</file>