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6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EAB2-1B77-47A6-93D9-9085D3DCFDC3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4F7DB8-F7FC-4F65-92AB-52AA8CF81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EAB2-1B77-47A6-93D9-9085D3DCFDC3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7DB8-F7FC-4F65-92AB-52AA8CF81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EAB2-1B77-47A6-93D9-9085D3DCFDC3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7DB8-F7FC-4F65-92AB-52AA8CF81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A43EAB2-1B77-47A6-93D9-9085D3DCFDC3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B4F7DB8-F7FC-4F65-92AB-52AA8CF81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EAB2-1B77-47A6-93D9-9085D3DCFDC3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7DB8-F7FC-4F65-92AB-52AA8CF81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EAB2-1B77-47A6-93D9-9085D3DCFDC3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7DB8-F7FC-4F65-92AB-52AA8CF81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7DB8-F7FC-4F65-92AB-52AA8CF81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EAB2-1B77-47A6-93D9-9085D3DCFDC3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EAB2-1B77-47A6-93D9-9085D3DCFDC3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7DB8-F7FC-4F65-92AB-52AA8CF81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EAB2-1B77-47A6-93D9-9085D3DCFDC3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7DB8-F7FC-4F65-92AB-52AA8CF81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A43EAB2-1B77-47A6-93D9-9085D3DCFDC3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B4F7DB8-F7FC-4F65-92AB-52AA8CF81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EAB2-1B77-47A6-93D9-9085D3DCFDC3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4F7DB8-F7FC-4F65-92AB-52AA8CF81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A43EAB2-1B77-47A6-93D9-9085D3DCFDC3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B4F7DB8-F7FC-4F65-92AB-52AA8CF81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МИСЛЕННЯ. УВАГА. ВОЛЯ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8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РОЗПОДІЛ УВАГИ</a:t>
            </a:r>
          </a:p>
          <a:p>
            <a:r>
              <a:rPr lang="ru-RU" sz="1600" dirty="0" err="1" smtClean="0"/>
              <a:t>Ціль</a:t>
            </a:r>
            <a:r>
              <a:rPr lang="ru-RU" sz="1600" dirty="0" smtClean="0"/>
              <a:t>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характер </a:t>
            </a:r>
            <a:r>
              <a:rPr lang="ru-RU" sz="1600" dirty="0" err="1" smtClean="0"/>
              <a:t>розподілу</a:t>
            </a:r>
            <a:r>
              <a:rPr lang="ru-RU" sz="1600" dirty="0" smtClean="0"/>
              <a:t> </a:t>
            </a:r>
            <a:r>
              <a:rPr lang="ru-RU" sz="1600" dirty="0" err="1" smtClean="0"/>
              <a:t>уваги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Обладнання</a:t>
            </a:r>
            <a:r>
              <a:rPr lang="ru-RU" sz="1600" dirty="0" smtClean="0"/>
              <a:t>: </a:t>
            </a:r>
            <a:r>
              <a:rPr lang="ru-RU" sz="1600" dirty="0" err="1" smtClean="0"/>
              <a:t>коректурні</a:t>
            </a:r>
            <a:r>
              <a:rPr lang="ru-RU" sz="1600" dirty="0" smtClean="0"/>
              <a:t> бланки, </a:t>
            </a:r>
            <a:r>
              <a:rPr lang="ru-RU" sz="1600" dirty="0" err="1" smtClean="0"/>
              <a:t>секундомір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Робота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виконуватися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варіантах</a:t>
            </a:r>
            <a:r>
              <a:rPr lang="ru-RU" sz="1600" dirty="0" smtClean="0"/>
              <a:t>:</a:t>
            </a:r>
          </a:p>
          <a:p>
            <a:r>
              <a:rPr lang="en-US" sz="1600" dirty="0" smtClean="0"/>
              <a:t>I. </a:t>
            </a:r>
            <a:r>
              <a:rPr lang="ru-RU" sz="1600" dirty="0" err="1" smtClean="0"/>
              <a:t>Візьміть</a:t>
            </a:r>
            <a:r>
              <a:rPr lang="ru-RU" sz="1600" dirty="0" smtClean="0"/>
              <a:t> бланк 3, на </a:t>
            </a:r>
            <a:r>
              <a:rPr lang="ru-RU" sz="1600" dirty="0" err="1" smtClean="0"/>
              <a:t>якому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випадковому</a:t>
            </a:r>
            <a:r>
              <a:rPr lang="ru-RU" sz="1600" dirty="0" smtClean="0"/>
              <a:t>  порядку нанесено </a:t>
            </a:r>
            <a:r>
              <a:rPr lang="ru-RU" sz="1600" dirty="0" err="1" smtClean="0"/>
              <a:t>цифри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1 до 40. </a:t>
            </a:r>
            <a:r>
              <a:rPr lang="ru-RU" sz="1600" dirty="0" err="1" smtClean="0"/>
              <a:t>Усього</a:t>
            </a:r>
            <a:r>
              <a:rPr lang="ru-RU" sz="1600" dirty="0" smtClean="0"/>
              <a:t> в </a:t>
            </a:r>
            <a:r>
              <a:rPr lang="ru-RU" sz="1600" dirty="0" err="1" smtClean="0"/>
              <a:t>таблиці</a:t>
            </a:r>
            <a:r>
              <a:rPr lang="ru-RU" sz="1600" dirty="0" smtClean="0"/>
              <a:t> 25 чисел,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, 15 (</a:t>
            </a:r>
            <a:r>
              <a:rPr lang="ru-RU" sz="1600" dirty="0" err="1" smtClean="0"/>
              <a:t>із</a:t>
            </a:r>
            <a:r>
              <a:rPr lang="ru-RU" sz="1600" dirty="0" smtClean="0"/>
              <a:t> 40) пропущено.Вам треба за 1,5 </a:t>
            </a:r>
            <a:r>
              <a:rPr lang="ru-RU" sz="1600" dirty="0" err="1" smtClean="0"/>
              <a:t>хвилини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відшукати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записати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цифри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бракують</a:t>
            </a:r>
            <a:r>
              <a:rPr lang="ru-RU" sz="1600" dirty="0" smtClean="0"/>
              <a:t> в порядку </a:t>
            </a:r>
            <a:r>
              <a:rPr lang="ru-RU" sz="1600" dirty="0" err="1" smtClean="0"/>
              <a:t>збільшення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484784"/>
            <a:ext cx="31813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2551837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ІІ. </a:t>
            </a:r>
            <a:r>
              <a:rPr lang="ru-RU" dirty="0" err="1" smtClean="0"/>
              <a:t>Візьміть</a:t>
            </a:r>
            <a:r>
              <a:rPr lang="ru-RU" dirty="0" smtClean="0"/>
              <a:t> бланк 4, на </a:t>
            </a:r>
            <a:r>
              <a:rPr lang="ru-RU" dirty="0" err="1" smtClean="0"/>
              <a:t>якому</a:t>
            </a:r>
            <a:r>
              <a:rPr lang="ru-RU" dirty="0" smtClean="0"/>
              <a:t> у </a:t>
            </a:r>
            <a:r>
              <a:rPr lang="ru-RU" dirty="0" err="1" smtClean="0"/>
              <a:t>випадковому</a:t>
            </a:r>
            <a:r>
              <a:rPr lang="ru-RU" dirty="0" smtClean="0"/>
              <a:t> порядку нанесено </a:t>
            </a:r>
            <a:r>
              <a:rPr lang="ru-RU" dirty="0" err="1" smtClean="0"/>
              <a:t>цифри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 до 70. </a:t>
            </a:r>
            <a:r>
              <a:rPr lang="ru-RU" dirty="0" err="1" smtClean="0"/>
              <a:t>Усього</a:t>
            </a:r>
            <a:r>
              <a:rPr lang="ru-RU" dirty="0" smtClean="0"/>
              <a:t> на бланку 49 чисел, </a:t>
            </a:r>
            <a:r>
              <a:rPr lang="ru-RU" dirty="0" err="1" smtClean="0"/>
              <a:t>отже</a:t>
            </a:r>
            <a:r>
              <a:rPr lang="ru-RU" dirty="0" smtClean="0"/>
              <a:t> 21 (</a:t>
            </a:r>
            <a:r>
              <a:rPr lang="ru-RU" dirty="0" err="1" smtClean="0"/>
              <a:t>з</a:t>
            </a:r>
            <a:r>
              <a:rPr lang="ru-RU" dirty="0" smtClean="0"/>
              <a:t> 70) пропущено.Вам треба за 3 </a:t>
            </a:r>
            <a:r>
              <a:rPr lang="ru-RU" dirty="0" err="1" smtClean="0"/>
              <a:t>хвилини</a:t>
            </a:r>
            <a:r>
              <a:rPr lang="ru-RU" dirty="0" smtClean="0"/>
              <a:t> </a:t>
            </a:r>
            <a:r>
              <a:rPr lang="ru-RU" dirty="0" err="1" smtClean="0"/>
              <a:t>відшукати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записати</a:t>
            </a:r>
            <a:r>
              <a:rPr lang="ru-RU" dirty="0" smtClean="0"/>
              <a:t> </a:t>
            </a:r>
            <a:r>
              <a:rPr lang="ru-RU" dirty="0" err="1" smtClean="0"/>
              <a:t>цифри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відсутні</a:t>
            </a:r>
            <a:r>
              <a:rPr lang="ru-RU" dirty="0" smtClean="0"/>
              <a:t>, в порядку </a:t>
            </a:r>
            <a:r>
              <a:rPr lang="ru-RU" dirty="0" err="1" smtClean="0"/>
              <a:t>зменшення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501008"/>
            <a:ext cx="37623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49411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проводиться за </a:t>
            </a:r>
            <a:r>
              <a:rPr lang="ru-RU" dirty="0" err="1" smtClean="0"/>
              <a:t>дев'яти</a:t>
            </a:r>
            <a:r>
              <a:rPr lang="ru-RU" dirty="0" smtClean="0"/>
              <a:t> бальною шкалою.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18" y="476672"/>
          <a:ext cx="849695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6"/>
                <a:gridCol w="648072"/>
                <a:gridCol w="648072"/>
                <a:gridCol w="720080"/>
                <a:gridCol w="720080"/>
                <a:gridCol w="720080"/>
                <a:gridCol w="648072"/>
                <a:gridCol w="576064"/>
                <a:gridCol w="576064"/>
                <a:gridCol w="50406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Продуктивність 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uk-UA" dirty="0" smtClean="0"/>
                        <a:t>Висока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uk-UA" dirty="0" smtClean="0"/>
                        <a:t>Задовільно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uk-UA" dirty="0" smtClean="0"/>
                        <a:t>Низька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Оцінка в балах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Кількість правильних відповідей бланк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12-13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10-11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8-9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6-7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Кількість правильних відповідей бланк 4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15-16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13-14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10-12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8-9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6-7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5-4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3-1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584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ЛОГІЧНЕ МИСЛЕННЯ</a:t>
            </a:r>
          </a:p>
          <a:p>
            <a:r>
              <a:rPr lang="ru-RU" sz="1600" dirty="0" smtClean="0"/>
              <a:t>Мета: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логічного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мислення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теста </a:t>
            </a:r>
            <a:r>
              <a:rPr lang="ru-RU" sz="1600" dirty="0" err="1" smtClean="0"/>
              <a:t>Ліппмана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Устаткування</a:t>
            </a:r>
            <a:r>
              <a:rPr lang="ru-RU" sz="1600" dirty="0" smtClean="0"/>
              <a:t>: </a:t>
            </a:r>
            <a:r>
              <a:rPr lang="ru-RU" sz="1600" dirty="0" err="1" smtClean="0"/>
              <a:t>тестовий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</a:t>
            </a:r>
            <a:r>
              <a:rPr lang="ru-RU" sz="1600" dirty="0" smtClean="0"/>
              <a:t>, </a:t>
            </a:r>
            <a:r>
              <a:rPr lang="ru-RU" sz="1600" dirty="0" err="1" smtClean="0"/>
              <a:t>секундомір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</a:t>
            </a:r>
            <a:r>
              <a:rPr lang="ru-RU" sz="1600" dirty="0" err="1" smtClean="0"/>
              <a:t>Експериментатор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пред'являє</a:t>
            </a:r>
            <a:r>
              <a:rPr lang="ru-RU" sz="1600" dirty="0" smtClean="0"/>
              <a:t> </a:t>
            </a:r>
            <a:r>
              <a:rPr lang="ru-RU" sz="1600" dirty="0" err="1" smtClean="0"/>
              <a:t>випробуваним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включає</a:t>
            </a:r>
            <a:r>
              <a:rPr lang="ru-RU" sz="1600" dirty="0" smtClean="0"/>
              <a:t> 10 </a:t>
            </a:r>
            <a:r>
              <a:rPr lang="ru-RU" sz="1600" dirty="0" err="1" smtClean="0"/>
              <a:t>числових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рядів</a:t>
            </a:r>
            <a:r>
              <a:rPr lang="ru-RU" sz="1600" dirty="0" smtClean="0"/>
              <a:t>. </a:t>
            </a:r>
            <a:r>
              <a:rPr lang="ru-RU" sz="1600" dirty="0" err="1" smtClean="0"/>
              <a:t>Їм</a:t>
            </a:r>
            <a:r>
              <a:rPr lang="ru-RU" sz="1600" dirty="0" smtClean="0"/>
              <a:t> </a:t>
            </a:r>
            <a:r>
              <a:rPr lang="ru-RU" sz="1600" dirty="0" err="1" smtClean="0"/>
              <a:t>необхідно</a:t>
            </a:r>
            <a:r>
              <a:rPr lang="ru-RU" sz="1600" dirty="0" smtClean="0"/>
              <a:t>, </a:t>
            </a:r>
            <a:r>
              <a:rPr lang="ru-RU" sz="1600" dirty="0" err="1" smtClean="0"/>
              <a:t>проаналізувавши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кожен</a:t>
            </a:r>
            <a:r>
              <a:rPr lang="ru-RU" sz="1600" dirty="0" smtClean="0"/>
              <a:t> ряд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встановивши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закономірність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побудови</a:t>
            </a:r>
            <a:r>
              <a:rPr lang="ru-RU" sz="1600" dirty="0" smtClean="0"/>
              <a:t>,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записати</a:t>
            </a:r>
            <a:r>
              <a:rPr lang="ru-RU" sz="1600" dirty="0" smtClean="0"/>
              <a:t> два числа,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б </a:t>
            </a:r>
            <a:r>
              <a:rPr lang="ru-RU" sz="1600" dirty="0" err="1" smtClean="0"/>
              <a:t>продовжили</a:t>
            </a:r>
            <a:r>
              <a:rPr lang="ru-RU" sz="1600" dirty="0" smtClean="0"/>
              <a:t> ряд. Час </a:t>
            </a:r>
            <a:r>
              <a:rPr lang="ru-RU" sz="1600" dirty="0" err="1" smtClean="0"/>
              <a:t>виконання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фіксується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1) 2, 3, 4, 5, 6, 7</a:t>
            </a:r>
          </a:p>
          <a:p>
            <a:r>
              <a:rPr lang="ru-RU" sz="1600" dirty="0" smtClean="0"/>
              <a:t>2) 6, 9, 12, 15, 18, 21</a:t>
            </a:r>
          </a:p>
          <a:p>
            <a:r>
              <a:rPr lang="ru-RU" sz="1600" dirty="0" smtClean="0"/>
              <a:t>3) 1, 2, 4, 8, 16, 32</a:t>
            </a:r>
          </a:p>
          <a:p>
            <a:r>
              <a:rPr lang="ru-RU" sz="1600" dirty="0" smtClean="0"/>
              <a:t>4) 4, 5, 8, 9, 12, 13</a:t>
            </a:r>
          </a:p>
          <a:p>
            <a:r>
              <a:rPr lang="ru-RU" sz="1600" dirty="0" smtClean="0"/>
              <a:t>5) 19, 16, 14, 11, 9, 6</a:t>
            </a:r>
          </a:p>
          <a:p>
            <a:r>
              <a:rPr lang="ru-RU" sz="1600" dirty="0" smtClean="0"/>
              <a:t>6) 29, 28, 26, 23, 19, 14</a:t>
            </a:r>
          </a:p>
          <a:p>
            <a:r>
              <a:rPr lang="ru-RU" sz="1600" dirty="0" smtClean="0"/>
              <a:t>7) 16, 8, 4, 2, 1, 0,5</a:t>
            </a:r>
          </a:p>
          <a:p>
            <a:r>
              <a:rPr lang="ru-RU" sz="1600" dirty="0" smtClean="0"/>
              <a:t>8) 1, 4, 9, 16, 25, 36</a:t>
            </a:r>
          </a:p>
          <a:p>
            <a:r>
              <a:rPr lang="ru-RU" sz="1600" dirty="0" smtClean="0"/>
              <a:t>9) 21, 18, 16, 15, 12, 10</a:t>
            </a:r>
          </a:p>
          <a:p>
            <a:r>
              <a:rPr lang="ru-RU" sz="1600" dirty="0" smtClean="0"/>
              <a:t>10) 3, 6, 8, 16, 18, 36</a:t>
            </a:r>
          </a:p>
          <a:p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Порівняйте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правильними</a:t>
            </a:r>
            <a:r>
              <a:rPr lang="ru-RU" sz="1600" dirty="0" smtClean="0"/>
              <a:t> та, </a:t>
            </a:r>
            <a:r>
              <a:rPr lang="ru-RU" sz="1600" dirty="0" err="1" smtClean="0"/>
              <a:t>використовуючи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таблицю</a:t>
            </a:r>
            <a:r>
              <a:rPr lang="ru-RU" sz="1600" dirty="0" smtClean="0"/>
              <a:t> 1, </a:t>
            </a:r>
            <a:r>
              <a:rPr lang="ru-RU" sz="1600" dirty="0" err="1" smtClean="0"/>
              <a:t>визначте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логічного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мислення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980728"/>
          <a:ext cx="8352928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1296144"/>
                <a:gridCol w="792088"/>
                <a:gridCol w="324036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Час виконання завдання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Кількість помилок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Рівень розвитку логічного</a:t>
                      </a:r>
                    </a:p>
                    <a:p>
                      <a:r>
                        <a:rPr lang="uk-UA" dirty="0" smtClean="0"/>
                        <a:t>мислення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 </a:t>
                      </a:r>
                      <a:r>
                        <a:rPr lang="uk-UA" dirty="0" err="1" smtClean="0"/>
                        <a:t>хв</a:t>
                      </a:r>
                      <a:r>
                        <a:rPr lang="uk-UA" dirty="0" smtClean="0"/>
                        <a:t> і</a:t>
                      </a:r>
                      <a:r>
                        <a:rPr lang="uk-UA" baseline="0" dirty="0" smtClean="0"/>
                        <a:t> менше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Дуже</a:t>
                      </a:r>
                      <a:r>
                        <a:rPr lang="uk-UA" baseline="0" dirty="0" smtClean="0"/>
                        <a:t> високий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 </a:t>
                      </a:r>
                      <a:r>
                        <a:rPr lang="uk-UA" dirty="0" err="1" smtClean="0"/>
                        <a:t>хв</a:t>
                      </a:r>
                      <a:r>
                        <a:rPr lang="uk-UA" dirty="0" smtClean="0"/>
                        <a:t> 10 с – 4 </a:t>
                      </a:r>
                      <a:r>
                        <a:rPr lang="uk-UA" dirty="0" err="1" smtClean="0"/>
                        <a:t>хв</a:t>
                      </a:r>
                      <a:r>
                        <a:rPr lang="uk-UA" dirty="0" smtClean="0"/>
                        <a:t> 30 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Добрий</a:t>
                      </a:r>
                      <a:r>
                        <a:rPr lang="uk-UA" baseline="0" dirty="0" smtClean="0"/>
                        <a:t> рівень, вищий ніж у більшості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 </a:t>
                      </a:r>
                      <a:r>
                        <a:rPr lang="uk-UA" dirty="0" err="1" smtClean="0"/>
                        <a:t>хв</a:t>
                      </a:r>
                      <a:r>
                        <a:rPr lang="uk-UA" dirty="0" smtClean="0"/>
                        <a:t> 35 с – 9 </a:t>
                      </a:r>
                      <a:r>
                        <a:rPr lang="uk-UA" dirty="0" err="1" smtClean="0"/>
                        <a:t>хв</a:t>
                      </a:r>
                      <a:r>
                        <a:rPr lang="uk-UA" dirty="0" smtClean="0"/>
                        <a:t> 50 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Добра</a:t>
                      </a:r>
                      <a:r>
                        <a:rPr lang="uk-UA" baseline="0" dirty="0" smtClean="0"/>
                        <a:t> норма більшості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4 </a:t>
                      </a:r>
                      <a:r>
                        <a:rPr lang="uk-UA" dirty="0" err="1" smtClean="0"/>
                        <a:t>хв</a:t>
                      </a:r>
                      <a:r>
                        <a:rPr lang="uk-UA" dirty="0" smtClean="0"/>
                        <a:t> 35 с – 9 </a:t>
                      </a:r>
                      <a:r>
                        <a:rPr lang="uk-UA" dirty="0" err="1" smtClean="0"/>
                        <a:t>хв</a:t>
                      </a:r>
                      <a:r>
                        <a:rPr lang="uk-UA" dirty="0" smtClean="0"/>
                        <a:t> 50 с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Середня норма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4 </a:t>
                      </a:r>
                      <a:r>
                        <a:rPr lang="uk-UA" dirty="0" err="1" smtClean="0"/>
                        <a:t>хв</a:t>
                      </a:r>
                      <a:r>
                        <a:rPr lang="uk-UA" dirty="0" smtClean="0"/>
                        <a:t> 35 с – 9 </a:t>
                      </a:r>
                      <a:r>
                        <a:rPr lang="uk-UA" dirty="0" err="1" smtClean="0"/>
                        <a:t>хв</a:t>
                      </a:r>
                      <a:r>
                        <a:rPr lang="uk-UA" dirty="0" smtClean="0"/>
                        <a:t> 50 с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2-3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Низька норма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 </a:t>
                      </a:r>
                      <a:r>
                        <a:rPr lang="uk-UA" dirty="0" err="1" smtClean="0"/>
                        <a:t>хв</a:t>
                      </a:r>
                      <a:r>
                        <a:rPr lang="uk-UA" dirty="0" smtClean="0"/>
                        <a:t> 10 с – 15 </a:t>
                      </a:r>
                      <a:r>
                        <a:rPr lang="uk-UA" dirty="0" err="1" smtClean="0"/>
                        <a:t>хв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4-5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Нижче середнього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10 </a:t>
                      </a:r>
                      <a:r>
                        <a:rPr lang="uk-UA" dirty="0" err="1" smtClean="0"/>
                        <a:t>хв</a:t>
                      </a:r>
                      <a:r>
                        <a:rPr lang="uk-UA" dirty="0" smtClean="0"/>
                        <a:t> – 15 </a:t>
                      </a:r>
                      <a:r>
                        <a:rPr lang="uk-UA" dirty="0" err="1" smtClean="0"/>
                        <a:t>хв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0-3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Низька швидкість мислення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Більше 16 </a:t>
                      </a:r>
                      <a:r>
                        <a:rPr lang="uk-UA" dirty="0" err="1" smtClean="0"/>
                        <a:t>хв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Більше 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Дефект логічного мислення, пройшов навчання навчальної школи, або перетомлення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роботи</a:t>
            </a:r>
            <a:r>
              <a:rPr lang="ru-RU" dirty="0" smtClean="0"/>
              <a:t>  </a:t>
            </a:r>
            <a:r>
              <a:rPr lang="ru-RU" dirty="0" err="1" smtClean="0"/>
              <a:t>правильні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:</a:t>
            </a:r>
          </a:p>
          <a:p>
            <a:r>
              <a:rPr lang="ru-RU" dirty="0" smtClean="0"/>
              <a:t>1) 8, 9. 2) 24, 27. 3) 64, 128. 4) 16, 17. 5) 4, 1. </a:t>
            </a:r>
          </a:p>
          <a:p>
            <a:r>
              <a:rPr lang="ru-RU" dirty="0" smtClean="0"/>
              <a:t>6) 8, 1. 7) 0,25, 0,125. 8) 49, 64. 9) 9, 6. 10) 38, 76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9144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ПОНЯТІЙНЕ МИСЛЕННЯ</a:t>
            </a:r>
          </a:p>
          <a:p>
            <a:r>
              <a:rPr lang="ru-RU" sz="1600" dirty="0" err="1" smtClean="0"/>
              <a:t>Ціль</a:t>
            </a:r>
            <a:r>
              <a:rPr lang="ru-RU" sz="1600" dirty="0" smtClean="0"/>
              <a:t>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понятійного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мислення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Устаткування</a:t>
            </a:r>
            <a:r>
              <a:rPr lang="ru-RU" sz="1600" dirty="0" smtClean="0"/>
              <a:t>: </a:t>
            </a:r>
            <a:r>
              <a:rPr lang="ru-RU" sz="1600" dirty="0" err="1" smtClean="0"/>
              <a:t>тестовий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</a:t>
            </a:r>
            <a:r>
              <a:rPr lang="ru-RU" sz="1600" dirty="0" smtClean="0"/>
              <a:t>, </a:t>
            </a:r>
            <a:r>
              <a:rPr lang="ru-RU" sz="1600" dirty="0" err="1" smtClean="0"/>
              <a:t>секундомір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У «</a:t>
            </a:r>
            <a:r>
              <a:rPr lang="ru-RU" sz="1600" dirty="0" err="1" smtClean="0"/>
              <a:t>зразку</a:t>
            </a:r>
            <a:r>
              <a:rPr lang="ru-RU" sz="1600" dirty="0" smtClean="0"/>
              <a:t>» </a:t>
            </a:r>
            <a:r>
              <a:rPr lang="ru-RU" sz="1600" dirty="0" err="1" smtClean="0"/>
              <a:t>розташовано</a:t>
            </a:r>
            <a:r>
              <a:rPr lang="ru-RU" sz="1600" dirty="0" smtClean="0"/>
              <a:t> 6 пар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, </a:t>
            </a:r>
            <a:r>
              <a:rPr lang="ru-RU" sz="1600" dirty="0" err="1" smtClean="0"/>
              <a:t>кожної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притаманні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певні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«</a:t>
            </a:r>
            <a:r>
              <a:rPr lang="ru-RU" sz="1600" dirty="0" err="1" smtClean="0"/>
              <a:t>Вівця</a:t>
            </a:r>
            <a:r>
              <a:rPr lang="ru-RU" sz="1600" dirty="0" smtClean="0"/>
              <a:t> -стадо»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ціле</a:t>
            </a:r>
            <a:r>
              <a:rPr lang="ru-RU" sz="1600" dirty="0" smtClean="0"/>
              <a:t>, «Малина - ягода» - </a:t>
            </a:r>
            <a:r>
              <a:rPr lang="ru-RU" sz="1600" dirty="0" err="1" smtClean="0"/>
              <a:t>визначення</a:t>
            </a:r>
            <a:r>
              <a:rPr lang="ru-RU" sz="1600" dirty="0" smtClean="0"/>
              <a:t>, «Море -океан» - </a:t>
            </a:r>
            <a:r>
              <a:rPr lang="ru-RU" sz="1600" dirty="0" err="1" smtClean="0"/>
              <a:t>різняться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кількісному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відношенні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 У </a:t>
            </a:r>
            <a:r>
              <a:rPr lang="ru-RU" sz="1600" dirty="0" err="1" smtClean="0"/>
              <a:t>частині</a:t>
            </a:r>
            <a:r>
              <a:rPr lang="ru-RU" sz="1600" dirty="0" smtClean="0"/>
              <a:t> «</a:t>
            </a:r>
            <a:r>
              <a:rPr lang="ru-RU" sz="1600" dirty="0" err="1" smtClean="0"/>
              <a:t>матеріал</a:t>
            </a:r>
            <a:r>
              <a:rPr lang="ru-RU" sz="1600" dirty="0" smtClean="0"/>
              <a:t>» </a:t>
            </a:r>
            <a:r>
              <a:rPr lang="ru-RU" sz="1600" dirty="0" err="1" smtClean="0"/>
              <a:t>розташовані</a:t>
            </a:r>
            <a:r>
              <a:rPr lang="ru-RU" sz="1600" dirty="0" smtClean="0"/>
              <a:t> 20 пар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, принцип </a:t>
            </a:r>
            <a:r>
              <a:rPr lang="ru-RU" sz="1600" dirty="0" err="1" smtClean="0"/>
              <a:t>зв'язку</a:t>
            </a:r>
            <a:r>
              <a:rPr lang="ru-RU" sz="1600" dirty="0" smtClean="0"/>
              <a:t>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випробувані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повинні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зіставити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одним </a:t>
            </a:r>
            <a:r>
              <a:rPr lang="ru-RU" sz="1600" dirty="0" err="1" smtClean="0"/>
              <a:t>із</a:t>
            </a:r>
            <a:r>
              <a:rPr lang="ru-RU" sz="1600" dirty="0" smtClean="0"/>
              <a:t> «</a:t>
            </a:r>
            <a:r>
              <a:rPr lang="ru-RU" sz="1600" dirty="0" err="1" smtClean="0"/>
              <a:t>Зразків</a:t>
            </a:r>
            <a:r>
              <a:rPr lang="ru-RU" sz="1600" dirty="0" smtClean="0"/>
              <a:t>» (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«Глава - роман» </a:t>
            </a:r>
            <a:r>
              <a:rPr lang="ru-RU" sz="1600" dirty="0" err="1" smtClean="0"/>
              <a:t>аналогічно</a:t>
            </a:r>
            <a:r>
              <a:rPr lang="ru-RU" sz="1600" dirty="0" smtClean="0"/>
              <a:t> «</a:t>
            </a:r>
            <a:r>
              <a:rPr lang="ru-RU" sz="1600" dirty="0" err="1" smtClean="0"/>
              <a:t>Вівця</a:t>
            </a:r>
            <a:r>
              <a:rPr lang="ru-RU" sz="1600" dirty="0" smtClean="0"/>
              <a:t> - стадо») та </a:t>
            </a:r>
            <a:r>
              <a:rPr lang="ru-RU" sz="1600" dirty="0" err="1" smtClean="0"/>
              <a:t>вказати</a:t>
            </a:r>
            <a:r>
              <a:rPr lang="ru-RU" sz="1600" dirty="0" smtClean="0"/>
              <a:t> номер </a:t>
            </a:r>
            <a:r>
              <a:rPr lang="ru-RU" sz="1600" dirty="0" err="1" smtClean="0"/>
              <a:t>аналогічного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зразка</a:t>
            </a:r>
            <a:r>
              <a:rPr lang="ru-RU" sz="1600" dirty="0" smtClean="0"/>
              <a:t>:"Голова - роман" - 1.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3491880" y="24928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ЗРАЗОК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627784" y="2996952"/>
          <a:ext cx="406794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67"/>
                <a:gridCol w="3635477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Вівця-стадо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Малина-ягода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Море-океан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Світло-темрява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Отруєння-смерть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Ворог-недруг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36510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порівняйте</a:t>
            </a:r>
            <a:r>
              <a:rPr lang="ru-RU" dirty="0" smtClean="0"/>
              <a:t>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правильними</a:t>
            </a:r>
            <a:r>
              <a:rPr lang="ru-RU" dirty="0" smtClean="0"/>
              <a:t> </a:t>
            </a:r>
            <a:r>
              <a:rPr lang="ru-RU" dirty="0" err="1" smtClean="0"/>
              <a:t>відповідями</a:t>
            </a:r>
            <a:r>
              <a:rPr lang="ru-RU" dirty="0" smtClean="0"/>
              <a:t>. </a:t>
            </a:r>
            <a:r>
              <a:rPr lang="ru-RU" dirty="0" err="1" smtClean="0"/>
              <a:t>Підрахуйте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правильних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та,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таблицю</a:t>
            </a:r>
            <a:r>
              <a:rPr lang="ru-RU" dirty="0" smtClean="0"/>
              <a:t> 1, за </a:t>
            </a:r>
            <a:r>
              <a:rPr lang="ru-RU" dirty="0" err="1" smtClean="0"/>
              <a:t>дев'ятибальною</a:t>
            </a:r>
            <a:r>
              <a:rPr lang="ru-RU" dirty="0" smtClean="0"/>
              <a:t> шкалою </a:t>
            </a:r>
            <a:r>
              <a:rPr lang="ru-RU" dirty="0" err="1" smtClean="0"/>
              <a:t>оцініть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понятійного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620688"/>
          <a:ext cx="828092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3492388"/>
                <a:gridCol w="540060"/>
                <a:gridCol w="36004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Переляк-втеча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Десять-число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Фізика-наука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Святкування-неробство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Правильно-вірно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Розділ - роман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Грядка-огород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Спокій-</a:t>
                      </a:r>
                      <a:r>
                        <a:rPr lang="uk-UA" dirty="0" smtClean="0"/>
                        <a:t> рух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Похвала-лайка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Бережливість-скупість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Пара-два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Прохолода-мороз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Слово-фраза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Обман-недовіра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Бадьорість-млявість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Спів-мистецтво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Свобода-незалежність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Крапля-дощ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Помста-підпал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Радість-смуток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91880" y="26064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Матеріал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404664"/>
          <a:ext cx="828092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864096"/>
                <a:gridCol w="6192688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Помилка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Рівень розвитку понятійного мислення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Дуже високий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Добрий, більше ніж у більшості.</a:t>
                      </a:r>
                      <a:r>
                        <a:rPr lang="uk-UA" baseline="0" dirty="0" smtClean="0"/>
                        <a:t> Вміння чітко виражати свої думки в поняттях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Добра норма більшості. Інколи бувають неточність у використані понять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3-4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Середня норма. Допускаються помилки, неточність понять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5-6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Низька норма. Часто неточні вираження думок і невірні поняття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7 і більше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Нижче </a:t>
                      </a:r>
                      <a:r>
                        <a:rPr lang="uk-UA" dirty="0" err="1" smtClean="0"/>
                        <a:t>среднього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404664"/>
          <a:ext cx="828092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404156"/>
                <a:gridCol w="2772308"/>
                <a:gridCol w="136815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Пари слів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Відповідь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Пари слів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Відповідь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Переляк-втеча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Десять-число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Фізика-наука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Святкування-неробство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Правильно-вірно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Розділ -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Грядка-огород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Спокій-</a:t>
                      </a:r>
                      <a:r>
                        <a:rPr lang="uk-UA" dirty="0" smtClean="0"/>
                        <a:t> рух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Похвала-лайка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Бережливість-скупість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Пара-два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Прохолода-мороз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Слово-фраза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Обман-недовіра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Бадьорість-млявість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Спів-мистецтво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Свобода-незалежність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Крапля-дощ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Помста-підпал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Радість-смуток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ВИЗНАЧЕННЯ СИЛИ ВОЛІ</a:t>
            </a:r>
          </a:p>
          <a:p>
            <a:r>
              <a:rPr lang="ru-RU" sz="1600" dirty="0" err="1" smtClean="0"/>
              <a:t>Ціль</a:t>
            </a:r>
            <a:r>
              <a:rPr lang="ru-RU" sz="1600" dirty="0" smtClean="0"/>
              <a:t>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вольові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якості</a:t>
            </a:r>
            <a:r>
              <a:rPr lang="ru-RU" sz="1600" dirty="0" smtClean="0"/>
              <a:t> (силу </a:t>
            </a:r>
            <a:r>
              <a:rPr lang="ru-RU" sz="1600" dirty="0" err="1" smtClean="0"/>
              <a:t>волі</a:t>
            </a:r>
            <a:r>
              <a:rPr lang="ru-RU" sz="1600" dirty="0" smtClean="0"/>
              <a:t>).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Дайте </a:t>
            </a:r>
            <a:r>
              <a:rPr lang="ru-RU" sz="1600" dirty="0" err="1" smtClean="0"/>
              <a:t>відповідь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максимальною </a:t>
            </a:r>
            <a:r>
              <a:rPr lang="ru-RU" sz="1600" dirty="0" err="1" smtClean="0"/>
              <a:t>об'єктивністю</a:t>
            </a:r>
            <a:r>
              <a:rPr lang="ru-RU" sz="1600" dirty="0" smtClean="0"/>
              <a:t> на </a:t>
            </a:r>
            <a:r>
              <a:rPr lang="ru-RU" sz="1600" dirty="0" err="1" smtClean="0"/>
              <a:t>наведені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запитання</a:t>
            </a:r>
            <a:r>
              <a:rPr lang="ru-RU" sz="1600" dirty="0" smtClean="0"/>
              <a:t> «так», «</a:t>
            </a:r>
            <a:r>
              <a:rPr lang="ru-RU" sz="1600" dirty="0" err="1" smtClean="0"/>
              <a:t>ні</a:t>
            </a:r>
            <a:r>
              <a:rPr lang="ru-RU" sz="1600" dirty="0" smtClean="0"/>
              <a:t>» </a:t>
            </a:r>
            <a:r>
              <a:rPr lang="ru-RU" sz="1600" dirty="0" err="1" smtClean="0"/>
              <a:t>чи</a:t>
            </a:r>
            <a:r>
              <a:rPr lang="ru-RU" sz="1600" dirty="0" smtClean="0"/>
              <a:t> «не знаю» (</a:t>
            </a:r>
            <a:r>
              <a:rPr lang="ru-RU" sz="1600" dirty="0" err="1" smtClean="0"/>
              <a:t>або</a:t>
            </a:r>
            <a:r>
              <a:rPr lang="ru-RU" sz="1600" dirty="0" smtClean="0"/>
              <a:t> «</a:t>
            </a:r>
            <a:r>
              <a:rPr lang="ru-RU" sz="1600" dirty="0" err="1" smtClean="0"/>
              <a:t>буває</a:t>
            </a:r>
            <a:r>
              <a:rPr lang="ru-RU" sz="1600" dirty="0" smtClean="0"/>
              <a:t>»,«</a:t>
            </a:r>
            <a:r>
              <a:rPr lang="ru-RU" sz="1600" dirty="0" err="1" smtClean="0"/>
              <a:t>трапляється</a:t>
            </a:r>
            <a:r>
              <a:rPr lang="ru-RU" sz="1600" dirty="0" smtClean="0"/>
              <a:t>»):</a:t>
            </a:r>
          </a:p>
          <a:p>
            <a:r>
              <a:rPr lang="ru-RU" sz="1600" dirty="0" smtClean="0"/>
              <a:t>1.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спроможні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завершити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розпочату</a:t>
            </a:r>
            <a:r>
              <a:rPr lang="ru-RU" sz="1600" dirty="0" smtClean="0"/>
              <a:t> роботу, яка вам не </a:t>
            </a:r>
            <a:r>
              <a:rPr lang="ru-RU" sz="1600" dirty="0" err="1" smtClean="0"/>
              <a:t>цікава,незалежно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того,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дозволяють</a:t>
            </a:r>
            <a:r>
              <a:rPr lang="ru-RU" sz="1600" dirty="0" smtClean="0"/>
              <a:t> час та </a:t>
            </a:r>
            <a:r>
              <a:rPr lang="ru-RU" sz="1600" dirty="0" err="1" smtClean="0"/>
              <a:t>обставини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відірватися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потім</a:t>
            </a:r>
            <a:r>
              <a:rPr lang="ru-RU" sz="1600" dirty="0" smtClean="0"/>
              <a:t> </a:t>
            </a:r>
            <a:r>
              <a:rPr lang="ru-RU" sz="1600" dirty="0" err="1" smtClean="0"/>
              <a:t>знову</a:t>
            </a:r>
            <a:r>
              <a:rPr lang="ru-RU" sz="1600" dirty="0" smtClean="0"/>
              <a:t> повернуться до </a:t>
            </a:r>
            <a:r>
              <a:rPr lang="ru-RU" sz="1600" dirty="0" err="1" smtClean="0"/>
              <a:t>неї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2.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подолаєте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без </a:t>
            </a:r>
            <a:r>
              <a:rPr lang="ru-RU" sz="1600" dirty="0" err="1" smtClean="0"/>
              <a:t>особливих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зусиль</a:t>
            </a:r>
            <a:r>
              <a:rPr lang="ru-RU" sz="1600" dirty="0" smtClean="0"/>
              <a:t> </a:t>
            </a:r>
            <a:r>
              <a:rPr lang="ru-RU" sz="1600" dirty="0" err="1" smtClean="0"/>
              <a:t>внутрішній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опір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потрібно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щось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неприємне</a:t>
            </a:r>
            <a:r>
              <a:rPr lang="ru-RU" sz="1600" dirty="0" smtClean="0"/>
              <a:t> (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/>
              <a:t>піти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чергування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вихідний</a:t>
            </a:r>
            <a:r>
              <a:rPr lang="ru-RU" sz="1600" dirty="0" smtClean="0"/>
              <a:t> день)?</a:t>
            </a:r>
          </a:p>
          <a:p>
            <a:r>
              <a:rPr lang="ru-RU" sz="1600" dirty="0" smtClean="0"/>
              <a:t>3. Коли </a:t>
            </a:r>
            <a:r>
              <a:rPr lang="ru-RU" sz="1600" dirty="0" err="1" smtClean="0"/>
              <a:t>потрапляєте</a:t>
            </a:r>
            <a:r>
              <a:rPr lang="ru-RU" sz="1600" dirty="0" smtClean="0"/>
              <a:t> у </a:t>
            </a:r>
            <a:r>
              <a:rPr lang="ru-RU" sz="1600" dirty="0" err="1" smtClean="0"/>
              <a:t>конфліктну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ситуацію</a:t>
            </a:r>
            <a:r>
              <a:rPr lang="ru-RU" sz="1600" dirty="0" smtClean="0"/>
              <a:t> (на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у </a:t>
            </a:r>
            <a:r>
              <a:rPr lang="ru-RU" sz="1600" dirty="0" err="1" smtClean="0"/>
              <a:t>побуті</a:t>
            </a:r>
            <a:r>
              <a:rPr lang="ru-RU" sz="1600" dirty="0" smtClean="0"/>
              <a:t>), </a:t>
            </a:r>
            <a:r>
              <a:rPr lang="ru-RU" sz="1600" dirty="0" err="1" smtClean="0"/>
              <a:t>чи</a:t>
            </a:r>
            <a:r>
              <a:rPr lang="ru-RU" sz="1600" dirty="0" smtClean="0"/>
              <a:t> в </a:t>
            </a:r>
            <a:r>
              <a:rPr lang="ru-RU" sz="1600" dirty="0" err="1" smtClean="0"/>
              <a:t>стані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взяти</a:t>
            </a:r>
            <a:r>
              <a:rPr lang="ru-RU" sz="1600" dirty="0" smtClean="0"/>
              <a:t> себе в руки </a:t>
            </a:r>
            <a:r>
              <a:rPr lang="ru-RU" sz="1600" dirty="0" err="1" smtClean="0"/>
              <a:t>настільки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поглянути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ситуацію</a:t>
            </a:r>
            <a:r>
              <a:rPr lang="ru-RU" sz="1600" dirty="0" smtClean="0"/>
              <a:t> тверезо, </a:t>
            </a:r>
            <a:r>
              <a:rPr lang="ru-RU" sz="1600" dirty="0" err="1" smtClean="0"/>
              <a:t>з</a:t>
            </a:r>
            <a:r>
              <a:rPr lang="ru-RU" sz="1600" dirty="0" smtClean="0"/>
              <a:t> максимальною </a:t>
            </a:r>
            <a:r>
              <a:rPr lang="ru-RU" sz="1600" dirty="0" err="1" smtClean="0"/>
              <a:t>об'єктивністю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4.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вам прописана </a:t>
            </a:r>
            <a:r>
              <a:rPr lang="ru-RU" sz="1600" dirty="0" err="1" smtClean="0"/>
              <a:t>дієта</a:t>
            </a:r>
            <a:r>
              <a:rPr lang="ru-RU" sz="1600" dirty="0" smtClean="0"/>
              <a:t>,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зможете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подолати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кулінарні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спокуси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5.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знайдете</a:t>
            </a:r>
            <a:r>
              <a:rPr lang="ru-RU" sz="1600" dirty="0" smtClean="0"/>
              <a:t> </a:t>
            </a:r>
            <a:r>
              <a:rPr lang="ru-RU" sz="1600" dirty="0" err="1" smtClean="0"/>
              <a:t>сили</a:t>
            </a:r>
            <a:r>
              <a:rPr lang="ru-RU" sz="1600" dirty="0" smtClean="0"/>
              <a:t> стати </a:t>
            </a:r>
            <a:r>
              <a:rPr lang="ru-RU" sz="1600" dirty="0" err="1" smtClean="0"/>
              <a:t>ранком</a:t>
            </a:r>
            <a:r>
              <a:rPr lang="ru-RU" sz="1600" dirty="0" smtClean="0"/>
              <a:t> </a:t>
            </a:r>
            <a:r>
              <a:rPr lang="ru-RU" sz="1600" dirty="0" err="1" smtClean="0"/>
              <a:t>раніше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звичайного</a:t>
            </a:r>
            <a:r>
              <a:rPr lang="ru-RU" sz="1600" dirty="0" smtClean="0"/>
              <a:t>, як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заплановано</a:t>
            </a:r>
            <a:r>
              <a:rPr lang="ru-RU" sz="1600" dirty="0" smtClean="0"/>
              <a:t> </a:t>
            </a:r>
            <a:r>
              <a:rPr lang="ru-RU" sz="1600" dirty="0" err="1" smtClean="0"/>
              <a:t>увечері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6.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залишитеся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місці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події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свідчення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7.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швидко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відповідаєте</a:t>
            </a:r>
            <a:r>
              <a:rPr lang="ru-RU" sz="1600" dirty="0" smtClean="0"/>
              <a:t> на </a:t>
            </a:r>
            <a:r>
              <a:rPr lang="ru-RU" sz="1600" dirty="0" err="1" smtClean="0"/>
              <a:t>листи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8.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у вас </a:t>
            </a:r>
            <a:r>
              <a:rPr lang="ru-RU" sz="1600" dirty="0" err="1" smtClean="0"/>
              <a:t>викликає</a:t>
            </a:r>
            <a:r>
              <a:rPr lang="ru-RU" sz="1600" dirty="0" smtClean="0"/>
              <a:t> страх </a:t>
            </a:r>
            <a:r>
              <a:rPr lang="ru-RU" sz="1600" dirty="0" err="1" smtClean="0"/>
              <a:t>майбутній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літаком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відвідування</a:t>
            </a:r>
            <a:r>
              <a:rPr lang="ru-RU" sz="1600" dirty="0" smtClean="0"/>
              <a:t> зубного </a:t>
            </a:r>
            <a:r>
              <a:rPr lang="ru-RU" sz="1600" dirty="0" err="1" smtClean="0"/>
              <a:t>кабінету</a:t>
            </a:r>
            <a:r>
              <a:rPr lang="ru-RU" sz="1600" dirty="0" smtClean="0"/>
              <a:t>,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зумієте</a:t>
            </a:r>
            <a:r>
              <a:rPr lang="ru-RU" sz="1600" dirty="0" smtClean="0"/>
              <a:t> без особливого труда </a:t>
            </a:r>
            <a:r>
              <a:rPr lang="ru-RU" sz="1600" dirty="0" err="1" smtClean="0"/>
              <a:t>подолати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почуття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в </a:t>
            </a:r>
            <a:r>
              <a:rPr lang="ru-RU" sz="1600" dirty="0" err="1" smtClean="0"/>
              <a:t>останній</a:t>
            </a:r>
            <a:r>
              <a:rPr lang="ru-RU" sz="1600" dirty="0" smtClean="0"/>
              <a:t> момент не </a:t>
            </a:r>
            <a:r>
              <a:rPr lang="ru-RU" sz="1600" dirty="0" err="1" smtClean="0"/>
              <a:t>змінити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наміру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9.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прийматимете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неприємні</a:t>
            </a:r>
            <a:r>
              <a:rPr lang="ru-RU" sz="1600" dirty="0" smtClean="0"/>
              <a:t> </a:t>
            </a:r>
            <a:r>
              <a:rPr lang="ru-RU" sz="1600" dirty="0" err="1" smtClean="0"/>
              <a:t>ліки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наполегливо</a:t>
            </a:r>
            <a:r>
              <a:rPr lang="ru-RU" sz="1600" dirty="0" smtClean="0"/>
              <a:t> </a:t>
            </a:r>
            <a:r>
              <a:rPr lang="ru-RU" sz="1600" dirty="0" err="1" smtClean="0"/>
              <a:t>рекомендують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лікарі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10.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дотримаєте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дану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гаряча</a:t>
            </a:r>
            <a:r>
              <a:rPr lang="ru-RU" sz="1600" dirty="0" smtClean="0"/>
              <a:t> </a:t>
            </a:r>
            <a:r>
              <a:rPr lang="ru-RU" sz="1600" dirty="0" err="1" smtClean="0"/>
              <a:t>обіцянку</a:t>
            </a:r>
            <a:r>
              <a:rPr lang="ru-RU" sz="1600" dirty="0" smtClean="0"/>
              <a:t>,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принесе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чимало</a:t>
            </a:r>
            <a:r>
              <a:rPr lang="ru-RU" sz="1600" dirty="0" smtClean="0"/>
              <a:t> </a:t>
            </a:r>
            <a:r>
              <a:rPr lang="ru-RU" sz="1600" dirty="0" err="1" smtClean="0"/>
              <a:t>клопоту</a:t>
            </a:r>
            <a:r>
              <a:rPr lang="ru-RU" sz="1600" dirty="0" smtClean="0"/>
              <a:t>, </a:t>
            </a:r>
            <a:r>
              <a:rPr lang="ru-RU" sz="1600" dirty="0" err="1" smtClean="0"/>
              <a:t>інакше</a:t>
            </a:r>
            <a:r>
              <a:rPr lang="ru-RU" sz="1600" dirty="0" smtClean="0"/>
              <a:t> </a:t>
            </a:r>
            <a:r>
              <a:rPr lang="ru-RU" sz="1600" dirty="0" err="1" smtClean="0"/>
              <a:t>кажучи</a:t>
            </a:r>
            <a:r>
              <a:rPr lang="ru-RU" sz="1600" dirty="0" smtClean="0"/>
              <a:t>,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людиною</a:t>
            </a:r>
            <a:r>
              <a:rPr lang="ru-RU" sz="1600" dirty="0" smtClean="0"/>
              <a:t> слова?</a:t>
            </a:r>
          </a:p>
          <a:p>
            <a:r>
              <a:rPr lang="ru-RU" sz="1600" dirty="0" smtClean="0"/>
              <a:t>11. </a:t>
            </a:r>
            <a:r>
              <a:rPr lang="ru-RU" sz="1600" dirty="0" err="1" smtClean="0"/>
              <a:t>Чи</a:t>
            </a:r>
            <a:r>
              <a:rPr lang="ru-RU" sz="1600" dirty="0" smtClean="0"/>
              <a:t> без </a:t>
            </a:r>
            <a:r>
              <a:rPr lang="ru-RU" sz="1600" dirty="0" err="1" smtClean="0"/>
              <a:t>вагань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вирушаєте</a:t>
            </a:r>
            <a:r>
              <a:rPr lang="ru-RU" sz="1600" dirty="0" smtClean="0"/>
              <a:t> у </a:t>
            </a:r>
            <a:r>
              <a:rPr lang="ru-RU" sz="1600" dirty="0" err="1" smtClean="0"/>
              <a:t>відрядження</a:t>
            </a:r>
            <a:r>
              <a:rPr lang="ru-RU" sz="1600" dirty="0" smtClean="0"/>
              <a:t> (</a:t>
            </a:r>
            <a:r>
              <a:rPr lang="ru-RU" sz="1600" dirty="0" err="1" smtClean="0"/>
              <a:t>ділову</a:t>
            </a:r>
            <a:r>
              <a:rPr lang="ru-RU" sz="1600" dirty="0" smtClean="0"/>
              <a:t> </a:t>
            </a:r>
            <a:r>
              <a:rPr lang="ru-RU" sz="1600" dirty="0" err="1" smtClean="0"/>
              <a:t>поїздку</a:t>
            </a:r>
            <a:r>
              <a:rPr lang="ru-RU" sz="1600" dirty="0" smtClean="0"/>
              <a:t>)</a:t>
            </a:r>
            <a:r>
              <a:rPr lang="ru-RU" sz="1600" dirty="0" err="1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незнайоме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місто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12.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суворо</a:t>
            </a:r>
            <a:r>
              <a:rPr lang="ru-RU" sz="1600" dirty="0" smtClean="0"/>
              <a:t> </a:t>
            </a:r>
            <a:r>
              <a:rPr lang="ru-RU" sz="1600" dirty="0" err="1" smtClean="0"/>
              <a:t>дотримуєтеся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розпорядку</a:t>
            </a:r>
            <a:r>
              <a:rPr lang="ru-RU" sz="1600" dirty="0" smtClean="0"/>
              <a:t> дня: часу </a:t>
            </a:r>
            <a:r>
              <a:rPr lang="ru-RU" sz="1600" dirty="0" err="1" smtClean="0"/>
              <a:t>пробудження,прийому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їжі</a:t>
            </a:r>
            <a:r>
              <a:rPr lang="ru-RU" sz="1600" dirty="0" smtClean="0"/>
              <a:t>, занять, </a:t>
            </a:r>
            <a:r>
              <a:rPr lang="ru-RU" sz="1600" dirty="0" err="1" smtClean="0"/>
              <a:t>прибирання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справ?</a:t>
            </a:r>
          </a:p>
          <a:p>
            <a:r>
              <a:rPr lang="ru-RU" sz="1600" dirty="0" smtClean="0"/>
              <a:t>13.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ставитеся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несхвально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бібліотечних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боржників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14. </a:t>
            </a:r>
            <a:r>
              <a:rPr lang="ru-RU" sz="1600" dirty="0" err="1" smtClean="0"/>
              <a:t>Найцікавіша</a:t>
            </a:r>
            <a:r>
              <a:rPr lang="ru-RU" sz="1600" dirty="0" smtClean="0"/>
              <a:t> телепередача не </a:t>
            </a:r>
            <a:r>
              <a:rPr lang="ru-RU" sz="1600" dirty="0" err="1" smtClean="0"/>
              <a:t>змусить</a:t>
            </a:r>
            <a:r>
              <a:rPr lang="ru-RU" sz="1600" dirty="0" smtClean="0"/>
              <a:t> вас </a:t>
            </a:r>
            <a:r>
              <a:rPr lang="ru-RU" sz="1600" dirty="0" err="1" smtClean="0"/>
              <a:t>відкласти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термінової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важливої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так </a:t>
            </a:r>
            <a:r>
              <a:rPr lang="ru-RU" sz="1600" dirty="0" err="1" smtClean="0"/>
              <a:t>це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15.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зможете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перервати</a:t>
            </a:r>
            <a:r>
              <a:rPr lang="ru-RU" sz="1600" dirty="0" smtClean="0"/>
              <a:t> сварку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замовкнути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якими</a:t>
            </a:r>
            <a:r>
              <a:rPr lang="ru-RU" sz="1600" dirty="0" smtClean="0"/>
              <a:t> б </a:t>
            </a:r>
            <a:r>
              <a:rPr lang="ru-RU" sz="1600" dirty="0" err="1" smtClean="0"/>
              <a:t>образливими</a:t>
            </a:r>
            <a:r>
              <a:rPr lang="ru-RU" sz="1600" dirty="0" smtClean="0"/>
              <a:t>, </a:t>
            </a:r>
            <a:r>
              <a:rPr lang="ru-RU" sz="1600" dirty="0" err="1" smtClean="0"/>
              <a:t>чи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здавалися</a:t>
            </a:r>
            <a:r>
              <a:rPr lang="ru-RU" sz="1600" dirty="0" smtClean="0"/>
              <a:t> вам слова </a:t>
            </a:r>
            <a:r>
              <a:rPr lang="ru-RU" sz="1600" dirty="0" err="1" smtClean="0"/>
              <a:t>протилежної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сторони</a:t>
            </a:r>
            <a:r>
              <a:rPr lang="ru-RU" sz="1600" dirty="0" smtClean="0"/>
              <a:t>?</a:t>
            </a: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40768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r>
              <a:rPr lang="ru-RU" dirty="0" err="1" smtClean="0"/>
              <a:t>Відповідь</a:t>
            </a:r>
            <a:r>
              <a:rPr lang="ru-RU" dirty="0" smtClean="0"/>
              <a:t> «так» </a:t>
            </a:r>
            <a:r>
              <a:rPr lang="ru-RU" dirty="0" err="1" smtClean="0"/>
              <a:t>оцінюється</a:t>
            </a:r>
            <a:r>
              <a:rPr lang="ru-RU" dirty="0" smtClean="0"/>
              <a:t> у 2 </a:t>
            </a:r>
            <a:r>
              <a:rPr lang="ru-RU" dirty="0" err="1" smtClean="0"/>
              <a:t>бали</a:t>
            </a:r>
            <a:r>
              <a:rPr lang="ru-RU" dirty="0" smtClean="0"/>
              <a:t>; "не знаю" -1 бал; "</a:t>
            </a:r>
            <a:r>
              <a:rPr lang="ru-RU" dirty="0" err="1" smtClean="0"/>
              <a:t>ні</a:t>
            </a:r>
            <a:r>
              <a:rPr lang="ru-RU" dirty="0" smtClean="0"/>
              <a:t>" 0;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бали</a:t>
            </a:r>
            <a:r>
              <a:rPr lang="ru-RU" dirty="0" smtClean="0"/>
              <a:t> </a:t>
            </a:r>
            <a:r>
              <a:rPr lang="ru-RU" dirty="0" err="1" smtClean="0"/>
              <a:t>підсумовуються.Якщо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набрали </a:t>
            </a:r>
            <a:r>
              <a:rPr lang="ru-RU" dirty="0" err="1" smtClean="0"/>
              <a:t>від</a:t>
            </a:r>
            <a:r>
              <a:rPr lang="ru-RU" dirty="0" smtClean="0"/>
              <a:t> 0 до 12 </a:t>
            </a:r>
            <a:r>
              <a:rPr lang="ru-RU" dirty="0" err="1" smtClean="0"/>
              <a:t>балів</a:t>
            </a:r>
            <a:r>
              <a:rPr lang="ru-RU" dirty="0" smtClean="0"/>
              <a:t>, то </a:t>
            </a:r>
            <a:r>
              <a:rPr lang="ru-RU" dirty="0" err="1" smtClean="0"/>
              <a:t>з</a:t>
            </a:r>
            <a:r>
              <a:rPr lang="ru-RU" dirty="0" smtClean="0"/>
              <a:t> силою </a:t>
            </a:r>
            <a:r>
              <a:rPr lang="ru-RU" dirty="0" err="1" smtClean="0"/>
              <a:t>волі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 </a:t>
            </a:r>
            <a:r>
              <a:rPr lang="ru-RU" dirty="0" err="1" smtClean="0"/>
              <a:t>увас</a:t>
            </a:r>
            <a:r>
              <a:rPr lang="ru-RU" dirty="0" smtClean="0"/>
              <a:t> не </a:t>
            </a:r>
            <a:r>
              <a:rPr lang="ru-RU" dirty="0" err="1" smtClean="0"/>
              <a:t>добрі</a:t>
            </a:r>
            <a:r>
              <a:rPr lang="ru-RU" dirty="0" smtClean="0"/>
              <a:t>. </a:t>
            </a:r>
            <a:r>
              <a:rPr lang="ru-RU" dirty="0" err="1" smtClean="0"/>
              <a:t>Ви</a:t>
            </a:r>
            <a:r>
              <a:rPr lang="ru-RU" dirty="0" smtClean="0"/>
              <a:t> просто </a:t>
            </a:r>
            <a:r>
              <a:rPr lang="ru-RU" dirty="0" err="1" smtClean="0"/>
              <a:t>робите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легше</a:t>
            </a:r>
            <a:r>
              <a:rPr lang="ru-RU" dirty="0" smtClean="0"/>
              <a:t> та </a:t>
            </a:r>
            <a:r>
              <a:rPr lang="ru-RU" dirty="0" err="1" smtClean="0"/>
              <a:t>цікавіше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в </a:t>
            </a:r>
            <a:r>
              <a:rPr lang="ru-RU" dirty="0" err="1" smtClean="0"/>
              <a:t>чомусь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зашкодити</a:t>
            </a:r>
            <a:r>
              <a:rPr lang="ru-RU" dirty="0" smtClean="0"/>
              <a:t> вам. До </a:t>
            </a:r>
            <a:r>
              <a:rPr lang="ru-RU" dirty="0" err="1" smtClean="0"/>
              <a:t>обов'язків</a:t>
            </a:r>
            <a:r>
              <a:rPr lang="ru-RU" dirty="0" smtClean="0"/>
              <a:t>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відноситеся</a:t>
            </a:r>
            <a:r>
              <a:rPr lang="ru-RU" dirty="0" smtClean="0"/>
              <a:t>  через </a:t>
            </a:r>
            <a:r>
              <a:rPr lang="ru-RU" dirty="0" err="1" smtClean="0"/>
              <a:t>рукави</a:t>
            </a:r>
            <a:r>
              <a:rPr lang="ru-RU" dirty="0" smtClean="0"/>
              <a:t>. Ваша </a:t>
            </a:r>
            <a:r>
              <a:rPr lang="ru-RU" dirty="0" err="1" smtClean="0"/>
              <a:t>позиція</a:t>
            </a:r>
            <a:r>
              <a:rPr lang="ru-RU" dirty="0" smtClean="0"/>
              <a:t> </a:t>
            </a:r>
            <a:r>
              <a:rPr lang="ru-RU" dirty="0" err="1" smtClean="0"/>
              <a:t>висловлюється</a:t>
            </a:r>
            <a:r>
              <a:rPr lang="ru-RU" dirty="0" smtClean="0"/>
              <a:t> </a:t>
            </a:r>
            <a:r>
              <a:rPr lang="ru-RU" dirty="0" err="1" smtClean="0"/>
              <a:t>висловлюванням</a:t>
            </a:r>
            <a:r>
              <a:rPr lang="ru-RU" dirty="0" smtClean="0"/>
              <a:t>: «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мені</a:t>
            </a:r>
            <a:r>
              <a:rPr lang="ru-RU" dirty="0" smtClean="0"/>
              <a:t>,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?» </a:t>
            </a:r>
            <a:r>
              <a:rPr lang="ru-RU" dirty="0" err="1" smtClean="0"/>
              <a:t>Будь-яке</a:t>
            </a:r>
            <a:r>
              <a:rPr lang="ru-RU" dirty="0" smtClean="0"/>
              <a:t> </a:t>
            </a:r>
            <a:r>
              <a:rPr lang="ru-RU" dirty="0" err="1" smtClean="0"/>
              <a:t>прохання</a:t>
            </a:r>
            <a:r>
              <a:rPr lang="ru-RU" dirty="0" smtClean="0"/>
              <a:t>,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обов'язок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сприймаєте</a:t>
            </a:r>
            <a:r>
              <a:rPr lang="ru-RU" dirty="0" smtClean="0"/>
              <a:t> навряд </a:t>
            </a:r>
            <a:r>
              <a:rPr lang="ru-RU" dirty="0" err="1" smtClean="0"/>
              <a:t>чи</a:t>
            </a:r>
            <a:r>
              <a:rPr lang="ru-RU" dirty="0" smtClean="0"/>
              <a:t> не як </a:t>
            </a:r>
            <a:r>
              <a:rPr lang="ru-RU" dirty="0" err="1" smtClean="0"/>
              <a:t>фізичний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. Справа тут не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слабкій</a:t>
            </a:r>
            <a:r>
              <a:rPr lang="ru-RU" dirty="0" smtClean="0"/>
              <a:t> </a:t>
            </a:r>
            <a:r>
              <a:rPr lang="ru-RU" dirty="0" err="1" smtClean="0"/>
              <a:t>волі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в </a:t>
            </a:r>
            <a:r>
              <a:rPr lang="ru-RU" dirty="0" err="1" smtClean="0"/>
              <a:t>егоїзмі.Кількість</a:t>
            </a:r>
            <a:r>
              <a:rPr lang="ru-RU" dirty="0" smtClean="0"/>
              <a:t> </a:t>
            </a:r>
            <a:r>
              <a:rPr lang="ru-RU" dirty="0" err="1" smtClean="0"/>
              <a:t>балів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13 до 21 </a:t>
            </a:r>
            <a:r>
              <a:rPr lang="ru-RU" dirty="0" err="1" smtClean="0"/>
              <a:t>свідчить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сила </a:t>
            </a:r>
            <a:r>
              <a:rPr lang="ru-RU" dirty="0" err="1" smtClean="0"/>
              <a:t>волі</a:t>
            </a:r>
            <a:r>
              <a:rPr lang="ru-RU" dirty="0" smtClean="0"/>
              <a:t> у вас </a:t>
            </a:r>
            <a:r>
              <a:rPr lang="ru-RU" dirty="0" err="1" smtClean="0"/>
              <a:t>середня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зіткнетеся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перешкодою</a:t>
            </a:r>
            <a:r>
              <a:rPr lang="ru-RU" dirty="0" smtClean="0"/>
              <a:t>, то почнете </a:t>
            </a:r>
            <a:r>
              <a:rPr lang="ru-RU" dirty="0" err="1" smtClean="0"/>
              <a:t>діяти,щоб</a:t>
            </a:r>
            <a:r>
              <a:rPr lang="ru-RU" dirty="0" smtClean="0"/>
              <a:t> </a:t>
            </a:r>
            <a:r>
              <a:rPr lang="ru-RU" dirty="0" err="1" smtClean="0"/>
              <a:t>подолати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. Але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побачите</a:t>
            </a:r>
            <a:r>
              <a:rPr lang="ru-RU" dirty="0" smtClean="0"/>
              <a:t> </a:t>
            </a:r>
            <a:r>
              <a:rPr lang="ru-RU" dirty="0" err="1" smtClean="0"/>
              <a:t>обхідний</a:t>
            </a:r>
            <a:r>
              <a:rPr lang="ru-RU" dirty="0" smtClean="0"/>
              <a:t> шлях, тут же </a:t>
            </a:r>
            <a:r>
              <a:rPr lang="ru-RU" dirty="0" err="1" smtClean="0"/>
              <a:t>скористаєтеся</a:t>
            </a:r>
            <a:r>
              <a:rPr lang="ru-RU" dirty="0" smtClean="0"/>
              <a:t> ним. </a:t>
            </a:r>
            <a:r>
              <a:rPr lang="ru-RU" dirty="0" err="1" smtClean="0"/>
              <a:t>Неприємну</a:t>
            </a:r>
            <a:r>
              <a:rPr lang="ru-RU" dirty="0" smtClean="0"/>
              <a:t> роботу </a:t>
            </a:r>
            <a:r>
              <a:rPr lang="ru-RU" dirty="0" err="1" smtClean="0"/>
              <a:t>намагатиметеся</a:t>
            </a:r>
            <a:r>
              <a:rPr lang="ru-RU" dirty="0" smtClean="0"/>
              <a:t> </a:t>
            </a:r>
            <a:r>
              <a:rPr lang="ru-RU" dirty="0" err="1" smtClean="0"/>
              <a:t>виконати</a:t>
            </a:r>
            <a:r>
              <a:rPr lang="ru-RU" dirty="0" smtClean="0"/>
              <a:t>,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побурчуючи</a:t>
            </a:r>
            <a:r>
              <a:rPr lang="ru-RU" dirty="0" smtClean="0"/>
              <a:t>. З </a:t>
            </a:r>
            <a:r>
              <a:rPr lang="ru-RU" dirty="0" err="1" smtClean="0"/>
              <a:t>доброї</a:t>
            </a:r>
            <a:r>
              <a:rPr lang="ru-RU" dirty="0" smtClean="0"/>
              <a:t> </a:t>
            </a:r>
            <a:r>
              <a:rPr lang="ru-RU" dirty="0" err="1" smtClean="0"/>
              <a:t>волі</a:t>
            </a:r>
            <a:r>
              <a:rPr lang="ru-RU" dirty="0" smtClean="0"/>
              <a:t> </a:t>
            </a:r>
            <a:r>
              <a:rPr lang="ru-RU" dirty="0" err="1" smtClean="0"/>
              <a:t>зайвих</a:t>
            </a:r>
            <a:r>
              <a:rPr lang="ru-RU" dirty="0" smtClean="0"/>
              <a:t> </a:t>
            </a:r>
            <a:r>
              <a:rPr lang="ru-RU" dirty="0" err="1" smtClean="0"/>
              <a:t>обов'язків</a:t>
            </a:r>
            <a:r>
              <a:rPr lang="ru-RU" dirty="0" smtClean="0"/>
              <a:t> на себе не </a:t>
            </a:r>
            <a:r>
              <a:rPr lang="ru-RU" dirty="0" err="1" smtClean="0"/>
              <a:t>візьмете.З</a:t>
            </a:r>
            <a:r>
              <a:rPr lang="ru-RU" dirty="0" smtClean="0"/>
              <a:t> силою </a:t>
            </a:r>
            <a:r>
              <a:rPr lang="ru-RU" dirty="0" err="1" smtClean="0"/>
              <a:t>волі</a:t>
            </a:r>
            <a:r>
              <a:rPr lang="ru-RU" dirty="0" smtClean="0"/>
              <a:t> у вас все </a:t>
            </a:r>
            <a:r>
              <a:rPr lang="ru-RU" dirty="0" err="1" smtClean="0"/>
              <a:t>гаразд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набрали </a:t>
            </a:r>
            <a:r>
              <a:rPr lang="ru-RU" dirty="0" err="1" smtClean="0"/>
              <a:t>від</a:t>
            </a:r>
            <a:r>
              <a:rPr lang="ru-RU" dirty="0" smtClean="0"/>
              <a:t> 22 до 30 </a:t>
            </a:r>
            <a:r>
              <a:rPr lang="ru-RU" dirty="0" err="1" smtClean="0"/>
              <a:t>балів.На</a:t>
            </a:r>
            <a:r>
              <a:rPr lang="ru-RU" dirty="0" smtClean="0"/>
              <a:t> вас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покластися</a:t>
            </a:r>
            <a:r>
              <a:rPr lang="ru-RU" dirty="0" smtClean="0"/>
              <a:t> – </a:t>
            </a:r>
            <a:r>
              <a:rPr lang="ru-RU" dirty="0" err="1" smtClean="0"/>
              <a:t>ви</a:t>
            </a:r>
            <a:r>
              <a:rPr lang="ru-RU" dirty="0" smtClean="0"/>
              <a:t> не </a:t>
            </a:r>
            <a:r>
              <a:rPr lang="ru-RU" dirty="0" err="1" smtClean="0"/>
              <a:t>підведете</a:t>
            </a:r>
            <a:r>
              <a:rPr lang="ru-RU" dirty="0" smtClean="0"/>
              <a:t>. Вас не </a:t>
            </a:r>
            <a:r>
              <a:rPr lang="ru-RU" dirty="0" err="1" smtClean="0"/>
              <a:t>лякають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доручення,ні</a:t>
            </a:r>
            <a:r>
              <a:rPr lang="ru-RU" dirty="0" smtClean="0"/>
              <a:t> </a:t>
            </a:r>
            <a:r>
              <a:rPr lang="ru-RU" dirty="0" err="1" smtClean="0"/>
              <a:t>далекі</a:t>
            </a:r>
            <a:r>
              <a:rPr lang="ru-RU" dirty="0" smtClean="0"/>
              <a:t> </a:t>
            </a:r>
            <a:r>
              <a:rPr lang="ru-RU" dirty="0" err="1" smtClean="0"/>
              <a:t>поїздки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лякають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. Але </a:t>
            </a:r>
            <a:r>
              <a:rPr lang="ru-RU" dirty="0" err="1" smtClean="0"/>
              <a:t>іноді</a:t>
            </a:r>
            <a:r>
              <a:rPr lang="ru-RU" dirty="0" smtClean="0"/>
              <a:t> ваша тверда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непримиренна</a:t>
            </a:r>
            <a:r>
              <a:rPr lang="ru-RU" dirty="0" smtClean="0"/>
              <a:t> </a:t>
            </a:r>
            <a:r>
              <a:rPr lang="ru-RU" dirty="0" err="1" smtClean="0"/>
              <a:t>позиція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непринципових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докучає</a:t>
            </a:r>
            <a:r>
              <a:rPr lang="ru-RU" dirty="0" smtClean="0"/>
              <a:t> </a:t>
            </a:r>
            <a:r>
              <a:rPr lang="ru-RU" dirty="0" err="1" smtClean="0"/>
              <a:t>оточуючим</a:t>
            </a:r>
            <a:r>
              <a:rPr lang="ru-RU" dirty="0" smtClean="0"/>
              <a:t>. Сила </a:t>
            </a:r>
            <a:r>
              <a:rPr lang="ru-RU" dirty="0" err="1" smtClean="0"/>
              <a:t>волі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добре,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володіти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такими </a:t>
            </a:r>
            <a:r>
              <a:rPr lang="ru-RU" dirty="0" err="1" smtClean="0"/>
              <a:t>якостями</a:t>
            </a:r>
            <a:r>
              <a:rPr lang="ru-RU" dirty="0" smtClean="0"/>
              <a:t>, як </a:t>
            </a:r>
            <a:r>
              <a:rPr lang="ru-RU" dirty="0" err="1" smtClean="0"/>
              <a:t>гнучкість</a:t>
            </a:r>
            <a:r>
              <a:rPr lang="ru-RU" dirty="0" smtClean="0"/>
              <a:t>, </a:t>
            </a:r>
            <a:r>
              <a:rPr lang="ru-RU" dirty="0" err="1" smtClean="0"/>
              <a:t>поблажливість</a:t>
            </a:r>
            <a:r>
              <a:rPr lang="ru-RU" dirty="0" smtClean="0"/>
              <a:t>, доброта.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145</TotalTime>
  <Words>1468</Words>
  <Application>Microsoft Office PowerPoint</Application>
  <PresentationFormat>Экран (4:3)</PresentationFormat>
  <Paragraphs>242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Практична робота 8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8</dc:title>
  <dc:creator>Руслан Аминов</dc:creator>
  <cp:lastModifiedBy>Руслан Аминов</cp:lastModifiedBy>
  <cp:revision>22</cp:revision>
  <dcterms:created xsi:type="dcterms:W3CDTF">2023-01-24T12:37:30Z</dcterms:created>
  <dcterms:modified xsi:type="dcterms:W3CDTF">2023-04-18T19:59:29Z</dcterms:modified>
</cp:coreProperties>
</file>