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media/image32.jpg" ContentType="image/jpeg"/>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4" r:id="rId25"/>
    <p:sldId id="280" r:id="rId26"/>
    <p:sldId id="281" r:id="rId27"/>
    <p:sldId id="282" r:id="rId28"/>
    <p:sldId id="283"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203F0-8E0D-495F-9D55-2DBEABDD876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5B92A4D7-5DAD-46A9-8351-6A76F0E6D936}">
      <dgm:prSet phldrT="[Текст]" custT="1"/>
      <dgm:spPr/>
      <dgm:t>
        <a:bodyPr/>
        <a:lstStyle/>
        <a:p>
          <a:r>
            <a:rPr lang="uk-UA" sz="2000" noProof="0" dirty="0" smtClean="0"/>
            <a:t>гуманізму</a:t>
          </a:r>
          <a:endParaRPr lang="uk-UA" sz="1800" noProof="0" dirty="0"/>
        </a:p>
      </dgm:t>
    </dgm:pt>
    <dgm:pt modelId="{ED9CA840-C9F6-4AAB-AE29-8238D70C2725}" type="parTrans" cxnId="{462BB35B-1F50-4D01-80B4-0C76C144DAFE}">
      <dgm:prSet/>
      <dgm:spPr/>
      <dgm:t>
        <a:bodyPr/>
        <a:lstStyle/>
        <a:p>
          <a:endParaRPr lang="ru-RU"/>
        </a:p>
      </dgm:t>
    </dgm:pt>
    <dgm:pt modelId="{B62B26D4-2E4D-42CF-922F-40A23FB29431}" type="sibTrans" cxnId="{462BB35B-1F50-4D01-80B4-0C76C144DAFE}">
      <dgm:prSet/>
      <dgm:spPr/>
      <dgm:t>
        <a:bodyPr/>
        <a:lstStyle/>
        <a:p>
          <a:endParaRPr lang="ru-RU"/>
        </a:p>
      </dgm:t>
    </dgm:pt>
    <dgm:pt modelId="{7A02685A-16EB-45CC-971D-BB14B1565929}">
      <dgm:prSet phldrT="[Текст]" custT="1"/>
      <dgm:spPr/>
      <dgm:t>
        <a:bodyPr/>
        <a:lstStyle/>
        <a:p>
          <a:r>
            <a:rPr lang="uk-UA" sz="1800" noProof="0" dirty="0" smtClean="0"/>
            <a:t>національної свідомості</a:t>
          </a:r>
          <a:endParaRPr lang="uk-UA" sz="1800" noProof="0" dirty="0"/>
        </a:p>
      </dgm:t>
    </dgm:pt>
    <dgm:pt modelId="{DEF1FC5F-428D-4F93-9D13-211077486BFF}" type="parTrans" cxnId="{35FCC282-6935-45A6-A7A0-8269C15A5E87}">
      <dgm:prSet/>
      <dgm:spPr/>
      <dgm:t>
        <a:bodyPr/>
        <a:lstStyle/>
        <a:p>
          <a:endParaRPr lang="ru-RU"/>
        </a:p>
      </dgm:t>
    </dgm:pt>
    <dgm:pt modelId="{034855AA-05F0-466E-B59A-AD4B69EF9CE9}" type="sibTrans" cxnId="{35FCC282-6935-45A6-A7A0-8269C15A5E87}">
      <dgm:prSet/>
      <dgm:spPr/>
      <dgm:t>
        <a:bodyPr/>
        <a:lstStyle/>
        <a:p>
          <a:endParaRPr lang="ru-RU"/>
        </a:p>
      </dgm:t>
    </dgm:pt>
    <dgm:pt modelId="{55795D9A-7734-453E-A066-C55BB4A8AA68}">
      <dgm:prSet phldrT="[Текст]"/>
      <dgm:spPr/>
      <dgm:t>
        <a:bodyPr/>
        <a:lstStyle/>
        <a:p>
          <a:r>
            <a:rPr lang="uk-UA" noProof="0" dirty="0" smtClean="0"/>
            <a:t>взаємоповаги між націями і народами.</a:t>
          </a:r>
          <a:endParaRPr lang="uk-UA" noProof="0" dirty="0"/>
        </a:p>
      </dgm:t>
    </dgm:pt>
    <dgm:pt modelId="{7B6A3F5D-3C59-4A80-AA8F-CBFE286C6600}" type="parTrans" cxnId="{75AC91F3-27B9-4B2E-8D52-344992D43825}">
      <dgm:prSet/>
      <dgm:spPr/>
      <dgm:t>
        <a:bodyPr/>
        <a:lstStyle/>
        <a:p>
          <a:endParaRPr lang="ru-RU"/>
        </a:p>
      </dgm:t>
    </dgm:pt>
    <dgm:pt modelId="{03169647-6115-4C29-82A1-7E4E6ABE84DC}" type="sibTrans" cxnId="{75AC91F3-27B9-4B2E-8D52-344992D43825}">
      <dgm:prSet/>
      <dgm:spPr/>
      <dgm:t>
        <a:bodyPr/>
        <a:lstStyle/>
        <a:p>
          <a:endParaRPr lang="ru-RU"/>
        </a:p>
      </dgm:t>
    </dgm:pt>
    <dgm:pt modelId="{A5AD88D2-9DB7-4988-BF00-968B589139EB}">
      <dgm:prSet phldrT="[Текст]" custT="1"/>
      <dgm:spPr/>
      <dgm:t>
        <a:bodyPr/>
        <a:lstStyle/>
        <a:p>
          <a:r>
            <a:rPr lang="uk-UA" sz="2000" noProof="0" dirty="0" smtClean="0"/>
            <a:t>демократії</a:t>
          </a:r>
          <a:endParaRPr lang="uk-UA" sz="2000" noProof="0" dirty="0"/>
        </a:p>
      </dgm:t>
    </dgm:pt>
    <dgm:pt modelId="{ECEB8C23-9905-40C2-BA56-EEAD5EDE7358}" type="parTrans" cxnId="{35FCEEF4-DB16-4EE2-9FD4-8DA4DF989F0F}">
      <dgm:prSet/>
      <dgm:spPr/>
      <dgm:t>
        <a:bodyPr/>
        <a:lstStyle/>
        <a:p>
          <a:endParaRPr lang="ru-RU"/>
        </a:p>
      </dgm:t>
    </dgm:pt>
    <dgm:pt modelId="{FBCBAD55-AC07-40F8-A2CF-CEA3744C07CA}" type="sibTrans" cxnId="{35FCEEF4-DB16-4EE2-9FD4-8DA4DF989F0F}">
      <dgm:prSet/>
      <dgm:spPr/>
      <dgm:t>
        <a:bodyPr/>
        <a:lstStyle/>
        <a:p>
          <a:endParaRPr lang="ru-RU"/>
        </a:p>
      </dgm:t>
    </dgm:pt>
    <dgm:pt modelId="{695C95EE-1A79-453D-8413-12F57C26B8E0}" type="pres">
      <dgm:prSet presAssocID="{F1A203F0-8E0D-495F-9D55-2DBEABDD8768}" presName="cycle" presStyleCnt="0">
        <dgm:presLayoutVars>
          <dgm:dir/>
          <dgm:resizeHandles val="exact"/>
        </dgm:presLayoutVars>
      </dgm:prSet>
      <dgm:spPr/>
      <dgm:t>
        <a:bodyPr/>
        <a:lstStyle/>
        <a:p>
          <a:endParaRPr lang="ru-RU"/>
        </a:p>
      </dgm:t>
    </dgm:pt>
    <dgm:pt modelId="{6DD9CD3F-FC57-4201-A5A0-8C4D7B6E7811}" type="pres">
      <dgm:prSet presAssocID="{5B92A4D7-5DAD-46A9-8351-6A76F0E6D936}" presName="node" presStyleLbl="node1" presStyleIdx="0" presStyleCnt="4">
        <dgm:presLayoutVars>
          <dgm:bulletEnabled val="1"/>
        </dgm:presLayoutVars>
      </dgm:prSet>
      <dgm:spPr/>
      <dgm:t>
        <a:bodyPr/>
        <a:lstStyle/>
        <a:p>
          <a:endParaRPr lang="ru-RU"/>
        </a:p>
      </dgm:t>
    </dgm:pt>
    <dgm:pt modelId="{2BB9389D-DF69-4392-ACE6-87AE3F702BA3}" type="pres">
      <dgm:prSet presAssocID="{5B92A4D7-5DAD-46A9-8351-6A76F0E6D936}" presName="spNode" presStyleCnt="0"/>
      <dgm:spPr/>
    </dgm:pt>
    <dgm:pt modelId="{2B8C75B9-66DC-4860-A553-13D9A0D7AEA1}" type="pres">
      <dgm:prSet presAssocID="{B62B26D4-2E4D-42CF-922F-40A23FB29431}" presName="sibTrans" presStyleLbl="sibTrans1D1" presStyleIdx="0" presStyleCnt="4"/>
      <dgm:spPr/>
      <dgm:t>
        <a:bodyPr/>
        <a:lstStyle/>
        <a:p>
          <a:endParaRPr lang="ru-RU"/>
        </a:p>
      </dgm:t>
    </dgm:pt>
    <dgm:pt modelId="{325D4785-9F36-4619-A590-34E5FE6C00BD}" type="pres">
      <dgm:prSet presAssocID="{7A02685A-16EB-45CC-971D-BB14B1565929}" presName="node" presStyleLbl="node1" presStyleIdx="1" presStyleCnt="4">
        <dgm:presLayoutVars>
          <dgm:bulletEnabled val="1"/>
        </dgm:presLayoutVars>
      </dgm:prSet>
      <dgm:spPr/>
      <dgm:t>
        <a:bodyPr/>
        <a:lstStyle/>
        <a:p>
          <a:endParaRPr lang="ru-RU"/>
        </a:p>
      </dgm:t>
    </dgm:pt>
    <dgm:pt modelId="{EE709815-9CF0-43DC-A9F8-3043EDE4B4E7}" type="pres">
      <dgm:prSet presAssocID="{7A02685A-16EB-45CC-971D-BB14B1565929}" presName="spNode" presStyleCnt="0"/>
      <dgm:spPr/>
    </dgm:pt>
    <dgm:pt modelId="{B0332946-B825-471A-9DCD-1E90AA08F278}" type="pres">
      <dgm:prSet presAssocID="{034855AA-05F0-466E-B59A-AD4B69EF9CE9}" presName="sibTrans" presStyleLbl="sibTrans1D1" presStyleIdx="1" presStyleCnt="4"/>
      <dgm:spPr/>
      <dgm:t>
        <a:bodyPr/>
        <a:lstStyle/>
        <a:p>
          <a:endParaRPr lang="ru-RU"/>
        </a:p>
      </dgm:t>
    </dgm:pt>
    <dgm:pt modelId="{B62BABCB-1FEB-459B-B123-43810DCEF689}" type="pres">
      <dgm:prSet presAssocID="{55795D9A-7734-453E-A066-C55BB4A8AA68}" presName="node" presStyleLbl="node1" presStyleIdx="2" presStyleCnt="4" custScaleX="113985" custScaleY="113658">
        <dgm:presLayoutVars>
          <dgm:bulletEnabled val="1"/>
        </dgm:presLayoutVars>
      </dgm:prSet>
      <dgm:spPr/>
      <dgm:t>
        <a:bodyPr/>
        <a:lstStyle/>
        <a:p>
          <a:endParaRPr lang="ru-RU"/>
        </a:p>
      </dgm:t>
    </dgm:pt>
    <dgm:pt modelId="{E478C4B9-9FF2-4D64-832B-FBDF7E177CE3}" type="pres">
      <dgm:prSet presAssocID="{55795D9A-7734-453E-A066-C55BB4A8AA68}" presName="spNode" presStyleCnt="0"/>
      <dgm:spPr/>
    </dgm:pt>
    <dgm:pt modelId="{DA2307AE-18FA-4021-9E13-5900BBADEABF}" type="pres">
      <dgm:prSet presAssocID="{03169647-6115-4C29-82A1-7E4E6ABE84DC}" presName="sibTrans" presStyleLbl="sibTrans1D1" presStyleIdx="2" presStyleCnt="4"/>
      <dgm:spPr/>
      <dgm:t>
        <a:bodyPr/>
        <a:lstStyle/>
        <a:p>
          <a:endParaRPr lang="ru-RU"/>
        </a:p>
      </dgm:t>
    </dgm:pt>
    <dgm:pt modelId="{89925361-1966-4BFE-BF12-1427BA40CED5}" type="pres">
      <dgm:prSet presAssocID="{A5AD88D2-9DB7-4988-BF00-968B589139EB}" presName="node" presStyleLbl="node1" presStyleIdx="3" presStyleCnt="4">
        <dgm:presLayoutVars>
          <dgm:bulletEnabled val="1"/>
        </dgm:presLayoutVars>
      </dgm:prSet>
      <dgm:spPr/>
      <dgm:t>
        <a:bodyPr/>
        <a:lstStyle/>
        <a:p>
          <a:endParaRPr lang="ru-RU"/>
        </a:p>
      </dgm:t>
    </dgm:pt>
    <dgm:pt modelId="{716ED750-891D-45A7-9AF4-87EC74EA9703}" type="pres">
      <dgm:prSet presAssocID="{A5AD88D2-9DB7-4988-BF00-968B589139EB}" presName="spNode" presStyleCnt="0"/>
      <dgm:spPr/>
    </dgm:pt>
    <dgm:pt modelId="{3DC58A79-DF48-439B-B1D3-F6942D7CF0F1}" type="pres">
      <dgm:prSet presAssocID="{FBCBAD55-AC07-40F8-A2CF-CEA3744C07CA}" presName="sibTrans" presStyleLbl="sibTrans1D1" presStyleIdx="3" presStyleCnt="4"/>
      <dgm:spPr/>
      <dgm:t>
        <a:bodyPr/>
        <a:lstStyle/>
        <a:p>
          <a:endParaRPr lang="ru-RU"/>
        </a:p>
      </dgm:t>
    </dgm:pt>
  </dgm:ptLst>
  <dgm:cxnLst>
    <dgm:cxn modelId="{75AC91F3-27B9-4B2E-8D52-344992D43825}" srcId="{F1A203F0-8E0D-495F-9D55-2DBEABDD8768}" destId="{55795D9A-7734-453E-A066-C55BB4A8AA68}" srcOrd="2" destOrd="0" parTransId="{7B6A3F5D-3C59-4A80-AA8F-CBFE286C6600}" sibTransId="{03169647-6115-4C29-82A1-7E4E6ABE84DC}"/>
    <dgm:cxn modelId="{35FCEEF4-DB16-4EE2-9FD4-8DA4DF989F0F}" srcId="{F1A203F0-8E0D-495F-9D55-2DBEABDD8768}" destId="{A5AD88D2-9DB7-4988-BF00-968B589139EB}" srcOrd="3" destOrd="0" parTransId="{ECEB8C23-9905-40C2-BA56-EEAD5EDE7358}" sibTransId="{FBCBAD55-AC07-40F8-A2CF-CEA3744C07CA}"/>
    <dgm:cxn modelId="{5C98CB4C-6188-469E-833B-41953C55036D}" type="presOf" srcId="{7A02685A-16EB-45CC-971D-BB14B1565929}" destId="{325D4785-9F36-4619-A590-34E5FE6C00BD}" srcOrd="0" destOrd="0" presId="urn:microsoft.com/office/officeart/2005/8/layout/cycle6"/>
    <dgm:cxn modelId="{E48C6A4B-7765-4AEE-A640-4C7936511120}" type="presOf" srcId="{034855AA-05F0-466E-B59A-AD4B69EF9CE9}" destId="{B0332946-B825-471A-9DCD-1E90AA08F278}" srcOrd="0" destOrd="0" presId="urn:microsoft.com/office/officeart/2005/8/layout/cycle6"/>
    <dgm:cxn modelId="{EA2523B2-0B5B-47C8-A829-15539AD5983D}" type="presOf" srcId="{FBCBAD55-AC07-40F8-A2CF-CEA3744C07CA}" destId="{3DC58A79-DF48-439B-B1D3-F6942D7CF0F1}" srcOrd="0" destOrd="0" presId="urn:microsoft.com/office/officeart/2005/8/layout/cycle6"/>
    <dgm:cxn modelId="{93AA4CED-6DB0-4531-8E9B-344DC65FC87A}" type="presOf" srcId="{A5AD88D2-9DB7-4988-BF00-968B589139EB}" destId="{89925361-1966-4BFE-BF12-1427BA40CED5}" srcOrd="0" destOrd="0" presId="urn:microsoft.com/office/officeart/2005/8/layout/cycle6"/>
    <dgm:cxn modelId="{6552A084-03E7-4249-BE30-B0FE25EA7E5B}" type="presOf" srcId="{5B92A4D7-5DAD-46A9-8351-6A76F0E6D936}" destId="{6DD9CD3F-FC57-4201-A5A0-8C4D7B6E7811}" srcOrd="0" destOrd="0" presId="urn:microsoft.com/office/officeart/2005/8/layout/cycle6"/>
    <dgm:cxn modelId="{9E330188-3EE8-419C-B612-C7E1EA54B37B}" type="presOf" srcId="{55795D9A-7734-453E-A066-C55BB4A8AA68}" destId="{B62BABCB-1FEB-459B-B123-43810DCEF689}" srcOrd="0" destOrd="0" presId="urn:microsoft.com/office/officeart/2005/8/layout/cycle6"/>
    <dgm:cxn modelId="{C881D444-7DB5-42BC-90E4-EF6198CF2926}" type="presOf" srcId="{03169647-6115-4C29-82A1-7E4E6ABE84DC}" destId="{DA2307AE-18FA-4021-9E13-5900BBADEABF}" srcOrd="0" destOrd="0" presId="urn:microsoft.com/office/officeart/2005/8/layout/cycle6"/>
    <dgm:cxn modelId="{B74FE3CE-D441-4B8D-A513-154FDC79840E}" type="presOf" srcId="{B62B26D4-2E4D-42CF-922F-40A23FB29431}" destId="{2B8C75B9-66DC-4860-A553-13D9A0D7AEA1}" srcOrd="0" destOrd="0" presId="urn:microsoft.com/office/officeart/2005/8/layout/cycle6"/>
    <dgm:cxn modelId="{C44355F6-A91C-4AB6-80CC-7DB2CBA9A218}" type="presOf" srcId="{F1A203F0-8E0D-495F-9D55-2DBEABDD8768}" destId="{695C95EE-1A79-453D-8413-12F57C26B8E0}" srcOrd="0" destOrd="0" presId="urn:microsoft.com/office/officeart/2005/8/layout/cycle6"/>
    <dgm:cxn modelId="{35FCC282-6935-45A6-A7A0-8269C15A5E87}" srcId="{F1A203F0-8E0D-495F-9D55-2DBEABDD8768}" destId="{7A02685A-16EB-45CC-971D-BB14B1565929}" srcOrd="1" destOrd="0" parTransId="{DEF1FC5F-428D-4F93-9D13-211077486BFF}" sibTransId="{034855AA-05F0-466E-B59A-AD4B69EF9CE9}"/>
    <dgm:cxn modelId="{462BB35B-1F50-4D01-80B4-0C76C144DAFE}" srcId="{F1A203F0-8E0D-495F-9D55-2DBEABDD8768}" destId="{5B92A4D7-5DAD-46A9-8351-6A76F0E6D936}" srcOrd="0" destOrd="0" parTransId="{ED9CA840-C9F6-4AAB-AE29-8238D70C2725}" sibTransId="{B62B26D4-2E4D-42CF-922F-40A23FB29431}"/>
    <dgm:cxn modelId="{E657289B-A5B6-4ED2-BB55-B71C51780CA7}" type="presParOf" srcId="{695C95EE-1A79-453D-8413-12F57C26B8E0}" destId="{6DD9CD3F-FC57-4201-A5A0-8C4D7B6E7811}" srcOrd="0" destOrd="0" presId="urn:microsoft.com/office/officeart/2005/8/layout/cycle6"/>
    <dgm:cxn modelId="{D8D68182-7723-4EE1-86ED-2F4F1EECBF14}" type="presParOf" srcId="{695C95EE-1A79-453D-8413-12F57C26B8E0}" destId="{2BB9389D-DF69-4392-ACE6-87AE3F702BA3}" srcOrd="1" destOrd="0" presId="urn:microsoft.com/office/officeart/2005/8/layout/cycle6"/>
    <dgm:cxn modelId="{AA53DF3D-B338-4FBC-9645-6D3EB920649C}" type="presParOf" srcId="{695C95EE-1A79-453D-8413-12F57C26B8E0}" destId="{2B8C75B9-66DC-4860-A553-13D9A0D7AEA1}" srcOrd="2" destOrd="0" presId="urn:microsoft.com/office/officeart/2005/8/layout/cycle6"/>
    <dgm:cxn modelId="{56E8747B-AD48-4DE6-BBE3-DE23C2C87087}" type="presParOf" srcId="{695C95EE-1A79-453D-8413-12F57C26B8E0}" destId="{325D4785-9F36-4619-A590-34E5FE6C00BD}" srcOrd="3" destOrd="0" presId="urn:microsoft.com/office/officeart/2005/8/layout/cycle6"/>
    <dgm:cxn modelId="{C48BD380-F8C4-4449-9381-A09B381615A2}" type="presParOf" srcId="{695C95EE-1A79-453D-8413-12F57C26B8E0}" destId="{EE709815-9CF0-43DC-A9F8-3043EDE4B4E7}" srcOrd="4" destOrd="0" presId="urn:microsoft.com/office/officeart/2005/8/layout/cycle6"/>
    <dgm:cxn modelId="{073445C2-197E-49D4-8D8A-A5F0F5628487}" type="presParOf" srcId="{695C95EE-1A79-453D-8413-12F57C26B8E0}" destId="{B0332946-B825-471A-9DCD-1E90AA08F278}" srcOrd="5" destOrd="0" presId="urn:microsoft.com/office/officeart/2005/8/layout/cycle6"/>
    <dgm:cxn modelId="{5EB2345E-7BC9-453D-AF36-206660AE0EAC}" type="presParOf" srcId="{695C95EE-1A79-453D-8413-12F57C26B8E0}" destId="{B62BABCB-1FEB-459B-B123-43810DCEF689}" srcOrd="6" destOrd="0" presId="urn:microsoft.com/office/officeart/2005/8/layout/cycle6"/>
    <dgm:cxn modelId="{B9B90C42-C3A1-46D3-8F71-B2F353D27C4F}" type="presParOf" srcId="{695C95EE-1A79-453D-8413-12F57C26B8E0}" destId="{E478C4B9-9FF2-4D64-832B-FBDF7E177CE3}" srcOrd="7" destOrd="0" presId="urn:microsoft.com/office/officeart/2005/8/layout/cycle6"/>
    <dgm:cxn modelId="{922AEE83-EC2C-425D-B531-E096560D708A}" type="presParOf" srcId="{695C95EE-1A79-453D-8413-12F57C26B8E0}" destId="{DA2307AE-18FA-4021-9E13-5900BBADEABF}" srcOrd="8" destOrd="0" presId="urn:microsoft.com/office/officeart/2005/8/layout/cycle6"/>
    <dgm:cxn modelId="{2DBBC773-3324-449B-8613-0D3BACBD2BEA}" type="presParOf" srcId="{695C95EE-1A79-453D-8413-12F57C26B8E0}" destId="{89925361-1966-4BFE-BF12-1427BA40CED5}" srcOrd="9" destOrd="0" presId="urn:microsoft.com/office/officeart/2005/8/layout/cycle6"/>
    <dgm:cxn modelId="{CECBEB5E-08E7-49B9-A5EE-A2351AC5A93E}" type="presParOf" srcId="{695C95EE-1A79-453D-8413-12F57C26B8E0}" destId="{716ED750-891D-45A7-9AF4-87EC74EA9703}" srcOrd="10" destOrd="0" presId="urn:microsoft.com/office/officeart/2005/8/layout/cycle6"/>
    <dgm:cxn modelId="{AF1CC8A1-E5DB-4565-AE4C-0EEDFD769261}" type="presParOf" srcId="{695C95EE-1A79-453D-8413-12F57C26B8E0}" destId="{3DC58A79-DF48-439B-B1D3-F6942D7CF0F1}"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BEEBDA-3026-4EE7-A51B-A7E6865BF81C}" type="doc">
      <dgm:prSet loTypeId="urn:microsoft.com/office/officeart/2005/8/layout/arrow4" loCatId="relationship" qsTypeId="urn:microsoft.com/office/officeart/2005/8/quickstyle/3d7" qsCatId="3D" csTypeId="urn:microsoft.com/office/officeart/2005/8/colors/accent1_2" csCatId="accent1" phldr="1"/>
      <dgm:spPr/>
      <dgm:t>
        <a:bodyPr/>
        <a:lstStyle/>
        <a:p>
          <a:endParaRPr lang="ru-RU"/>
        </a:p>
      </dgm:t>
    </dgm:pt>
    <dgm:pt modelId="{785BFE32-C1BE-4474-8854-3F710E475161}">
      <dgm:prSet phldrT="[Текст]"/>
      <dgm:spPr/>
      <dgm:t>
        <a:bodyPr/>
        <a:lstStyle/>
        <a:p>
          <a:pPr algn="just"/>
          <a:r>
            <a:rPr lang="uk-UA" b="1" noProof="0" dirty="0" smtClean="0">
              <a:effectLst>
                <a:outerShdw blurRad="38100" dist="38100" dir="2700000" algn="tl">
                  <a:srgbClr val="000000">
                    <a:alpha val="43137"/>
                  </a:srgbClr>
                </a:outerShdw>
              </a:effectLst>
            </a:rPr>
            <a:t>Унітарна</a:t>
          </a:r>
          <a:r>
            <a:rPr lang="uk-UA" noProof="0" dirty="0" smtClean="0"/>
            <a:t>, або єдина, система, коли вища освіта забезпечується університетами чи відповідними до них закладами. Такі заклади пропонують як загальні академічні ступені, так і </a:t>
          </a:r>
          <a:r>
            <a:rPr lang="uk-UA" noProof="0" dirty="0" err="1" smtClean="0"/>
            <a:t>професійно</a:t>
          </a:r>
          <a:r>
            <a:rPr lang="uk-UA" noProof="0" dirty="0" smtClean="0"/>
            <a:t> орієнтовані програми різної тривалості та рівня. В унітарній системі вищої освіти до її складу входять лише університети</a:t>
          </a:r>
          <a:endParaRPr lang="uk-UA" noProof="0" dirty="0"/>
        </a:p>
      </dgm:t>
    </dgm:pt>
    <dgm:pt modelId="{D4C4BBD3-DD7B-4D02-8C83-6204E06C64EB}" type="parTrans" cxnId="{5A495CB2-D7F3-4C73-B254-926FB85BF152}">
      <dgm:prSet/>
      <dgm:spPr/>
      <dgm:t>
        <a:bodyPr/>
        <a:lstStyle/>
        <a:p>
          <a:endParaRPr lang="ru-RU"/>
        </a:p>
      </dgm:t>
    </dgm:pt>
    <dgm:pt modelId="{2F3AA954-CB5A-4296-8C95-32EE717D66B6}" type="sibTrans" cxnId="{5A495CB2-D7F3-4C73-B254-926FB85BF152}">
      <dgm:prSet/>
      <dgm:spPr/>
      <dgm:t>
        <a:bodyPr/>
        <a:lstStyle/>
        <a:p>
          <a:endParaRPr lang="ru-RU"/>
        </a:p>
      </dgm:t>
    </dgm:pt>
    <dgm:pt modelId="{49C20B42-4065-47C3-BC0C-B00E7AA8B4CD}">
      <dgm:prSet phldrT="[Текст]"/>
      <dgm:spPr/>
      <dgm:t>
        <a:bodyPr/>
        <a:lstStyle/>
        <a:p>
          <a:pPr algn="ctr"/>
          <a:r>
            <a:rPr lang="uk-UA" b="1" i="0" noProof="0" dirty="0" smtClean="0">
              <a:effectLst>
                <a:outerShdw blurRad="38100" dist="38100" dir="2700000" algn="tl">
                  <a:srgbClr val="000000">
                    <a:alpha val="43137"/>
                  </a:srgbClr>
                </a:outerShdw>
              </a:effectLst>
            </a:rPr>
            <a:t>Бінарна</a:t>
          </a:r>
          <a:r>
            <a:rPr lang="uk-UA" b="0" i="0" noProof="0" dirty="0" smtClean="0"/>
            <a:t>, або подвійна, система з </a:t>
          </a:r>
          <a:r>
            <a:rPr lang="uk-UA" b="0" i="1" noProof="0" dirty="0" smtClean="0"/>
            <a:t>традиційним університетським сектором, </a:t>
          </a:r>
          <a:r>
            <a:rPr lang="uk-UA" b="0" i="0" noProof="0" dirty="0" smtClean="0"/>
            <a:t>що так чи інакше опирається на </a:t>
          </a:r>
          <a:r>
            <a:rPr lang="uk-UA" b="0" i="0" noProof="0" dirty="0" err="1" smtClean="0"/>
            <a:t>гумбольдівську</a:t>
          </a:r>
          <a:r>
            <a:rPr lang="uk-UA" b="0" i="0" noProof="0" dirty="0" smtClean="0"/>
            <a:t> концепцію університету та на окремий </a:t>
          </a:r>
          <a:r>
            <a:rPr lang="uk-UA" b="0" i="1" noProof="0" dirty="0" smtClean="0"/>
            <a:t>неуніверситетський сектор </a:t>
          </a:r>
          <a:r>
            <a:rPr lang="uk-UA" b="0" i="0" noProof="0" dirty="0" smtClean="0"/>
            <a:t>вищої освіти, що має чітко окреслену структуру.</a:t>
          </a:r>
          <a:endParaRPr lang="uk-UA" noProof="0" dirty="0"/>
        </a:p>
      </dgm:t>
    </dgm:pt>
    <dgm:pt modelId="{A4DC5D5F-63EE-4EF6-8251-1FA859F69198}" type="parTrans" cxnId="{8E731097-7A3A-4BA6-8B43-829959EAFEAC}">
      <dgm:prSet/>
      <dgm:spPr/>
      <dgm:t>
        <a:bodyPr/>
        <a:lstStyle/>
        <a:p>
          <a:endParaRPr lang="ru-RU"/>
        </a:p>
      </dgm:t>
    </dgm:pt>
    <dgm:pt modelId="{EB32A248-B896-41B9-A2F3-ABF910864470}" type="sibTrans" cxnId="{8E731097-7A3A-4BA6-8B43-829959EAFEAC}">
      <dgm:prSet/>
      <dgm:spPr/>
      <dgm:t>
        <a:bodyPr/>
        <a:lstStyle/>
        <a:p>
          <a:endParaRPr lang="ru-RU"/>
        </a:p>
      </dgm:t>
    </dgm:pt>
    <dgm:pt modelId="{57F261F2-1981-49CC-AE51-5B9FE30C6C3A}" type="pres">
      <dgm:prSet presAssocID="{F2BEEBDA-3026-4EE7-A51B-A7E6865BF81C}" presName="compositeShape" presStyleCnt="0">
        <dgm:presLayoutVars>
          <dgm:chMax val="2"/>
          <dgm:dir/>
          <dgm:resizeHandles val="exact"/>
        </dgm:presLayoutVars>
      </dgm:prSet>
      <dgm:spPr/>
      <dgm:t>
        <a:bodyPr/>
        <a:lstStyle/>
        <a:p>
          <a:endParaRPr lang="ru-RU"/>
        </a:p>
      </dgm:t>
    </dgm:pt>
    <dgm:pt modelId="{D0FF7E5F-DB70-4B62-8656-404250A16278}" type="pres">
      <dgm:prSet presAssocID="{785BFE32-C1BE-4474-8854-3F710E475161}" presName="upArrow" presStyleLbl="node1" presStyleIdx="0" presStyleCnt="2"/>
      <dgm:spPr/>
    </dgm:pt>
    <dgm:pt modelId="{5EAA457C-1CEE-4863-B1E7-E7982D16CBA0}" type="pres">
      <dgm:prSet presAssocID="{785BFE32-C1BE-4474-8854-3F710E475161}" presName="upArrowText" presStyleLbl="revTx" presStyleIdx="0" presStyleCnt="2">
        <dgm:presLayoutVars>
          <dgm:chMax val="0"/>
          <dgm:bulletEnabled val="1"/>
        </dgm:presLayoutVars>
      </dgm:prSet>
      <dgm:spPr/>
      <dgm:t>
        <a:bodyPr/>
        <a:lstStyle/>
        <a:p>
          <a:endParaRPr lang="ru-RU"/>
        </a:p>
      </dgm:t>
    </dgm:pt>
    <dgm:pt modelId="{9F730CD1-46A0-434A-A417-2498640228F5}" type="pres">
      <dgm:prSet presAssocID="{49C20B42-4065-47C3-BC0C-B00E7AA8B4CD}" presName="downArrow" presStyleLbl="node1" presStyleIdx="1" presStyleCnt="2"/>
      <dgm:spPr/>
    </dgm:pt>
    <dgm:pt modelId="{369A2A2B-67A3-4BE1-80DA-90C3B57A5675}" type="pres">
      <dgm:prSet presAssocID="{49C20B42-4065-47C3-BC0C-B00E7AA8B4CD}" presName="downArrowText" presStyleLbl="revTx" presStyleIdx="1" presStyleCnt="2">
        <dgm:presLayoutVars>
          <dgm:chMax val="0"/>
          <dgm:bulletEnabled val="1"/>
        </dgm:presLayoutVars>
      </dgm:prSet>
      <dgm:spPr/>
      <dgm:t>
        <a:bodyPr/>
        <a:lstStyle/>
        <a:p>
          <a:endParaRPr lang="ru-RU"/>
        </a:p>
      </dgm:t>
    </dgm:pt>
  </dgm:ptLst>
  <dgm:cxnLst>
    <dgm:cxn modelId="{EF8AF710-8D5E-4890-A461-96FAF79F9243}" type="presOf" srcId="{49C20B42-4065-47C3-BC0C-B00E7AA8B4CD}" destId="{369A2A2B-67A3-4BE1-80DA-90C3B57A5675}" srcOrd="0" destOrd="0" presId="urn:microsoft.com/office/officeart/2005/8/layout/arrow4"/>
    <dgm:cxn modelId="{BA88BB45-E130-423D-9878-FAB1B5A9916E}" type="presOf" srcId="{785BFE32-C1BE-4474-8854-3F710E475161}" destId="{5EAA457C-1CEE-4863-B1E7-E7982D16CBA0}" srcOrd="0" destOrd="0" presId="urn:microsoft.com/office/officeart/2005/8/layout/arrow4"/>
    <dgm:cxn modelId="{471578F2-A4F2-44AC-91DC-CB943911A029}" type="presOf" srcId="{F2BEEBDA-3026-4EE7-A51B-A7E6865BF81C}" destId="{57F261F2-1981-49CC-AE51-5B9FE30C6C3A}" srcOrd="0" destOrd="0" presId="urn:microsoft.com/office/officeart/2005/8/layout/arrow4"/>
    <dgm:cxn modelId="{5A495CB2-D7F3-4C73-B254-926FB85BF152}" srcId="{F2BEEBDA-3026-4EE7-A51B-A7E6865BF81C}" destId="{785BFE32-C1BE-4474-8854-3F710E475161}" srcOrd="0" destOrd="0" parTransId="{D4C4BBD3-DD7B-4D02-8C83-6204E06C64EB}" sibTransId="{2F3AA954-CB5A-4296-8C95-32EE717D66B6}"/>
    <dgm:cxn modelId="{8E731097-7A3A-4BA6-8B43-829959EAFEAC}" srcId="{F2BEEBDA-3026-4EE7-A51B-A7E6865BF81C}" destId="{49C20B42-4065-47C3-BC0C-B00E7AA8B4CD}" srcOrd="1" destOrd="0" parTransId="{A4DC5D5F-63EE-4EF6-8251-1FA859F69198}" sibTransId="{EB32A248-B896-41B9-A2F3-ABF910864470}"/>
    <dgm:cxn modelId="{0867F430-6086-47AA-9575-C61AD2F7B1F7}" type="presParOf" srcId="{57F261F2-1981-49CC-AE51-5B9FE30C6C3A}" destId="{D0FF7E5F-DB70-4B62-8656-404250A16278}" srcOrd="0" destOrd="0" presId="urn:microsoft.com/office/officeart/2005/8/layout/arrow4"/>
    <dgm:cxn modelId="{814E173F-5713-46D6-ABD6-BD3ACFDFA840}" type="presParOf" srcId="{57F261F2-1981-49CC-AE51-5B9FE30C6C3A}" destId="{5EAA457C-1CEE-4863-B1E7-E7982D16CBA0}" srcOrd="1" destOrd="0" presId="urn:microsoft.com/office/officeart/2005/8/layout/arrow4"/>
    <dgm:cxn modelId="{3E274E72-29F6-419A-915C-5E2C241CEA1A}" type="presParOf" srcId="{57F261F2-1981-49CC-AE51-5B9FE30C6C3A}" destId="{9F730CD1-46A0-434A-A417-2498640228F5}" srcOrd="2" destOrd="0" presId="urn:microsoft.com/office/officeart/2005/8/layout/arrow4"/>
    <dgm:cxn modelId="{9348ACE1-262E-4FE6-9429-88CBCFE2C40F}" type="presParOf" srcId="{57F261F2-1981-49CC-AE51-5B9FE30C6C3A}" destId="{369A2A2B-67A3-4BE1-80DA-90C3B57A567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9C891A-F133-4F1D-8833-9AD2658AB1B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E18EE2D4-BD14-4B01-8658-304645A556CA}">
      <dgm:prSet phldrT="[Текст]"/>
      <dgm:spPr/>
      <dgm:t>
        <a:bodyPr/>
        <a:lstStyle/>
        <a:p>
          <a:r>
            <a:rPr lang="ru-RU" dirty="0" err="1" smtClean="0"/>
            <a:t>Унітарна</a:t>
          </a:r>
          <a:endParaRPr lang="ru-RU" dirty="0"/>
        </a:p>
      </dgm:t>
    </dgm:pt>
    <dgm:pt modelId="{31ED6782-1D9B-4084-A84C-FAB079E4644F}" type="parTrans" cxnId="{B3E006C0-746D-4BE2-99C4-FF91B61D3CF5}">
      <dgm:prSet/>
      <dgm:spPr/>
      <dgm:t>
        <a:bodyPr/>
        <a:lstStyle/>
        <a:p>
          <a:endParaRPr lang="ru-RU"/>
        </a:p>
      </dgm:t>
    </dgm:pt>
    <dgm:pt modelId="{30BE6ACE-A882-4B71-A713-59B5F32F9762}" type="sibTrans" cxnId="{B3E006C0-746D-4BE2-99C4-FF91B61D3CF5}">
      <dgm:prSet/>
      <dgm:spPr/>
      <dgm:t>
        <a:bodyPr/>
        <a:lstStyle/>
        <a:p>
          <a:endParaRPr lang="ru-RU"/>
        </a:p>
      </dgm:t>
    </dgm:pt>
    <dgm:pt modelId="{ABB51B7D-2BBE-4467-B9A8-6817ABFFA2AD}">
      <dgm:prSet phldrT="[Текст]"/>
      <dgm:spPr/>
      <dgm:t>
        <a:bodyPr/>
        <a:lstStyle/>
        <a:p>
          <a:r>
            <a:rPr lang="ru-RU" dirty="0" err="1" smtClean="0"/>
            <a:t>Іспанія</a:t>
          </a:r>
          <a:endParaRPr lang="ru-RU" dirty="0"/>
        </a:p>
      </dgm:t>
    </dgm:pt>
    <dgm:pt modelId="{76E7948B-37A0-49FC-A515-24AA2F587304}" type="parTrans" cxnId="{14F10001-2E9D-47E1-B7D6-9AD386B9CC54}">
      <dgm:prSet/>
      <dgm:spPr/>
      <dgm:t>
        <a:bodyPr/>
        <a:lstStyle/>
        <a:p>
          <a:endParaRPr lang="ru-RU"/>
        </a:p>
      </dgm:t>
    </dgm:pt>
    <dgm:pt modelId="{578975F6-DFDE-4C0A-9B13-9881D818F58B}" type="sibTrans" cxnId="{14F10001-2E9D-47E1-B7D6-9AD386B9CC54}">
      <dgm:prSet/>
      <dgm:spPr/>
      <dgm:t>
        <a:bodyPr/>
        <a:lstStyle/>
        <a:p>
          <a:endParaRPr lang="ru-RU"/>
        </a:p>
      </dgm:t>
    </dgm:pt>
    <dgm:pt modelId="{D43DCD66-2730-447F-ACA6-CD76E0956262}">
      <dgm:prSet phldrT="[Текст]"/>
      <dgm:spPr/>
      <dgm:t>
        <a:bodyPr/>
        <a:lstStyle/>
        <a:p>
          <a:r>
            <a:rPr lang="ru-RU" dirty="0" err="1" smtClean="0"/>
            <a:t>Фінляндія</a:t>
          </a:r>
          <a:endParaRPr lang="ru-RU" dirty="0"/>
        </a:p>
      </dgm:t>
    </dgm:pt>
    <dgm:pt modelId="{CEC4405C-A50F-43F2-B734-FB9054278851}" type="parTrans" cxnId="{2AAF0087-68F6-4942-8F86-E8E33033DCDF}">
      <dgm:prSet/>
      <dgm:spPr/>
      <dgm:t>
        <a:bodyPr/>
        <a:lstStyle/>
        <a:p>
          <a:endParaRPr lang="ru-RU"/>
        </a:p>
      </dgm:t>
    </dgm:pt>
    <dgm:pt modelId="{D0E284E8-50DE-4106-A1F1-7C7EE383D789}" type="sibTrans" cxnId="{2AAF0087-68F6-4942-8F86-E8E33033DCDF}">
      <dgm:prSet/>
      <dgm:spPr/>
      <dgm:t>
        <a:bodyPr/>
        <a:lstStyle/>
        <a:p>
          <a:endParaRPr lang="ru-RU"/>
        </a:p>
      </dgm:t>
    </dgm:pt>
    <dgm:pt modelId="{A4D27CA3-AA99-4FF8-8898-2D134259EB18}">
      <dgm:prSet phldrT="[Текст]"/>
      <dgm:spPr/>
      <dgm:t>
        <a:bodyPr/>
        <a:lstStyle/>
        <a:p>
          <a:r>
            <a:rPr lang="ru-RU" dirty="0" err="1" smtClean="0"/>
            <a:t>Австрія</a:t>
          </a:r>
          <a:endParaRPr lang="ru-RU" dirty="0"/>
        </a:p>
      </dgm:t>
    </dgm:pt>
    <dgm:pt modelId="{9EF61BF0-0783-4940-B1FA-FB5F91A0AE88}" type="parTrans" cxnId="{18AD71D9-6FC5-446A-87AF-E24A65428999}">
      <dgm:prSet/>
      <dgm:spPr/>
      <dgm:t>
        <a:bodyPr/>
        <a:lstStyle/>
        <a:p>
          <a:endParaRPr lang="ru-RU"/>
        </a:p>
      </dgm:t>
    </dgm:pt>
    <dgm:pt modelId="{9577E05E-6A71-4CD4-AA09-2E095389FF8C}" type="sibTrans" cxnId="{18AD71D9-6FC5-446A-87AF-E24A65428999}">
      <dgm:prSet/>
      <dgm:spPr/>
      <dgm:t>
        <a:bodyPr/>
        <a:lstStyle/>
        <a:p>
          <a:endParaRPr lang="ru-RU"/>
        </a:p>
      </dgm:t>
    </dgm:pt>
    <dgm:pt modelId="{499E54A9-9A49-4574-928B-3C00A5E682A5}">
      <dgm:prSet phldrT="[Текст]"/>
      <dgm:spPr/>
      <dgm:t>
        <a:bodyPr/>
        <a:lstStyle/>
        <a:p>
          <a:r>
            <a:rPr lang="ru-RU" dirty="0" err="1" smtClean="0"/>
            <a:t>Італія</a:t>
          </a:r>
          <a:endParaRPr lang="ru-RU" dirty="0"/>
        </a:p>
      </dgm:t>
    </dgm:pt>
    <dgm:pt modelId="{76D40AD0-C714-4696-B4A0-C622C4A8E9CA}" type="parTrans" cxnId="{21D98E62-221A-4CB4-8666-68CFAEF242B5}">
      <dgm:prSet/>
      <dgm:spPr/>
      <dgm:t>
        <a:bodyPr/>
        <a:lstStyle/>
        <a:p>
          <a:endParaRPr lang="ru-RU"/>
        </a:p>
      </dgm:t>
    </dgm:pt>
    <dgm:pt modelId="{52952BFF-1D0E-4144-A5B2-1DDCEED282C5}" type="sibTrans" cxnId="{21D98E62-221A-4CB4-8666-68CFAEF242B5}">
      <dgm:prSet/>
      <dgm:spPr/>
      <dgm:t>
        <a:bodyPr/>
        <a:lstStyle/>
        <a:p>
          <a:endParaRPr lang="ru-RU"/>
        </a:p>
      </dgm:t>
    </dgm:pt>
    <dgm:pt modelId="{4F905E38-A195-4489-A0FA-CB3C43B69CC1}">
      <dgm:prSet/>
      <dgm:spPr/>
      <dgm:t>
        <a:bodyPr/>
        <a:lstStyle/>
        <a:p>
          <a:endParaRPr lang="ru-RU"/>
        </a:p>
      </dgm:t>
    </dgm:pt>
    <dgm:pt modelId="{2AA0DFB6-07AB-44A4-B783-E02B802243DC}" type="parTrans" cxnId="{5048F83C-BC4B-4EE7-A55F-9A74C3829AD1}">
      <dgm:prSet/>
      <dgm:spPr/>
      <dgm:t>
        <a:bodyPr/>
        <a:lstStyle/>
        <a:p>
          <a:endParaRPr lang="ru-RU"/>
        </a:p>
      </dgm:t>
    </dgm:pt>
    <dgm:pt modelId="{7272F0A8-49D8-4B1C-B978-0C986122CBA5}" type="sibTrans" cxnId="{5048F83C-BC4B-4EE7-A55F-9A74C3829AD1}">
      <dgm:prSet/>
      <dgm:spPr/>
      <dgm:t>
        <a:bodyPr/>
        <a:lstStyle/>
        <a:p>
          <a:endParaRPr lang="ru-RU"/>
        </a:p>
      </dgm:t>
    </dgm:pt>
    <dgm:pt modelId="{96657ACE-8467-49BA-BA2C-7BF24DC6E0F8}">
      <dgm:prSet/>
      <dgm:spPr/>
      <dgm:t>
        <a:bodyPr/>
        <a:lstStyle/>
        <a:p>
          <a:endParaRPr lang="ru-RU"/>
        </a:p>
      </dgm:t>
    </dgm:pt>
    <dgm:pt modelId="{250D64F1-CD53-48CB-BAEE-69F6D4D1EDC3}" type="parTrans" cxnId="{6AE64525-74AE-488D-8B00-6271A5C930B2}">
      <dgm:prSet/>
      <dgm:spPr/>
      <dgm:t>
        <a:bodyPr/>
        <a:lstStyle/>
        <a:p>
          <a:endParaRPr lang="ru-RU"/>
        </a:p>
      </dgm:t>
    </dgm:pt>
    <dgm:pt modelId="{D0E06477-39EB-45A8-8412-69ACF97BF52C}" type="sibTrans" cxnId="{6AE64525-74AE-488D-8B00-6271A5C930B2}">
      <dgm:prSet/>
      <dgm:spPr/>
      <dgm:t>
        <a:bodyPr/>
        <a:lstStyle/>
        <a:p>
          <a:endParaRPr lang="ru-RU"/>
        </a:p>
      </dgm:t>
    </dgm:pt>
    <dgm:pt modelId="{B93DF8A4-E0C4-4A3F-982E-769FD5DE023F}">
      <dgm:prSet/>
      <dgm:spPr/>
      <dgm:t>
        <a:bodyPr/>
        <a:lstStyle/>
        <a:p>
          <a:r>
            <a:rPr lang="ru-RU" dirty="0" err="1" smtClean="0"/>
            <a:t>Швеція</a:t>
          </a:r>
          <a:endParaRPr lang="ru-RU" dirty="0" smtClean="0"/>
        </a:p>
      </dgm:t>
    </dgm:pt>
    <dgm:pt modelId="{F7A3DC13-DDC0-4D8B-9314-8AEA034290D3}" type="parTrans" cxnId="{B6C578A4-345A-49E5-852C-5A704EC91D69}">
      <dgm:prSet/>
      <dgm:spPr/>
      <dgm:t>
        <a:bodyPr/>
        <a:lstStyle/>
        <a:p>
          <a:endParaRPr lang="ru-RU"/>
        </a:p>
      </dgm:t>
    </dgm:pt>
    <dgm:pt modelId="{966BAE76-CC4E-4EB6-808A-419DFC3687DD}" type="sibTrans" cxnId="{B6C578A4-345A-49E5-852C-5A704EC91D69}">
      <dgm:prSet/>
      <dgm:spPr/>
      <dgm:t>
        <a:bodyPr/>
        <a:lstStyle/>
        <a:p>
          <a:endParaRPr lang="ru-RU"/>
        </a:p>
      </dgm:t>
    </dgm:pt>
    <dgm:pt modelId="{F522593D-BCBA-46E6-A266-73504F299A85}" type="pres">
      <dgm:prSet presAssocID="{D59C891A-F133-4F1D-8833-9AD2658AB1B9}" presName="Name0" presStyleCnt="0">
        <dgm:presLayoutVars>
          <dgm:chMax val="1"/>
          <dgm:dir/>
          <dgm:animLvl val="ctr"/>
          <dgm:resizeHandles val="exact"/>
        </dgm:presLayoutVars>
      </dgm:prSet>
      <dgm:spPr/>
      <dgm:t>
        <a:bodyPr/>
        <a:lstStyle/>
        <a:p>
          <a:endParaRPr lang="ru-RU"/>
        </a:p>
      </dgm:t>
    </dgm:pt>
    <dgm:pt modelId="{1EAB3F5B-9AC8-4A1F-AA28-FA2061A1A1B2}" type="pres">
      <dgm:prSet presAssocID="{E18EE2D4-BD14-4B01-8658-304645A556CA}" presName="centerShape" presStyleLbl="node0" presStyleIdx="0" presStyleCnt="1"/>
      <dgm:spPr/>
      <dgm:t>
        <a:bodyPr/>
        <a:lstStyle/>
        <a:p>
          <a:endParaRPr lang="ru-RU"/>
        </a:p>
      </dgm:t>
    </dgm:pt>
    <dgm:pt modelId="{E950B74E-F8ED-4C95-B7A1-C930E6AC61C4}" type="pres">
      <dgm:prSet presAssocID="{76E7948B-37A0-49FC-A515-24AA2F587304}" presName="parTrans" presStyleLbl="sibTrans2D1" presStyleIdx="0" presStyleCnt="5"/>
      <dgm:spPr/>
      <dgm:t>
        <a:bodyPr/>
        <a:lstStyle/>
        <a:p>
          <a:endParaRPr lang="ru-RU"/>
        </a:p>
      </dgm:t>
    </dgm:pt>
    <dgm:pt modelId="{3A464662-42E1-4DFD-A111-E68308E4DFF8}" type="pres">
      <dgm:prSet presAssocID="{76E7948B-37A0-49FC-A515-24AA2F587304}" presName="connectorText" presStyleLbl="sibTrans2D1" presStyleIdx="0" presStyleCnt="5"/>
      <dgm:spPr/>
      <dgm:t>
        <a:bodyPr/>
        <a:lstStyle/>
        <a:p>
          <a:endParaRPr lang="ru-RU"/>
        </a:p>
      </dgm:t>
    </dgm:pt>
    <dgm:pt modelId="{9CC85BA4-484B-4965-8D46-68AF93C83CE0}" type="pres">
      <dgm:prSet presAssocID="{ABB51B7D-2BBE-4467-B9A8-6817ABFFA2AD}" presName="node" presStyleLbl="node1" presStyleIdx="0" presStyleCnt="5">
        <dgm:presLayoutVars>
          <dgm:bulletEnabled val="1"/>
        </dgm:presLayoutVars>
      </dgm:prSet>
      <dgm:spPr/>
      <dgm:t>
        <a:bodyPr/>
        <a:lstStyle/>
        <a:p>
          <a:endParaRPr lang="ru-RU"/>
        </a:p>
      </dgm:t>
    </dgm:pt>
    <dgm:pt modelId="{5BA26E31-2E4E-44E3-ACA1-1BD11633882B}" type="pres">
      <dgm:prSet presAssocID="{CEC4405C-A50F-43F2-B734-FB9054278851}" presName="parTrans" presStyleLbl="sibTrans2D1" presStyleIdx="1" presStyleCnt="5"/>
      <dgm:spPr/>
      <dgm:t>
        <a:bodyPr/>
        <a:lstStyle/>
        <a:p>
          <a:endParaRPr lang="ru-RU"/>
        </a:p>
      </dgm:t>
    </dgm:pt>
    <dgm:pt modelId="{318E01AE-7F8E-418E-96B1-155CFEE6ECCD}" type="pres">
      <dgm:prSet presAssocID="{CEC4405C-A50F-43F2-B734-FB9054278851}" presName="connectorText" presStyleLbl="sibTrans2D1" presStyleIdx="1" presStyleCnt="5"/>
      <dgm:spPr/>
      <dgm:t>
        <a:bodyPr/>
        <a:lstStyle/>
        <a:p>
          <a:endParaRPr lang="ru-RU"/>
        </a:p>
      </dgm:t>
    </dgm:pt>
    <dgm:pt modelId="{7673A4C4-A0F3-491C-9641-B39E9E1B5930}" type="pres">
      <dgm:prSet presAssocID="{D43DCD66-2730-447F-ACA6-CD76E0956262}" presName="node" presStyleLbl="node1" presStyleIdx="1" presStyleCnt="5">
        <dgm:presLayoutVars>
          <dgm:bulletEnabled val="1"/>
        </dgm:presLayoutVars>
      </dgm:prSet>
      <dgm:spPr/>
      <dgm:t>
        <a:bodyPr/>
        <a:lstStyle/>
        <a:p>
          <a:endParaRPr lang="ru-RU"/>
        </a:p>
      </dgm:t>
    </dgm:pt>
    <dgm:pt modelId="{BF8235F8-8BBD-4AC3-B917-CDFC16324F3E}" type="pres">
      <dgm:prSet presAssocID="{F7A3DC13-DDC0-4D8B-9314-8AEA034290D3}" presName="parTrans" presStyleLbl="sibTrans2D1" presStyleIdx="2" presStyleCnt="5"/>
      <dgm:spPr/>
      <dgm:t>
        <a:bodyPr/>
        <a:lstStyle/>
        <a:p>
          <a:endParaRPr lang="ru-RU"/>
        </a:p>
      </dgm:t>
    </dgm:pt>
    <dgm:pt modelId="{BEAC3D3F-183C-4BE7-840E-843906527449}" type="pres">
      <dgm:prSet presAssocID="{F7A3DC13-DDC0-4D8B-9314-8AEA034290D3}" presName="connectorText" presStyleLbl="sibTrans2D1" presStyleIdx="2" presStyleCnt="5"/>
      <dgm:spPr/>
      <dgm:t>
        <a:bodyPr/>
        <a:lstStyle/>
        <a:p>
          <a:endParaRPr lang="ru-RU"/>
        </a:p>
      </dgm:t>
    </dgm:pt>
    <dgm:pt modelId="{7E72A400-CCDC-4C89-973E-3F5290F04903}" type="pres">
      <dgm:prSet presAssocID="{B93DF8A4-E0C4-4A3F-982E-769FD5DE023F}" presName="node" presStyleLbl="node1" presStyleIdx="2" presStyleCnt="5">
        <dgm:presLayoutVars>
          <dgm:bulletEnabled val="1"/>
        </dgm:presLayoutVars>
      </dgm:prSet>
      <dgm:spPr/>
      <dgm:t>
        <a:bodyPr/>
        <a:lstStyle/>
        <a:p>
          <a:endParaRPr lang="ru-RU"/>
        </a:p>
      </dgm:t>
    </dgm:pt>
    <dgm:pt modelId="{44BED425-91E7-4067-85C3-FC7E42955D66}" type="pres">
      <dgm:prSet presAssocID="{9EF61BF0-0783-4940-B1FA-FB5F91A0AE88}" presName="parTrans" presStyleLbl="sibTrans2D1" presStyleIdx="3" presStyleCnt="5"/>
      <dgm:spPr/>
      <dgm:t>
        <a:bodyPr/>
        <a:lstStyle/>
        <a:p>
          <a:endParaRPr lang="ru-RU"/>
        </a:p>
      </dgm:t>
    </dgm:pt>
    <dgm:pt modelId="{ABBD9D0B-CB8E-4D54-84FF-135880678977}" type="pres">
      <dgm:prSet presAssocID="{9EF61BF0-0783-4940-B1FA-FB5F91A0AE88}" presName="connectorText" presStyleLbl="sibTrans2D1" presStyleIdx="3" presStyleCnt="5"/>
      <dgm:spPr/>
      <dgm:t>
        <a:bodyPr/>
        <a:lstStyle/>
        <a:p>
          <a:endParaRPr lang="ru-RU"/>
        </a:p>
      </dgm:t>
    </dgm:pt>
    <dgm:pt modelId="{A82F53DB-6E0F-48F2-A9E8-3BDF5A0BB48A}" type="pres">
      <dgm:prSet presAssocID="{A4D27CA3-AA99-4FF8-8898-2D134259EB18}" presName="node" presStyleLbl="node1" presStyleIdx="3" presStyleCnt="5">
        <dgm:presLayoutVars>
          <dgm:bulletEnabled val="1"/>
        </dgm:presLayoutVars>
      </dgm:prSet>
      <dgm:spPr/>
      <dgm:t>
        <a:bodyPr/>
        <a:lstStyle/>
        <a:p>
          <a:endParaRPr lang="ru-RU"/>
        </a:p>
      </dgm:t>
    </dgm:pt>
    <dgm:pt modelId="{AD1D5690-ADC3-4A31-B9D9-5CD8BAD419D9}" type="pres">
      <dgm:prSet presAssocID="{76D40AD0-C714-4696-B4A0-C622C4A8E9CA}" presName="parTrans" presStyleLbl="sibTrans2D1" presStyleIdx="4" presStyleCnt="5"/>
      <dgm:spPr/>
      <dgm:t>
        <a:bodyPr/>
        <a:lstStyle/>
        <a:p>
          <a:endParaRPr lang="ru-RU"/>
        </a:p>
      </dgm:t>
    </dgm:pt>
    <dgm:pt modelId="{D8FBA291-1DF0-4976-BF72-EF0C65B7EB81}" type="pres">
      <dgm:prSet presAssocID="{76D40AD0-C714-4696-B4A0-C622C4A8E9CA}" presName="connectorText" presStyleLbl="sibTrans2D1" presStyleIdx="4" presStyleCnt="5"/>
      <dgm:spPr/>
      <dgm:t>
        <a:bodyPr/>
        <a:lstStyle/>
        <a:p>
          <a:endParaRPr lang="ru-RU"/>
        </a:p>
      </dgm:t>
    </dgm:pt>
    <dgm:pt modelId="{14D98AC0-0178-44FB-B3C4-A09B1A81DE6C}" type="pres">
      <dgm:prSet presAssocID="{499E54A9-9A49-4574-928B-3C00A5E682A5}" presName="node" presStyleLbl="node1" presStyleIdx="4" presStyleCnt="5">
        <dgm:presLayoutVars>
          <dgm:bulletEnabled val="1"/>
        </dgm:presLayoutVars>
      </dgm:prSet>
      <dgm:spPr/>
      <dgm:t>
        <a:bodyPr/>
        <a:lstStyle/>
        <a:p>
          <a:endParaRPr lang="ru-RU"/>
        </a:p>
      </dgm:t>
    </dgm:pt>
  </dgm:ptLst>
  <dgm:cxnLst>
    <dgm:cxn modelId="{B3E006C0-746D-4BE2-99C4-FF91B61D3CF5}" srcId="{D59C891A-F133-4F1D-8833-9AD2658AB1B9}" destId="{E18EE2D4-BD14-4B01-8658-304645A556CA}" srcOrd="0" destOrd="0" parTransId="{31ED6782-1D9B-4084-A84C-FAB079E4644F}" sibTransId="{30BE6ACE-A882-4B71-A713-59B5F32F9762}"/>
    <dgm:cxn modelId="{47BAA36F-1E03-4E54-8D0C-078AA9186834}" type="presOf" srcId="{D43DCD66-2730-447F-ACA6-CD76E0956262}" destId="{7673A4C4-A0F3-491C-9641-B39E9E1B5930}" srcOrd="0" destOrd="0" presId="urn:microsoft.com/office/officeart/2005/8/layout/radial5"/>
    <dgm:cxn modelId="{D35421E7-B72B-43B1-A987-756F82C120C6}" type="presOf" srcId="{CEC4405C-A50F-43F2-B734-FB9054278851}" destId="{318E01AE-7F8E-418E-96B1-155CFEE6ECCD}" srcOrd="1" destOrd="0" presId="urn:microsoft.com/office/officeart/2005/8/layout/radial5"/>
    <dgm:cxn modelId="{B126B48A-68E5-4240-960B-FBED3E276348}" type="presOf" srcId="{76E7948B-37A0-49FC-A515-24AA2F587304}" destId="{E950B74E-F8ED-4C95-B7A1-C930E6AC61C4}" srcOrd="0" destOrd="0" presId="urn:microsoft.com/office/officeart/2005/8/layout/radial5"/>
    <dgm:cxn modelId="{B4B063C3-28AA-4113-948D-5A01EF9BF5E0}" type="presOf" srcId="{F7A3DC13-DDC0-4D8B-9314-8AEA034290D3}" destId="{BF8235F8-8BBD-4AC3-B917-CDFC16324F3E}" srcOrd="0" destOrd="0" presId="urn:microsoft.com/office/officeart/2005/8/layout/radial5"/>
    <dgm:cxn modelId="{CC4FB764-C229-4257-A326-67327D6E2282}" type="presOf" srcId="{76E7948B-37A0-49FC-A515-24AA2F587304}" destId="{3A464662-42E1-4DFD-A111-E68308E4DFF8}" srcOrd="1" destOrd="0" presId="urn:microsoft.com/office/officeart/2005/8/layout/radial5"/>
    <dgm:cxn modelId="{D51249A0-BB53-44AE-B56F-2420F05C8C9A}" type="presOf" srcId="{76D40AD0-C714-4696-B4A0-C622C4A8E9CA}" destId="{D8FBA291-1DF0-4976-BF72-EF0C65B7EB81}" srcOrd="1" destOrd="0" presId="urn:microsoft.com/office/officeart/2005/8/layout/radial5"/>
    <dgm:cxn modelId="{5CAEDF79-2D76-400C-9480-26F673E40A6C}" type="presOf" srcId="{499E54A9-9A49-4574-928B-3C00A5E682A5}" destId="{14D98AC0-0178-44FB-B3C4-A09B1A81DE6C}" srcOrd="0" destOrd="0" presId="urn:microsoft.com/office/officeart/2005/8/layout/radial5"/>
    <dgm:cxn modelId="{85EC8C40-DDEA-489B-ABC8-5AC6B6B9C279}" type="presOf" srcId="{E18EE2D4-BD14-4B01-8658-304645A556CA}" destId="{1EAB3F5B-9AC8-4A1F-AA28-FA2061A1A1B2}" srcOrd="0" destOrd="0" presId="urn:microsoft.com/office/officeart/2005/8/layout/radial5"/>
    <dgm:cxn modelId="{65E310FD-E4E6-4955-8758-BFA9861E923C}" type="presOf" srcId="{CEC4405C-A50F-43F2-B734-FB9054278851}" destId="{5BA26E31-2E4E-44E3-ACA1-1BD11633882B}" srcOrd="0" destOrd="0" presId="urn:microsoft.com/office/officeart/2005/8/layout/radial5"/>
    <dgm:cxn modelId="{18AD71D9-6FC5-446A-87AF-E24A65428999}" srcId="{E18EE2D4-BD14-4B01-8658-304645A556CA}" destId="{A4D27CA3-AA99-4FF8-8898-2D134259EB18}" srcOrd="3" destOrd="0" parTransId="{9EF61BF0-0783-4940-B1FA-FB5F91A0AE88}" sibTransId="{9577E05E-6A71-4CD4-AA09-2E095389FF8C}"/>
    <dgm:cxn modelId="{CEE5D0F9-90D5-47FD-97E9-D63059636743}" type="presOf" srcId="{76D40AD0-C714-4696-B4A0-C622C4A8E9CA}" destId="{AD1D5690-ADC3-4A31-B9D9-5CD8BAD419D9}" srcOrd="0" destOrd="0" presId="urn:microsoft.com/office/officeart/2005/8/layout/radial5"/>
    <dgm:cxn modelId="{5048F83C-BC4B-4EE7-A55F-9A74C3829AD1}" srcId="{D59C891A-F133-4F1D-8833-9AD2658AB1B9}" destId="{4F905E38-A195-4489-A0FA-CB3C43B69CC1}" srcOrd="1" destOrd="0" parTransId="{2AA0DFB6-07AB-44A4-B783-E02B802243DC}" sibTransId="{7272F0A8-49D8-4B1C-B978-0C986122CBA5}"/>
    <dgm:cxn modelId="{21D98E62-221A-4CB4-8666-68CFAEF242B5}" srcId="{E18EE2D4-BD14-4B01-8658-304645A556CA}" destId="{499E54A9-9A49-4574-928B-3C00A5E682A5}" srcOrd="4" destOrd="0" parTransId="{76D40AD0-C714-4696-B4A0-C622C4A8E9CA}" sibTransId="{52952BFF-1D0E-4144-A5B2-1DDCEED282C5}"/>
    <dgm:cxn modelId="{14F10001-2E9D-47E1-B7D6-9AD386B9CC54}" srcId="{E18EE2D4-BD14-4B01-8658-304645A556CA}" destId="{ABB51B7D-2BBE-4467-B9A8-6817ABFFA2AD}" srcOrd="0" destOrd="0" parTransId="{76E7948B-37A0-49FC-A515-24AA2F587304}" sibTransId="{578975F6-DFDE-4C0A-9B13-9881D818F58B}"/>
    <dgm:cxn modelId="{2AAF0087-68F6-4942-8F86-E8E33033DCDF}" srcId="{E18EE2D4-BD14-4B01-8658-304645A556CA}" destId="{D43DCD66-2730-447F-ACA6-CD76E0956262}" srcOrd="1" destOrd="0" parTransId="{CEC4405C-A50F-43F2-B734-FB9054278851}" sibTransId="{D0E284E8-50DE-4106-A1F1-7C7EE383D789}"/>
    <dgm:cxn modelId="{DA9D0CBA-D1D6-4342-8C1D-69C8422B8F43}" type="presOf" srcId="{ABB51B7D-2BBE-4467-B9A8-6817ABFFA2AD}" destId="{9CC85BA4-484B-4965-8D46-68AF93C83CE0}" srcOrd="0" destOrd="0" presId="urn:microsoft.com/office/officeart/2005/8/layout/radial5"/>
    <dgm:cxn modelId="{6AE64525-74AE-488D-8B00-6271A5C930B2}" srcId="{D59C891A-F133-4F1D-8833-9AD2658AB1B9}" destId="{96657ACE-8467-49BA-BA2C-7BF24DC6E0F8}" srcOrd="2" destOrd="0" parTransId="{250D64F1-CD53-48CB-BAEE-69F6D4D1EDC3}" sibTransId="{D0E06477-39EB-45A8-8412-69ACF97BF52C}"/>
    <dgm:cxn modelId="{C10915CC-5DA2-49BB-84EF-A625390BCAB0}" type="presOf" srcId="{B93DF8A4-E0C4-4A3F-982E-769FD5DE023F}" destId="{7E72A400-CCDC-4C89-973E-3F5290F04903}" srcOrd="0" destOrd="0" presId="urn:microsoft.com/office/officeart/2005/8/layout/radial5"/>
    <dgm:cxn modelId="{2B01FD14-52E5-40FF-80E7-46B5FDC25D64}" type="presOf" srcId="{D59C891A-F133-4F1D-8833-9AD2658AB1B9}" destId="{F522593D-BCBA-46E6-A266-73504F299A85}" srcOrd="0" destOrd="0" presId="urn:microsoft.com/office/officeart/2005/8/layout/radial5"/>
    <dgm:cxn modelId="{D0F7B650-7695-4F94-82C6-5A0FE159B247}" type="presOf" srcId="{9EF61BF0-0783-4940-B1FA-FB5F91A0AE88}" destId="{44BED425-91E7-4067-85C3-FC7E42955D66}" srcOrd="0" destOrd="0" presId="urn:microsoft.com/office/officeart/2005/8/layout/radial5"/>
    <dgm:cxn modelId="{57DFA20C-CBEC-4788-9FEA-6F9783487B8D}" type="presOf" srcId="{9EF61BF0-0783-4940-B1FA-FB5F91A0AE88}" destId="{ABBD9D0B-CB8E-4D54-84FF-135880678977}" srcOrd="1" destOrd="0" presId="urn:microsoft.com/office/officeart/2005/8/layout/radial5"/>
    <dgm:cxn modelId="{6453719E-B23A-4CBC-A44B-013844D94648}" type="presOf" srcId="{A4D27CA3-AA99-4FF8-8898-2D134259EB18}" destId="{A82F53DB-6E0F-48F2-A9E8-3BDF5A0BB48A}" srcOrd="0" destOrd="0" presId="urn:microsoft.com/office/officeart/2005/8/layout/radial5"/>
    <dgm:cxn modelId="{EF9810B3-B57D-4C7D-A1EC-9346A45EDE31}" type="presOf" srcId="{F7A3DC13-DDC0-4D8B-9314-8AEA034290D3}" destId="{BEAC3D3F-183C-4BE7-840E-843906527449}" srcOrd="1" destOrd="0" presId="urn:microsoft.com/office/officeart/2005/8/layout/radial5"/>
    <dgm:cxn modelId="{B6C578A4-345A-49E5-852C-5A704EC91D69}" srcId="{E18EE2D4-BD14-4B01-8658-304645A556CA}" destId="{B93DF8A4-E0C4-4A3F-982E-769FD5DE023F}" srcOrd="2" destOrd="0" parTransId="{F7A3DC13-DDC0-4D8B-9314-8AEA034290D3}" sibTransId="{966BAE76-CC4E-4EB6-808A-419DFC3687DD}"/>
    <dgm:cxn modelId="{ED05A7AA-44D5-4B17-95D9-50AB302FB277}" type="presParOf" srcId="{F522593D-BCBA-46E6-A266-73504F299A85}" destId="{1EAB3F5B-9AC8-4A1F-AA28-FA2061A1A1B2}" srcOrd="0" destOrd="0" presId="urn:microsoft.com/office/officeart/2005/8/layout/radial5"/>
    <dgm:cxn modelId="{DCE5E990-89CF-454D-9561-57482A5FAE57}" type="presParOf" srcId="{F522593D-BCBA-46E6-A266-73504F299A85}" destId="{E950B74E-F8ED-4C95-B7A1-C930E6AC61C4}" srcOrd="1" destOrd="0" presId="urn:microsoft.com/office/officeart/2005/8/layout/radial5"/>
    <dgm:cxn modelId="{8CDA4306-3C60-44FE-BD3E-6233DC41E72C}" type="presParOf" srcId="{E950B74E-F8ED-4C95-B7A1-C930E6AC61C4}" destId="{3A464662-42E1-4DFD-A111-E68308E4DFF8}" srcOrd="0" destOrd="0" presId="urn:microsoft.com/office/officeart/2005/8/layout/radial5"/>
    <dgm:cxn modelId="{6196BE4C-983E-4610-964F-50E89072C53E}" type="presParOf" srcId="{F522593D-BCBA-46E6-A266-73504F299A85}" destId="{9CC85BA4-484B-4965-8D46-68AF93C83CE0}" srcOrd="2" destOrd="0" presId="urn:microsoft.com/office/officeart/2005/8/layout/radial5"/>
    <dgm:cxn modelId="{76E76413-0DA0-4D0C-BC27-2F32B23DCB25}" type="presParOf" srcId="{F522593D-BCBA-46E6-A266-73504F299A85}" destId="{5BA26E31-2E4E-44E3-ACA1-1BD11633882B}" srcOrd="3" destOrd="0" presId="urn:microsoft.com/office/officeart/2005/8/layout/radial5"/>
    <dgm:cxn modelId="{F4D7C40E-9040-48C2-AD07-FE10CF0000C7}" type="presParOf" srcId="{5BA26E31-2E4E-44E3-ACA1-1BD11633882B}" destId="{318E01AE-7F8E-418E-96B1-155CFEE6ECCD}" srcOrd="0" destOrd="0" presId="urn:microsoft.com/office/officeart/2005/8/layout/radial5"/>
    <dgm:cxn modelId="{1F6EFF34-0794-4C77-B1B8-8F293A20D627}" type="presParOf" srcId="{F522593D-BCBA-46E6-A266-73504F299A85}" destId="{7673A4C4-A0F3-491C-9641-B39E9E1B5930}" srcOrd="4" destOrd="0" presId="urn:microsoft.com/office/officeart/2005/8/layout/radial5"/>
    <dgm:cxn modelId="{CC68FE65-5837-44EF-9699-525F2FCBA596}" type="presParOf" srcId="{F522593D-BCBA-46E6-A266-73504F299A85}" destId="{BF8235F8-8BBD-4AC3-B917-CDFC16324F3E}" srcOrd="5" destOrd="0" presId="urn:microsoft.com/office/officeart/2005/8/layout/radial5"/>
    <dgm:cxn modelId="{AE3D5366-F04A-42CE-979C-834073D37651}" type="presParOf" srcId="{BF8235F8-8BBD-4AC3-B917-CDFC16324F3E}" destId="{BEAC3D3F-183C-4BE7-840E-843906527449}" srcOrd="0" destOrd="0" presId="urn:microsoft.com/office/officeart/2005/8/layout/radial5"/>
    <dgm:cxn modelId="{0A12318A-45B5-4E28-9F24-9F33F2D2A1ED}" type="presParOf" srcId="{F522593D-BCBA-46E6-A266-73504F299A85}" destId="{7E72A400-CCDC-4C89-973E-3F5290F04903}" srcOrd="6" destOrd="0" presId="urn:microsoft.com/office/officeart/2005/8/layout/radial5"/>
    <dgm:cxn modelId="{787E1F70-0040-48CC-A53B-10E769FB8890}" type="presParOf" srcId="{F522593D-BCBA-46E6-A266-73504F299A85}" destId="{44BED425-91E7-4067-85C3-FC7E42955D66}" srcOrd="7" destOrd="0" presId="urn:microsoft.com/office/officeart/2005/8/layout/radial5"/>
    <dgm:cxn modelId="{60F1BE7C-CDF5-45D0-A3E5-CD6D2F4150B8}" type="presParOf" srcId="{44BED425-91E7-4067-85C3-FC7E42955D66}" destId="{ABBD9D0B-CB8E-4D54-84FF-135880678977}" srcOrd="0" destOrd="0" presId="urn:microsoft.com/office/officeart/2005/8/layout/radial5"/>
    <dgm:cxn modelId="{0486F9CD-A46F-4352-A7F3-7ECC8F430098}" type="presParOf" srcId="{F522593D-BCBA-46E6-A266-73504F299A85}" destId="{A82F53DB-6E0F-48F2-A9E8-3BDF5A0BB48A}" srcOrd="8" destOrd="0" presId="urn:microsoft.com/office/officeart/2005/8/layout/radial5"/>
    <dgm:cxn modelId="{1A63B44F-2AD7-49D1-A15F-2D05B6B7CC26}" type="presParOf" srcId="{F522593D-BCBA-46E6-A266-73504F299A85}" destId="{AD1D5690-ADC3-4A31-B9D9-5CD8BAD419D9}" srcOrd="9" destOrd="0" presId="urn:microsoft.com/office/officeart/2005/8/layout/radial5"/>
    <dgm:cxn modelId="{A610A3C2-DA4B-41FF-B4ED-4EE29A948140}" type="presParOf" srcId="{AD1D5690-ADC3-4A31-B9D9-5CD8BAD419D9}" destId="{D8FBA291-1DF0-4976-BF72-EF0C65B7EB81}" srcOrd="0" destOrd="0" presId="urn:microsoft.com/office/officeart/2005/8/layout/radial5"/>
    <dgm:cxn modelId="{EA2CE8A6-4B2A-49F3-B10D-BBED207A8AAE}" type="presParOf" srcId="{F522593D-BCBA-46E6-A266-73504F299A85}" destId="{14D98AC0-0178-44FB-B3C4-A09B1A81DE6C}" srcOrd="1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DA4560-E5A0-42C2-BE2D-0ECA5AE39EA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FBA2DAC5-D8F0-4E75-A4AA-04755916EC4B}">
      <dgm:prSet phldrT="[Текст]"/>
      <dgm:spPr/>
      <dgm:t>
        <a:bodyPr/>
        <a:lstStyle/>
        <a:p>
          <a:r>
            <a:rPr lang="ru-RU" dirty="0" err="1" smtClean="0"/>
            <a:t>Бінарна</a:t>
          </a:r>
          <a:endParaRPr lang="ru-RU" dirty="0"/>
        </a:p>
      </dgm:t>
    </dgm:pt>
    <dgm:pt modelId="{2D8EB01C-B007-45CB-9AAD-B8D31670F50C}" type="parTrans" cxnId="{0FE5B735-7FD4-4727-B87D-1D9E48D5F334}">
      <dgm:prSet/>
      <dgm:spPr/>
      <dgm:t>
        <a:bodyPr/>
        <a:lstStyle/>
        <a:p>
          <a:endParaRPr lang="ru-RU"/>
        </a:p>
      </dgm:t>
    </dgm:pt>
    <dgm:pt modelId="{1682218A-3D6E-4E59-A4C5-503315D9C95D}" type="sibTrans" cxnId="{0FE5B735-7FD4-4727-B87D-1D9E48D5F334}">
      <dgm:prSet/>
      <dgm:spPr/>
      <dgm:t>
        <a:bodyPr/>
        <a:lstStyle/>
        <a:p>
          <a:endParaRPr lang="ru-RU"/>
        </a:p>
      </dgm:t>
    </dgm:pt>
    <dgm:pt modelId="{610F4AD0-CD41-4F12-B53C-0BD56E0BE3D8}">
      <dgm:prSet phldrT="[Текст]"/>
      <dgm:spPr/>
      <dgm:t>
        <a:bodyPr/>
        <a:lstStyle/>
        <a:p>
          <a:r>
            <a:rPr lang="ru-RU" dirty="0" err="1" smtClean="0"/>
            <a:t>Греція</a:t>
          </a:r>
          <a:endParaRPr lang="ru-RU" dirty="0"/>
        </a:p>
      </dgm:t>
    </dgm:pt>
    <dgm:pt modelId="{67320C2B-BB91-4821-AF0B-4E6CBECECF6A}" type="parTrans" cxnId="{13692285-44D1-4EAE-8083-B4DDC6E38469}">
      <dgm:prSet/>
      <dgm:spPr/>
      <dgm:t>
        <a:bodyPr/>
        <a:lstStyle/>
        <a:p>
          <a:endParaRPr lang="ru-RU"/>
        </a:p>
      </dgm:t>
    </dgm:pt>
    <dgm:pt modelId="{8246AABA-D6C5-4349-9D9A-F6F06240BB9D}" type="sibTrans" cxnId="{13692285-44D1-4EAE-8083-B4DDC6E38469}">
      <dgm:prSet/>
      <dgm:spPr/>
      <dgm:t>
        <a:bodyPr/>
        <a:lstStyle/>
        <a:p>
          <a:endParaRPr lang="ru-RU"/>
        </a:p>
      </dgm:t>
    </dgm:pt>
    <dgm:pt modelId="{9AC7859D-287D-4903-9699-9493EAEC2D02}">
      <dgm:prSet phldrT="[Текст]"/>
      <dgm:spPr/>
      <dgm:t>
        <a:bodyPr/>
        <a:lstStyle/>
        <a:p>
          <a:r>
            <a:rPr lang="ru-RU" dirty="0" err="1" smtClean="0"/>
            <a:t>Бельгія</a:t>
          </a:r>
          <a:endParaRPr lang="ru-RU" dirty="0"/>
        </a:p>
      </dgm:t>
    </dgm:pt>
    <dgm:pt modelId="{5AC264B0-D4F3-401D-9A9B-1E9C5D316D98}" type="parTrans" cxnId="{DAD7C0A8-1C41-47DD-A50E-AF354566B11E}">
      <dgm:prSet/>
      <dgm:spPr/>
      <dgm:t>
        <a:bodyPr/>
        <a:lstStyle/>
        <a:p>
          <a:endParaRPr lang="ru-RU"/>
        </a:p>
      </dgm:t>
    </dgm:pt>
    <dgm:pt modelId="{278FEC50-5B06-44F6-90E9-99201D5947C2}" type="sibTrans" cxnId="{DAD7C0A8-1C41-47DD-A50E-AF354566B11E}">
      <dgm:prSet/>
      <dgm:spPr/>
      <dgm:t>
        <a:bodyPr/>
        <a:lstStyle/>
        <a:p>
          <a:endParaRPr lang="ru-RU"/>
        </a:p>
      </dgm:t>
    </dgm:pt>
    <dgm:pt modelId="{55ECBB72-E486-4D42-8377-C56D44050E3C}">
      <dgm:prSet phldrT="[Текст]"/>
      <dgm:spPr/>
      <dgm:t>
        <a:bodyPr/>
        <a:lstStyle/>
        <a:p>
          <a:endParaRPr lang="ru-RU"/>
        </a:p>
      </dgm:t>
    </dgm:pt>
    <dgm:pt modelId="{E70B9644-2FDF-4C2B-BA42-2295C15C6811}" type="parTrans" cxnId="{4D8DD24A-10D2-4217-9085-B0CE745E64A1}">
      <dgm:prSet/>
      <dgm:spPr/>
      <dgm:t>
        <a:bodyPr/>
        <a:lstStyle/>
        <a:p>
          <a:endParaRPr lang="ru-RU"/>
        </a:p>
      </dgm:t>
    </dgm:pt>
    <dgm:pt modelId="{3E9461B7-1938-4F12-8495-1AD97635F8CA}" type="sibTrans" cxnId="{4D8DD24A-10D2-4217-9085-B0CE745E64A1}">
      <dgm:prSet/>
      <dgm:spPr/>
      <dgm:t>
        <a:bodyPr/>
        <a:lstStyle/>
        <a:p>
          <a:endParaRPr lang="ru-RU"/>
        </a:p>
      </dgm:t>
    </dgm:pt>
    <dgm:pt modelId="{6F0757A3-CC97-4C50-B428-57C5DE3124C9}">
      <dgm:prSet/>
      <dgm:spPr/>
      <dgm:t>
        <a:bodyPr/>
        <a:lstStyle/>
        <a:p>
          <a:endParaRPr lang="ru-RU"/>
        </a:p>
      </dgm:t>
    </dgm:pt>
    <dgm:pt modelId="{5EA0A27D-10D8-4500-B282-2DAD6F258151}" type="parTrans" cxnId="{1AA984F9-8E31-4B47-A1F7-B04EBE533031}">
      <dgm:prSet/>
      <dgm:spPr/>
      <dgm:t>
        <a:bodyPr/>
        <a:lstStyle/>
        <a:p>
          <a:endParaRPr lang="ru-RU"/>
        </a:p>
      </dgm:t>
    </dgm:pt>
    <dgm:pt modelId="{45969F48-BDF6-419F-9072-5882887EB54D}" type="sibTrans" cxnId="{1AA984F9-8E31-4B47-A1F7-B04EBE533031}">
      <dgm:prSet/>
      <dgm:spPr/>
      <dgm:t>
        <a:bodyPr/>
        <a:lstStyle/>
        <a:p>
          <a:endParaRPr lang="ru-RU"/>
        </a:p>
      </dgm:t>
    </dgm:pt>
    <dgm:pt modelId="{0542583E-B5EB-4BC7-9F4C-04044BACFE2C}">
      <dgm:prSet/>
      <dgm:spPr/>
      <dgm:t>
        <a:bodyPr/>
        <a:lstStyle/>
        <a:p>
          <a:endParaRPr lang="ru-RU"/>
        </a:p>
      </dgm:t>
    </dgm:pt>
    <dgm:pt modelId="{C826238B-9840-410B-8E0A-26505D8A79D1}" type="parTrans" cxnId="{1534B863-97DF-460A-9EB5-7E1C2F0B495A}">
      <dgm:prSet/>
      <dgm:spPr/>
      <dgm:t>
        <a:bodyPr/>
        <a:lstStyle/>
        <a:p>
          <a:endParaRPr lang="ru-RU"/>
        </a:p>
      </dgm:t>
    </dgm:pt>
    <dgm:pt modelId="{1C83285E-01D5-4ADA-B146-AEE4189334DC}" type="sibTrans" cxnId="{1534B863-97DF-460A-9EB5-7E1C2F0B495A}">
      <dgm:prSet/>
      <dgm:spPr/>
      <dgm:t>
        <a:bodyPr/>
        <a:lstStyle/>
        <a:p>
          <a:endParaRPr lang="ru-RU"/>
        </a:p>
      </dgm:t>
    </dgm:pt>
    <dgm:pt modelId="{DA1CB3DD-2F32-4FF6-A6D5-2D003FB1B02B}">
      <dgm:prSet/>
      <dgm:spPr/>
      <dgm:t>
        <a:bodyPr/>
        <a:lstStyle/>
        <a:p>
          <a:r>
            <a:rPr lang="ru-RU" smtClean="0"/>
            <a:t>Данія</a:t>
          </a:r>
        </a:p>
      </dgm:t>
    </dgm:pt>
    <dgm:pt modelId="{12667E89-8F42-4253-9A45-C5A7582A2FFD}" type="parTrans" cxnId="{8A5A5885-DD9D-4E81-A103-571E92F9FF74}">
      <dgm:prSet/>
      <dgm:spPr/>
      <dgm:t>
        <a:bodyPr/>
        <a:lstStyle/>
        <a:p>
          <a:endParaRPr lang="ru-RU"/>
        </a:p>
      </dgm:t>
    </dgm:pt>
    <dgm:pt modelId="{1BDA5EAF-99D2-4DDF-9739-C31C086138EA}" type="sibTrans" cxnId="{8A5A5885-DD9D-4E81-A103-571E92F9FF74}">
      <dgm:prSet/>
      <dgm:spPr/>
      <dgm:t>
        <a:bodyPr/>
        <a:lstStyle/>
        <a:p>
          <a:endParaRPr lang="ru-RU"/>
        </a:p>
      </dgm:t>
    </dgm:pt>
    <dgm:pt modelId="{080A2F7D-03D8-46B7-B558-D58277A6555A}">
      <dgm:prSet/>
      <dgm:spPr/>
      <dgm:t>
        <a:bodyPr/>
        <a:lstStyle/>
        <a:p>
          <a:endParaRPr lang="ru-RU"/>
        </a:p>
      </dgm:t>
    </dgm:pt>
    <dgm:pt modelId="{C267A5E8-C105-4722-80DE-90D9EC04C5A4}" type="parTrans" cxnId="{18FF9799-3510-42BE-B48F-5B2933907A56}">
      <dgm:prSet/>
      <dgm:spPr/>
      <dgm:t>
        <a:bodyPr/>
        <a:lstStyle/>
        <a:p>
          <a:endParaRPr lang="ru-RU"/>
        </a:p>
      </dgm:t>
    </dgm:pt>
    <dgm:pt modelId="{4DD2D269-1D20-46EC-9780-B5B999AF9A2E}" type="sibTrans" cxnId="{18FF9799-3510-42BE-B48F-5B2933907A56}">
      <dgm:prSet/>
      <dgm:spPr/>
      <dgm:t>
        <a:bodyPr/>
        <a:lstStyle/>
        <a:p>
          <a:endParaRPr lang="ru-RU"/>
        </a:p>
      </dgm:t>
    </dgm:pt>
    <dgm:pt modelId="{0531978E-8DA4-44EE-9839-F839FDAF8056}">
      <dgm:prSet/>
      <dgm:spPr/>
      <dgm:t>
        <a:bodyPr/>
        <a:lstStyle/>
        <a:p>
          <a:r>
            <a:rPr lang="ru-RU" smtClean="0"/>
            <a:t>Норвегія</a:t>
          </a:r>
        </a:p>
      </dgm:t>
    </dgm:pt>
    <dgm:pt modelId="{3C640817-1355-4291-828E-8C0F4FB2E377}" type="parTrans" cxnId="{FA404467-A61C-416F-ADD4-8FC5F5F0F6BB}">
      <dgm:prSet/>
      <dgm:spPr/>
      <dgm:t>
        <a:bodyPr/>
        <a:lstStyle/>
        <a:p>
          <a:endParaRPr lang="ru-RU"/>
        </a:p>
      </dgm:t>
    </dgm:pt>
    <dgm:pt modelId="{0B0F1580-D9B5-4A30-9A41-BD235700CE47}" type="sibTrans" cxnId="{FA404467-A61C-416F-ADD4-8FC5F5F0F6BB}">
      <dgm:prSet/>
      <dgm:spPr/>
      <dgm:t>
        <a:bodyPr/>
        <a:lstStyle/>
        <a:p>
          <a:endParaRPr lang="ru-RU"/>
        </a:p>
      </dgm:t>
    </dgm:pt>
    <dgm:pt modelId="{A9B0AEA7-6A6D-4E22-8873-48897C9E40E7}">
      <dgm:prSet/>
      <dgm:spPr/>
      <dgm:t>
        <a:bodyPr/>
        <a:lstStyle/>
        <a:p>
          <a:r>
            <a:rPr lang="ru-RU" smtClean="0"/>
            <a:t>Франція</a:t>
          </a:r>
        </a:p>
      </dgm:t>
    </dgm:pt>
    <dgm:pt modelId="{6B1CC45B-A3C4-47AA-9824-D0F1C03716BE}" type="parTrans" cxnId="{44DE6738-3119-4A1C-A5FB-6B74EEBC7BCF}">
      <dgm:prSet/>
      <dgm:spPr/>
      <dgm:t>
        <a:bodyPr/>
        <a:lstStyle/>
        <a:p>
          <a:endParaRPr lang="ru-RU"/>
        </a:p>
      </dgm:t>
    </dgm:pt>
    <dgm:pt modelId="{F2817812-0243-42D2-8D71-594355B21E08}" type="sibTrans" cxnId="{44DE6738-3119-4A1C-A5FB-6B74EEBC7BCF}">
      <dgm:prSet/>
      <dgm:spPr/>
      <dgm:t>
        <a:bodyPr/>
        <a:lstStyle/>
        <a:p>
          <a:endParaRPr lang="ru-RU"/>
        </a:p>
      </dgm:t>
    </dgm:pt>
    <dgm:pt modelId="{57B6F0A2-E461-476A-BA76-4ECE3BD34A6E}">
      <dgm:prSet/>
      <dgm:spPr/>
      <dgm:t>
        <a:bodyPr/>
        <a:lstStyle/>
        <a:p>
          <a:r>
            <a:rPr lang="ru-RU" smtClean="0"/>
            <a:t>Швейцарія</a:t>
          </a:r>
        </a:p>
      </dgm:t>
    </dgm:pt>
    <dgm:pt modelId="{EF624572-FB0F-4061-9425-41E3F3057DE7}" type="parTrans" cxnId="{F3D475E1-3355-429E-9503-07A4A959C833}">
      <dgm:prSet/>
      <dgm:spPr/>
      <dgm:t>
        <a:bodyPr/>
        <a:lstStyle/>
        <a:p>
          <a:endParaRPr lang="ru-RU"/>
        </a:p>
      </dgm:t>
    </dgm:pt>
    <dgm:pt modelId="{EAA62206-1AD2-428D-9E15-A29999129F8C}" type="sibTrans" cxnId="{F3D475E1-3355-429E-9503-07A4A959C833}">
      <dgm:prSet/>
      <dgm:spPr/>
      <dgm:t>
        <a:bodyPr/>
        <a:lstStyle/>
        <a:p>
          <a:endParaRPr lang="ru-RU"/>
        </a:p>
      </dgm:t>
    </dgm:pt>
    <dgm:pt modelId="{71822E64-B7F8-469F-B555-B0220F4A0304}">
      <dgm:prSet/>
      <dgm:spPr/>
      <dgm:t>
        <a:bodyPr/>
        <a:lstStyle/>
        <a:p>
          <a:r>
            <a:rPr lang="ru-RU" smtClean="0"/>
            <a:t>Німеччина</a:t>
          </a:r>
        </a:p>
      </dgm:t>
    </dgm:pt>
    <dgm:pt modelId="{5362B214-E4FE-4E81-ABE1-D2BAE0388C71}" type="parTrans" cxnId="{2B74EBD7-7AFE-436C-AFCD-E679715FAA4B}">
      <dgm:prSet/>
      <dgm:spPr/>
      <dgm:t>
        <a:bodyPr/>
        <a:lstStyle/>
        <a:p>
          <a:endParaRPr lang="ru-RU"/>
        </a:p>
      </dgm:t>
    </dgm:pt>
    <dgm:pt modelId="{F8180541-C4E7-43CC-92DC-5569D32A92AF}" type="sibTrans" cxnId="{2B74EBD7-7AFE-436C-AFCD-E679715FAA4B}">
      <dgm:prSet/>
      <dgm:spPr/>
      <dgm:t>
        <a:bodyPr/>
        <a:lstStyle/>
        <a:p>
          <a:endParaRPr lang="ru-RU"/>
        </a:p>
      </dgm:t>
    </dgm:pt>
    <dgm:pt modelId="{E4E7AA57-959C-4143-8394-B5D6B279E64D}" type="pres">
      <dgm:prSet presAssocID="{B7DA4560-E5A0-42C2-BE2D-0ECA5AE39EA4}" presName="Name0" presStyleCnt="0">
        <dgm:presLayoutVars>
          <dgm:chMax val="1"/>
          <dgm:chPref val="1"/>
          <dgm:dir/>
          <dgm:animOne val="branch"/>
          <dgm:animLvl val="lvl"/>
        </dgm:presLayoutVars>
      </dgm:prSet>
      <dgm:spPr/>
      <dgm:t>
        <a:bodyPr/>
        <a:lstStyle/>
        <a:p>
          <a:endParaRPr lang="ru-RU"/>
        </a:p>
      </dgm:t>
    </dgm:pt>
    <dgm:pt modelId="{9C64F9F6-0937-4DD9-BBBB-219755B4F82B}" type="pres">
      <dgm:prSet presAssocID="{FBA2DAC5-D8F0-4E75-A4AA-04755916EC4B}" presName="singleCycle" presStyleCnt="0"/>
      <dgm:spPr/>
    </dgm:pt>
    <dgm:pt modelId="{1D93F703-6D30-4939-87C2-B8CD4F434AE8}" type="pres">
      <dgm:prSet presAssocID="{FBA2DAC5-D8F0-4E75-A4AA-04755916EC4B}" presName="singleCenter" presStyleLbl="node1" presStyleIdx="0" presStyleCnt="8">
        <dgm:presLayoutVars>
          <dgm:chMax val="7"/>
          <dgm:chPref val="7"/>
        </dgm:presLayoutVars>
      </dgm:prSet>
      <dgm:spPr/>
      <dgm:t>
        <a:bodyPr/>
        <a:lstStyle/>
        <a:p>
          <a:endParaRPr lang="ru-RU"/>
        </a:p>
      </dgm:t>
    </dgm:pt>
    <dgm:pt modelId="{4271D080-D2DC-4488-8EF2-93ECC4785B1C}" type="pres">
      <dgm:prSet presAssocID="{67320C2B-BB91-4821-AF0B-4E6CBECECF6A}" presName="Name56" presStyleLbl="parChTrans1D2" presStyleIdx="0" presStyleCnt="7"/>
      <dgm:spPr/>
      <dgm:t>
        <a:bodyPr/>
        <a:lstStyle/>
        <a:p>
          <a:endParaRPr lang="ru-RU"/>
        </a:p>
      </dgm:t>
    </dgm:pt>
    <dgm:pt modelId="{B910C322-F8FA-4F43-A3DC-0C4FA958BB85}" type="pres">
      <dgm:prSet presAssocID="{610F4AD0-CD41-4F12-B53C-0BD56E0BE3D8}" presName="text0" presStyleLbl="node1" presStyleIdx="1" presStyleCnt="8">
        <dgm:presLayoutVars>
          <dgm:bulletEnabled val="1"/>
        </dgm:presLayoutVars>
      </dgm:prSet>
      <dgm:spPr/>
      <dgm:t>
        <a:bodyPr/>
        <a:lstStyle/>
        <a:p>
          <a:endParaRPr lang="ru-RU"/>
        </a:p>
      </dgm:t>
    </dgm:pt>
    <dgm:pt modelId="{9F2AD8F7-BCB2-462B-95E7-88C9710D56FD}" type="pres">
      <dgm:prSet presAssocID="{5AC264B0-D4F3-401D-9A9B-1E9C5D316D98}" presName="Name56" presStyleLbl="parChTrans1D2" presStyleIdx="1" presStyleCnt="7"/>
      <dgm:spPr/>
      <dgm:t>
        <a:bodyPr/>
        <a:lstStyle/>
        <a:p>
          <a:endParaRPr lang="ru-RU"/>
        </a:p>
      </dgm:t>
    </dgm:pt>
    <dgm:pt modelId="{82828E90-E352-4514-839B-0DD952D38793}" type="pres">
      <dgm:prSet presAssocID="{9AC7859D-287D-4903-9699-9493EAEC2D02}" presName="text0" presStyleLbl="node1" presStyleIdx="2" presStyleCnt="8">
        <dgm:presLayoutVars>
          <dgm:bulletEnabled val="1"/>
        </dgm:presLayoutVars>
      </dgm:prSet>
      <dgm:spPr/>
      <dgm:t>
        <a:bodyPr/>
        <a:lstStyle/>
        <a:p>
          <a:endParaRPr lang="ru-RU"/>
        </a:p>
      </dgm:t>
    </dgm:pt>
    <dgm:pt modelId="{F9D8FDDF-0B0E-4B32-A38E-00FAF6BBABAB}" type="pres">
      <dgm:prSet presAssocID="{3C640817-1355-4291-828E-8C0F4FB2E377}" presName="Name56" presStyleLbl="parChTrans1D2" presStyleIdx="2" presStyleCnt="7"/>
      <dgm:spPr/>
      <dgm:t>
        <a:bodyPr/>
        <a:lstStyle/>
        <a:p>
          <a:endParaRPr lang="ru-RU"/>
        </a:p>
      </dgm:t>
    </dgm:pt>
    <dgm:pt modelId="{83B70039-0611-4364-A887-A45A35BE3D33}" type="pres">
      <dgm:prSet presAssocID="{0531978E-8DA4-44EE-9839-F839FDAF8056}" presName="text0" presStyleLbl="node1" presStyleIdx="3" presStyleCnt="8">
        <dgm:presLayoutVars>
          <dgm:bulletEnabled val="1"/>
        </dgm:presLayoutVars>
      </dgm:prSet>
      <dgm:spPr/>
      <dgm:t>
        <a:bodyPr/>
        <a:lstStyle/>
        <a:p>
          <a:endParaRPr lang="ru-RU"/>
        </a:p>
      </dgm:t>
    </dgm:pt>
    <dgm:pt modelId="{B4D2816F-6B8D-41B1-9DB3-DE05D67D00C1}" type="pres">
      <dgm:prSet presAssocID="{6B1CC45B-A3C4-47AA-9824-D0F1C03716BE}" presName="Name56" presStyleLbl="parChTrans1D2" presStyleIdx="3" presStyleCnt="7"/>
      <dgm:spPr/>
      <dgm:t>
        <a:bodyPr/>
        <a:lstStyle/>
        <a:p>
          <a:endParaRPr lang="ru-RU"/>
        </a:p>
      </dgm:t>
    </dgm:pt>
    <dgm:pt modelId="{A172E4D9-4EAC-4475-AA7B-BE549D016FE2}" type="pres">
      <dgm:prSet presAssocID="{A9B0AEA7-6A6D-4E22-8873-48897C9E40E7}" presName="text0" presStyleLbl="node1" presStyleIdx="4" presStyleCnt="8">
        <dgm:presLayoutVars>
          <dgm:bulletEnabled val="1"/>
        </dgm:presLayoutVars>
      </dgm:prSet>
      <dgm:spPr/>
      <dgm:t>
        <a:bodyPr/>
        <a:lstStyle/>
        <a:p>
          <a:endParaRPr lang="ru-RU"/>
        </a:p>
      </dgm:t>
    </dgm:pt>
    <dgm:pt modelId="{7DF17527-B7BF-4948-B70F-D6D15E9ABB10}" type="pres">
      <dgm:prSet presAssocID="{EF624572-FB0F-4061-9425-41E3F3057DE7}" presName="Name56" presStyleLbl="parChTrans1D2" presStyleIdx="4" presStyleCnt="7"/>
      <dgm:spPr/>
      <dgm:t>
        <a:bodyPr/>
        <a:lstStyle/>
        <a:p>
          <a:endParaRPr lang="ru-RU"/>
        </a:p>
      </dgm:t>
    </dgm:pt>
    <dgm:pt modelId="{DB9414A0-A96F-4E68-B1F7-CDE40453B961}" type="pres">
      <dgm:prSet presAssocID="{57B6F0A2-E461-476A-BA76-4ECE3BD34A6E}" presName="text0" presStyleLbl="node1" presStyleIdx="5" presStyleCnt="8">
        <dgm:presLayoutVars>
          <dgm:bulletEnabled val="1"/>
        </dgm:presLayoutVars>
      </dgm:prSet>
      <dgm:spPr/>
      <dgm:t>
        <a:bodyPr/>
        <a:lstStyle/>
        <a:p>
          <a:endParaRPr lang="ru-RU"/>
        </a:p>
      </dgm:t>
    </dgm:pt>
    <dgm:pt modelId="{0966BBBB-7269-423D-BBF9-E86F71119155}" type="pres">
      <dgm:prSet presAssocID="{5362B214-E4FE-4E81-ABE1-D2BAE0388C71}" presName="Name56" presStyleLbl="parChTrans1D2" presStyleIdx="5" presStyleCnt="7"/>
      <dgm:spPr/>
      <dgm:t>
        <a:bodyPr/>
        <a:lstStyle/>
        <a:p>
          <a:endParaRPr lang="ru-RU"/>
        </a:p>
      </dgm:t>
    </dgm:pt>
    <dgm:pt modelId="{07CDCD41-09C1-48E7-A6D7-DCC14DC54D19}" type="pres">
      <dgm:prSet presAssocID="{71822E64-B7F8-469F-B555-B0220F4A0304}" presName="text0" presStyleLbl="node1" presStyleIdx="6" presStyleCnt="8">
        <dgm:presLayoutVars>
          <dgm:bulletEnabled val="1"/>
        </dgm:presLayoutVars>
      </dgm:prSet>
      <dgm:spPr/>
      <dgm:t>
        <a:bodyPr/>
        <a:lstStyle/>
        <a:p>
          <a:endParaRPr lang="ru-RU"/>
        </a:p>
      </dgm:t>
    </dgm:pt>
    <dgm:pt modelId="{8C9981AD-5D1F-4366-B89A-7D25150D74DF}" type="pres">
      <dgm:prSet presAssocID="{12667E89-8F42-4253-9A45-C5A7582A2FFD}" presName="Name56" presStyleLbl="parChTrans1D2" presStyleIdx="6" presStyleCnt="7"/>
      <dgm:spPr/>
      <dgm:t>
        <a:bodyPr/>
        <a:lstStyle/>
        <a:p>
          <a:endParaRPr lang="ru-RU"/>
        </a:p>
      </dgm:t>
    </dgm:pt>
    <dgm:pt modelId="{26CF16B8-9768-424C-BEF0-D596B1624BF1}" type="pres">
      <dgm:prSet presAssocID="{DA1CB3DD-2F32-4FF6-A6D5-2D003FB1B02B}" presName="text0" presStyleLbl="node1" presStyleIdx="7" presStyleCnt="8">
        <dgm:presLayoutVars>
          <dgm:bulletEnabled val="1"/>
        </dgm:presLayoutVars>
      </dgm:prSet>
      <dgm:spPr/>
      <dgm:t>
        <a:bodyPr/>
        <a:lstStyle/>
        <a:p>
          <a:endParaRPr lang="ru-RU"/>
        </a:p>
      </dgm:t>
    </dgm:pt>
  </dgm:ptLst>
  <dgm:cxnLst>
    <dgm:cxn modelId="{8178AF71-165B-4D3D-AF44-6643380C3C2C}" type="presOf" srcId="{0531978E-8DA4-44EE-9839-F839FDAF8056}" destId="{83B70039-0611-4364-A887-A45A35BE3D33}" srcOrd="0" destOrd="0" presId="urn:microsoft.com/office/officeart/2008/layout/RadialCluster"/>
    <dgm:cxn modelId="{5E26DFC1-D47B-4144-AB95-AA8D4D83F9B2}" type="presOf" srcId="{67320C2B-BB91-4821-AF0B-4E6CBECECF6A}" destId="{4271D080-D2DC-4488-8EF2-93ECC4785B1C}" srcOrd="0" destOrd="0" presId="urn:microsoft.com/office/officeart/2008/layout/RadialCluster"/>
    <dgm:cxn modelId="{4D8DD24A-10D2-4217-9085-B0CE745E64A1}" srcId="{FBA2DAC5-D8F0-4E75-A4AA-04755916EC4B}" destId="{55ECBB72-E486-4D42-8377-C56D44050E3C}" srcOrd="8" destOrd="0" parTransId="{E70B9644-2FDF-4C2B-BA42-2295C15C6811}" sibTransId="{3E9461B7-1938-4F12-8495-1AD97635F8CA}"/>
    <dgm:cxn modelId="{DAD7C0A8-1C41-47DD-A50E-AF354566B11E}" srcId="{FBA2DAC5-D8F0-4E75-A4AA-04755916EC4B}" destId="{9AC7859D-287D-4903-9699-9493EAEC2D02}" srcOrd="1" destOrd="0" parTransId="{5AC264B0-D4F3-401D-9A9B-1E9C5D316D98}" sibTransId="{278FEC50-5B06-44F6-90E9-99201D5947C2}"/>
    <dgm:cxn modelId="{4AB8E433-C550-43D7-9EEB-2A4BFB1463AD}" type="presOf" srcId="{610F4AD0-CD41-4F12-B53C-0BD56E0BE3D8}" destId="{B910C322-F8FA-4F43-A3DC-0C4FA958BB85}" srcOrd="0" destOrd="0" presId="urn:microsoft.com/office/officeart/2008/layout/RadialCluster"/>
    <dgm:cxn modelId="{72565F2F-377A-46B2-9EEA-F894B9478448}" type="presOf" srcId="{EF624572-FB0F-4061-9425-41E3F3057DE7}" destId="{7DF17527-B7BF-4948-B70F-D6D15E9ABB10}" srcOrd="0" destOrd="0" presId="urn:microsoft.com/office/officeart/2008/layout/RadialCluster"/>
    <dgm:cxn modelId="{18FF9799-3510-42BE-B48F-5B2933907A56}" srcId="{FBA2DAC5-D8F0-4E75-A4AA-04755916EC4B}" destId="{080A2F7D-03D8-46B7-B558-D58277A6555A}" srcOrd="7" destOrd="0" parTransId="{C267A5E8-C105-4722-80DE-90D9EC04C5A4}" sibTransId="{4DD2D269-1D20-46EC-9780-B5B999AF9A2E}"/>
    <dgm:cxn modelId="{13692285-44D1-4EAE-8083-B4DDC6E38469}" srcId="{FBA2DAC5-D8F0-4E75-A4AA-04755916EC4B}" destId="{610F4AD0-CD41-4F12-B53C-0BD56E0BE3D8}" srcOrd="0" destOrd="0" parTransId="{67320C2B-BB91-4821-AF0B-4E6CBECECF6A}" sibTransId="{8246AABA-D6C5-4349-9D9A-F6F06240BB9D}"/>
    <dgm:cxn modelId="{78DF0430-3939-4B8F-BD67-6AEDD3DCE314}" type="presOf" srcId="{9AC7859D-287D-4903-9699-9493EAEC2D02}" destId="{82828E90-E352-4514-839B-0DD952D38793}" srcOrd="0" destOrd="0" presId="urn:microsoft.com/office/officeart/2008/layout/RadialCluster"/>
    <dgm:cxn modelId="{1534B863-97DF-460A-9EB5-7E1C2F0B495A}" srcId="{B7DA4560-E5A0-42C2-BE2D-0ECA5AE39EA4}" destId="{0542583E-B5EB-4BC7-9F4C-04044BACFE2C}" srcOrd="2" destOrd="0" parTransId="{C826238B-9840-410B-8E0A-26505D8A79D1}" sibTransId="{1C83285E-01D5-4ADA-B146-AEE4189334DC}"/>
    <dgm:cxn modelId="{1F6ED7CA-FA40-4F65-9251-8BE53E6FAC90}" type="presOf" srcId="{5362B214-E4FE-4E81-ABE1-D2BAE0388C71}" destId="{0966BBBB-7269-423D-BBF9-E86F71119155}" srcOrd="0" destOrd="0" presId="urn:microsoft.com/office/officeart/2008/layout/RadialCluster"/>
    <dgm:cxn modelId="{4A49EA86-8157-4B88-B5F2-FA0AB3227E3F}" type="presOf" srcId="{A9B0AEA7-6A6D-4E22-8873-48897C9E40E7}" destId="{A172E4D9-4EAC-4475-AA7B-BE549D016FE2}" srcOrd="0" destOrd="0" presId="urn:microsoft.com/office/officeart/2008/layout/RadialCluster"/>
    <dgm:cxn modelId="{0FE5B735-7FD4-4727-B87D-1D9E48D5F334}" srcId="{B7DA4560-E5A0-42C2-BE2D-0ECA5AE39EA4}" destId="{FBA2DAC5-D8F0-4E75-A4AA-04755916EC4B}" srcOrd="0" destOrd="0" parTransId="{2D8EB01C-B007-45CB-9AAD-B8D31670F50C}" sibTransId="{1682218A-3D6E-4E59-A4C5-503315D9C95D}"/>
    <dgm:cxn modelId="{8F517FA8-FF09-469C-9D35-D1E36C81782B}" type="presOf" srcId="{71822E64-B7F8-469F-B555-B0220F4A0304}" destId="{07CDCD41-09C1-48E7-A6D7-DCC14DC54D19}" srcOrd="0" destOrd="0" presId="urn:microsoft.com/office/officeart/2008/layout/RadialCluster"/>
    <dgm:cxn modelId="{0C2BB12E-5566-45BE-BF0A-1E6FF2B6A8A5}" type="presOf" srcId="{6B1CC45B-A3C4-47AA-9824-D0F1C03716BE}" destId="{B4D2816F-6B8D-41B1-9DB3-DE05D67D00C1}" srcOrd="0" destOrd="0" presId="urn:microsoft.com/office/officeart/2008/layout/RadialCluster"/>
    <dgm:cxn modelId="{1AA984F9-8E31-4B47-A1F7-B04EBE533031}" srcId="{B7DA4560-E5A0-42C2-BE2D-0ECA5AE39EA4}" destId="{6F0757A3-CC97-4C50-B428-57C5DE3124C9}" srcOrd="1" destOrd="0" parTransId="{5EA0A27D-10D8-4500-B282-2DAD6F258151}" sibTransId="{45969F48-BDF6-419F-9072-5882887EB54D}"/>
    <dgm:cxn modelId="{777765CC-AFDC-4736-B13E-A4A30876097A}" type="presOf" srcId="{12667E89-8F42-4253-9A45-C5A7582A2FFD}" destId="{8C9981AD-5D1F-4366-B89A-7D25150D74DF}" srcOrd="0" destOrd="0" presId="urn:microsoft.com/office/officeart/2008/layout/RadialCluster"/>
    <dgm:cxn modelId="{8A5A5885-DD9D-4E81-A103-571E92F9FF74}" srcId="{FBA2DAC5-D8F0-4E75-A4AA-04755916EC4B}" destId="{DA1CB3DD-2F32-4FF6-A6D5-2D003FB1B02B}" srcOrd="6" destOrd="0" parTransId="{12667E89-8F42-4253-9A45-C5A7582A2FFD}" sibTransId="{1BDA5EAF-99D2-4DDF-9739-C31C086138EA}"/>
    <dgm:cxn modelId="{8203E40D-F474-4078-9B6B-A1F12CD5169A}" type="presOf" srcId="{DA1CB3DD-2F32-4FF6-A6D5-2D003FB1B02B}" destId="{26CF16B8-9768-424C-BEF0-D596B1624BF1}" srcOrd="0" destOrd="0" presId="urn:microsoft.com/office/officeart/2008/layout/RadialCluster"/>
    <dgm:cxn modelId="{27BB6717-85AD-4B19-A059-81AB44ADE8C9}" type="presOf" srcId="{B7DA4560-E5A0-42C2-BE2D-0ECA5AE39EA4}" destId="{E4E7AA57-959C-4143-8394-B5D6B279E64D}" srcOrd="0" destOrd="0" presId="urn:microsoft.com/office/officeart/2008/layout/RadialCluster"/>
    <dgm:cxn modelId="{F3D475E1-3355-429E-9503-07A4A959C833}" srcId="{FBA2DAC5-D8F0-4E75-A4AA-04755916EC4B}" destId="{57B6F0A2-E461-476A-BA76-4ECE3BD34A6E}" srcOrd="4" destOrd="0" parTransId="{EF624572-FB0F-4061-9425-41E3F3057DE7}" sibTransId="{EAA62206-1AD2-428D-9E15-A29999129F8C}"/>
    <dgm:cxn modelId="{2B74EBD7-7AFE-436C-AFCD-E679715FAA4B}" srcId="{FBA2DAC5-D8F0-4E75-A4AA-04755916EC4B}" destId="{71822E64-B7F8-469F-B555-B0220F4A0304}" srcOrd="5" destOrd="0" parTransId="{5362B214-E4FE-4E81-ABE1-D2BAE0388C71}" sibTransId="{F8180541-C4E7-43CC-92DC-5569D32A92AF}"/>
    <dgm:cxn modelId="{7AAD4EF6-B524-4181-8B79-0CDEFC3960B8}" type="presOf" srcId="{3C640817-1355-4291-828E-8C0F4FB2E377}" destId="{F9D8FDDF-0B0E-4B32-A38E-00FAF6BBABAB}" srcOrd="0" destOrd="0" presId="urn:microsoft.com/office/officeart/2008/layout/RadialCluster"/>
    <dgm:cxn modelId="{FA404467-A61C-416F-ADD4-8FC5F5F0F6BB}" srcId="{FBA2DAC5-D8F0-4E75-A4AA-04755916EC4B}" destId="{0531978E-8DA4-44EE-9839-F839FDAF8056}" srcOrd="2" destOrd="0" parTransId="{3C640817-1355-4291-828E-8C0F4FB2E377}" sibTransId="{0B0F1580-D9B5-4A30-9A41-BD235700CE47}"/>
    <dgm:cxn modelId="{33E49247-40E9-43FD-8006-D6DED950DDA6}" type="presOf" srcId="{5AC264B0-D4F3-401D-9A9B-1E9C5D316D98}" destId="{9F2AD8F7-BCB2-462B-95E7-88C9710D56FD}" srcOrd="0" destOrd="0" presId="urn:microsoft.com/office/officeart/2008/layout/RadialCluster"/>
    <dgm:cxn modelId="{4E5ACEE4-0138-4EBF-B0A9-3AED59070F48}" type="presOf" srcId="{57B6F0A2-E461-476A-BA76-4ECE3BD34A6E}" destId="{DB9414A0-A96F-4E68-B1F7-CDE40453B961}" srcOrd="0" destOrd="0" presId="urn:microsoft.com/office/officeart/2008/layout/RadialCluster"/>
    <dgm:cxn modelId="{44DE6738-3119-4A1C-A5FB-6B74EEBC7BCF}" srcId="{FBA2DAC5-D8F0-4E75-A4AA-04755916EC4B}" destId="{A9B0AEA7-6A6D-4E22-8873-48897C9E40E7}" srcOrd="3" destOrd="0" parTransId="{6B1CC45B-A3C4-47AA-9824-D0F1C03716BE}" sibTransId="{F2817812-0243-42D2-8D71-594355B21E08}"/>
    <dgm:cxn modelId="{4040B38C-EB93-409D-BE9D-49F64A9F6385}" type="presOf" srcId="{FBA2DAC5-D8F0-4E75-A4AA-04755916EC4B}" destId="{1D93F703-6D30-4939-87C2-B8CD4F434AE8}" srcOrd="0" destOrd="0" presId="urn:microsoft.com/office/officeart/2008/layout/RadialCluster"/>
    <dgm:cxn modelId="{B98C43AE-080A-4F21-AA30-352B2F6662FE}" type="presParOf" srcId="{E4E7AA57-959C-4143-8394-B5D6B279E64D}" destId="{9C64F9F6-0937-4DD9-BBBB-219755B4F82B}" srcOrd="0" destOrd="0" presId="urn:microsoft.com/office/officeart/2008/layout/RadialCluster"/>
    <dgm:cxn modelId="{25AA8249-FD65-4A74-B8C5-BAB125599B06}" type="presParOf" srcId="{9C64F9F6-0937-4DD9-BBBB-219755B4F82B}" destId="{1D93F703-6D30-4939-87C2-B8CD4F434AE8}" srcOrd="0" destOrd="0" presId="urn:microsoft.com/office/officeart/2008/layout/RadialCluster"/>
    <dgm:cxn modelId="{F2FEEF5F-1AA2-466C-9199-6B2710E0F5A9}" type="presParOf" srcId="{9C64F9F6-0937-4DD9-BBBB-219755B4F82B}" destId="{4271D080-D2DC-4488-8EF2-93ECC4785B1C}" srcOrd="1" destOrd="0" presId="urn:microsoft.com/office/officeart/2008/layout/RadialCluster"/>
    <dgm:cxn modelId="{16B3409C-98AF-4CB0-87E1-5FA90A655F89}" type="presParOf" srcId="{9C64F9F6-0937-4DD9-BBBB-219755B4F82B}" destId="{B910C322-F8FA-4F43-A3DC-0C4FA958BB85}" srcOrd="2" destOrd="0" presId="urn:microsoft.com/office/officeart/2008/layout/RadialCluster"/>
    <dgm:cxn modelId="{39DB6A7C-C062-4138-B4BB-948CE1CDDF3F}" type="presParOf" srcId="{9C64F9F6-0937-4DD9-BBBB-219755B4F82B}" destId="{9F2AD8F7-BCB2-462B-95E7-88C9710D56FD}" srcOrd="3" destOrd="0" presId="urn:microsoft.com/office/officeart/2008/layout/RadialCluster"/>
    <dgm:cxn modelId="{FE708E50-F4BE-4532-9A16-12D05F9F75CB}" type="presParOf" srcId="{9C64F9F6-0937-4DD9-BBBB-219755B4F82B}" destId="{82828E90-E352-4514-839B-0DD952D38793}" srcOrd="4" destOrd="0" presId="urn:microsoft.com/office/officeart/2008/layout/RadialCluster"/>
    <dgm:cxn modelId="{EC8BC458-DE6F-45B7-B775-170E31519697}" type="presParOf" srcId="{9C64F9F6-0937-4DD9-BBBB-219755B4F82B}" destId="{F9D8FDDF-0B0E-4B32-A38E-00FAF6BBABAB}" srcOrd="5" destOrd="0" presId="urn:microsoft.com/office/officeart/2008/layout/RadialCluster"/>
    <dgm:cxn modelId="{D237E115-E3DF-48E8-A3BF-C9203BBE4261}" type="presParOf" srcId="{9C64F9F6-0937-4DD9-BBBB-219755B4F82B}" destId="{83B70039-0611-4364-A887-A45A35BE3D33}" srcOrd="6" destOrd="0" presId="urn:microsoft.com/office/officeart/2008/layout/RadialCluster"/>
    <dgm:cxn modelId="{A6073DAC-967E-48E2-BA42-D4A676369C2C}" type="presParOf" srcId="{9C64F9F6-0937-4DD9-BBBB-219755B4F82B}" destId="{B4D2816F-6B8D-41B1-9DB3-DE05D67D00C1}" srcOrd="7" destOrd="0" presId="urn:microsoft.com/office/officeart/2008/layout/RadialCluster"/>
    <dgm:cxn modelId="{6A083BE5-2485-41F0-AD08-335E38686696}" type="presParOf" srcId="{9C64F9F6-0937-4DD9-BBBB-219755B4F82B}" destId="{A172E4D9-4EAC-4475-AA7B-BE549D016FE2}" srcOrd="8" destOrd="0" presId="urn:microsoft.com/office/officeart/2008/layout/RadialCluster"/>
    <dgm:cxn modelId="{D4265134-A107-402D-911C-E38162DFC56E}" type="presParOf" srcId="{9C64F9F6-0937-4DD9-BBBB-219755B4F82B}" destId="{7DF17527-B7BF-4948-B70F-D6D15E9ABB10}" srcOrd="9" destOrd="0" presId="urn:microsoft.com/office/officeart/2008/layout/RadialCluster"/>
    <dgm:cxn modelId="{ED16B522-3896-4462-88B6-2B549E60673E}" type="presParOf" srcId="{9C64F9F6-0937-4DD9-BBBB-219755B4F82B}" destId="{DB9414A0-A96F-4E68-B1F7-CDE40453B961}" srcOrd="10" destOrd="0" presId="urn:microsoft.com/office/officeart/2008/layout/RadialCluster"/>
    <dgm:cxn modelId="{29297EAE-06B1-4E43-B2A3-68EE78169202}" type="presParOf" srcId="{9C64F9F6-0937-4DD9-BBBB-219755B4F82B}" destId="{0966BBBB-7269-423D-BBF9-E86F71119155}" srcOrd="11" destOrd="0" presId="urn:microsoft.com/office/officeart/2008/layout/RadialCluster"/>
    <dgm:cxn modelId="{8DCD452F-1418-48D6-8685-CDB33AD46103}" type="presParOf" srcId="{9C64F9F6-0937-4DD9-BBBB-219755B4F82B}" destId="{07CDCD41-09C1-48E7-A6D7-DCC14DC54D19}" srcOrd="12" destOrd="0" presId="urn:microsoft.com/office/officeart/2008/layout/RadialCluster"/>
    <dgm:cxn modelId="{B0BAEA02-F152-402C-93DE-0BA408EF243D}" type="presParOf" srcId="{9C64F9F6-0937-4DD9-BBBB-219755B4F82B}" destId="{8C9981AD-5D1F-4366-B89A-7D25150D74DF}" srcOrd="13" destOrd="0" presId="urn:microsoft.com/office/officeart/2008/layout/RadialCluster"/>
    <dgm:cxn modelId="{C9D9821A-B418-4804-9679-430215E8633D}" type="presParOf" srcId="{9C64F9F6-0937-4DD9-BBBB-219755B4F82B}" destId="{26CF16B8-9768-424C-BEF0-D596B1624BF1}"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6B65C8-A6E2-46BC-9FAF-AEE47E3BA17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3B200E6-21E0-4C67-B5E3-BD4D67A57679}">
      <dgm:prSet phldrT="[Текст]"/>
      <dgm:spPr/>
      <dgm:t>
        <a:bodyPr/>
        <a:lstStyle/>
        <a:p>
          <a:r>
            <a:rPr lang="ru-RU" i="1" dirty="0" err="1" smtClean="0"/>
            <a:t>Ключові</a:t>
          </a:r>
          <a:r>
            <a:rPr lang="ru-RU" i="1" dirty="0" smtClean="0"/>
            <a:t> </a:t>
          </a:r>
          <a:r>
            <a:rPr lang="ru-RU" i="1" dirty="0" err="1" smtClean="0"/>
            <a:t>позиції</a:t>
          </a:r>
          <a:endParaRPr lang="ru-RU" i="1" dirty="0"/>
        </a:p>
      </dgm:t>
    </dgm:pt>
    <dgm:pt modelId="{FC3C9688-9CE6-4C02-B681-DD755A88C8B1}" type="parTrans" cxnId="{6E29F3C2-5553-41BF-8260-A97675D3A371}">
      <dgm:prSet/>
      <dgm:spPr/>
      <dgm:t>
        <a:bodyPr/>
        <a:lstStyle/>
        <a:p>
          <a:endParaRPr lang="ru-RU"/>
        </a:p>
      </dgm:t>
    </dgm:pt>
    <dgm:pt modelId="{CA03C778-3DFA-47B3-BB6C-26691EA36B37}" type="sibTrans" cxnId="{6E29F3C2-5553-41BF-8260-A97675D3A371}">
      <dgm:prSet/>
      <dgm:spPr/>
      <dgm:t>
        <a:bodyPr/>
        <a:lstStyle/>
        <a:p>
          <a:endParaRPr lang="ru-RU"/>
        </a:p>
      </dgm:t>
    </dgm:pt>
    <dgm:pt modelId="{1294603A-6930-4075-B66D-73AF6C5EF5C2}">
      <dgm:prSet phldrT="[Текст]"/>
      <dgm:spPr/>
      <dgm:t>
        <a:bodyPr/>
        <a:lstStyle/>
        <a:p>
          <a:r>
            <a:rPr lang="ru-RU" b="0" i="0" dirty="0" smtClean="0"/>
            <a:t>- Введения </a:t>
          </a:r>
          <a:r>
            <a:rPr lang="ru-RU" b="0" i="0" dirty="0" err="1" smtClean="0"/>
            <a:t>двоциклового</a:t>
          </a:r>
          <a:r>
            <a:rPr lang="ru-RU" b="0" i="0" dirty="0" smtClean="0"/>
            <a:t> </a:t>
          </a:r>
          <a:r>
            <a:rPr lang="ru-RU" b="0" i="0" dirty="0" err="1" smtClean="0"/>
            <a:t>навчання</a:t>
          </a:r>
          <a:r>
            <a:rPr lang="ru-RU" b="0" i="0" dirty="0" smtClean="0"/>
            <a:t>.</a:t>
          </a:r>
        </a:p>
        <a:p>
          <a:r>
            <a:rPr lang="ru-RU" b="0" i="0" dirty="0" smtClean="0"/>
            <a:t>- </a:t>
          </a:r>
          <a:r>
            <a:rPr lang="ru-RU" b="0" i="0" dirty="0" err="1" smtClean="0"/>
            <a:t>Забезпечення</a:t>
          </a:r>
          <a:r>
            <a:rPr lang="ru-RU" b="0" i="0" dirty="0" smtClean="0"/>
            <a:t> </a:t>
          </a:r>
          <a:r>
            <a:rPr lang="ru-RU" b="0" i="0" dirty="0" err="1" smtClean="0"/>
            <a:t>працевлаштування</a:t>
          </a:r>
          <a:r>
            <a:rPr lang="ru-RU" b="0" i="0" dirty="0" smtClean="0"/>
            <a:t> </a:t>
          </a:r>
          <a:r>
            <a:rPr lang="ru-RU" b="0" i="0" dirty="0" err="1" smtClean="0"/>
            <a:t>випускників</a:t>
          </a:r>
          <a:r>
            <a:rPr lang="ru-RU" b="0" i="0" dirty="0" smtClean="0"/>
            <a:t>.</a:t>
          </a:r>
        </a:p>
        <a:p>
          <a:r>
            <a:rPr lang="ru-RU" b="0" i="0" dirty="0" smtClean="0"/>
            <a:t>- </a:t>
          </a:r>
          <a:r>
            <a:rPr lang="ru-RU" b="0" i="0" dirty="0" err="1" smtClean="0"/>
            <a:t>Забезпечення</a:t>
          </a:r>
          <a:r>
            <a:rPr lang="ru-RU" b="0" i="0" dirty="0" smtClean="0"/>
            <a:t> </a:t>
          </a:r>
          <a:r>
            <a:rPr lang="ru-RU" b="0" i="0" dirty="0" err="1" smtClean="0"/>
            <a:t>тісніших</a:t>
          </a:r>
          <a:r>
            <a:rPr lang="ru-RU" b="0" i="0" dirty="0" smtClean="0"/>
            <a:t> </a:t>
          </a:r>
          <a:r>
            <a:rPr lang="ru-RU" b="0" i="0" dirty="0" err="1" smtClean="0"/>
            <a:t>зв'язків</a:t>
          </a:r>
          <a:r>
            <a:rPr lang="ru-RU" b="0" i="0" dirty="0" smtClean="0"/>
            <a:t> </a:t>
          </a:r>
          <a:r>
            <a:rPr lang="ru-RU" b="0" i="0" dirty="0" err="1" smtClean="0"/>
            <a:t>між</a:t>
          </a:r>
          <a:r>
            <a:rPr lang="ru-RU" b="0" i="0" dirty="0" smtClean="0"/>
            <a:t> </a:t>
          </a:r>
          <a:r>
            <a:rPr lang="ru-RU" b="0" i="0" dirty="0" err="1" smtClean="0"/>
            <a:t>вищою</a:t>
          </a:r>
          <a:r>
            <a:rPr lang="ru-RU" b="0" i="0" dirty="0" smtClean="0"/>
            <a:t> </a:t>
          </a:r>
          <a:r>
            <a:rPr lang="ru-RU" b="0" i="0" dirty="0" err="1" smtClean="0"/>
            <a:t>освітою</a:t>
          </a:r>
          <a:r>
            <a:rPr lang="ru-RU" b="0" i="0" dirty="0" smtClean="0"/>
            <a:t> та </a:t>
          </a:r>
          <a:r>
            <a:rPr lang="ru-RU" b="0" i="0" dirty="0" err="1" smtClean="0"/>
            <a:t>дослідними</a:t>
          </a:r>
          <a:r>
            <a:rPr lang="ru-RU" b="0" i="0" dirty="0" smtClean="0"/>
            <a:t> системами</a:t>
          </a:r>
          <a:endParaRPr lang="ru-RU" b="0" dirty="0"/>
        </a:p>
      </dgm:t>
    </dgm:pt>
    <dgm:pt modelId="{A9FA16FE-7CBB-42E7-B605-172EBC9391C1}" type="parTrans" cxnId="{97E08333-5E53-4D0B-9510-0983DD2B9D02}">
      <dgm:prSet/>
      <dgm:spPr/>
      <dgm:t>
        <a:bodyPr/>
        <a:lstStyle/>
        <a:p>
          <a:endParaRPr lang="ru-RU"/>
        </a:p>
      </dgm:t>
    </dgm:pt>
    <dgm:pt modelId="{1ECB405E-5BB1-486A-84E3-C5E9D22CE085}" type="sibTrans" cxnId="{97E08333-5E53-4D0B-9510-0983DD2B9D02}">
      <dgm:prSet/>
      <dgm:spPr/>
      <dgm:t>
        <a:bodyPr/>
        <a:lstStyle/>
        <a:p>
          <a:endParaRPr lang="ru-RU"/>
        </a:p>
      </dgm:t>
    </dgm:pt>
    <dgm:pt modelId="{04F74B0E-5CCA-4E9F-A4F5-F39277AB1D64}">
      <dgm:prSet phldrT="[Текст]" custT="1"/>
      <dgm:spPr/>
      <dgm:t>
        <a:bodyPr/>
        <a:lstStyle/>
        <a:p>
          <a:r>
            <a:rPr lang="ru-RU" sz="2400" b="0" i="0" dirty="0" smtClean="0"/>
            <a:t>- </a:t>
          </a:r>
          <a:r>
            <a:rPr lang="ru-RU" sz="2400" b="0" i="0" dirty="0" err="1" smtClean="0"/>
            <a:t>Запровадження</a:t>
          </a:r>
          <a:r>
            <a:rPr lang="ru-RU" sz="2400" b="0" i="0" dirty="0" smtClean="0"/>
            <a:t> </a:t>
          </a:r>
          <a:r>
            <a:rPr lang="ru-RU" sz="2400" b="0" i="0" dirty="0" err="1" smtClean="0"/>
            <a:t>кредитної</a:t>
          </a:r>
          <a:r>
            <a:rPr lang="ru-RU" sz="2400" b="0" i="0" dirty="0" smtClean="0"/>
            <a:t> </a:t>
          </a:r>
          <a:r>
            <a:rPr lang="ru-RU" sz="2400" b="0" i="0" dirty="0" err="1" smtClean="0"/>
            <a:t>системи</a:t>
          </a:r>
          <a:r>
            <a:rPr lang="ru-RU" sz="2400" b="0" i="0" dirty="0" smtClean="0"/>
            <a:t>.</a:t>
          </a:r>
        </a:p>
        <a:p>
          <a:r>
            <a:rPr lang="ru-RU" sz="2400" b="0" i="0" dirty="0" smtClean="0"/>
            <a:t>- </a:t>
          </a:r>
          <a:r>
            <a:rPr lang="ru-RU" sz="2400" b="0" i="0" dirty="0" err="1" smtClean="0"/>
            <a:t>Забезпечення</a:t>
          </a:r>
          <a:r>
            <a:rPr lang="ru-RU" sz="2400" b="0" i="0" dirty="0" smtClean="0"/>
            <a:t> </a:t>
          </a:r>
          <a:r>
            <a:rPr lang="ru-RU" sz="2400" b="0" i="0" dirty="0" err="1" smtClean="0"/>
            <a:t>привабливості</a:t>
          </a:r>
          <a:r>
            <a:rPr lang="ru-RU" sz="2400" b="0" i="0" dirty="0" smtClean="0"/>
            <a:t> </a:t>
          </a:r>
          <a:r>
            <a:rPr lang="ru-RU" sz="2400" b="0" i="0" dirty="0" err="1" smtClean="0"/>
            <a:t>європейської</a:t>
          </a:r>
          <a:r>
            <a:rPr lang="ru-RU" sz="2400" b="0" i="0" dirty="0" smtClean="0"/>
            <a:t> </a:t>
          </a:r>
          <a:r>
            <a:rPr lang="ru-RU" sz="2400" b="0" i="0" dirty="0" err="1" smtClean="0"/>
            <a:t>системи</a:t>
          </a:r>
          <a:r>
            <a:rPr lang="ru-RU" sz="2400" b="0" i="0" dirty="0" smtClean="0"/>
            <a:t> </a:t>
          </a:r>
          <a:r>
            <a:rPr lang="ru-RU" sz="2400" b="0" i="0" dirty="0" err="1" smtClean="0"/>
            <a:t>освіти</a:t>
          </a:r>
          <a:r>
            <a:rPr lang="ru-RU" sz="2400" b="0" i="0" dirty="0" smtClean="0"/>
            <a:t>.</a:t>
          </a:r>
          <a:r>
            <a:rPr lang="ru-RU" sz="2200" b="0" i="0" dirty="0" smtClean="0"/>
            <a:t> </a:t>
          </a:r>
          <a:endParaRPr lang="ru-RU" sz="2200" dirty="0"/>
        </a:p>
      </dgm:t>
    </dgm:pt>
    <dgm:pt modelId="{0FA803E4-C886-4555-A9FF-5CDC828AD019}" type="parTrans" cxnId="{A0B100E9-D9A6-46D0-A7A1-AB1CF9E74DB3}">
      <dgm:prSet/>
      <dgm:spPr/>
      <dgm:t>
        <a:bodyPr/>
        <a:lstStyle/>
        <a:p>
          <a:endParaRPr lang="ru-RU"/>
        </a:p>
      </dgm:t>
    </dgm:pt>
    <dgm:pt modelId="{73DB6482-8021-47E0-8C9D-2468A0ACCD88}" type="sibTrans" cxnId="{A0B100E9-D9A6-46D0-A7A1-AB1CF9E74DB3}">
      <dgm:prSet/>
      <dgm:spPr/>
      <dgm:t>
        <a:bodyPr/>
        <a:lstStyle/>
        <a:p>
          <a:endParaRPr lang="ru-RU"/>
        </a:p>
      </dgm:t>
    </dgm:pt>
    <dgm:pt modelId="{BBF055C7-D137-4D91-903C-88D26054C840}">
      <dgm:prSet phldrT="[Текст]" custT="1"/>
      <dgm:spPr/>
      <dgm:t>
        <a:bodyPr/>
        <a:lstStyle/>
        <a:p>
          <a:r>
            <a:rPr lang="ru-RU" sz="2400" b="0" i="0" dirty="0" smtClean="0"/>
            <a:t>- Контроль </a:t>
          </a:r>
          <a:r>
            <a:rPr lang="ru-RU" sz="2400" b="0" i="0" dirty="0" err="1" smtClean="0"/>
            <a:t>якості</a:t>
          </a:r>
          <a:r>
            <a:rPr lang="ru-RU" sz="2400" b="0" i="0" dirty="0" smtClean="0"/>
            <a:t> </a:t>
          </a:r>
          <a:r>
            <a:rPr lang="ru-RU" sz="2400" b="0" i="0" dirty="0" err="1" smtClean="0"/>
            <a:t>освіти</a:t>
          </a:r>
          <a:r>
            <a:rPr lang="ru-RU" sz="2400" b="0" i="0" dirty="0" smtClean="0"/>
            <a:t>.</a:t>
          </a:r>
        </a:p>
        <a:p>
          <a:r>
            <a:rPr lang="ru-RU" sz="2400" b="0" i="0" dirty="0" smtClean="0"/>
            <a:t>- </a:t>
          </a:r>
          <a:r>
            <a:rPr lang="ru-RU" sz="2400" b="0" i="0" dirty="0" err="1" smtClean="0"/>
            <a:t>Розширення</a:t>
          </a:r>
          <a:r>
            <a:rPr lang="ru-RU" sz="2400" b="0" i="0" dirty="0" smtClean="0"/>
            <a:t> </a:t>
          </a:r>
          <a:r>
            <a:rPr lang="ru-RU" sz="2400" b="0" i="0" dirty="0" err="1" smtClean="0"/>
            <a:t>мобільності</a:t>
          </a:r>
          <a:r>
            <a:rPr lang="ru-RU" sz="2400" b="0" i="0" dirty="0" smtClean="0"/>
            <a:t>. </a:t>
          </a:r>
        </a:p>
        <a:p>
          <a:r>
            <a:rPr lang="ru-RU" sz="2400" b="0" i="0" dirty="0" smtClean="0"/>
            <a:t>- </a:t>
          </a:r>
          <a:r>
            <a:rPr lang="ru-RU" sz="2400" b="0" i="0" dirty="0" err="1" smtClean="0"/>
            <a:t>Важливість</a:t>
          </a:r>
          <a:r>
            <a:rPr lang="ru-RU" sz="2400" b="0" i="0" dirty="0" smtClean="0"/>
            <a:t> </a:t>
          </a:r>
          <a:r>
            <a:rPr lang="ru-RU" sz="2400" b="0" i="0" dirty="0" err="1" smtClean="0"/>
            <a:t>соціального</a:t>
          </a:r>
          <a:r>
            <a:rPr lang="ru-RU" sz="2400" b="0" i="0" dirty="0" smtClean="0"/>
            <a:t> аспекту</a:t>
          </a:r>
        </a:p>
      </dgm:t>
    </dgm:pt>
    <dgm:pt modelId="{DD53E3BC-3D81-4873-A4E3-C18832D85A63}" type="parTrans" cxnId="{6DA2695C-215F-4B35-8286-AAC07C055586}">
      <dgm:prSet/>
      <dgm:spPr/>
      <dgm:t>
        <a:bodyPr/>
        <a:lstStyle/>
        <a:p>
          <a:endParaRPr lang="ru-RU"/>
        </a:p>
      </dgm:t>
    </dgm:pt>
    <dgm:pt modelId="{4F002401-7DCA-40A8-8739-C5152579BF8A}" type="sibTrans" cxnId="{6DA2695C-215F-4B35-8286-AAC07C055586}">
      <dgm:prSet/>
      <dgm:spPr/>
      <dgm:t>
        <a:bodyPr/>
        <a:lstStyle/>
        <a:p>
          <a:endParaRPr lang="ru-RU"/>
        </a:p>
      </dgm:t>
    </dgm:pt>
    <dgm:pt modelId="{C24A6972-7CC3-4B0A-B6A5-49D97968D290}" type="pres">
      <dgm:prSet presAssocID="{DD6B65C8-A6E2-46BC-9FAF-AEE47E3BA179}" presName="vert0" presStyleCnt="0">
        <dgm:presLayoutVars>
          <dgm:dir/>
          <dgm:animOne val="branch"/>
          <dgm:animLvl val="lvl"/>
        </dgm:presLayoutVars>
      </dgm:prSet>
      <dgm:spPr/>
      <dgm:t>
        <a:bodyPr/>
        <a:lstStyle/>
        <a:p>
          <a:endParaRPr lang="ru-RU"/>
        </a:p>
      </dgm:t>
    </dgm:pt>
    <dgm:pt modelId="{BF97FA6E-2A51-4FA7-B703-D3F1AAD729D8}" type="pres">
      <dgm:prSet presAssocID="{A3B200E6-21E0-4C67-B5E3-BD4D67A57679}" presName="thickLine" presStyleLbl="alignNode1" presStyleIdx="0" presStyleCnt="1"/>
      <dgm:spPr/>
    </dgm:pt>
    <dgm:pt modelId="{98F929AC-B57A-4F01-9A01-0C89CC3EC41F}" type="pres">
      <dgm:prSet presAssocID="{A3B200E6-21E0-4C67-B5E3-BD4D67A57679}" presName="horz1" presStyleCnt="0"/>
      <dgm:spPr/>
    </dgm:pt>
    <dgm:pt modelId="{33BFA0E2-A812-4B58-AFC3-199B4FFCCAED}" type="pres">
      <dgm:prSet presAssocID="{A3B200E6-21E0-4C67-B5E3-BD4D67A57679}" presName="tx1" presStyleLbl="revTx" presStyleIdx="0" presStyleCnt="4"/>
      <dgm:spPr/>
      <dgm:t>
        <a:bodyPr/>
        <a:lstStyle/>
        <a:p>
          <a:endParaRPr lang="ru-RU"/>
        </a:p>
      </dgm:t>
    </dgm:pt>
    <dgm:pt modelId="{9DA70DA8-CC0B-4046-A312-80BFD7355F27}" type="pres">
      <dgm:prSet presAssocID="{A3B200E6-21E0-4C67-B5E3-BD4D67A57679}" presName="vert1" presStyleCnt="0"/>
      <dgm:spPr/>
    </dgm:pt>
    <dgm:pt modelId="{5C709443-41BD-43CD-BE6C-C1BDFA72E64B}" type="pres">
      <dgm:prSet presAssocID="{1294603A-6930-4075-B66D-73AF6C5EF5C2}" presName="vertSpace2a" presStyleCnt="0"/>
      <dgm:spPr/>
    </dgm:pt>
    <dgm:pt modelId="{F8FA095A-E6B5-462A-AF19-CBC81B3BD773}" type="pres">
      <dgm:prSet presAssocID="{1294603A-6930-4075-B66D-73AF6C5EF5C2}" presName="horz2" presStyleCnt="0"/>
      <dgm:spPr/>
    </dgm:pt>
    <dgm:pt modelId="{E5EB9BFB-4769-44AF-A7C7-B9CC326C2B13}" type="pres">
      <dgm:prSet presAssocID="{1294603A-6930-4075-B66D-73AF6C5EF5C2}" presName="horzSpace2" presStyleCnt="0"/>
      <dgm:spPr/>
    </dgm:pt>
    <dgm:pt modelId="{8235C0C2-4C64-446A-9389-75143B7B8DB8}" type="pres">
      <dgm:prSet presAssocID="{1294603A-6930-4075-B66D-73AF6C5EF5C2}" presName="tx2" presStyleLbl="revTx" presStyleIdx="1" presStyleCnt="4"/>
      <dgm:spPr/>
      <dgm:t>
        <a:bodyPr/>
        <a:lstStyle/>
        <a:p>
          <a:endParaRPr lang="ru-RU"/>
        </a:p>
      </dgm:t>
    </dgm:pt>
    <dgm:pt modelId="{726D38C9-D8AD-4FE5-A2FD-D968A32F23C7}" type="pres">
      <dgm:prSet presAssocID="{1294603A-6930-4075-B66D-73AF6C5EF5C2}" presName="vert2" presStyleCnt="0"/>
      <dgm:spPr/>
    </dgm:pt>
    <dgm:pt modelId="{CC8EF361-2019-4E07-9450-61196B9D6D23}" type="pres">
      <dgm:prSet presAssocID="{1294603A-6930-4075-B66D-73AF6C5EF5C2}" presName="thinLine2b" presStyleLbl="callout" presStyleIdx="0" presStyleCnt="3"/>
      <dgm:spPr/>
    </dgm:pt>
    <dgm:pt modelId="{8B5E2319-E887-4EDB-821E-0A2209C7DFC0}" type="pres">
      <dgm:prSet presAssocID="{1294603A-6930-4075-B66D-73AF6C5EF5C2}" presName="vertSpace2b" presStyleCnt="0"/>
      <dgm:spPr/>
    </dgm:pt>
    <dgm:pt modelId="{682189B4-4ACB-4AB5-B8BF-0CE36F11EE44}" type="pres">
      <dgm:prSet presAssocID="{04F74B0E-5CCA-4E9F-A4F5-F39277AB1D64}" presName="horz2" presStyleCnt="0"/>
      <dgm:spPr/>
    </dgm:pt>
    <dgm:pt modelId="{DBC5CAAB-7C35-491A-B5E6-F9C60DA90674}" type="pres">
      <dgm:prSet presAssocID="{04F74B0E-5CCA-4E9F-A4F5-F39277AB1D64}" presName="horzSpace2" presStyleCnt="0"/>
      <dgm:spPr/>
    </dgm:pt>
    <dgm:pt modelId="{5C98F0C4-0D6E-486E-9538-E922B039642F}" type="pres">
      <dgm:prSet presAssocID="{04F74B0E-5CCA-4E9F-A4F5-F39277AB1D64}" presName="tx2" presStyleLbl="revTx" presStyleIdx="2" presStyleCnt="4"/>
      <dgm:spPr/>
      <dgm:t>
        <a:bodyPr/>
        <a:lstStyle/>
        <a:p>
          <a:endParaRPr lang="ru-RU"/>
        </a:p>
      </dgm:t>
    </dgm:pt>
    <dgm:pt modelId="{151F7D53-1ADC-44C7-AC9F-E3FFBB83828F}" type="pres">
      <dgm:prSet presAssocID="{04F74B0E-5CCA-4E9F-A4F5-F39277AB1D64}" presName="vert2" presStyleCnt="0"/>
      <dgm:spPr/>
    </dgm:pt>
    <dgm:pt modelId="{A526D5E7-ED8B-40B8-8705-A663296A69D1}" type="pres">
      <dgm:prSet presAssocID="{04F74B0E-5CCA-4E9F-A4F5-F39277AB1D64}" presName="thinLine2b" presStyleLbl="callout" presStyleIdx="1" presStyleCnt="3"/>
      <dgm:spPr/>
    </dgm:pt>
    <dgm:pt modelId="{7AD64230-D6A2-4659-9899-2A21CEB15874}" type="pres">
      <dgm:prSet presAssocID="{04F74B0E-5CCA-4E9F-A4F5-F39277AB1D64}" presName="vertSpace2b" presStyleCnt="0"/>
      <dgm:spPr/>
    </dgm:pt>
    <dgm:pt modelId="{A729BC6E-00D0-4E9F-A810-34C0EDAC61AD}" type="pres">
      <dgm:prSet presAssocID="{BBF055C7-D137-4D91-903C-88D26054C840}" presName="horz2" presStyleCnt="0"/>
      <dgm:spPr/>
    </dgm:pt>
    <dgm:pt modelId="{07EA43B5-99AC-406A-96DB-605E281F3482}" type="pres">
      <dgm:prSet presAssocID="{BBF055C7-D137-4D91-903C-88D26054C840}" presName="horzSpace2" presStyleCnt="0"/>
      <dgm:spPr/>
    </dgm:pt>
    <dgm:pt modelId="{829695E3-07C7-431B-BE51-ED11D23906EA}" type="pres">
      <dgm:prSet presAssocID="{BBF055C7-D137-4D91-903C-88D26054C840}" presName="tx2" presStyleLbl="revTx" presStyleIdx="3" presStyleCnt="4"/>
      <dgm:spPr/>
      <dgm:t>
        <a:bodyPr/>
        <a:lstStyle/>
        <a:p>
          <a:endParaRPr lang="ru-RU"/>
        </a:p>
      </dgm:t>
    </dgm:pt>
    <dgm:pt modelId="{731EA787-1BE7-4901-A413-4A583876B178}" type="pres">
      <dgm:prSet presAssocID="{BBF055C7-D137-4D91-903C-88D26054C840}" presName="vert2" presStyleCnt="0"/>
      <dgm:spPr/>
    </dgm:pt>
    <dgm:pt modelId="{4C6A7101-5AC3-45EB-81C9-160F1FEEDFCF}" type="pres">
      <dgm:prSet presAssocID="{BBF055C7-D137-4D91-903C-88D26054C840}" presName="thinLine2b" presStyleLbl="callout" presStyleIdx="2" presStyleCnt="3"/>
      <dgm:spPr/>
    </dgm:pt>
    <dgm:pt modelId="{D659F119-6CD6-4CCD-98C9-F4E8E2B0AD45}" type="pres">
      <dgm:prSet presAssocID="{BBF055C7-D137-4D91-903C-88D26054C840}" presName="vertSpace2b" presStyleCnt="0"/>
      <dgm:spPr/>
    </dgm:pt>
  </dgm:ptLst>
  <dgm:cxnLst>
    <dgm:cxn modelId="{6E29F3C2-5553-41BF-8260-A97675D3A371}" srcId="{DD6B65C8-A6E2-46BC-9FAF-AEE47E3BA179}" destId="{A3B200E6-21E0-4C67-B5E3-BD4D67A57679}" srcOrd="0" destOrd="0" parTransId="{FC3C9688-9CE6-4C02-B681-DD755A88C8B1}" sibTransId="{CA03C778-3DFA-47B3-BB6C-26691EA36B37}"/>
    <dgm:cxn modelId="{97E08333-5E53-4D0B-9510-0983DD2B9D02}" srcId="{A3B200E6-21E0-4C67-B5E3-BD4D67A57679}" destId="{1294603A-6930-4075-B66D-73AF6C5EF5C2}" srcOrd="0" destOrd="0" parTransId="{A9FA16FE-7CBB-42E7-B605-172EBC9391C1}" sibTransId="{1ECB405E-5BB1-486A-84E3-C5E9D22CE085}"/>
    <dgm:cxn modelId="{A0B100E9-D9A6-46D0-A7A1-AB1CF9E74DB3}" srcId="{A3B200E6-21E0-4C67-B5E3-BD4D67A57679}" destId="{04F74B0E-5CCA-4E9F-A4F5-F39277AB1D64}" srcOrd="1" destOrd="0" parTransId="{0FA803E4-C886-4555-A9FF-5CDC828AD019}" sibTransId="{73DB6482-8021-47E0-8C9D-2468A0ACCD88}"/>
    <dgm:cxn modelId="{6DA2695C-215F-4B35-8286-AAC07C055586}" srcId="{A3B200E6-21E0-4C67-B5E3-BD4D67A57679}" destId="{BBF055C7-D137-4D91-903C-88D26054C840}" srcOrd="2" destOrd="0" parTransId="{DD53E3BC-3D81-4873-A4E3-C18832D85A63}" sibTransId="{4F002401-7DCA-40A8-8739-C5152579BF8A}"/>
    <dgm:cxn modelId="{898AC512-82B7-4394-B471-E07384457B35}" type="presOf" srcId="{BBF055C7-D137-4D91-903C-88D26054C840}" destId="{829695E3-07C7-431B-BE51-ED11D23906EA}" srcOrd="0" destOrd="0" presId="urn:microsoft.com/office/officeart/2008/layout/LinedList"/>
    <dgm:cxn modelId="{6DBB1AEA-9A01-4ED1-9F6B-AE745D4A0313}" type="presOf" srcId="{A3B200E6-21E0-4C67-B5E3-BD4D67A57679}" destId="{33BFA0E2-A812-4B58-AFC3-199B4FFCCAED}" srcOrd="0" destOrd="0" presId="urn:microsoft.com/office/officeart/2008/layout/LinedList"/>
    <dgm:cxn modelId="{7E97A285-7D98-44B0-8761-EDA33BCEF2E2}" type="presOf" srcId="{DD6B65C8-A6E2-46BC-9FAF-AEE47E3BA179}" destId="{C24A6972-7CC3-4B0A-B6A5-49D97968D290}" srcOrd="0" destOrd="0" presId="urn:microsoft.com/office/officeart/2008/layout/LinedList"/>
    <dgm:cxn modelId="{55AAC946-32CB-4D6D-B175-239687E7FD8B}" type="presOf" srcId="{04F74B0E-5CCA-4E9F-A4F5-F39277AB1D64}" destId="{5C98F0C4-0D6E-486E-9538-E922B039642F}" srcOrd="0" destOrd="0" presId="urn:microsoft.com/office/officeart/2008/layout/LinedList"/>
    <dgm:cxn modelId="{D7967A8D-5C01-4ADD-93A8-3BF3B9092025}" type="presOf" srcId="{1294603A-6930-4075-B66D-73AF6C5EF5C2}" destId="{8235C0C2-4C64-446A-9389-75143B7B8DB8}" srcOrd="0" destOrd="0" presId="urn:microsoft.com/office/officeart/2008/layout/LinedList"/>
    <dgm:cxn modelId="{F64FB474-F4A4-4E25-A035-7D9FB456F12F}" type="presParOf" srcId="{C24A6972-7CC3-4B0A-B6A5-49D97968D290}" destId="{BF97FA6E-2A51-4FA7-B703-D3F1AAD729D8}" srcOrd="0" destOrd="0" presId="urn:microsoft.com/office/officeart/2008/layout/LinedList"/>
    <dgm:cxn modelId="{45944AEF-43C5-4F55-9207-D6B58318E71D}" type="presParOf" srcId="{C24A6972-7CC3-4B0A-B6A5-49D97968D290}" destId="{98F929AC-B57A-4F01-9A01-0C89CC3EC41F}" srcOrd="1" destOrd="0" presId="urn:microsoft.com/office/officeart/2008/layout/LinedList"/>
    <dgm:cxn modelId="{A4CA698F-7446-4A29-92E8-0F9DE6A4F86D}" type="presParOf" srcId="{98F929AC-B57A-4F01-9A01-0C89CC3EC41F}" destId="{33BFA0E2-A812-4B58-AFC3-199B4FFCCAED}" srcOrd="0" destOrd="0" presId="urn:microsoft.com/office/officeart/2008/layout/LinedList"/>
    <dgm:cxn modelId="{10157DEE-E175-44DC-8783-77A1FF31A15A}" type="presParOf" srcId="{98F929AC-B57A-4F01-9A01-0C89CC3EC41F}" destId="{9DA70DA8-CC0B-4046-A312-80BFD7355F27}" srcOrd="1" destOrd="0" presId="urn:microsoft.com/office/officeart/2008/layout/LinedList"/>
    <dgm:cxn modelId="{AD2EDE78-B3FE-4972-84E8-B5DBCF8D7650}" type="presParOf" srcId="{9DA70DA8-CC0B-4046-A312-80BFD7355F27}" destId="{5C709443-41BD-43CD-BE6C-C1BDFA72E64B}" srcOrd="0" destOrd="0" presId="urn:microsoft.com/office/officeart/2008/layout/LinedList"/>
    <dgm:cxn modelId="{46D0A9FF-FE7C-497B-845F-D97DA00B5864}" type="presParOf" srcId="{9DA70DA8-CC0B-4046-A312-80BFD7355F27}" destId="{F8FA095A-E6B5-462A-AF19-CBC81B3BD773}" srcOrd="1" destOrd="0" presId="urn:microsoft.com/office/officeart/2008/layout/LinedList"/>
    <dgm:cxn modelId="{1C00F6CB-859C-44D8-B52F-D4E5DF828533}" type="presParOf" srcId="{F8FA095A-E6B5-462A-AF19-CBC81B3BD773}" destId="{E5EB9BFB-4769-44AF-A7C7-B9CC326C2B13}" srcOrd="0" destOrd="0" presId="urn:microsoft.com/office/officeart/2008/layout/LinedList"/>
    <dgm:cxn modelId="{984DF8B2-95C5-4EE3-919B-AAB066353EDA}" type="presParOf" srcId="{F8FA095A-E6B5-462A-AF19-CBC81B3BD773}" destId="{8235C0C2-4C64-446A-9389-75143B7B8DB8}" srcOrd="1" destOrd="0" presId="urn:microsoft.com/office/officeart/2008/layout/LinedList"/>
    <dgm:cxn modelId="{0D637C96-C5E3-4689-90A3-44F9A785096E}" type="presParOf" srcId="{F8FA095A-E6B5-462A-AF19-CBC81B3BD773}" destId="{726D38C9-D8AD-4FE5-A2FD-D968A32F23C7}" srcOrd="2" destOrd="0" presId="urn:microsoft.com/office/officeart/2008/layout/LinedList"/>
    <dgm:cxn modelId="{26E28E5E-9EBC-4942-867C-CF8A3C4EC1C0}" type="presParOf" srcId="{9DA70DA8-CC0B-4046-A312-80BFD7355F27}" destId="{CC8EF361-2019-4E07-9450-61196B9D6D23}" srcOrd="2" destOrd="0" presId="urn:microsoft.com/office/officeart/2008/layout/LinedList"/>
    <dgm:cxn modelId="{81ED250D-2CB5-4522-9853-7E52E3447726}" type="presParOf" srcId="{9DA70DA8-CC0B-4046-A312-80BFD7355F27}" destId="{8B5E2319-E887-4EDB-821E-0A2209C7DFC0}" srcOrd="3" destOrd="0" presId="urn:microsoft.com/office/officeart/2008/layout/LinedList"/>
    <dgm:cxn modelId="{254C0E56-798F-4D32-8BB8-78E6A4718D58}" type="presParOf" srcId="{9DA70DA8-CC0B-4046-A312-80BFD7355F27}" destId="{682189B4-4ACB-4AB5-B8BF-0CE36F11EE44}" srcOrd="4" destOrd="0" presId="urn:microsoft.com/office/officeart/2008/layout/LinedList"/>
    <dgm:cxn modelId="{6FA7500F-520F-4EB8-B852-CF61C1B985D5}" type="presParOf" srcId="{682189B4-4ACB-4AB5-B8BF-0CE36F11EE44}" destId="{DBC5CAAB-7C35-491A-B5E6-F9C60DA90674}" srcOrd="0" destOrd="0" presId="urn:microsoft.com/office/officeart/2008/layout/LinedList"/>
    <dgm:cxn modelId="{4255442D-1CA6-4F8B-9914-EA9845B51DA0}" type="presParOf" srcId="{682189B4-4ACB-4AB5-B8BF-0CE36F11EE44}" destId="{5C98F0C4-0D6E-486E-9538-E922B039642F}" srcOrd="1" destOrd="0" presId="urn:microsoft.com/office/officeart/2008/layout/LinedList"/>
    <dgm:cxn modelId="{37341D44-A8F0-4941-902C-D886C08AE4C5}" type="presParOf" srcId="{682189B4-4ACB-4AB5-B8BF-0CE36F11EE44}" destId="{151F7D53-1ADC-44C7-AC9F-E3FFBB83828F}" srcOrd="2" destOrd="0" presId="urn:microsoft.com/office/officeart/2008/layout/LinedList"/>
    <dgm:cxn modelId="{71A4794B-5994-4DEF-9072-388BA6174777}" type="presParOf" srcId="{9DA70DA8-CC0B-4046-A312-80BFD7355F27}" destId="{A526D5E7-ED8B-40B8-8705-A663296A69D1}" srcOrd="5" destOrd="0" presId="urn:microsoft.com/office/officeart/2008/layout/LinedList"/>
    <dgm:cxn modelId="{7DC9E0E2-E7CA-495B-8D05-C22E0676892B}" type="presParOf" srcId="{9DA70DA8-CC0B-4046-A312-80BFD7355F27}" destId="{7AD64230-D6A2-4659-9899-2A21CEB15874}" srcOrd="6" destOrd="0" presId="urn:microsoft.com/office/officeart/2008/layout/LinedList"/>
    <dgm:cxn modelId="{6A140A98-BB66-40D2-9952-C979415CD899}" type="presParOf" srcId="{9DA70DA8-CC0B-4046-A312-80BFD7355F27}" destId="{A729BC6E-00D0-4E9F-A810-34C0EDAC61AD}" srcOrd="7" destOrd="0" presId="urn:microsoft.com/office/officeart/2008/layout/LinedList"/>
    <dgm:cxn modelId="{3A608AFA-63C2-421D-A03B-C48E20A4352F}" type="presParOf" srcId="{A729BC6E-00D0-4E9F-A810-34C0EDAC61AD}" destId="{07EA43B5-99AC-406A-96DB-605E281F3482}" srcOrd="0" destOrd="0" presId="urn:microsoft.com/office/officeart/2008/layout/LinedList"/>
    <dgm:cxn modelId="{F375C8C7-A6F5-45F2-94BB-9AAB9F93A843}" type="presParOf" srcId="{A729BC6E-00D0-4E9F-A810-34C0EDAC61AD}" destId="{829695E3-07C7-431B-BE51-ED11D23906EA}" srcOrd="1" destOrd="0" presId="urn:microsoft.com/office/officeart/2008/layout/LinedList"/>
    <dgm:cxn modelId="{8F7EBF57-51EF-46B4-B886-CE302218DC42}" type="presParOf" srcId="{A729BC6E-00D0-4E9F-A810-34C0EDAC61AD}" destId="{731EA787-1BE7-4901-A413-4A583876B178}" srcOrd="2" destOrd="0" presId="urn:microsoft.com/office/officeart/2008/layout/LinedList"/>
    <dgm:cxn modelId="{AB73E7DB-BF95-4E9C-8D3F-5147057CBD7B}" type="presParOf" srcId="{9DA70DA8-CC0B-4046-A312-80BFD7355F27}" destId="{4C6A7101-5AC3-45EB-81C9-160F1FEEDFCF}" srcOrd="8" destOrd="0" presId="urn:microsoft.com/office/officeart/2008/layout/LinedList"/>
    <dgm:cxn modelId="{3F7595ED-E1F1-42A4-9180-8CF1488EE081}" type="presParOf" srcId="{9DA70DA8-CC0B-4046-A312-80BFD7355F27}" destId="{D659F119-6CD6-4CCD-98C9-F4E8E2B0AD4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569CA-86CC-4FFE-8469-E5163A2BB132}" type="doc">
      <dgm:prSet loTypeId="urn:microsoft.com/office/officeart/2008/layout/HorizontalMultiLevelHierarchy" loCatId="hierarchy" qsTypeId="urn:microsoft.com/office/officeart/2005/8/quickstyle/simple5" qsCatId="simple" csTypeId="urn:microsoft.com/office/officeart/2005/8/colors/accent1_2" csCatId="accent1" phldr="1"/>
      <dgm:spPr/>
      <dgm:t>
        <a:bodyPr/>
        <a:lstStyle/>
        <a:p>
          <a:endParaRPr lang="ru-RU"/>
        </a:p>
      </dgm:t>
    </dgm:pt>
    <dgm:pt modelId="{953ECDD8-624F-4D84-8EE0-EBF347ACC1E3}">
      <dgm:prSet phldrT="[Текст]"/>
      <dgm:spPr/>
      <dgm:t>
        <a:bodyPr/>
        <a:lstStyle/>
        <a:p>
          <a:r>
            <a:rPr lang="ru-RU" u="sng" dirty="0" smtClean="0">
              <a:effectLst>
                <a:outerShdw blurRad="38100" dist="38100" dir="2700000" algn="tl">
                  <a:srgbClr val="000000">
                    <a:alpha val="43137"/>
                  </a:srgbClr>
                </a:outerShdw>
              </a:effectLst>
            </a:rPr>
            <a:t>Мета</a:t>
          </a:r>
          <a:r>
            <a:rPr lang="ru-RU" dirty="0" smtClean="0">
              <a:effectLst>
                <a:outerShdw blurRad="38100" dist="38100" dir="2700000" algn="tl">
                  <a:srgbClr val="000000">
                    <a:alpha val="43137"/>
                  </a:srgbClr>
                </a:outerShdw>
              </a:effectLst>
            </a:rPr>
            <a:t> </a:t>
          </a:r>
          <a:r>
            <a:rPr lang="uk-UA" noProof="0" dirty="0" smtClean="0">
              <a:effectLst>
                <a:outerShdw blurRad="38100" dist="38100" dir="2700000" algn="tl">
                  <a:srgbClr val="000000">
                    <a:alpha val="43137"/>
                  </a:srgbClr>
                </a:outerShdw>
              </a:effectLst>
            </a:rPr>
            <a:t>освіти</a:t>
          </a:r>
          <a:endParaRPr lang="uk-UA" noProof="0" dirty="0">
            <a:effectLst>
              <a:outerShdw blurRad="38100" dist="38100" dir="2700000" algn="tl">
                <a:srgbClr val="000000">
                  <a:alpha val="43137"/>
                </a:srgbClr>
              </a:outerShdw>
            </a:effectLst>
          </a:endParaRPr>
        </a:p>
      </dgm:t>
    </dgm:pt>
    <dgm:pt modelId="{CC9AF8CE-F457-4D86-AF6A-02B0A1090358}" type="parTrans" cxnId="{6DDF718A-BD7C-4197-96B3-29D6AB987337}">
      <dgm:prSet/>
      <dgm:spPr/>
      <dgm:t>
        <a:bodyPr/>
        <a:lstStyle/>
        <a:p>
          <a:endParaRPr lang="ru-RU"/>
        </a:p>
      </dgm:t>
    </dgm:pt>
    <dgm:pt modelId="{A3E6C57F-1983-40B7-8FE9-9F6BCE1DA440}" type="sibTrans" cxnId="{6DDF718A-BD7C-4197-96B3-29D6AB987337}">
      <dgm:prSet/>
      <dgm:spPr/>
      <dgm:t>
        <a:bodyPr/>
        <a:lstStyle/>
        <a:p>
          <a:endParaRPr lang="ru-RU"/>
        </a:p>
      </dgm:t>
    </dgm:pt>
    <dgm:pt modelId="{8BCA52B3-1DC7-4ADC-9927-6E004AD9C97C}">
      <dgm:prSet phldrT="[Текст]" custT="1"/>
      <dgm:spPr/>
      <dgm:t>
        <a:bodyPr/>
        <a:lstStyle/>
        <a:p>
          <a:r>
            <a:rPr lang="uk-UA" sz="1800" noProof="0" dirty="0" smtClean="0">
              <a:effectLst>
                <a:outerShdw blurRad="38100" dist="38100" dir="2700000" algn="tl">
                  <a:srgbClr val="000000">
                    <a:alpha val="43137"/>
                  </a:srgbClr>
                </a:outerShdw>
              </a:effectLst>
            </a:rPr>
            <a:t>всебічний розвиток людини як особистості та найвищої цінності суспільства, розвиток її талантів, розумових і фізичних здібностей</a:t>
          </a:r>
          <a:endParaRPr lang="uk-UA" sz="1800" noProof="0" dirty="0">
            <a:effectLst>
              <a:outerShdw blurRad="38100" dist="38100" dir="2700000" algn="tl">
                <a:srgbClr val="000000">
                  <a:alpha val="43137"/>
                </a:srgbClr>
              </a:outerShdw>
            </a:effectLst>
          </a:endParaRPr>
        </a:p>
      </dgm:t>
    </dgm:pt>
    <dgm:pt modelId="{6F0489B9-2FD6-4726-8696-91ED96CCAFB7}" type="parTrans" cxnId="{84B9AA0D-AEEF-4224-98CA-E0A7D8DA5497}">
      <dgm:prSet/>
      <dgm:spPr/>
      <dgm:t>
        <a:bodyPr/>
        <a:lstStyle/>
        <a:p>
          <a:endParaRPr lang="ru-RU"/>
        </a:p>
      </dgm:t>
    </dgm:pt>
    <dgm:pt modelId="{980C5D98-DA9E-4160-9E7F-171F8F46111E}" type="sibTrans" cxnId="{84B9AA0D-AEEF-4224-98CA-E0A7D8DA5497}">
      <dgm:prSet/>
      <dgm:spPr/>
      <dgm:t>
        <a:bodyPr/>
        <a:lstStyle/>
        <a:p>
          <a:endParaRPr lang="ru-RU"/>
        </a:p>
      </dgm:t>
    </dgm:pt>
    <dgm:pt modelId="{AA9EA415-449E-4B7D-A1A5-320A0EBB79AC}">
      <dgm:prSet phldrT="[Текст]"/>
      <dgm:spPr/>
      <dgm:t>
        <a:bodyPr/>
        <a:lstStyle/>
        <a:p>
          <a:r>
            <a:rPr lang="uk-UA" noProof="0" dirty="0" smtClean="0">
              <a:effectLst>
                <a:outerShdw blurRad="38100" dist="38100" dir="2700000" algn="tl">
                  <a:srgbClr val="000000">
                    <a:alpha val="43137"/>
                  </a:srgbClr>
                </a:outerShdw>
              </a:effectLst>
            </a:rPr>
            <a:t>виховання високих моральних якостей, формування громадян, здатних до свідомого суспільного вибору, збагачення на цій основі інтелектуального, творчого, культурного потенціалу народу</a:t>
          </a:r>
          <a:endParaRPr lang="uk-UA" noProof="0" dirty="0">
            <a:effectLst>
              <a:outerShdw blurRad="38100" dist="38100" dir="2700000" algn="tl">
                <a:srgbClr val="000000">
                  <a:alpha val="43137"/>
                </a:srgbClr>
              </a:outerShdw>
            </a:effectLst>
          </a:endParaRPr>
        </a:p>
      </dgm:t>
    </dgm:pt>
    <dgm:pt modelId="{E6764EC2-3A09-4DA5-9D93-3BF6D7EC175C}" type="parTrans" cxnId="{936D8E99-1632-4FEE-B673-FF8E0D86F66D}">
      <dgm:prSet/>
      <dgm:spPr/>
      <dgm:t>
        <a:bodyPr/>
        <a:lstStyle/>
        <a:p>
          <a:endParaRPr lang="ru-RU"/>
        </a:p>
      </dgm:t>
    </dgm:pt>
    <dgm:pt modelId="{924703B7-6CB9-42C9-90BC-52BB16189AED}" type="sibTrans" cxnId="{936D8E99-1632-4FEE-B673-FF8E0D86F66D}">
      <dgm:prSet/>
      <dgm:spPr/>
      <dgm:t>
        <a:bodyPr/>
        <a:lstStyle/>
        <a:p>
          <a:endParaRPr lang="ru-RU"/>
        </a:p>
      </dgm:t>
    </dgm:pt>
    <dgm:pt modelId="{5201AF08-9EDA-4EB5-B023-E230479F62C9}">
      <dgm:prSet phldrT="[Текст]" custT="1"/>
      <dgm:spPr/>
      <dgm:t>
        <a:bodyPr/>
        <a:lstStyle/>
        <a:p>
          <a:r>
            <a:rPr lang="uk-UA" sz="1800" noProof="0" dirty="0" smtClean="0">
              <a:effectLst>
                <a:outerShdw blurRad="38100" dist="38100" dir="2700000" algn="tl">
                  <a:srgbClr val="000000">
                    <a:alpha val="43137"/>
                  </a:srgbClr>
                </a:outerShdw>
              </a:effectLst>
            </a:rPr>
            <a:t>підвищення освітнього рівня народу, забезпечення народного господарства кваліфікованими фахівцями</a:t>
          </a:r>
          <a:endParaRPr lang="uk-UA" sz="1800" noProof="0" dirty="0">
            <a:effectLst>
              <a:outerShdw blurRad="38100" dist="38100" dir="2700000" algn="tl">
                <a:srgbClr val="000000">
                  <a:alpha val="43137"/>
                </a:srgbClr>
              </a:outerShdw>
            </a:effectLst>
          </a:endParaRPr>
        </a:p>
      </dgm:t>
    </dgm:pt>
    <dgm:pt modelId="{278F8574-86BB-44E7-801A-72EC5FD7B52C}" type="parTrans" cxnId="{9E204D19-F38C-4F39-9A00-1F12F50E8112}">
      <dgm:prSet/>
      <dgm:spPr/>
      <dgm:t>
        <a:bodyPr/>
        <a:lstStyle/>
        <a:p>
          <a:endParaRPr lang="ru-RU"/>
        </a:p>
      </dgm:t>
    </dgm:pt>
    <dgm:pt modelId="{FD921BBB-8252-4D46-B756-5282B81EA0F0}" type="sibTrans" cxnId="{9E204D19-F38C-4F39-9A00-1F12F50E8112}">
      <dgm:prSet/>
      <dgm:spPr/>
      <dgm:t>
        <a:bodyPr/>
        <a:lstStyle/>
        <a:p>
          <a:endParaRPr lang="ru-RU"/>
        </a:p>
      </dgm:t>
    </dgm:pt>
    <dgm:pt modelId="{39AD1FB8-D5F6-40A2-8589-A63FD3D24B01}" type="pres">
      <dgm:prSet presAssocID="{5C4569CA-86CC-4FFE-8469-E5163A2BB132}" presName="Name0" presStyleCnt="0">
        <dgm:presLayoutVars>
          <dgm:chPref val="1"/>
          <dgm:dir/>
          <dgm:animOne val="branch"/>
          <dgm:animLvl val="lvl"/>
          <dgm:resizeHandles val="exact"/>
        </dgm:presLayoutVars>
      </dgm:prSet>
      <dgm:spPr/>
      <dgm:t>
        <a:bodyPr/>
        <a:lstStyle/>
        <a:p>
          <a:endParaRPr lang="ru-RU"/>
        </a:p>
      </dgm:t>
    </dgm:pt>
    <dgm:pt modelId="{94FC5A69-65B1-4E7F-9FC1-2244E97726E7}" type="pres">
      <dgm:prSet presAssocID="{953ECDD8-624F-4D84-8EE0-EBF347ACC1E3}" presName="root1" presStyleCnt="0"/>
      <dgm:spPr/>
    </dgm:pt>
    <dgm:pt modelId="{8972FF49-67FF-418B-A13C-88F88DE319A3}" type="pres">
      <dgm:prSet presAssocID="{953ECDD8-624F-4D84-8EE0-EBF347ACC1E3}" presName="LevelOneTextNode" presStyleLbl="node0" presStyleIdx="0" presStyleCnt="1">
        <dgm:presLayoutVars>
          <dgm:chPref val="3"/>
        </dgm:presLayoutVars>
      </dgm:prSet>
      <dgm:spPr/>
      <dgm:t>
        <a:bodyPr/>
        <a:lstStyle/>
        <a:p>
          <a:endParaRPr lang="ru-RU"/>
        </a:p>
      </dgm:t>
    </dgm:pt>
    <dgm:pt modelId="{71A684B9-1624-44BD-BE9C-EBB820388ECB}" type="pres">
      <dgm:prSet presAssocID="{953ECDD8-624F-4D84-8EE0-EBF347ACC1E3}" presName="level2hierChild" presStyleCnt="0"/>
      <dgm:spPr/>
    </dgm:pt>
    <dgm:pt modelId="{E2DA6344-9833-4103-971D-730D3BE05569}" type="pres">
      <dgm:prSet presAssocID="{6F0489B9-2FD6-4726-8696-91ED96CCAFB7}" presName="conn2-1" presStyleLbl="parChTrans1D2" presStyleIdx="0" presStyleCnt="3"/>
      <dgm:spPr/>
      <dgm:t>
        <a:bodyPr/>
        <a:lstStyle/>
        <a:p>
          <a:endParaRPr lang="ru-RU"/>
        </a:p>
      </dgm:t>
    </dgm:pt>
    <dgm:pt modelId="{647A589F-91D5-44B7-8EF8-FC3E87B741B5}" type="pres">
      <dgm:prSet presAssocID="{6F0489B9-2FD6-4726-8696-91ED96CCAFB7}" presName="connTx" presStyleLbl="parChTrans1D2" presStyleIdx="0" presStyleCnt="3"/>
      <dgm:spPr/>
      <dgm:t>
        <a:bodyPr/>
        <a:lstStyle/>
        <a:p>
          <a:endParaRPr lang="ru-RU"/>
        </a:p>
      </dgm:t>
    </dgm:pt>
    <dgm:pt modelId="{888F0945-0354-465F-9CC1-5ACA71320134}" type="pres">
      <dgm:prSet presAssocID="{8BCA52B3-1DC7-4ADC-9927-6E004AD9C97C}" presName="root2" presStyleCnt="0"/>
      <dgm:spPr/>
    </dgm:pt>
    <dgm:pt modelId="{035B23C6-AE8B-4F59-9C25-5B23D80EB52E}" type="pres">
      <dgm:prSet presAssocID="{8BCA52B3-1DC7-4ADC-9927-6E004AD9C97C}" presName="LevelTwoTextNode" presStyleLbl="node2" presStyleIdx="0" presStyleCnt="3" custScaleX="108675" custScaleY="122896">
        <dgm:presLayoutVars>
          <dgm:chPref val="3"/>
        </dgm:presLayoutVars>
      </dgm:prSet>
      <dgm:spPr/>
      <dgm:t>
        <a:bodyPr/>
        <a:lstStyle/>
        <a:p>
          <a:endParaRPr lang="ru-RU"/>
        </a:p>
      </dgm:t>
    </dgm:pt>
    <dgm:pt modelId="{5B2D2778-62DC-484B-A6FB-317419289A82}" type="pres">
      <dgm:prSet presAssocID="{8BCA52B3-1DC7-4ADC-9927-6E004AD9C97C}" presName="level3hierChild" presStyleCnt="0"/>
      <dgm:spPr/>
    </dgm:pt>
    <dgm:pt modelId="{E28E6544-A578-415A-9A8A-C7DA90CE161F}" type="pres">
      <dgm:prSet presAssocID="{E6764EC2-3A09-4DA5-9D93-3BF6D7EC175C}" presName="conn2-1" presStyleLbl="parChTrans1D2" presStyleIdx="1" presStyleCnt="3"/>
      <dgm:spPr/>
      <dgm:t>
        <a:bodyPr/>
        <a:lstStyle/>
        <a:p>
          <a:endParaRPr lang="ru-RU"/>
        </a:p>
      </dgm:t>
    </dgm:pt>
    <dgm:pt modelId="{4DD88DBE-F65A-40F6-A5C5-344EE5C17F0E}" type="pres">
      <dgm:prSet presAssocID="{E6764EC2-3A09-4DA5-9D93-3BF6D7EC175C}" presName="connTx" presStyleLbl="parChTrans1D2" presStyleIdx="1" presStyleCnt="3"/>
      <dgm:spPr/>
      <dgm:t>
        <a:bodyPr/>
        <a:lstStyle/>
        <a:p>
          <a:endParaRPr lang="ru-RU"/>
        </a:p>
      </dgm:t>
    </dgm:pt>
    <dgm:pt modelId="{6DDF6E74-C2E5-4F1A-9BFD-924ED729C5C3}" type="pres">
      <dgm:prSet presAssocID="{AA9EA415-449E-4B7D-A1A5-320A0EBB79AC}" presName="root2" presStyleCnt="0"/>
      <dgm:spPr/>
    </dgm:pt>
    <dgm:pt modelId="{02001B83-C7CE-4AC0-B184-140797E8A9B3}" type="pres">
      <dgm:prSet presAssocID="{AA9EA415-449E-4B7D-A1A5-320A0EBB79AC}" presName="LevelTwoTextNode" presStyleLbl="node2" presStyleIdx="1" presStyleCnt="3" custScaleX="110204" custScaleY="120914">
        <dgm:presLayoutVars>
          <dgm:chPref val="3"/>
        </dgm:presLayoutVars>
      </dgm:prSet>
      <dgm:spPr/>
      <dgm:t>
        <a:bodyPr/>
        <a:lstStyle/>
        <a:p>
          <a:endParaRPr lang="ru-RU"/>
        </a:p>
      </dgm:t>
    </dgm:pt>
    <dgm:pt modelId="{731AB8FE-A423-4ADE-8009-250EC0E06D3B}" type="pres">
      <dgm:prSet presAssocID="{AA9EA415-449E-4B7D-A1A5-320A0EBB79AC}" presName="level3hierChild" presStyleCnt="0"/>
      <dgm:spPr/>
    </dgm:pt>
    <dgm:pt modelId="{91215A70-3AF3-4983-91EA-C54CE32BD82A}" type="pres">
      <dgm:prSet presAssocID="{278F8574-86BB-44E7-801A-72EC5FD7B52C}" presName="conn2-1" presStyleLbl="parChTrans1D2" presStyleIdx="2" presStyleCnt="3"/>
      <dgm:spPr/>
      <dgm:t>
        <a:bodyPr/>
        <a:lstStyle/>
        <a:p>
          <a:endParaRPr lang="ru-RU"/>
        </a:p>
      </dgm:t>
    </dgm:pt>
    <dgm:pt modelId="{A0E150FD-5C27-4A07-ADD6-6DE8DCCB7FCB}" type="pres">
      <dgm:prSet presAssocID="{278F8574-86BB-44E7-801A-72EC5FD7B52C}" presName="connTx" presStyleLbl="parChTrans1D2" presStyleIdx="2" presStyleCnt="3"/>
      <dgm:spPr/>
      <dgm:t>
        <a:bodyPr/>
        <a:lstStyle/>
        <a:p>
          <a:endParaRPr lang="ru-RU"/>
        </a:p>
      </dgm:t>
    </dgm:pt>
    <dgm:pt modelId="{BE4698C3-B7F0-4D15-9B30-34E6F47DCF3F}" type="pres">
      <dgm:prSet presAssocID="{5201AF08-9EDA-4EB5-B023-E230479F62C9}" presName="root2" presStyleCnt="0"/>
      <dgm:spPr/>
    </dgm:pt>
    <dgm:pt modelId="{CCE7AEE4-E1D2-4E78-B95D-236C57F97584}" type="pres">
      <dgm:prSet presAssocID="{5201AF08-9EDA-4EB5-B023-E230479F62C9}" presName="LevelTwoTextNode" presStyleLbl="node2" presStyleIdx="2" presStyleCnt="3" custScaleX="109975" custScaleY="131867">
        <dgm:presLayoutVars>
          <dgm:chPref val="3"/>
        </dgm:presLayoutVars>
      </dgm:prSet>
      <dgm:spPr/>
      <dgm:t>
        <a:bodyPr/>
        <a:lstStyle/>
        <a:p>
          <a:endParaRPr lang="ru-RU"/>
        </a:p>
      </dgm:t>
    </dgm:pt>
    <dgm:pt modelId="{34A291C1-DC37-4D64-9DCB-B5591E59653D}" type="pres">
      <dgm:prSet presAssocID="{5201AF08-9EDA-4EB5-B023-E230479F62C9}" presName="level3hierChild" presStyleCnt="0"/>
      <dgm:spPr/>
    </dgm:pt>
  </dgm:ptLst>
  <dgm:cxnLst>
    <dgm:cxn modelId="{84B9AA0D-AEEF-4224-98CA-E0A7D8DA5497}" srcId="{953ECDD8-624F-4D84-8EE0-EBF347ACC1E3}" destId="{8BCA52B3-1DC7-4ADC-9927-6E004AD9C97C}" srcOrd="0" destOrd="0" parTransId="{6F0489B9-2FD6-4726-8696-91ED96CCAFB7}" sibTransId="{980C5D98-DA9E-4160-9E7F-171F8F46111E}"/>
    <dgm:cxn modelId="{B1498A20-4BD9-459A-B09F-9A0E80A14CC7}" type="presOf" srcId="{5C4569CA-86CC-4FFE-8469-E5163A2BB132}" destId="{39AD1FB8-D5F6-40A2-8589-A63FD3D24B01}" srcOrd="0" destOrd="0" presId="urn:microsoft.com/office/officeart/2008/layout/HorizontalMultiLevelHierarchy"/>
    <dgm:cxn modelId="{4737DAC3-562A-4B5D-8F1A-AEFE6EC10C13}" type="presOf" srcId="{6F0489B9-2FD6-4726-8696-91ED96CCAFB7}" destId="{E2DA6344-9833-4103-971D-730D3BE05569}" srcOrd="0" destOrd="0" presId="urn:microsoft.com/office/officeart/2008/layout/HorizontalMultiLevelHierarchy"/>
    <dgm:cxn modelId="{C3E51335-0B44-46A0-8CB7-080CA01D7B04}" type="presOf" srcId="{E6764EC2-3A09-4DA5-9D93-3BF6D7EC175C}" destId="{4DD88DBE-F65A-40F6-A5C5-344EE5C17F0E}" srcOrd="1" destOrd="0" presId="urn:microsoft.com/office/officeart/2008/layout/HorizontalMultiLevelHierarchy"/>
    <dgm:cxn modelId="{6DDF718A-BD7C-4197-96B3-29D6AB987337}" srcId="{5C4569CA-86CC-4FFE-8469-E5163A2BB132}" destId="{953ECDD8-624F-4D84-8EE0-EBF347ACC1E3}" srcOrd="0" destOrd="0" parTransId="{CC9AF8CE-F457-4D86-AF6A-02B0A1090358}" sibTransId="{A3E6C57F-1983-40B7-8FE9-9F6BCE1DA440}"/>
    <dgm:cxn modelId="{E1B5F780-4006-48B9-A414-4220F0E31A67}" type="presOf" srcId="{6F0489B9-2FD6-4726-8696-91ED96CCAFB7}" destId="{647A589F-91D5-44B7-8EF8-FC3E87B741B5}" srcOrd="1" destOrd="0" presId="urn:microsoft.com/office/officeart/2008/layout/HorizontalMultiLevelHierarchy"/>
    <dgm:cxn modelId="{9E204D19-F38C-4F39-9A00-1F12F50E8112}" srcId="{953ECDD8-624F-4D84-8EE0-EBF347ACC1E3}" destId="{5201AF08-9EDA-4EB5-B023-E230479F62C9}" srcOrd="2" destOrd="0" parTransId="{278F8574-86BB-44E7-801A-72EC5FD7B52C}" sibTransId="{FD921BBB-8252-4D46-B756-5282B81EA0F0}"/>
    <dgm:cxn modelId="{8441886E-6A26-4A6F-8C2B-B584BDC78BFA}" type="presOf" srcId="{5201AF08-9EDA-4EB5-B023-E230479F62C9}" destId="{CCE7AEE4-E1D2-4E78-B95D-236C57F97584}" srcOrd="0" destOrd="0" presId="urn:microsoft.com/office/officeart/2008/layout/HorizontalMultiLevelHierarchy"/>
    <dgm:cxn modelId="{0ADAEA5E-25DB-49BE-AAA4-460662FB25DB}" type="presOf" srcId="{8BCA52B3-1DC7-4ADC-9927-6E004AD9C97C}" destId="{035B23C6-AE8B-4F59-9C25-5B23D80EB52E}" srcOrd="0" destOrd="0" presId="urn:microsoft.com/office/officeart/2008/layout/HorizontalMultiLevelHierarchy"/>
    <dgm:cxn modelId="{936D8E99-1632-4FEE-B673-FF8E0D86F66D}" srcId="{953ECDD8-624F-4D84-8EE0-EBF347ACC1E3}" destId="{AA9EA415-449E-4B7D-A1A5-320A0EBB79AC}" srcOrd="1" destOrd="0" parTransId="{E6764EC2-3A09-4DA5-9D93-3BF6D7EC175C}" sibTransId="{924703B7-6CB9-42C9-90BC-52BB16189AED}"/>
    <dgm:cxn modelId="{13F7C9C8-96C8-4A2C-AF53-8E01FD1A08F4}" type="presOf" srcId="{278F8574-86BB-44E7-801A-72EC5FD7B52C}" destId="{91215A70-3AF3-4983-91EA-C54CE32BD82A}" srcOrd="0" destOrd="0" presId="urn:microsoft.com/office/officeart/2008/layout/HorizontalMultiLevelHierarchy"/>
    <dgm:cxn modelId="{52FED3B5-1380-4E61-834C-0D1E673AE934}" type="presOf" srcId="{E6764EC2-3A09-4DA5-9D93-3BF6D7EC175C}" destId="{E28E6544-A578-415A-9A8A-C7DA90CE161F}" srcOrd="0" destOrd="0" presId="urn:microsoft.com/office/officeart/2008/layout/HorizontalMultiLevelHierarchy"/>
    <dgm:cxn modelId="{CE623412-07A8-4801-95F3-95247BAF79AE}" type="presOf" srcId="{278F8574-86BB-44E7-801A-72EC5FD7B52C}" destId="{A0E150FD-5C27-4A07-ADD6-6DE8DCCB7FCB}" srcOrd="1" destOrd="0" presId="urn:microsoft.com/office/officeart/2008/layout/HorizontalMultiLevelHierarchy"/>
    <dgm:cxn modelId="{E1E18FE9-EEA6-4DCF-9EAE-0EB47A7F58E2}" type="presOf" srcId="{AA9EA415-449E-4B7D-A1A5-320A0EBB79AC}" destId="{02001B83-C7CE-4AC0-B184-140797E8A9B3}" srcOrd="0" destOrd="0" presId="urn:microsoft.com/office/officeart/2008/layout/HorizontalMultiLevelHierarchy"/>
    <dgm:cxn modelId="{EBA963F0-845B-4674-ABB8-BD2344CB1F5D}" type="presOf" srcId="{953ECDD8-624F-4D84-8EE0-EBF347ACC1E3}" destId="{8972FF49-67FF-418B-A13C-88F88DE319A3}" srcOrd="0" destOrd="0" presId="urn:microsoft.com/office/officeart/2008/layout/HorizontalMultiLevelHierarchy"/>
    <dgm:cxn modelId="{6A3F0B88-C245-400D-9A62-3EF9B3FDE5D6}" type="presParOf" srcId="{39AD1FB8-D5F6-40A2-8589-A63FD3D24B01}" destId="{94FC5A69-65B1-4E7F-9FC1-2244E97726E7}" srcOrd="0" destOrd="0" presId="urn:microsoft.com/office/officeart/2008/layout/HorizontalMultiLevelHierarchy"/>
    <dgm:cxn modelId="{5D60EB8B-F607-4E61-988E-E6838B617938}" type="presParOf" srcId="{94FC5A69-65B1-4E7F-9FC1-2244E97726E7}" destId="{8972FF49-67FF-418B-A13C-88F88DE319A3}" srcOrd="0" destOrd="0" presId="urn:microsoft.com/office/officeart/2008/layout/HorizontalMultiLevelHierarchy"/>
    <dgm:cxn modelId="{70BA22E2-FBA5-4BE0-BCE2-DDA7CE92F642}" type="presParOf" srcId="{94FC5A69-65B1-4E7F-9FC1-2244E97726E7}" destId="{71A684B9-1624-44BD-BE9C-EBB820388ECB}" srcOrd="1" destOrd="0" presId="urn:microsoft.com/office/officeart/2008/layout/HorizontalMultiLevelHierarchy"/>
    <dgm:cxn modelId="{84F9DF94-8DE7-4D88-B699-8C2FB9E62B2E}" type="presParOf" srcId="{71A684B9-1624-44BD-BE9C-EBB820388ECB}" destId="{E2DA6344-9833-4103-971D-730D3BE05569}" srcOrd="0" destOrd="0" presId="urn:microsoft.com/office/officeart/2008/layout/HorizontalMultiLevelHierarchy"/>
    <dgm:cxn modelId="{E3EEFFA9-5C80-43CF-BAC3-02DF8A1FA8F2}" type="presParOf" srcId="{E2DA6344-9833-4103-971D-730D3BE05569}" destId="{647A589F-91D5-44B7-8EF8-FC3E87B741B5}" srcOrd="0" destOrd="0" presId="urn:microsoft.com/office/officeart/2008/layout/HorizontalMultiLevelHierarchy"/>
    <dgm:cxn modelId="{F70305E0-E17F-4141-B193-007D91E25189}" type="presParOf" srcId="{71A684B9-1624-44BD-BE9C-EBB820388ECB}" destId="{888F0945-0354-465F-9CC1-5ACA71320134}" srcOrd="1" destOrd="0" presId="urn:microsoft.com/office/officeart/2008/layout/HorizontalMultiLevelHierarchy"/>
    <dgm:cxn modelId="{DFA26CDF-48B6-4813-91A4-9B4FFB17B7E6}" type="presParOf" srcId="{888F0945-0354-465F-9CC1-5ACA71320134}" destId="{035B23C6-AE8B-4F59-9C25-5B23D80EB52E}" srcOrd="0" destOrd="0" presId="urn:microsoft.com/office/officeart/2008/layout/HorizontalMultiLevelHierarchy"/>
    <dgm:cxn modelId="{1C935660-57EE-49EA-A73E-F3EDA8190BAE}" type="presParOf" srcId="{888F0945-0354-465F-9CC1-5ACA71320134}" destId="{5B2D2778-62DC-484B-A6FB-317419289A82}" srcOrd="1" destOrd="0" presId="urn:microsoft.com/office/officeart/2008/layout/HorizontalMultiLevelHierarchy"/>
    <dgm:cxn modelId="{858893A8-5766-47B2-A1B8-37989EF87038}" type="presParOf" srcId="{71A684B9-1624-44BD-BE9C-EBB820388ECB}" destId="{E28E6544-A578-415A-9A8A-C7DA90CE161F}" srcOrd="2" destOrd="0" presId="urn:microsoft.com/office/officeart/2008/layout/HorizontalMultiLevelHierarchy"/>
    <dgm:cxn modelId="{B7010EC4-3E80-46D2-AE89-87923E6F616A}" type="presParOf" srcId="{E28E6544-A578-415A-9A8A-C7DA90CE161F}" destId="{4DD88DBE-F65A-40F6-A5C5-344EE5C17F0E}" srcOrd="0" destOrd="0" presId="urn:microsoft.com/office/officeart/2008/layout/HorizontalMultiLevelHierarchy"/>
    <dgm:cxn modelId="{8DB96C80-5094-4B17-9B0C-ECA5140231A2}" type="presParOf" srcId="{71A684B9-1624-44BD-BE9C-EBB820388ECB}" destId="{6DDF6E74-C2E5-4F1A-9BFD-924ED729C5C3}" srcOrd="3" destOrd="0" presId="urn:microsoft.com/office/officeart/2008/layout/HorizontalMultiLevelHierarchy"/>
    <dgm:cxn modelId="{C190E376-A323-427B-9BAA-1A93F7A8E15A}" type="presParOf" srcId="{6DDF6E74-C2E5-4F1A-9BFD-924ED729C5C3}" destId="{02001B83-C7CE-4AC0-B184-140797E8A9B3}" srcOrd="0" destOrd="0" presId="urn:microsoft.com/office/officeart/2008/layout/HorizontalMultiLevelHierarchy"/>
    <dgm:cxn modelId="{448B5C9A-001F-4A10-B261-479BF33E4A0B}" type="presParOf" srcId="{6DDF6E74-C2E5-4F1A-9BFD-924ED729C5C3}" destId="{731AB8FE-A423-4ADE-8009-250EC0E06D3B}" srcOrd="1" destOrd="0" presId="urn:microsoft.com/office/officeart/2008/layout/HorizontalMultiLevelHierarchy"/>
    <dgm:cxn modelId="{BDE13541-E544-4A54-82C2-19419A9733DC}" type="presParOf" srcId="{71A684B9-1624-44BD-BE9C-EBB820388ECB}" destId="{91215A70-3AF3-4983-91EA-C54CE32BD82A}" srcOrd="4" destOrd="0" presId="urn:microsoft.com/office/officeart/2008/layout/HorizontalMultiLevelHierarchy"/>
    <dgm:cxn modelId="{CC5EC2EB-24B9-46CE-8354-949063946ED5}" type="presParOf" srcId="{91215A70-3AF3-4983-91EA-C54CE32BD82A}" destId="{A0E150FD-5C27-4A07-ADD6-6DE8DCCB7FCB}" srcOrd="0" destOrd="0" presId="urn:microsoft.com/office/officeart/2008/layout/HorizontalMultiLevelHierarchy"/>
    <dgm:cxn modelId="{4B55FA66-5243-456A-991C-A227E2AB5F26}" type="presParOf" srcId="{71A684B9-1624-44BD-BE9C-EBB820388ECB}" destId="{BE4698C3-B7F0-4D15-9B30-34E6F47DCF3F}" srcOrd="5" destOrd="0" presId="urn:microsoft.com/office/officeart/2008/layout/HorizontalMultiLevelHierarchy"/>
    <dgm:cxn modelId="{7C0B5178-045A-4074-92B0-057E29525F13}" type="presParOf" srcId="{BE4698C3-B7F0-4D15-9B30-34E6F47DCF3F}" destId="{CCE7AEE4-E1D2-4E78-B95D-236C57F97584}" srcOrd="0" destOrd="0" presId="urn:microsoft.com/office/officeart/2008/layout/HorizontalMultiLevelHierarchy"/>
    <dgm:cxn modelId="{90FF59DC-6F61-44CD-9B7D-74DF52392EC6}" type="presParOf" srcId="{BE4698C3-B7F0-4D15-9B30-34E6F47DCF3F}" destId="{34A291C1-DC37-4D64-9DCB-B5591E59653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48D44-B6CF-4AAD-83B7-36F2071444FB}" type="doc">
      <dgm:prSet loTypeId="urn:microsoft.com/office/officeart/2005/8/layout/hList3" loCatId="list" qsTypeId="urn:microsoft.com/office/officeart/2005/8/quickstyle/simple5" qsCatId="simple" csTypeId="urn:microsoft.com/office/officeart/2005/8/colors/accent1_2" csCatId="accent1" phldr="1"/>
      <dgm:spPr/>
      <dgm:t>
        <a:bodyPr/>
        <a:lstStyle/>
        <a:p>
          <a:endParaRPr lang="ru-RU"/>
        </a:p>
      </dgm:t>
    </dgm:pt>
    <dgm:pt modelId="{4B2E6329-DB9E-4F72-85DD-4365A8DC4F98}">
      <dgm:prSet phldrT="[Текст]"/>
      <dgm:spPr/>
      <dgm:t>
        <a:bodyPr/>
        <a:lstStyle/>
        <a:p>
          <a:r>
            <a:rPr lang="uk-UA" u="sng" noProof="0" dirty="0" smtClean="0"/>
            <a:t>Завдання</a:t>
          </a:r>
          <a:r>
            <a:rPr lang="uk-UA" noProof="0" dirty="0" smtClean="0"/>
            <a:t> вищої освіти</a:t>
          </a:r>
          <a:endParaRPr lang="uk-UA" noProof="0" dirty="0"/>
        </a:p>
      </dgm:t>
    </dgm:pt>
    <dgm:pt modelId="{3FD487AD-E4EA-475F-9B01-5659C4FBA25A}" type="parTrans" cxnId="{DB7016AC-1EBA-4C4E-B6E9-1E1366DFE41E}">
      <dgm:prSet/>
      <dgm:spPr/>
      <dgm:t>
        <a:bodyPr/>
        <a:lstStyle/>
        <a:p>
          <a:endParaRPr lang="ru-RU"/>
        </a:p>
      </dgm:t>
    </dgm:pt>
    <dgm:pt modelId="{A2B9782A-ABAD-48F6-BBC8-A18CEEE059C4}" type="sibTrans" cxnId="{DB7016AC-1EBA-4C4E-B6E9-1E1366DFE41E}">
      <dgm:prSet/>
      <dgm:spPr/>
      <dgm:t>
        <a:bodyPr/>
        <a:lstStyle/>
        <a:p>
          <a:endParaRPr lang="ru-RU"/>
        </a:p>
      </dgm:t>
    </dgm:pt>
    <dgm:pt modelId="{3FEF3346-A60C-427E-8CAD-EE2976643ED5}">
      <dgm:prSet phldrT="[Текст]"/>
      <dgm:spPr/>
      <dgm:t>
        <a:bodyPr/>
        <a:lstStyle/>
        <a:p>
          <a:r>
            <a:rPr lang="uk-UA" noProof="0" dirty="0" smtClean="0"/>
            <a:t>забезпечення фундаментальної наукової, загальнокультурної, практичної підготовки фахівців, які мають визначати темпи і рівень науково-технічного, економічного та соціально-культурного прогресу</a:t>
          </a:r>
          <a:endParaRPr lang="uk-UA" noProof="0" dirty="0"/>
        </a:p>
      </dgm:t>
    </dgm:pt>
    <dgm:pt modelId="{E9A6DEEB-3834-4ADC-AEF0-25AEFF44D3C5}" type="parTrans" cxnId="{9A479032-64FA-426E-8598-D6D493FFF59E}">
      <dgm:prSet/>
      <dgm:spPr/>
      <dgm:t>
        <a:bodyPr/>
        <a:lstStyle/>
        <a:p>
          <a:endParaRPr lang="ru-RU"/>
        </a:p>
      </dgm:t>
    </dgm:pt>
    <dgm:pt modelId="{95251B88-7E32-4934-AE2C-F3F5B079AFFC}" type="sibTrans" cxnId="{9A479032-64FA-426E-8598-D6D493FFF59E}">
      <dgm:prSet/>
      <dgm:spPr/>
      <dgm:t>
        <a:bodyPr/>
        <a:lstStyle/>
        <a:p>
          <a:endParaRPr lang="ru-RU"/>
        </a:p>
      </dgm:t>
    </dgm:pt>
    <dgm:pt modelId="{EDEA8186-4F1D-4632-B307-268F3A46A5AC}">
      <dgm:prSet phldrT="[Текст]" custT="1"/>
      <dgm:spPr/>
      <dgm:t>
        <a:bodyPr/>
        <a:lstStyle/>
        <a:p>
          <a:r>
            <a:rPr lang="uk-UA" sz="2800" noProof="0" dirty="0" smtClean="0"/>
            <a:t>формування інтелектуального потенціалу нації на всебічний розвиток особистості як найвищої цінності суспільства</a:t>
          </a:r>
          <a:endParaRPr lang="uk-UA" sz="2800" noProof="0" dirty="0"/>
        </a:p>
      </dgm:t>
    </dgm:pt>
    <dgm:pt modelId="{B1F4083A-EAA5-4B91-B7FA-041E19C626B1}" type="parTrans" cxnId="{420BFCDC-81DB-4F8C-8610-7252CE374E09}">
      <dgm:prSet/>
      <dgm:spPr/>
      <dgm:t>
        <a:bodyPr/>
        <a:lstStyle/>
        <a:p>
          <a:endParaRPr lang="ru-RU"/>
        </a:p>
      </dgm:t>
    </dgm:pt>
    <dgm:pt modelId="{5CA90623-507B-4F97-B942-D2403363A930}" type="sibTrans" cxnId="{420BFCDC-81DB-4F8C-8610-7252CE374E09}">
      <dgm:prSet/>
      <dgm:spPr/>
      <dgm:t>
        <a:bodyPr/>
        <a:lstStyle/>
        <a:p>
          <a:endParaRPr lang="ru-RU"/>
        </a:p>
      </dgm:t>
    </dgm:pt>
    <dgm:pt modelId="{3AABAE5B-79C9-48D4-9BB4-BE37C1248327}">
      <dgm:prSet phldrT="[Текст]" custT="1"/>
      <dgm:spPr/>
      <dgm:t>
        <a:bodyPr/>
        <a:lstStyle/>
        <a:p>
          <a:r>
            <a:rPr lang="uk-UA" sz="2800" noProof="0" dirty="0" smtClean="0"/>
            <a:t>удосконалення наукової та професійної підготовки, перепідготовку та підвищення їхньої кваліфікації.</a:t>
          </a:r>
          <a:endParaRPr lang="uk-UA" sz="2800" noProof="0" dirty="0"/>
        </a:p>
      </dgm:t>
    </dgm:pt>
    <dgm:pt modelId="{01AB8495-8AFE-47FC-81CC-102D1A188752}" type="parTrans" cxnId="{0EE6EAB2-1B8A-4500-911F-353A289A55F0}">
      <dgm:prSet/>
      <dgm:spPr/>
      <dgm:t>
        <a:bodyPr/>
        <a:lstStyle/>
        <a:p>
          <a:endParaRPr lang="ru-RU"/>
        </a:p>
      </dgm:t>
    </dgm:pt>
    <dgm:pt modelId="{8F7F773F-DBF9-4F9D-A28C-D8C47A4210C5}" type="sibTrans" cxnId="{0EE6EAB2-1B8A-4500-911F-353A289A55F0}">
      <dgm:prSet/>
      <dgm:spPr/>
      <dgm:t>
        <a:bodyPr/>
        <a:lstStyle/>
        <a:p>
          <a:endParaRPr lang="ru-RU"/>
        </a:p>
      </dgm:t>
    </dgm:pt>
    <dgm:pt modelId="{E609C4D2-1AE9-493E-B10D-A2C93C49293A}" type="pres">
      <dgm:prSet presAssocID="{DC148D44-B6CF-4AAD-83B7-36F2071444FB}" presName="composite" presStyleCnt="0">
        <dgm:presLayoutVars>
          <dgm:chMax val="1"/>
          <dgm:dir/>
          <dgm:resizeHandles val="exact"/>
        </dgm:presLayoutVars>
      </dgm:prSet>
      <dgm:spPr/>
      <dgm:t>
        <a:bodyPr/>
        <a:lstStyle/>
        <a:p>
          <a:endParaRPr lang="ru-RU"/>
        </a:p>
      </dgm:t>
    </dgm:pt>
    <dgm:pt modelId="{82C0FED0-D509-4A29-95B9-B8D6A57635BB}" type="pres">
      <dgm:prSet presAssocID="{4B2E6329-DB9E-4F72-85DD-4365A8DC4F98}" presName="roof" presStyleLbl="dkBgShp" presStyleIdx="0" presStyleCnt="2"/>
      <dgm:spPr/>
      <dgm:t>
        <a:bodyPr/>
        <a:lstStyle/>
        <a:p>
          <a:endParaRPr lang="ru-RU"/>
        </a:p>
      </dgm:t>
    </dgm:pt>
    <dgm:pt modelId="{C805CCEC-4057-498F-998B-2FC766CF81B8}" type="pres">
      <dgm:prSet presAssocID="{4B2E6329-DB9E-4F72-85DD-4365A8DC4F98}" presName="pillars" presStyleCnt="0"/>
      <dgm:spPr/>
    </dgm:pt>
    <dgm:pt modelId="{B235071A-B705-4454-98A0-C0978DEC69CA}" type="pres">
      <dgm:prSet presAssocID="{4B2E6329-DB9E-4F72-85DD-4365A8DC4F98}" presName="pillar1" presStyleLbl="node1" presStyleIdx="0" presStyleCnt="3">
        <dgm:presLayoutVars>
          <dgm:bulletEnabled val="1"/>
        </dgm:presLayoutVars>
      </dgm:prSet>
      <dgm:spPr/>
      <dgm:t>
        <a:bodyPr/>
        <a:lstStyle/>
        <a:p>
          <a:endParaRPr lang="ru-RU"/>
        </a:p>
      </dgm:t>
    </dgm:pt>
    <dgm:pt modelId="{0A7D0E08-BD77-485C-B37C-0965303EFD0F}" type="pres">
      <dgm:prSet presAssocID="{EDEA8186-4F1D-4632-B307-268F3A46A5AC}" presName="pillarX" presStyleLbl="node1" presStyleIdx="1" presStyleCnt="3">
        <dgm:presLayoutVars>
          <dgm:bulletEnabled val="1"/>
        </dgm:presLayoutVars>
      </dgm:prSet>
      <dgm:spPr/>
      <dgm:t>
        <a:bodyPr/>
        <a:lstStyle/>
        <a:p>
          <a:endParaRPr lang="ru-RU"/>
        </a:p>
      </dgm:t>
    </dgm:pt>
    <dgm:pt modelId="{E615ED43-133F-4FBE-99C4-BD8020D80094}" type="pres">
      <dgm:prSet presAssocID="{3AABAE5B-79C9-48D4-9BB4-BE37C1248327}" presName="pillarX" presStyleLbl="node1" presStyleIdx="2" presStyleCnt="3">
        <dgm:presLayoutVars>
          <dgm:bulletEnabled val="1"/>
        </dgm:presLayoutVars>
      </dgm:prSet>
      <dgm:spPr/>
      <dgm:t>
        <a:bodyPr/>
        <a:lstStyle/>
        <a:p>
          <a:endParaRPr lang="ru-RU"/>
        </a:p>
      </dgm:t>
    </dgm:pt>
    <dgm:pt modelId="{F77E50D7-52C7-4DAC-9261-AACD68C36A63}" type="pres">
      <dgm:prSet presAssocID="{4B2E6329-DB9E-4F72-85DD-4365A8DC4F98}" presName="base" presStyleLbl="dkBgShp" presStyleIdx="1" presStyleCnt="2"/>
      <dgm:spPr/>
    </dgm:pt>
  </dgm:ptLst>
  <dgm:cxnLst>
    <dgm:cxn modelId="{3C211CBE-0878-4943-B116-5277C313F260}" type="presOf" srcId="{4B2E6329-DB9E-4F72-85DD-4365A8DC4F98}" destId="{82C0FED0-D509-4A29-95B9-B8D6A57635BB}" srcOrd="0" destOrd="0" presId="urn:microsoft.com/office/officeart/2005/8/layout/hList3"/>
    <dgm:cxn modelId="{0EE6EAB2-1B8A-4500-911F-353A289A55F0}" srcId="{4B2E6329-DB9E-4F72-85DD-4365A8DC4F98}" destId="{3AABAE5B-79C9-48D4-9BB4-BE37C1248327}" srcOrd="2" destOrd="0" parTransId="{01AB8495-8AFE-47FC-81CC-102D1A188752}" sibTransId="{8F7F773F-DBF9-4F9D-A28C-D8C47A4210C5}"/>
    <dgm:cxn modelId="{420BFCDC-81DB-4F8C-8610-7252CE374E09}" srcId="{4B2E6329-DB9E-4F72-85DD-4365A8DC4F98}" destId="{EDEA8186-4F1D-4632-B307-268F3A46A5AC}" srcOrd="1" destOrd="0" parTransId="{B1F4083A-EAA5-4B91-B7FA-041E19C626B1}" sibTransId="{5CA90623-507B-4F97-B942-D2403363A930}"/>
    <dgm:cxn modelId="{B6D0885D-E59B-416D-955A-772743CD0E69}" type="presOf" srcId="{EDEA8186-4F1D-4632-B307-268F3A46A5AC}" destId="{0A7D0E08-BD77-485C-B37C-0965303EFD0F}" srcOrd="0" destOrd="0" presId="urn:microsoft.com/office/officeart/2005/8/layout/hList3"/>
    <dgm:cxn modelId="{5F85801B-62EB-4F69-8F32-9EB8E6F0497D}" type="presOf" srcId="{3AABAE5B-79C9-48D4-9BB4-BE37C1248327}" destId="{E615ED43-133F-4FBE-99C4-BD8020D80094}" srcOrd="0" destOrd="0" presId="urn:microsoft.com/office/officeart/2005/8/layout/hList3"/>
    <dgm:cxn modelId="{C52E64E9-FCA9-4A34-9BC5-A8AD58E3D1EE}" type="presOf" srcId="{3FEF3346-A60C-427E-8CAD-EE2976643ED5}" destId="{B235071A-B705-4454-98A0-C0978DEC69CA}" srcOrd="0" destOrd="0" presId="urn:microsoft.com/office/officeart/2005/8/layout/hList3"/>
    <dgm:cxn modelId="{9A479032-64FA-426E-8598-D6D493FFF59E}" srcId="{4B2E6329-DB9E-4F72-85DD-4365A8DC4F98}" destId="{3FEF3346-A60C-427E-8CAD-EE2976643ED5}" srcOrd="0" destOrd="0" parTransId="{E9A6DEEB-3834-4ADC-AEF0-25AEFF44D3C5}" sibTransId="{95251B88-7E32-4934-AE2C-F3F5B079AFFC}"/>
    <dgm:cxn modelId="{05BEF32D-709A-477E-A7BB-8AD83ADB3597}" type="presOf" srcId="{DC148D44-B6CF-4AAD-83B7-36F2071444FB}" destId="{E609C4D2-1AE9-493E-B10D-A2C93C49293A}" srcOrd="0" destOrd="0" presId="urn:microsoft.com/office/officeart/2005/8/layout/hList3"/>
    <dgm:cxn modelId="{DB7016AC-1EBA-4C4E-B6E9-1E1366DFE41E}" srcId="{DC148D44-B6CF-4AAD-83B7-36F2071444FB}" destId="{4B2E6329-DB9E-4F72-85DD-4365A8DC4F98}" srcOrd="0" destOrd="0" parTransId="{3FD487AD-E4EA-475F-9B01-5659C4FBA25A}" sibTransId="{A2B9782A-ABAD-48F6-BBC8-A18CEEE059C4}"/>
    <dgm:cxn modelId="{0F808C30-421D-4D80-B9E5-E38F2794DB6A}" type="presParOf" srcId="{E609C4D2-1AE9-493E-B10D-A2C93C49293A}" destId="{82C0FED0-D509-4A29-95B9-B8D6A57635BB}" srcOrd="0" destOrd="0" presId="urn:microsoft.com/office/officeart/2005/8/layout/hList3"/>
    <dgm:cxn modelId="{A6F35A86-0385-4427-A42A-F1121249576C}" type="presParOf" srcId="{E609C4D2-1AE9-493E-B10D-A2C93C49293A}" destId="{C805CCEC-4057-498F-998B-2FC766CF81B8}" srcOrd="1" destOrd="0" presId="urn:microsoft.com/office/officeart/2005/8/layout/hList3"/>
    <dgm:cxn modelId="{6751603C-5582-4EC7-A8D0-485FF954BCA6}" type="presParOf" srcId="{C805CCEC-4057-498F-998B-2FC766CF81B8}" destId="{B235071A-B705-4454-98A0-C0978DEC69CA}" srcOrd="0" destOrd="0" presId="urn:microsoft.com/office/officeart/2005/8/layout/hList3"/>
    <dgm:cxn modelId="{5E22F3C5-AD4D-483C-BA94-109F001E06B7}" type="presParOf" srcId="{C805CCEC-4057-498F-998B-2FC766CF81B8}" destId="{0A7D0E08-BD77-485C-B37C-0965303EFD0F}" srcOrd="1" destOrd="0" presId="urn:microsoft.com/office/officeart/2005/8/layout/hList3"/>
    <dgm:cxn modelId="{37BC5969-8AD9-4FED-9CAB-547AB6B65548}" type="presParOf" srcId="{C805CCEC-4057-498F-998B-2FC766CF81B8}" destId="{E615ED43-133F-4FBE-99C4-BD8020D80094}" srcOrd="2" destOrd="0" presId="urn:microsoft.com/office/officeart/2005/8/layout/hList3"/>
    <dgm:cxn modelId="{0470A28F-1DA6-45E7-A1F7-0C74C4820455}" type="presParOf" srcId="{E609C4D2-1AE9-493E-B10D-A2C93C49293A}" destId="{F77E50D7-52C7-4DAC-9261-AACD68C36A6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CE6E73-4D75-4042-8563-A007DFB60AEF}"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ru-RU"/>
        </a:p>
      </dgm:t>
    </dgm:pt>
    <dgm:pt modelId="{0C6EF186-0E4C-4F5F-8A36-2E3550945120}">
      <dgm:prSet phldrT="[Текст]"/>
      <dgm:spPr/>
      <dgm:t>
        <a:bodyPr/>
        <a:lstStyle/>
        <a:p>
          <a:r>
            <a:rPr lang="ru-RU" dirty="0" smtClean="0"/>
            <a:t>3. </a:t>
          </a:r>
          <a:r>
            <a:rPr lang="ru-RU" dirty="0" err="1" smtClean="0"/>
            <a:t>другий</a:t>
          </a:r>
          <a:r>
            <a:rPr lang="ru-RU" dirty="0" smtClean="0"/>
            <a:t> (</a:t>
          </a:r>
          <a:r>
            <a:rPr lang="ru-RU" dirty="0" err="1" smtClean="0"/>
            <a:t>магістерський</a:t>
          </a:r>
          <a:r>
            <a:rPr lang="ru-RU" dirty="0" smtClean="0"/>
            <a:t>) </a:t>
          </a:r>
          <a:r>
            <a:rPr lang="ru-RU" dirty="0" err="1" smtClean="0"/>
            <a:t>рівень</a:t>
          </a:r>
          <a:endParaRPr lang="ru-RU" dirty="0"/>
        </a:p>
      </dgm:t>
    </dgm:pt>
    <dgm:pt modelId="{4D939141-C91D-49D3-91DC-15746C69F05C}" type="parTrans" cxnId="{832FE693-AE69-45F4-AF33-0FF399464901}">
      <dgm:prSet/>
      <dgm:spPr/>
      <dgm:t>
        <a:bodyPr/>
        <a:lstStyle/>
        <a:p>
          <a:endParaRPr lang="ru-RU"/>
        </a:p>
      </dgm:t>
    </dgm:pt>
    <dgm:pt modelId="{02FF237E-5037-44A9-A194-16C0426A80E4}" type="sibTrans" cxnId="{832FE693-AE69-45F4-AF33-0FF399464901}">
      <dgm:prSet/>
      <dgm:spPr/>
      <dgm:t>
        <a:bodyPr/>
        <a:lstStyle/>
        <a:p>
          <a:endParaRPr lang="ru-RU"/>
        </a:p>
      </dgm:t>
    </dgm:pt>
    <dgm:pt modelId="{DA314830-F864-4EDE-BA1F-EA998C639561}">
      <dgm:prSet phldrT="[Текст]"/>
      <dgm:spPr/>
      <dgm:t>
        <a:bodyPr/>
        <a:lstStyle/>
        <a:p>
          <a:r>
            <a:rPr lang="ru-RU" dirty="0" smtClean="0"/>
            <a:t>4. </a:t>
          </a:r>
          <a:r>
            <a:rPr lang="ru-RU" dirty="0" err="1" smtClean="0"/>
            <a:t>третій</a:t>
          </a:r>
          <a:r>
            <a:rPr lang="ru-RU" dirty="0" smtClean="0"/>
            <a:t> (</a:t>
          </a:r>
          <a:r>
            <a:rPr lang="ru-RU" dirty="0" err="1" smtClean="0"/>
            <a:t>освітньо-науковий</a:t>
          </a:r>
          <a:r>
            <a:rPr lang="ru-RU" dirty="0" smtClean="0"/>
            <a:t>/</a:t>
          </a:r>
          <a:r>
            <a:rPr lang="ru-RU" dirty="0" err="1" smtClean="0"/>
            <a:t>освітньо-творчий</a:t>
          </a:r>
          <a:r>
            <a:rPr lang="ru-RU" dirty="0" smtClean="0"/>
            <a:t>) </a:t>
          </a:r>
          <a:r>
            <a:rPr lang="ru-RU" dirty="0" err="1" smtClean="0"/>
            <a:t>рівень</a:t>
          </a:r>
          <a:endParaRPr lang="ru-RU" dirty="0"/>
        </a:p>
      </dgm:t>
    </dgm:pt>
    <dgm:pt modelId="{75E28DF0-FF80-49E7-A7DB-A4CD496FC7B5}" type="parTrans" cxnId="{6AA513BB-F24D-4430-AE95-953A18498576}">
      <dgm:prSet/>
      <dgm:spPr/>
      <dgm:t>
        <a:bodyPr/>
        <a:lstStyle/>
        <a:p>
          <a:endParaRPr lang="ru-RU"/>
        </a:p>
      </dgm:t>
    </dgm:pt>
    <dgm:pt modelId="{4A709321-91F2-4909-A000-F0F7F7F1284E}" type="sibTrans" cxnId="{6AA513BB-F24D-4430-AE95-953A18498576}">
      <dgm:prSet/>
      <dgm:spPr/>
      <dgm:t>
        <a:bodyPr/>
        <a:lstStyle/>
        <a:p>
          <a:endParaRPr lang="ru-RU"/>
        </a:p>
      </dgm:t>
    </dgm:pt>
    <dgm:pt modelId="{45E70DF0-FC7B-4F6B-B0C9-96DA27A5C951}">
      <dgm:prSet phldrT="[Текст]"/>
      <dgm:spPr/>
      <dgm:t>
        <a:bodyPr/>
        <a:lstStyle/>
        <a:p>
          <a:r>
            <a:rPr lang="ru-RU" dirty="0" smtClean="0"/>
            <a:t>5. </a:t>
          </a:r>
          <a:r>
            <a:rPr lang="ru-RU" dirty="0" err="1" smtClean="0"/>
            <a:t>науковий</a:t>
          </a:r>
          <a:r>
            <a:rPr lang="ru-RU" dirty="0" smtClean="0"/>
            <a:t> </a:t>
          </a:r>
          <a:r>
            <a:rPr lang="ru-RU" dirty="0" err="1" smtClean="0"/>
            <a:t>рівень</a:t>
          </a:r>
          <a:endParaRPr lang="ru-RU" dirty="0"/>
        </a:p>
      </dgm:t>
    </dgm:pt>
    <dgm:pt modelId="{0534980E-F1E1-4253-A859-7EFC486CF490}" type="parTrans" cxnId="{B12E40FE-0ECA-4F1C-8CAD-4B97859243F1}">
      <dgm:prSet/>
      <dgm:spPr/>
      <dgm:t>
        <a:bodyPr/>
        <a:lstStyle/>
        <a:p>
          <a:endParaRPr lang="ru-RU"/>
        </a:p>
      </dgm:t>
    </dgm:pt>
    <dgm:pt modelId="{005B08A8-CD89-4F13-8BFC-6EAF1BBA7E4F}" type="sibTrans" cxnId="{B12E40FE-0ECA-4F1C-8CAD-4B97859243F1}">
      <dgm:prSet/>
      <dgm:spPr/>
      <dgm:t>
        <a:bodyPr/>
        <a:lstStyle/>
        <a:p>
          <a:endParaRPr lang="ru-RU"/>
        </a:p>
      </dgm:t>
    </dgm:pt>
    <dgm:pt modelId="{FC10E9FC-F604-4110-B683-2F5208FA4CD1}" type="pres">
      <dgm:prSet presAssocID="{70CE6E73-4D75-4042-8563-A007DFB60AEF}" presName="rootnode" presStyleCnt="0">
        <dgm:presLayoutVars>
          <dgm:chMax/>
          <dgm:chPref/>
          <dgm:dir/>
          <dgm:animLvl val="lvl"/>
        </dgm:presLayoutVars>
      </dgm:prSet>
      <dgm:spPr/>
      <dgm:t>
        <a:bodyPr/>
        <a:lstStyle/>
        <a:p>
          <a:endParaRPr lang="ru-RU"/>
        </a:p>
      </dgm:t>
    </dgm:pt>
    <dgm:pt modelId="{5DB470F3-9405-4C97-BFFD-0E9AB42FEDF4}" type="pres">
      <dgm:prSet presAssocID="{0C6EF186-0E4C-4F5F-8A36-2E3550945120}" presName="composite" presStyleCnt="0"/>
      <dgm:spPr/>
    </dgm:pt>
    <dgm:pt modelId="{BB709B82-15BD-49B5-8ADC-EC15851F14E8}" type="pres">
      <dgm:prSet presAssocID="{0C6EF186-0E4C-4F5F-8A36-2E3550945120}" presName="LShape" presStyleLbl="alignNode1" presStyleIdx="0" presStyleCnt="5"/>
      <dgm:spPr/>
    </dgm:pt>
    <dgm:pt modelId="{67E086E1-A0DA-4E9E-B894-4DB548E81460}" type="pres">
      <dgm:prSet presAssocID="{0C6EF186-0E4C-4F5F-8A36-2E3550945120}" presName="ParentText" presStyleLbl="revTx" presStyleIdx="0" presStyleCnt="3">
        <dgm:presLayoutVars>
          <dgm:chMax val="0"/>
          <dgm:chPref val="0"/>
          <dgm:bulletEnabled val="1"/>
        </dgm:presLayoutVars>
      </dgm:prSet>
      <dgm:spPr/>
      <dgm:t>
        <a:bodyPr/>
        <a:lstStyle/>
        <a:p>
          <a:endParaRPr lang="ru-RU"/>
        </a:p>
      </dgm:t>
    </dgm:pt>
    <dgm:pt modelId="{829701BC-F296-438D-BB2D-1FD3DFA2641B}" type="pres">
      <dgm:prSet presAssocID="{0C6EF186-0E4C-4F5F-8A36-2E3550945120}" presName="Triangle" presStyleLbl="alignNode1" presStyleIdx="1" presStyleCnt="5"/>
      <dgm:spPr/>
    </dgm:pt>
    <dgm:pt modelId="{1601CC76-92FC-4E5A-9CB3-4033B757FAF5}" type="pres">
      <dgm:prSet presAssocID="{02FF237E-5037-44A9-A194-16C0426A80E4}" presName="sibTrans" presStyleCnt="0"/>
      <dgm:spPr/>
    </dgm:pt>
    <dgm:pt modelId="{071368C2-1350-4FDA-8512-EA4D26CF1CF1}" type="pres">
      <dgm:prSet presAssocID="{02FF237E-5037-44A9-A194-16C0426A80E4}" presName="space" presStyleCnt="0"/>
      <dgm:spPr/>
    </dgm:pt>
    <dgm:pt modelId="{C6B97F7D-6AB8-4525-AF1D-5C5ED7DC42FD}" type="pres">
      <dgm:prSet presAssocID="{DA314830-F864-4EDE-BA1F-EA998C639561}" presName="composite" presStyleCnt="0"/>
      <dgm:spPr/>
    </dgm:pt>
    <dgm:pt modelId="{B18B6765-3BE1-4224-AB43-D2CD7F53C2A4}" type="pres">
      <dgm:prSet presAssocID="{DA314830-F864-4EDE-BA1F-EA998C639561}" presName="LShape" presStyleLbl="alignNode1" presStyleIdx="2" presStyleCnt="5"/>
      <dgm:spPr/>
    </dgm:pt>
    <dgm:pt modelId="{8DDAECC4-CE1A-45C0-8544-641CAB756D3E}" type="pres">
      <dgm:prSet presAssocID="{DA314830-F864-4EDE-BA1F-EA998C639561}" presName="ParentText" presStyleLbl="revTx" presStyleIdx="1" presStyleCnt="3">
        <dgm:presLayoutVars>
          <dgm:chMax val="0"/>
          <dgm:chPref val="0"/>
          <dgm:bulletEnabled val="1"/>
        </dgm:presLayoutVars>
      </dgm:prSet>
      <dgm:spPr/>
      <dgm:t>
        <a:bodyPr/>
        <a:lstStyle/>
        <a:p>
          <a:endParaRPr lang="ru-RU"/>
        </a:p>
      </dgm:t>
    </dgm:pt>
    <dgm:pt modelId="{A59CF499-35FE-480F-AFBC-DD0FD6097851}" type="pres">
      <dgm:prSet presAssocID="{DA314830-F864-4EDE-BA1F-EA998C639561}" presName="Triangle" presStyleLbl="alignNode1" presStyleIdx="3" presStyleCnt="5"/>
      <dgm:spPr/>
    </dgm:pt>
    <dgm:pt modelId="{F048426A-299B-4F0B-AA86-F2DDF9668E3E}" type="pres">
      <dgm:prSet presAssocID="{4A709321-91F2-4909-A000-F0F7F7F1284E}" presName="sibTrans" presStyleCnt="0"/>
      <dgm:spPr/>
    </dgm:pt>
    <dgm:pt modelId="{2A19CBB5-2B87-438D-894F-DCDFFC0BE665}" type="pres">
      <dgm:prSet presAssocID="{4A709321-91F2-4909-A000-F0F7F7F1284E}" presName="space" presStyleCnt="0"/>
      <dgm:spPr/>
    </dgm:pt>
    <dgm:pt modelId="{821670C6-52EB-4335-9B50-26791E59BD06}" type="pres">
      <dgm:prSet presAssocID="{45E70DF0-FC7B-4F6B-B0C9-96DA27A5C951}" presName="composite" presStyleCnt="0"/>
      <dgm:spPr/>
    </dgm:pt>
    <dgm:pt modelId="{4D7B4728-7BA0-462C-B735-9C8600DE40DA}" type="pres">
      <dgm:prSet presAssocID="{45E70DF0-FC7B-4F6B-B0C9-96DA27A5C951}" presName="LShape" presStyleLbl="alignNode1" presStyleIdx="4" presStyleCnt="5"/>
      <dgm:spPr/>
    </dgm:pt>
    <dgm:pt modelId="{782770B9-1F27-4290-A9F7-B759A0132CA5}" type="pres">
      <dgm:prSet presAssocID="{45E70DF0-FC7B-4F6B-B0C9-96DA27A5C951}" presName="ParentText" presStyleLbl="revTx" presStyleIdx="2" presStyleCnt="3">
        <dgm:presLayoutVars>
          <dgm:chMax val="0"/>
          <dgm:chPref val="0"/>
          <dgm:bulletEnabled val="1"/>
        </dgm:presLayoutVars>
      </dgm:prSet>
      <dgm:spPr/>
      <dgm:t>
        <a:bodyPr/>
        <a:lstStyle/>
        <a:p>
          <a:endParaRPr lang="ru-RU"/>
        </a:p>
      </dgm:t>
    </dgm:pt>
  </dgm:ptLst>
  <dgm:cxnLst>
    <dgm:cxn modelId="{F2839F38-6AFE-4512-AB2A-C0662FB2360B}" type="presOf" srcId="{70CE6E73-4D75-4042-8563-A007DFB60AEF}" destId="{FC10E9FC-F604-4110-B683-2F5208FA4CD1}" srcOrd="0" destOrd="0" presId="urn:microsoft.com/office/officeart/2009/3/layout/StepUpProcess"/>
    <dgm:cxn modelId="{6AA513BB-F24D-4430-AE95-953A18498576}" srcId="{70CE6E73-4D75-4042-8563-A007DFB60AEF}" destId="{DA314830-F864-4EDE-BA1F-EA998C639561}" srcOrd="1" destOrd="0" parTransId="{75E28DF0-FF80-49E7-A7DB-A4CD496FC7B5}" sibTransId="{4A709321-91F2-4909-A000-F0F7F7F1284E}"/>
    <dgm:cxn modelId="{DE418DAD-2D89-4F91-A14B-A2309823EC43}" type="presOf" srcId="{0C6EF186-0E4C-4F5F-8A36-2E3550945120}" destId="{67E086E1-A0DA-4E9E-B894-4DB548E81460}" srcOrd="0" destOrd="0" presId="urn:microsoft.com/office/officeart/2009/3/layout/StepUpProcess"/>
    <dgm:cxn modelId="{B12E40FE-0ECA-4F1C-8CAD-4B97859243F1}" srcId="{70CE6E73-4D75-4042-8563-A007DFB60AEF}" destId="{45E70DF0-FC7B-4F6B-B0C9-96DA27A5C951}" srcOrd="2" destOrd="0" parTransId="{0534980E-F1E1-4253-A859-7EFC486CF490}" sibTransId="{005B08A8-CD89-4F13-8BFC-6EAF1BBA7E4F}"/>
    <dgm:cxn modelId="{57F41BB8-27AE-47EA-82EE-BFD01B587CCE}" type="presOf" srcId="{45E70DF0-FC7B-4F6B-B0C9-96DA27A5C951}" destId="{782770B9-1F27-4290-A9F7-B759A0132CA5}" srcOrd="0" destOrd="0" presId="urn:microsoft.com/office/officeart/2009/3/layout/StepUpProcess"/>
    <dgm:cxn modelId="{A77C2980-6173-40D2-A91B-54CB43263107}" type="presOf" srcId="{DA314830-F864-4EDE-BA1F-EA998C639561}" destId="{8DDAECC4-CE1A-45C0-8544-641CAB756D3E}" srcOrd="0" destOrd="0" presId="urn:microsoft.com/office/officeart/2009/3/layout/StepUpProcess"/>
    <dgm:cxn modelId="{832FE693-AE69-45F4-AF33-0FF399464901}" srcId="{70CE6E73-4D75-4042-8563-A007DFB60AEF}" destId="{0C6EF186-0E4C-4F5F-8A36-2E3550945120}" srcOrd="0" destOrd="0" parTransId="{4D939141-C91D-49D3-91DC-15746C69F05C}" sibTransId="{02FF237E-5037-44A9-A194-16C0426A80E4}"/>
    <dgm:cxn modelId="{AFF0F9F7-9FAB-4489-B140-B82A36424970}" type="presParOf" srcId="{FC10E9FC-F604-4110-B683-2F5208FA4CD1}" destId="{5DB470F3-9405-4C97-BFFD-0E9AB42FEDF4}" srcOrd="0" destOrd="0" presId="urn:microsoft.com/office/officeart/2009/3/layout/StepUpProcess"/>
    <dgm:cxn modelId="{49C5C0CA-F4D7-4B60-AC02-7E03A928F7FE}" type="presParOf" srcId="{5DB470F3-9405-4C97-BFFD-0E9AB42FEDF4}" destId="{BB709B82-15BD-49B5-8ADC-EC15851F14E8}" srcOrd="0" destOrd="0" presId="urn:microsoft.com/office/officeart/2009/3/layout/StepUpProcess"/>
    <dgm:cxn modelId="{C9FDA1BC-90A3-4202-93CB-D1BAE01A69D7}" type="presParOf" srcId="{5DB470F3-9405-4C97-BFFD-0E9AB42FEDF4}" destId="{67E086E1-A0DA-4E9E-B894-4DB548E81460}" srcOrd="1" destOrd="0" presId="urn:microsoft.com/office/officeart/2009/3/layout/StepUpProcess"/>
    <dgm:cxn modelId="{FD02C74C-695E-4C96-8FE1-26D6E76492CF}" type="presParOf" srcId="{5DB470F3-9405-4C97-BFFD-0E9AB42FEDF4}" destId="{829701BC-F296-438D-BB2D-1FD3DFA2641B}" srcOrd="2" destOrd="0" presId="urn:microsoft.com/office/officeart/2009/3/layout/StepUpProcess"/>
    <dgm:cxn modelId="{BDAFA080-E8E4-482E-8FE0-555717878FE4}" type="presParOf" srcId="{FC10E9FC-F604-4110-B683-2F5208FA4CD1}" destId="{1601CC76-92FC-4E5A-9CB3-4033B757FAF5}" srcOrd="1" destOrd="0" presId="urn:microsoft.com/office/officeart/2009/3/layout/StepUpProcess"/>
    <dgm:cxn modelId="{B4F87881-1DE2-43CD-A517-1F3C92AA1B34}" type="presParOf" srcId="{1601CC76-92FC-4E5A-9CB3-4033B757FAF5}" destId="{071368C2-1350-4FDA-8512-EA4D26CF1CF1}" srcOrd="0" destOrd="0" presId="urn:microsoft.com/office/officeart/2009/3/layout/StepUpProcess"/>
    <dgm:cxn modelId="{8749251F-490E-481D-B993-4EC1E92DD649}" type="presParOf" srcId="{FC10E9FC-F604-4110-B683-2F5208FA4CD1}" destId="{C6B97F7D-6AB8-4525-AF1D-5C5ED7DC42FD}" srcOrd="2" destOrd="0" presId="urn:microsoft.com/office/officeart/2009/3/layout/StepUpProcess"/>
    <dgm:cxn modelId="{E9DC3419-BEBD-406C-81D2-42C64D7BBAD5}" type="presParOf" srcId="{C6B97F7D-6AB8-4525-AF1D-5C5ED7DC42FD}" destId="{B18B6765-3BE1-4224-AB43-D2CD7F53C2A4}" srcOrd="0" destOrd="0" presId="urn:microsoft.com/office/officeart/2009/3/layout/StepUpProcess"/>
    <dgm:cxn modelId="{66F63A93-A38B-4D35-A925-7C113F0777B8}" type="presParOf" srcId="{C6B97F7D-6AB8-4525-AF1D-5C5ED7DC42FD}" destId="{8DDAECC4-CE1A-45C0-8544-641CAB756D3E}" srcOrd="1" destOrd="0" presId="urn:microsoft.com/office/officeart/2009/3/layout/StepUpProcess"/>
    <dgm:cxn modelId="{4567E8A9-E7FA-4D85-9373-B2EDEB0E91D3}" type="presParOf" srcId="{C6B97F7D-6AB8-4525-AF1D-5C5ED7DC42FD}" destId="{A59CF499-35FE-480F-AFBC-DD0FD6097851}" srcOrd="2" destOrd="0" presId="urn:microsoft.com/office/officeart/2009/3/layout/StepUpProcess"/>
    <dgm:cxn modelId="{FA04C451-0424-4F3D-A377-08838CD189FE}" type="presParOf" srcId="{FC10E9FC-F604-4110-B683-2F5208FA4CD1}" destId="{F048426A-299B-4F0B-AA86-F2DDF9668E3E}" srcOrd="3" destOrd="0" presId="urn:microsoft.com/office/officeart/2009/3/layout/StepUpProcess"/>
    <dgm:cxn modelId="{6535C0D3-39F0-45DA-B079-6AB69DECC6AC}" type="presParOf" srcId="{F048426A-299B-4F0B-AA86-F2DDF9668E3E}" destId="{2A19CBB5-2B87-438D-894F-DCDFFC0BE665}" srcOrd="0" destOrd="0" presId="urn:microsoft.com/office/officeart/2009/3/layout/StepUpProcess"/>
    <dgm:cxn modelId="{99607CB2-E88F-44D2-A516-03A6378AAFFF}" type="presParOf" srcId="{FC10E9FC-F604-4110-B683-2F5208FA4CD1}" destId="{821670C6-52EB-4335-9B50-26791E59BD06}" srcOrd="4" destOrd="0" presId="urn:microsoft.com/office/officeart/2009/3/layout/StepUpProcess"/>
    <dgm:cxn modelId="{073D1A58-160C-46BA-BDDB-0CBA2428534F}" type="presParOf" srcId="{821670C6-52EB-4335-9B50-26791E59BD06}" destId="{4D7B4728-7BA0-462C-B735-9C8600DE40DA}" srcOrd="0" destOrd="0" presId="urn:microsoft.com/office/officeart/2009/3/layout/StepUpProcess"/>
    <dgm:cxn modelId="{AE0E39F3-528A-4412-883D-B1718D39C717}" type="presParOf" srcId="{821670C6-52EB-4335-9B50-26791E59BD06}" destId="{782770B9-1F27-4290-A9F7-B759A0132CA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E5F28C-AF64-4AE7-8071-512138170B96}"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ru-RU"/>
        </a:p>
      </dgm:t>
    </dgm:pt>
    <dgm:pt modelId="{32040F55-510E-4D59-873A-B57D23D3FC9B}">
      <dgm:prSet phldrT="[Текст]"/>
      <dgm:spPr/>
      <dgm:t>
        <a:bodyPr/>
        <a:lstStyle/>
        <a:p>
          <a:r>
            <a:rPr lang="ru-RU" dirty="0" smtClean="0"/>
            <a:t>1. </a:t>
          </a:r>
          <a:r>
            <a:rPr lang="ru-RU" dirty="0" err="1" smtClean="0"/>
            <a:t>початковий</a:t>
          </a:r>
          <a:r>
            <a:rPr lang="ru-RU" dirty="0" smtClean="0"/>
            <a:t> </a:t>
          </a:r>
          <a:r>
            <a:rPr lang="ru-RU" dirty="0" err="1" smtClean="0"/>
            <a:t>рівень</a:t>
          </a:r>
          <a:endParaRPr lang="ru-RU" dirty="0"/>
        </a:p>
      </dgm:t>
    </dgm:pt>
    <dgm:pt modelId="{BF5003E7-D4A1-456A-974C-265A210904B7}" type="parTrans" cxnId="{673DE127-298F-4191-BE92-9A177678A9E8}">
      <dgm:prSet/>
      <dgm:spPr/>
      <dgm:t>
        <a:bodyPr/>
        <a:lstStyle/>
        <a:p>
          <a:endParaRPr lang="ru-RU"/>
        </a:p>
      </dgm:t>
    </dgm:pt>
    <dgm:pt modelId="{405395D2-4C10-4BB5-98EB-3E24D9E7CC8E}" type="sibTrans" cxnId="{673DE127-298F-4191-BE92-9A177678A9E8}">
      <dgm:prSet/>
      <dgm:spPr/>
      <dgm:t>
        <a:bodyPr/>
        <a:lstStyle/>
        <a:p>
          <a:endParaRPr lang="ru-RU"/>
        </a:p>
      </dgm:t>
    </dgm:pt>
    <dgm:pt modelId="{9F3A04D0-7611-4CCE-9FE0-6F2BDA285CA9}">
      <dgm:prSet phldrT="[Текст]"/>
      <dgm:spPr/>
      <dgm:t>
        <a:bodyPr/>
        <a:lstStyle/>
        <a:p>
          <a:r>
            <a:rPr lang="ru-RU" dirty="0" smtClean="0"/>
            <a:t>2. перший (</a:t>
          </a:r>
          <a:r>
            <a:rPr lang="ru-RU" dirty="0" err="1" smtClean="0"/>
            <a:t>бакалаврський</a:t>
          </a:r>
          <a:r>
            <a:rPr lang="ru-RU" dirty="0" smtClean="0"/>
            <a:t>) </a:t>
          </a:r>
          <a:r>
            <a:rPr lang="ru-RU" dirty="0" err="1" smtClean="0"/>
            <a:t>рівень</a:t>
          </a:r>
          <a:endParaRPr lang="ru-RU" dirty="0"/>
        </a:p>
      </dgm:t>
    </dgm:pt>
    <dgm:pt modelId="{B6DAC539-98D3-4294-9799-65718965B0A6}" type="parTrans" cxnId="{587D9BC0-1097-4F40-82E6-D10C97C0BCF2}">
      <dgm:prSet/>
      <dgm:spPr/>
      <dgm:t>
        <a:bodyPr/>
        <a:lstStyle/>
        <a:p>
          <a:endParaRPr lang="ru-RU"/>
        </a:p>
      </dgm:t>
    </dgm:pt>
    <dgm:pt modelId="{3199FCDD-76A7-4EE7-964E-E0FB3B7CFD59}" type="sibTrans" cxnId="{587D9BC0-1097-4F40-82E6-D10C97C0BCF2}">
      <dgm:prSet/>
      <dgm:spPr/>
      <dgm:t>
        <a:bodyPr/>
        <a:lstStyle/>
        <a:p>
          <a:endParaRPr lang="ru-RU"/>
        </a:p>
      </dgm:t>
    </dgm:pt>
    <dgm:pt modelId="{B47D3972-90EF-4B11-A31B-06B32AC85E52}" type="pres">
      <dgm:prSet presAssocID="{1EE5F28C-AF64-4AE7-8071-512138170B96}" presName="rootnode" presStyleCnt="0">
        <dgm:presLayoutVars>
          <dgm:chMax/>
          <dgm:chPref/>
          <dgm:dir/>
          <dgm:animLvl val="lvl"/>
        </dgm:presLayoutVars>
      </dgm:prSet>
      <dgm:spPr/>
      <dgm:t>
        <a:bodyPr/>
        <a:lstStyle/>
        <a:p>
          <a:endParaRPr lang="ru-RU"/>
        </a:p>
      </dgm:t>
    </dgm:pt>
    <dgm:pt modelId="{CDBE366D-4B57-4140-8BDF-9FFD1A0F831C}" type="pres">
      <dgm:prSet presAssocID="{32040F55-510E-4D59-873A-B57D23D3FC9B}" presName="composite" presStyleCnt="0"/>
      <dgm:spPr/>
    </dgm:pt>
    <dgm:pt modelId="{83C4D44E-D754-4685-88F7-3D6A946B6434}" type="pres">
      <dgm:prSet presAssocID="{32040F55-510E-4D59-873A-B57D23D3FC9B}" presName="LShape" presStyleLbl="alignNode1" presStyleIdx="0" presStyleCnt="3"/>
      <dgm:spPr/>
    </dgm:pt>
    <dgm:pt modelId="{9C04C3CB-F8C3-4546-BD71-881FC65D0A2D}" type="pres">
      <dgm:prSet presAssocID="{32040F55-510E-4D59-873A-B57D23D3FC9B}" presName="ParentText" presStyleLbl="revTx" presStyleIdx="0" presStyleCnt="2">
        <dgm:presLayoutVars>
          <dgm:chMax val="0"/>
          <dgm:chPref val="0"/>
          <dgm:bulletEnabled val="1"/>
        </dgm:presLayoutVars>
      </dgm:prSet>
      <dgm:spPr/>
      <dgm:t>
        <a:bodyPr/>
        <a:lstStyle/>
        <a:p>
          <a:endParaRPr lang="ru-RU"/>
        </a:p>
      </dgm:t>
    </dgm:pt>
    <dgm:pt modelId="{4B3C15F0-0EE6-43B0-949A-DE0670F41495}" type="pres">
      <dgm:prSet presAssocID="{32040F55-510E-4D59-873A-B57D23D3FC9B}" presName="Triangle" presStyleLbl="alignNode1" presStyleIdx="1" presStyleCnt="3"/>
      <dgm:spPr/>
    </dgm:pt>
    <dgm:pt modelId="{89951C06-465F-419B-B392-10A4F6445038}" type="pres">
      <dgm:prSet presAssocID="{405395D2-4C10-4BB5-98EB-3E24D9E7CC8E}" presName="sibTrans" presStyleCnt="0"/>
      <dgm:spPr/>
    </dgm:pt>
    <dgm:pt modelId="{079ED416-ED5F-45C1-AACF-C0B20431843A}" type="pres">
      <dgm:prSet presAssocID="{405395D2-4C10-4BB5-98EB-3E24D9E7CC8E}" presName="space" presStyleCnt="0"/>
      <dgm:spPr/>
    </dgm:pt>
    <dgm:pt modelId="{521A328A-9168-46A9-86A5-BDC78962EC39}" type="pres">
      <dgm:prSet presAssocID="{9F3A04D0-7611-4CCE-9FE0-6F2BDA285CA9}" presName="composite" presStyleCnt="0"/>
      <dgm:spPr/>
    </dgm:pt>
    <dgm:pt modelId="{D17FCA0C-3DDD-46B1-B3B0-D433BA92A44D}" type="pres">
      <dgm:prSet presAssocID="{9F3A04D0-7611-4CCE-9FE0-6F2BDA285CA9}" presName="LShape" presStyleLbl="alignNode1" presStyleIdx="2" presStyleCnt="3"/>
      <dgm:spPr/>
    </dgm:pt>
    <dgm:pt modelId="{76B68841-5C50-4194-9D60-8FFAC4775967}" type="pres">
      <dgm:prSet presAssocID="{9F3A04D0-7611-4CCE-9FE0-6F2BDA285CA9}" presName="ParentText" presStyleLbl="revTx" presStyleIdx="1" presStyleCnt="2">
        <dgm:presLayoutVars>
          <dgm:chMax val="0"/>
          <dgm:chPref val="0"/>
          <dgm:bulletEnabled val="1"/>
        </dgm:presLayoutVars>
      </dgm:prSet>
      <dgm:spPr/>
      <dgm:t>
        <a:bodyPr/>
        <a:lstStyle/>
        <a:p>
          <a:endParaRPr lang="ru-RU"/>
        </a:p>
      </dgm:t>
    </dgm:pt>
  </dgm:ptLst>
  <dgm:cxnLst>
    <dgm:cxn modelId="{4310A075-C98F-41A5-8E45-C079D4053B02}" type="presOf" srcId="{9F3A04D0-7611-4CCE-9FE0-6F2BDA285CA9}" destId="{76B68841-5C50-4194-9D60-8FFAC4775967}" srcOrd="0" destOrd="0" presId="urn:microsoft.com/office/officeart/2009/3/layout/StepUpProcess"/>
    <dgm:cxn modelId="{EC7331A7-023E-4A6C-8B49-F528D68FFCE4}" type="presOf" srcId="{32040F55-510E-4D59-873A-B57D23D3FC9B}" destId="{9C04C3CB-F8C3-4546-BD71-881FC65D0A2D}" srcOrd="0" destOrd="0" presId="urn:microsoft.com/office/officeart/2009/3/layout/StepUpProcess"/>
    <dgm:cxn modelId="{F03E344D-19EC-4C09-A561-01F0EE7ABB38}" type="presOf" srcId="{1EE5F28C-AF64-4AE7-8071-512138170B96}" destId="{B47D3972-90EF-4B11-A31B-06B32AC85E52}" srcOrd="0" destOrd="0" presId="urn:microsoft.com/office/officeart/2009/3/layout/StepUpProcess"/>
    <dgm:cxn modelId="{587D9BC0-1097-4F40-82E6-D10C97C0BCF2}" srcId="{1EE5F28C-AF64-4AE7-8071-512138170B96}" destId="{9F3A04D0-7611-4CCE-9FE0-6F2BDA285CA9}" srcOrd="1" destOrd="0" parTransId="{B6DAC539-98D3-4294-9799-65718965B0A6}" sibTransId="{3199FCDD-76A7-4EE7-964E-E0FB3B7CFD59}"/>
    <dgm:cxn modelId="{673DE127-298F-4191-BE92-9A177678A9E8}" srcId="{1EE5F28C-AF64-4AE7-8071-512138170B96}" destId="{32040F55-510E-4D59-873A-B57D23D3FC9B}" srcOrd="0" destOrd="0" parTransId="{BF5003E7-D4A1-456A-974C-265A210904B7}" sibTransId="{405395D2-4C10-4BB5-98EB-3E24D9E7CC8E}"/>
    <dgm:cxn modelId="{52C65BF2-7166-4EA4-B13A-7F010450F599}" type="presParOf" srcId="{B47D3972-90EF-4B11-A31B-06B32AC85E52}" destId="{CDBE366D-4B57-4140-8BDF-9FFD1A0F831C}" srcOrd="0" destOrd="0" presId="urn:microsoft.com/office/officeart/2009/3/layout/StepUpProcess"/>
    <dgm:cxn modelId="{E46FFF4E-F241-493D-8C1F-7EA75C735DC1}" type="presParOf" srcId="{CDBE366D-4B57-4140-8BDF-9FFD1A0F831C}" destId="{83C4D44E-D754-4685-88F7-3D6A946B6434}" srcOrd="0" destOrd="0" presId="urn:microsoft.com/office/officeart/2009/3/layout/StepUpProcess"/>
    <dgm:cxn modelId="{48A3ABFD-0685-4570-B052-0D89685E179B}" type="presParOf" srcId="{CDBE366D-4B57-4140-8BDF-9FFD1A0F831C}" destId="{9C04C3CB-F8C3-4546-BD71-881FC65D0A2D}" srcOrd="1" destOrd="0" presId="urn:microsoft.com/office/officeart/2009/3/layout/StepUpProcess"/>
    <dgm:cxn modelId="{CCFB9577-A309-4C3A-94A3-884E4A8E62B2}" type="presParOf" srcId="{CDBE366D-4B57-4140-8BDF-9FFD1A0F831C}" destId="{4B3C15F0-0EE6-43B0-949A-DE0670F41495}" srcOrd="2" destOrd="0" presId="urn:microsoft.com/office/officeart/2009/3/layout/StepUpProcess"/>
    <dgm:cxn modelId="{8C9865C1-66BD-40C5-A810-7BC26D3A1BFD}" type="presParOf" srcId="{B47D3972-90EF-4B11-A31B-06B32AC85E52}" destId="{89951C06-465F-419B-B392-10A4F6445038}" srcOrd="1" destOrd="0" presId="urn:microsoft.com/office/officeart/2009/3/layout/StepUpProcess"/>
    <dgm:cxn modelId="{5688F880-80AA-49E8-ACBD-14A322BEE30C}" type="presParOf" srcId="{89951C06-465F-419B-B392-10A4F6445038}" destId="{079ED416-ED5F-45C1-AACF-C0B20431843A}" srcOrd="0" destOrd="0" presId="urn:microsoft.com/office/officeart/2009/3/layout/StepUpProcess"/>
    <dgm:cxn modelId="{A1D195E3-88E8-459C-B688-DCB68E3AFF00}" type="presParOf" srcId="{B47D3972-90EF-4B11-A31B-06B32AC85E52}" destId="{521A328A-9168-46A9-86A5-BDC78962EC39}" srcOrd="2" destOrd="0" presId="urn:microsoft.com/office/officeart/2009/3/layout/StepUpProcess"/>
    <dgm:cxn modelId="{98CA2241-12E5-47E6-8FC6-7635FE6CA3A8}" type="presParOf" srcId="{521A328A-9168-46A9-86A5-BDC78962EC39}" destId="{D17FCA0C-3DDD-46B1-B3B0-D433BA92A44D}" srcOrd="0" destOrd="0" presId="urn:microsoft.com/office/officeart/2009/3/layout/StepUpProcess"/>
    <dgm:cxn modelId="{ACA70235-C3E1-48FA-A825-AF337400B17B}" type="presParOf" srcId="{521A328A-9168-46A9-86A5-BDC78962EC39}" destId="{76B68841-5C50-4194-9D60-8FFAC4775967}"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A40BA-EA95-4A15-9DE1-14ABDDC0BCE3}" type="doc">
      <dgm:prSet loTypeId="urn:microsoft.com/office/officeart/2005/8/layout/pyramid1" loCatId="pyramid" qsTypeId="urn:microsoft.com/office/officeart/2005/8/quickstyle/3d2" qsCatId="3D" csTypeId="urn:microsoft.com/office/officeart/2005/8/colors/accent1_2" csCatId="accent1" phldr="1"/>
      <dgm:spPr/>
    </dgm:pt>
    <dgm:pt modelId="{AF8C4A36-1340-49D3-BC0B-2842A054B1D1}">
      <dgm:prSet phldrT="[Текст]"/>
      <dgm:spPr/>
      <dgm:t>
        <a:bodyPr/>
        <a:lstStyle/>
        <a:p>
          <a:r>
            <a:rPr lang="en-US" dirty="0" smtClean="0"/>
            <a:t>III </a:t>
          </a:r>
          <a:r>
            <a:rPr lang="ru-RU" dirty="0" err="1" smtClean="0"/>
            <a:t>рівень</a:t>
          </a:r>
          <a:r>
            <a:rPr lang="ru-RU" dirty="0" smtClean="0"/>
            <a:t> — </a:t>
          </a:r>
          <a:r>
            <a:rPr lang="ru-RU" dirty="0" err="1" smtClean="0"/>
            <a:t>інститут</a:t>
          </a:r>
          <a:r>
            <a:rPr lang="ru-RU" dirty="0" smtClean="0"/>
            <a:t>, </a:t>
          </a:r>
          <a:r>
            <a:rPr lang="ru-RU" dirty="0" err="1" smtClean="0"/>
            <a:t>консерваторія</a:t>
          </a:r>
          <a:r>
            <a:rPr lang="ru-RU" dirty="0" smtClean="0"/>
            <a:t>;</a:t>
          </a:r>
          <a:endParaRPr lang="ru-RU" dirty="0"/>
        </a:p>
      </dgm:t>
    </dgm:pt>
    <dgm:pt modelId="{8C7D96A2-6E62-4D37-A8AD-62AB355FDF2D}" type="parTrans" cxnId="{91AA3B7A-D276-418A-B307-EB9CA5B45253}">
      <dgm:prSet/>
      <dgm:spPr/>
      <dgm:t>
        <a:bodyPr/>
        <a:lstStyle/>
        <a:p>
          <a:endParaRPr lang="ru-RU"/>
        </a:p>
      </dgm:t>
    </dgm:pt>
    <dgm:pt modelId="{5BB64A20-3DA3-4323-91B9-111B2DD8AF1F}" type="sibTrans" cxnId="{91AA3B7A-D276-418A-B307-EB9CA5B45253}">
      <dgm:prSet/>
      <dgm:spPr/>
      <dgm:t>
        <a:bodyPr/>
        <a:lstStyle/>
        <a:p>
          <a:endParaRPr lang="ru-RU"/>
        </a:p>
      </dgm:t>
    </dgm:pt>
    <dgm:pt modelId="{F9D0F41D-8EC7-4F0A-95D2-C9C3506B02DB}">
      <dgm:prSet phldrT="[Текст]"/>
      <dgm:spPr/>
      <dgm:t>
        <a:bodyPr/>
        <a:lstStyle/>
        <a:p>
          <a:r>
            <a:rPr lang="ru-RU" dirty="0" smtClean="0"/>
            <a:t>II </a:t>
          </a:r>
          <a:r>
            <a:rPr lang="ru-RU" dirty="0" err="1" smtClean="0"/>
            <a:t>рівень</a:t>
          </a:r>
          <a:r>
            <a:rPr lang="ru-RU" dirty="0" smtClean="0"/>
            <a:t> — </a:t>
          </a:r>
          <a:r>
            <a:rPr lang="ru-RU" dirty="0" err="1" smtClean="0"/>
            <a:t>коледж</a:t>
          </a:r>
          <a:r>
            <a:rPr lang="ru-RU" dirty="0" smtClean="0"/>
            <a:t>, </a:t>
          </a:r>
          <a:r>
            <a:rPr lang="ru-RU" dirty="0" err="1" smtClean="0"/>
            <a:t>інші</a:t>
          </a:r>
          <a:r>
            <a:rPr lang="ru-RU" dirty="0" smtClean="0"/>
            <a:t> </a:t>
          </a:r>
          <a:r>
            <a:rPr lang="ru-RU" dirty="0" err="1" smtClean="0"/>
            <a:t>прирівняні</a:t>
          </a:r>
          <a:r>
            <a:rPr lang="ru-RU" dirty="0" smtClean="0"/>
            <a:t> до </a:t>
          </a:r>
          <a:r>
            <a:rPr lang="ru-RU" dirty="0" err="1" smtClean="0"/>
            <a:t>нього</a:t>
          </a:r>
          <a:r>
            <a:rPr lang="ru-RU" dirty="0" smtClean="0"/>
            <a:t> </a:t>
          </a:r>
          <a:r>
            <a:rPr lang="ru-RU" dirty="0" err="1" smtClean="0"/>
            <a:t>вищі</a:t>
          </a:r>
          <a:r>
            <a:rPr lang="ru-RU" dirty="0" smtClean="0"/>
            <a:t> </a:t>
          </a:r>
          <a:r>
            <a:rPr lang="ru-RU" dirty="0" err="1" smtClean="0"/>
            <a:t>навчальні</a:t>
          </a:r>
          <a:r>
            <a:rPr lang="ru-RU" dirty="0" smtClean="0"/>
            <a:t> </a:t>
          </a:r>
          <a:r>
            <a:rPr lang="ru-RU" dirty="0" err="1" smtClean="0"/>
            <a:t>заклади</a:t>
          </a:r>
          <a:r>
            <a:rPr lang="ru-RU" dirty="0" smtClean="0"/>
            <a:t>;</a:t>
          </a:r>
          <a:endParaRPr lang="ru-RU" dirty="0"/>
        </a:p>
      </dgm:t>
    </dgm:pt>
    <dgm:pt modelId="{F0326E84-D837-4613-856C-938E7F0FA01D}" type="parTrans" cxnId="{42633C93-E4E1-4DE3-8B70-E9C93EBC4C27}">
      <dgm:prSet/>
      <dgm:spPr/>
      <dgm:t>
        <a:bodyPr/>
        <a:lstStyle/>
        <a:p>
          <a:endParaRPr lang="ru-RU"/>
        </a:p>
      </dgm:t>
    </dgm:pt>
    <dgm:pt modelId="{096BC58C-AB2A-4908-8C0D-250AB664F118}" type="sibTrans" cxnId="{42633C93-E4E1-4DE3-8B70-E9C93EBC4C27}">
      <dgm:prSet/>
      <dgm:spPr/>
      <dgm:t>
        <a:bodyPr/>
        <a:lstStyle/>
        <a:p>
          <a:endParaRPr lang="ru-RU"/>
        </a:p>
      </dgm:t>
    </dgm:pt>
    <dgm:pt modelId="{5A618AE0-51C2-4598-A8A7-9C0FDD21CAA5}">
      <dgm:prSet phldrT="[Текст]"/>
      <dgm:spPr/>
      <dgm:t>
        <a:bodyPr/>
        <a:lstStyle/>
        <a:p>
          <a:r>
            <a:rPr lang="ru-RU" dirty="0" smtClean="0"/>
            <a:t>I </a:t>
          </a:r>
          <a:r>
            <a:rPr lang="ru-RU" dirty="0" err="1" smtClean="0"/>
            <a:t>рівень</a:t>
          </a:r>
          <a:r>
            <a:rPr lang="ru-RU" dirty="0" smtClean="0"/>
            <a:t> — </a:t>
          </a:r>
          <a:r>
            <a:rPr lang="ru-RU" dirty="0" err="1" smtClean="0"/>
            <a:t>технікум</a:t>
          </a:r>
          <a:r>
            <a:rPr lang="ru-RU" dirty="0" smtClean="0"/>
            <a:t>, училище, </a:t>
          </a:r>
          <a:r>
            <a:rPr lang="ru-RU" dirty="0" err="1" smtClean="0"/>
            <a:t>інші</a:t>
          </a:r>
          <a:r>
            <a:rPr lang="ru-RU" dirty="0" smtClean="0"/>
            <a:t> </a:t>
          </a:r>
          <a:r>
            <a:rPr lang="ru-RU" dirty="0" err="1" smtClean="0"/>
            <a:t>прирівняні</a:t>
          </a:r>
          <a:r>
            <a:rPr lang="ru-RU" dirty="0" smtClean="0"/>
            <a:t> до них </a:t>
          </a:r>
          <a:r>
            <a:rPr lang="ru-RU" dirty="0" err="1" smtClean="0"/>
            <a:t>вищі</a:t>
          </a:r>
          <a:r>
            <a:rPr lang="ru-RU" dirty="0" smtClean="0"/>
            <a:t> </a:t>
          </a:r>
          <a:r>
            <a:rPr lang="ru-RU" dirty="0" err="1" smtClean="0"/>
            <a:t>навчальні</a:t>
          </a:r>
          <a:r>
            <a:rPr lang="ru-RU" dirty="0" smtClean="0"/>
            <a:t> </a:t>
          </a:r>
          <a:r>
            <a:rPr lang="ru-RU" dirty="0" err="1" smtClean="0"/>
            <a:t>заклади</a:t>
          </a:r>
          <a:r>
            <a:rPr lang="ru-RU" dirty="0" smtClean="0"/>
            <a:t>;</a:t>
          </a:r>
          <a:endParaRPr lang="ru-RU" dirty="0"/>
        </a:p>
      </dgm:t>
    </dgm:pt>
    <dgm:pt modelId="{25EDBE35-CAF9-4543-B070-C7542B2AAA0A}" type="parTrans" cxnId="{D0004C5C-990A-4778-BCD5-B10B6DEC1422}">
      <dgm:prSet/>
      <dgm:spPr/>
      <dgm:t>
        <a:bodyPr/>
        <a:lstStyle/>
        <a:p>
          <a:endParaRPr lang="ru-RU"/>
        </a:p>
      </dgm:t>
    </dgm:pt>
    <dgm:pt modelId="{E971D11A-74C9-4288-A155-CBC9BA1C008D}" type="sibTrans" cxnId="{D0004C5C-990A-4778-BCD5-B10B6DEC1422}">
      <dgm:prSet/>
      <dgm:spPr/>
      <dgm:t>
        <a:bodyPr/>
        <a:lstStyle/>
        <a:p>
          <a:endParaRPr lang="ru-RU"/>
        </a:p>
      </dgm:t>
    </dgm:pt>
    <dgm:pt modelId="{FBBB8F60-4C15-485C-B049-0C6DCA107A6E}">
      <dgm:prSet/>
      <dgm:spPr/>
      <dgm:t>
        <a:bodyPr/>
        <a:lstStyle/>
        <a:p>
          <a:endParaRPr lang="ru-RU"/>
        </a:p>
      </dgm:t>
    </dgm:pt>
    <dgm:pt modelId="{62361FB2-C20B-42BC-83B9-82AB91818B89}" type="parTrans" cxnId="{A0ACCA82-66FD-4220-813F-0EECCEEB8212}">
      <dgm:prSet/>
      <dgm:spPr/>
      <dgm:t>
        <a:bodyPr/>
        <a:lstStyle/>
        <a:p>
          <a:endParaRPr lang="ru-RU"/>
        </a:p>
      </dgm:t>
    </dgm:pt>
    <dgm:pt modelId="{7F5348FE-47A4-4A67-A7E2-CDDEC4B0A30E}" type="sibTrans" cxnId="{A0ACCA82-66FD-4220-813F-0EECCEEB8212}">
      <dgm:prSet/>
      <dgm:spPr/>
      <dgm:t>
        <a:bodyPr/>
        <a:lstStyle/>
        <a:p>
          <a:endParaRPr lang="ru-RU"/>
        </a:p>
      </dgm:t>
    </dgm:pt>
    <dgm:pt modelId="{D451CEF1-D2C8-470D-83C3-FAF13A582814}">
      <dgm:prSet/>
      <dgm:spPr/>
      <dgm:t>
        <a:bodyPr/>
        <a:lstStyle/>
        <a:p>
          <a:r>
            <a:rPr lang="ru-RU" smtClean="0"/>
            <a:t>IV рівень — інститут, консерваторія, академія, університет.</a:t>
          </a:r>
          <a:endParaRPr lang="ru-RU"/>
        </a:p>
      </dgm:t>
    </dgm:pt>
    <dgm:pt modelId="{EB07AAD1-35D8-4795-9156-DD82829E3621}" type="parTrans" cxnId="{734957F7-9A10-43FF-B048-E48A00EF1FEF}">
      <dgm:prSet/>
      <dgm:spPr/>
      <dgm:t>
        <a:bodyPr/>
        <a:lstStyle/>
        <a:p>
          <a:endParaRPr lang="ru-RU"/>
        </a:p>
      </dgm:t>
    </dgm:pt>
    <dgm:pt modelId="{C25EE971-7642-4750-9F19-ABF881CA2038}" type="sibTrans" cxnId="{734957F7-9A10-43FF-B048-E48A00EF1FEF}">
      <dgm:prSet/>
      <dgm:spPr/>
      <dgm:t>
        <a:bodyPr/>
        <a:lstStyle/>
        <a:p>
          <a:endParaRPr lang="ru-RU"/>
        </a:p>
      </dgm:t>
    </dgm:pt>
    <dgm:pt modelId="{55E650C3-8D7A-4DB5-9C58-CA05289E6AF0}" type="pres">
      <dgm:prSet presAssocID="{FF7A40BA-EA95-4A15-9DE1-14ABDDC0BCE3}" presName="Name0" presStyleCnt="0">
        <dgm:presLayoutVars>
          <dgm:dir/>
          <dgm:animLvl val="lvl"/>
          <dgm:resizeHandles val="exact"/>
        </dgm:presLayoutVars>
      </dgm:prSet>
      <dgm:spPr/>
    </dgm:pt>
    <dgm:pt modelId="{AC2545B3-D263-4453-9566-7BA64AB97BFB}" type="pres">
      <dgm:prSet presAssocID="{FBBB8F60-4C15-485C-B049-0C6DCA107A6E}" presName="Name8" presStyleCnt="0"/>
      <dgm:spPr/>
    </dgm:pt>
    <dgm:pt modelId="{DD99D9AE-7E97-4B5D-A0DB-3FC2550095DD}" type="pres">
      <dgm:prSet presAssocID="{FBBB8F60-4C15-485C-B049-0C6DCA107A6E}" presName="level" presStyleLbl="node1" presStyleIdx="0" presStyleCnt="5">
        <dgm:presLayoutVars>
          <dgm:chMax val="1"/>
          <dgm:bulletEnabled val="1"/>
        </dgm:presLayoutVars>
      </dgm:prSet>
      <dgm:spPr/>
      <dgm:t>
        <a:bodyPr/>
        <a:lstStyle/>
        <a:p>
          <a:endParaRPr lang="ru-RU"/>
        </a:p>
      </dgm:t>
    </dgm:pt>
    <dgm:pt modelId="{3C71430E-F78C-4D9E-93EE-B423FF28B63F}" type="pres">
      <dgm:prSet presAssocID="{FBBB8F60-4C15-485C-B049-0C6DCA107A6E}" presName="levelTx" presStyleLbl="revTx" presStyleIdx="0" presStyleCnt="0">
        <dgm:presLayoutVars>
          <dgm:chMax val="1"/>
          <dgm:bulletEnabled val="1"/>
        </dgm:presLayoutVars>
      </dgm:prSet>
      <dgm:spPr/>
      <dgm:t>
        <a:bodyPr/>
        <a:lstStyle/>
        <a:p>
          <a:endParaRPr lang="ru-RU"/>
        </a:p>
      </dgm:t>
    </dgm:pt>
    <dgm:pt modelId="{1A262DDD-92ED-4054-B8CD-10DD819E17D8}" type="pres">
      <dgm:prSet presAssocID="{D451CEF1-D2C8-470D-83C3-FAF13A582814}" presName="Name8" presStyleCnt="0"/>
      <dgm:spPr/>
    </dgm:pt>
    <dgm:pt modelId="{3B0BE4B2-01BB-4006-A816-96BDF033D792}" type="pres">
      <dgm:prSet presAssocID="{D451CEF1-D2C8-470D-83C3-FAF13A582814}" presName="level" presStyleLbl="node1" presStyleIdx="1" presStyleCnt="5">
        <dgm:presLayoutVars>
          <dgm:chMax val="1"/>
          <dgm:bulletEnabled val="1"/>
        </dgm:presLayoutVars>
      </dgm:prSet>
      <dgm:spPr/>
      <dgm:t>
        <a:bodyPr/>
        <a:lstStyle/>
        <a:p>
          <a:endParaRPr lang="ru-RU"/>
        </a:p>
      </dgm:t>
    </dgm:pt>
    <dgm:pt modelId="{DFB0F03D-C846-4114-A32B-80DE09AD2D6D}" type="pres">
      <dgm:prSet presAssocID="{D451CEF1-D2C8-470D-83C3-FAF13A582814}" presName="levelTx" presStyleLbl="revTx" presStyleIdx="0" presStyleCnt="0">
        <dgm:presLayoutVars>
          <dgm:chMax val="1"/>
          <dgm:bulletEnabled val="1"/>
        </dgm:presLayoutVars>
      </dgm:prSet>
      <dgm:spPr/>
      <dgm:t>
        <a:bodyPr/>
        <a:lstStyle/>
        <a:p>
          <a:endParaRPr lang="ru-RU"/>
        </a:p>
      </dgm:t>
    </dgm:pt>
    <dgm:pt modelId="{BA9DAF4D-E78A-44BC-A006-8015F9745085}" type="pres">
      <dgm:prSet presAssocID="{AF8C4A36-1340-49D3-BC0B-2842A054B1D1}" presName="Name8" presStyleCnt="0"/>
      <dgm:spPr/>
    </dgm:pt>
    <dgm:pt modelId="{8D7F5B66-B4E6-4207-9038-CB4EF41FF90F}" type="pres">
      <dgm:prSet presAssocID="{AF8C4A36-1340-49D3-BC0B-2842A054B1D1}" presName="level" presStyleLbl="node1" presStyleIdx="2" presStyleCnt="5">
        <dgm:presLayoutVars>
          <dgm:chMax val="1"/>
          <dgm:bulletEnabled val="1"/>
        </dgm:presLayoutVars>
      </dgm:prSet>
      <dgm:spPr/>
      <dgm:t>
        <a:bodyPr/>
        <a:lstStyle/>
        <a:p>
          <a:endParaRPr lang="ru-RU"/>
        </a:p>
      </dgm:t>
    </dgm:pt>
    <dgm:pt modelId="{FE5B5A30-3123-4DA0-BF16-7715F3BE6F92}" type="pres">
      <dgm:prSet presAssocID="{AF8C4A36-1340-49D3-BC0B-2842A054B1D1}" presName="levelTx" presStyleLbl="revTx" presStyleIdx="0" presStyleCnt="0">
        <dgm:presLayoutVars>
          <dgm:chMax val="1"/>
          <dgm:bulletEnabled val="1"/>
        </dgm:presLayoutVars>
      </dgm:prSet>
      <dgm:spPr/>
      <dgm:t>
        <a:bodyPr/>
        <a:lstStyle/>
        <a:p>
          <a:endParaRPr lang="ru-RU"/>
        </a:p>
      </dgm:t>
    </dgm:pt>
    <dgm:pt modelId="{9E20BDB5-A914-45DE-B00C-DD729AFD1C6C}" type="pres">
      <dgm:prSet presAssocID="{F9D0F41D-8EC7-4F0A-95D2-C9C3506B02DB}" presName="Name8" presStyleCnt="0"/>
      <dgm:spPr/>
    </dgm:pt>
    <dgm:pt modelId="{AD7A4C58-EB53-4D99-85D4-2A4FDE857653}" type="pres">
      <dgm:prSet presAssocID="{F9D0F41D-8EC7-4F0A-95D2-C9C3506B02DB}" presName="level" presStyleLbl="node1" presStyleIdx="3" presStyleCnt="5">
        <dgm:presLayoutVars>
          <dgm:chMax val="1"/>
          <dgm:bulletEnabled val="1"/>
        </dgm:presLayoutVars>
      </dgm:prSet>
      <dgm:spPr/>
      <dgm:t>
        <a:bodyPr/>
        <a:lstStyle/>
        <a:p>
          <a:endParaRPr lang="ru-RU"/>
        </a:p>
      </dgm:t>
    </dgm:pt>
    <dgm:pt modelId="{B468CFF1-14B4-47D9-8089-6273BCCD9CBE}" type="pres">
      <dgm:prSet presAssocID="{F9D0F41D-8EC7-4F0A-95D2-C9C3506B02DB}" presName="levelTx" presStyleLbl="revTx" presStyleIdx="0" presStyleCnt="0">
        <dgm:presLayoutVars>
          <dgm:chMax val="1"/>
          <dgm:bulletEnabled val="1"/>
        </dgm:presLayoutVars>
      </dgm:prSet>
      <dgm:spPr/>
      <dgm:t>
        <a:bodyPr/>
        <a:lstStyle/>
        <a:p>
          <a:endParaRPr lang="ru-RU"/>
        </a:p>
      </dgm:t>
    </dgm:pt>
    <dgm:pt modelId="{09F39D48-F1B9-4639-8C46-5D50E59E75CA}" type="pres">
      <dgm:prSet presAssocID="{5A618AE0-51C2-4598-A8A7-9C0FDD21CAA5}" presName="Name8" presStyleCnt="0"/>
      <dgm:spPr/>
    </dgm:pt>
    <dgm:pt modelId="{6E280331-7DD1-415A-BCC3-BE33832C6910}" type="pres">
      <dgm:prSet presAssocID="{5A618AE0-51C2-4598-A8A7-9C0FDD21CAA5}" presName="level" presStyleLbl="node1" presStyleIdx="4" presStyleCnt="5">
        <dgm:presLayoutVars>
          <dgm:chMax val="1"/>
          <dgm:bulletEnabled val="1"/>
        </dgm:presLayoutVars>
      </dgm:prSet>
      <dgm:spPr/>
      <dgm:t>
        <a:bodyPr/>
        <a:lstStyle/>
        <a:p>
          <a:endParaRPr lang="ru-RU"/>
        </a:p>
      </dgm:t>
    </dgm:pt>
    <dgm:pt modelId="{FF07DCB3-0833-4407-A6E9-8B97A81E8937}" type="pres">
      <dgm:prSet presAssocID="{5A618AE0-51C2-4598-A8A7-9C0FDD21CAA5}" presName="levelTx" presStyleLbl="revTx" presStyleIdx="0" presStyleCnt="0">
        <dgm:presLayoutVars>
          <dgm:chMax val="1"/>
          <dgm:bulletEnabled val="1"/>
        </dgm:presLayoutVars>
      </dgm:prSet>
      <dgm:spPr/>
      <dgm:t>
        <a:bodyPr/>
        <a:lstStyle/>
        <a:p>
          <a:endParaRPr lang="ru-RU"/>
        </a:p>
      </dgm:t>
    </dgm:pt>
  </dgm:ptLst>
  <dgm:cxnLst>
    <dgm:cxn modelId="{7F039998-FC41-40C5-B655-EA6BA77B5149}" type="presOf" srcId="{F9D0F41D-8EC7-4F0A-95D2-C9C3506B02DB}" destId="{B468CFF1-14B4-47D9-8089-6273BCCD9CBE}" srcOrd="1" destOrd="0" presId="urn:microsoft.com/office/officeart/2005/8/layout/pyramid1"/>
    <dgm:cxn modelId="{734957F7-9A10-43FF-B048-E48A00EF1FEF}" srcId="{FF7A40BA-EA95-4A15-9DE1-14ABDDC0BCE3}" destId="{D451CEF1-D2C8-470D-83C3-FAF13A582814}" srcOrd="1" destOrd="0" parTransId="{EB07AAD1-35D8-4795-9156-DD82829E3621}" sibTransId="{C25EE971-7642-4750-9F19-ABF881CA2038}"/>
    <dgm:cxn modelId="{B655339B-8AEF-4246-A41D-D6B22AC6F95C}" type="presOf" srcId="{D451CEF1-D2C8-470D-83C3-FAF13A582814}" destId="{DFB0F03D-C846-4114-A32B-80DE09AD2D6D}" srcOrd="1" destOrd="0" presId="urn:microsoft.com/office/officeart/2005/8/layout/pyramid1"/>
    <dgm:cxn modelId="{3352A073-E7B4-48A4-A4FD-1D567EC129C4}" type="presOf" srcId="{AF8C4A36-1340-49D3-BC0B-2842A054B1D1}" destId="{8D7F5B66-B4E6-4207-9038-CB4EF41FF90F}" srcOrd="0" destOrd="0" presId="urn:microsoft.com/office/officeart/2005/8/layout/pyramid1"/>
    <dgm:cxn modelId="{02303148-CE1B-4C97-B95F-D247D444D4D1}" type="presOf" srcId="{5A618AE0-51C2-4598-A8A7-9C0FDD21CAA5}" destId="{6E280331-7DD1-415A-BCC3-BE33832C6910}" srcOrd="0" destOrd="0" presId="urn:microsoft.com/office/officeart/2005/8/layout/pyramid1"/>
    <dgm:cxn modelId="{42633C93-E4E1-4DE3-8B70-E9C93EBC4C27}" srcId="{FF7A40BA-EA95-4A15-9DE1-14ABDDC0BCE3}" destId="{F9D0F41D-8EC7-4F0A-95D2-C9C3506B02DB}" srcOrd="3" destOrd="0" parTransId="{F0326E84-D837-4613-856C-938E7F0FA01D}" sibTransId="{096BC58C-AB2A-4908-8C0D-250AB664F118}"/>
    <dgm:cxn modelId="{728B48B5-EE4F-467F-ACE3-62C35A6C62A7}" type="presOf" srcId="{FBBB8F60-4C15-485C-B049-0C6DCA107A6E}" destId="{DD99D9AE-7E97-4B5D-A0DB-3FC2550095DD}" srcOrd="0" destOrd="0" presId="urn:microsoft.com/office/officeart/2005/8/layout/pyramid1"/>
    <dgm:cxn modelId="{A1BCD704-DF4B-45C9-BD17-5F52199300B2}" type="presOf" srcId="{5A618AE0-51C2-4598-A8A7-9C0FDD21CAA5}" destId="{FF07DCB3-0833-4407-A6E9-8B97A81E8937}" srcOrd="1" destOrd="0" presId="urn:microsoft.com/office/officeart/2005/8/layout/pyramid1"/>
    <dgm:cxn modelId="{674347D3-176F-4D21-AD66-E05432CDA9BC}" type="presOf" srcId="{F9D0F41D-8EC7-4F0A-95D2-C9C3506B02DB}" destId="{AD7A4C58-EB53-4D99-85D4-2A4FDE857653}" srcOrd="0" destOrd="0" presId="urn:microsoft.com/office/officeart/2005/8/layout/pyramid1"/>
    <dgm:cxn modelId="{89986C30-957F-4E4D-95C1-CDDC22955FAB}" type="presOf" srcId="{AF8C4A36-1340-49D3-BC0B-2842A054B1D1}" destId="{FE5B5A30-3123-4DA0-BF16-7715F3BE6F92}" srcOrd="1" destOrd="0" presId="urn:microsoft.com/office/officeart/2005/8/layout/pyramid1"/>
    <dgm:cxn modelId="{AEF81707-72E4-410C-A3C4-0448DCCFB84E}" type="presOf" srcId="{FBBB8F60-4C15-485C-B049-0C6DCA107A6E}" destId="{3C71430E-F78C-4D9E-93EE-B423FF28B63F}" srcOrd="1" destOrd="0" presId="urn:microsoft.com/office/officeart/2005/8/layout/pyramid1"/>
    <dgm:cxn modelId="{A0ACCA82-66FD-4220-813F-0EECCEEB8212}" srcId="{FF7A40BA-EA95-4A15-9DE1-14ABDDC0BCE3}" destId="{FBBB8F60-4C15-485C-B049-0C6DCA107A6E}" srcOrd="0" destOrd="0" parTransId="{62361FB2-C20B-42BC-83B9-82AB91818B89}" sibTransId="{7F5348FE-47A4-4A67-A7E2-CDDEC4B0A30E}"/>
    <dgm:cxn modelId="{70648444-8096-4858-9DCC-99C5DAE56647}" type="presOf" srcId="{FF7A40BA-EA95-4A15-9DE1-14ABDDC0BCE3}" destId="{55E650C3-8D7A-4DB5-9C58-CA05289E6AF0}" srcOrd="0" destOrd="0" presId="urn:microsoft.com/office/officeart/2005/8/layout/pyramid1"/>
    <dgm:cxn modelId="{D0004C5C-990A-4778-BCD5-B10B6DEC1422}" srcId="{FF7A40BA-EA95-4A15-9DE1-14ABDDC0BCE3}" destId="{5A618AE0-51C2-4598-A8A7-9C0FDD21CAA5}" srcOrd="4" destOrd="0" parTransId="{25EDBE35-CAF9-4543-B070-C7542B2AAA0A}" sibTransId="{E971D11A-74C9-4288-A155-CBC9BA1C008D}"/>
    <dgm:cxn modelId="{91AA3B7A-D276-418A-B307-EB9CA5B45253}" srcId="{FF7A40BA-EA95-4A15-9DE1-14ABDDC0BCE3}" destId="{AF8C4A36-1340-49D3-BC0B-2842A054B1D1}" srcOrd="2" destOrd="0" parTransId="{8C7D96A2-6E62-4D37-A8AD-62AB355FDF2D}" sibTransId="{5BB64A20-3DA3-4323-91B9-111B2DD8AF1F}"/>
    <dgm:cxn modelId="{1A17E997-406E-4794-906E-0F879C34722B}" type="presOf" srcId="{D451CEF1-D2C8-470D-83C3-FAF13A582814}" destId="{3B0BE4B2-01BB-4006-A816-96BDF033D792}" srcOrd="0" destOrd="0" presId="urn:microsoft.com/office/officeart/2005/8/layout/pyramid1"/>
    <dgm:cxn modelId="{E57C72D3-255C-40AD-A561-D3D8BB15C9BB}" type="presParOf" srcId="{55E650C3-8D7A-4DB5-9C58-CA05289E6AF0}" destId="{AC2545B3-D263-4453-9566-7BA64AB97BFB}" srcOrd="0" destOrd="0" presId="urn:microsoft.com/office/officeart/2005/8/layout/pyramid1"/>
    <dgm:cxn modelId="{936B3249-7791-4435-8096-AE46CB5FC3F7}" type="presParOf" srcId="{AC2545B3-D263-4453-9566-7BA64AB97BFB}" destId="{DD99D9AE-7E97-4B5D-A0DB-3FC2550095DD}" srcOrd="0" destOrd="0" presId="urn:microsoft.com/office/officeart/2005/8/layout/pyramid1"/>
    <dgm:cxn modelId="{1B3F10A3-D224-4D35-A6DA-16179B4D74DE}" type="presParOf" srcId="{AC2545B3-D263-4453-9566-7BA64AB97BFB}" destId="{3C71430E-F78C-4D9E-93EE-B423FF28B63F}" srcOrd="1" destOrd="0" presId="urn:microsoft.com/office/officeart/2005/8/layout/pyramid1"/>
    <dgm:cxn modelId="{B8408EBB-9372-4B85-A680-BC0A7B260542}" type="presParOf" srcId="{55E650C3-8D7A-4DB5-9C58-CA05289E6AF0}" destId="{1A262DDD-92ED-4054-B8CD-10DD819E17D8}" srcOrd="1" destOrd="0" presId="urn:microsoft.com/office/officeart/2005/8/layout/pyramid1"/>
    <dgm:cxn modelId="{ED777E19-4B49-48BD-B2F2-22FB2A3EA4D6}" type="presParOf" srcId="{1A262DDD-92ED-4054-B8CD-10DD819E17D8}" destId="{3B0BE4B2-01BB-4006-A816-96BDF033D792}" srcOrd="0" destOrd="0" presId="urn:microsoft.com/office/officeart/2005/8/layout/pyramid1"/>
    <dgm:cxn modelId="{43354BA0-A8F9-4C6D-8FCA-4BEBC15EC3EC}" type="presParOf" srcId="{1A262DDD-92ED-4054-B8CD-10DD819E17D8}" destId="{DFB0F03D-C846-4114-A32B-80DE09AD2D6D}" srcOrd="1" destOrd="0" presId="urn:microsoft.com/office/officeart/2005/8/layout/pyramid1"/>
    <dgm:cxn modelId="{82E01730-1CDC-4B40-BB44-29BA0A29A5C3}" type="presParOf" srcId="{55E650C3-8D7A-4DB5-9C58-CA05289E6AF0}" destId="{BA9DAF4D-E78A-44BC-A006-8015F9745085}" srcOrd="2" destOrd="0" presId="urn:microsoft.com/office/officeart/2005/8/layout/pyramid1"/>
    <dgm:cxn modelId="{0C60FB3C-FFF6-4AFF-B4A8-9D8FA29986BE}" type="presParOf" srcId="{BA9DAF4D-E78A-44BC-A006-8015F9745085}" destId="{8D7F5B66-B4E6-4207-9038-CB4EF41FF90F}" srcOrd="0" destOrd="0" presId="urn:microsoft.com/office/officeart/2005/8/layout/pyramid1"/>
    <dgm:cxn modelId="{691CA284-3AFB-4603-9F15-2C813532E66D}" type="presParOf" srcId="{BA9DAF4D-E78A-44BC-A006-8015F9745085}" destId="{FE5B5A30-3123-4DA0-BF16-7715F3BE6F92}" srcOrd="1" destOrd="0" presId="urn:microsoft.com/office/officeart/2005/8/layout/pyramid1"/>
    <dgm:cxn modelId="{71227310-966A-4D27-B8A1-46F558FE896D}" type="presParOf" srcId="{55E650C3-8D7A-4DB5-9C58-CA05289E6AF0}" destId="{9E20BDB5-A914-45DE-B00C-DD729AFD1C6C}" srcOrd="3" destOrd="0" presId="urn:microsoft.com/office/officeart/2005/8/layout/pyramid1"/>
    <dgm:cxn modelId="{551EE497-7F5C-44C8-830E-6BE8EC99CD82}" type="presParOf" srcId="{9E20BDB5-A914-45DE-B00C-DD729AFD1C6C}" destId="{AD7A4C58-EB53-4D99-85D4-2A4FDE857653}" srcOrd="0" destOrd="0" presId="urn:microsoft.com/office/officeart/2005/8/layout/pyramid1"/>
    <dgm:cxn modelId="{B21EE1AC-F4DD-41EF-AABA-10927123B23D}" type="presParOf" srcId="{9E20BDB5-A914-45DE-B00C-DD729AFD1C6C}" destId="{B468CFF1-14B4-47D9-8089-6273BCCD9CBE}" srcOrd="1" destOrd="0" presId="urn:microsoft.com/office/officeart/2005/8/layout/pyramid1"/>
    <dgm:cxn modelId="{495B4C98-4CD6-4935-87A0-217F27D2670F}" type="presParOf" srcId="{55E650C3-8D7A-4DB5-9C58-CA05289E6AF0}" destId="{09F39D48-F1B9-4639-8C46-5D50E59E75CA}" srcOrd="4" destOrd="0" presId="urn:microsoft.com/office/officeart/2005/8/layout/pyramid1"/>
    <dgm:cxn modelId="{D1BF6FE4-D630-4078-B68E-CFA5E49CF79D}" type="presParOf" srcId="{09F39D48-F1B9-4639-8C46-5D50E59E75CA}" destId="{6E280331-7DD1-415A-BCC3-BE33832C6910}" srcOrd="0" destOrd="0" presId="urn:microsoft.com/office/officeart/2005/8/layout/pyramid1"/>
    <dgm:cxn modelId="{4FAF739D-3520-4D7C-81B2-1B6D1FD600D6}" type="presParOf" srcId="{09F39D48-F1B9-4639-8C46-5D50E59E75CA}" destId="{FF07DCB3-0833-4407-A6E9-8B97A81E893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B131ED-4221-4A60-9988-CD7E18DC8EE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A044AFF9-F190-4A72-9319-74C2A493B2A0}">
      <dgm:prSet phldrT="[Текст]" custT="1"/>
      <dgm:spPr/>
      <dgm:t>
        <a:bodyPr/>
        <a:lstStyle/>
        <a:p>
          <a:r>
            <a:rPr lang="ru-RU" sz="1600" b="1" dirty="0" err="1" smtClean="0"/>
            <a:t>Університет</a:t>
          </a:r>
          <a:r>
            <a:rPr lang="ru-RU" sz="1600" b="1" dirty="0" smtClean="0"/>
            <a:t> </a:t>
          </a:r>
          <a:endParaRPr lang="ru-RU" sz="1600" b="1" dirty="0"/>
        </a:p>
      </dgm:t>
    </dgm:pt>
    <dgm:pt modelId="{5F97EE5B-B25F-46AB-931D-346226253F29}" type="parTrans" cxnId="{C1ECD68D-3878-4652-898F-F60A4BC89AC8}">
      <dgm:prSet/>
      <dgm:spPr/>
      <dgm:t>
        <a:bodyPr/>
        <a:lstStyle/>
        <a:p>
          <a:endParaRPr lang="ru-RU"/>
        </a:p>
      </dgm:t>
    </dgm:pt>
    <dgm:pt modelId="{5DFD53F6-11FD-4E93-8C7A-FF4186339075}" type="sibTrans" cxnId="{C1ECD68D-3878-4652-898F-F60A4BC89AC8}">
      <dgm:prSet/>
      <dgm:spPr/>
      <dgm:t>
        <a:bodyPr/>
        <a:lstStyle/>
        <a:p>
          <a:endParaRPr lang="ru-RU"/>
        </a:p>
      </dgm:t>
    </dgm:pt>
    <dgm:pt modelId="{7A530F70-B7F3-453C-91F0-A743C0FE1BD6}">
      <dgm:prSet phldrT="[Текст]" custT="1"/>
      <dgm:spPr/>
      <dgm:t>
        <a:bodyPr/>
        <a:lstStyle/>
        <a:p>
          <a:r>
            <a:rPr lang="ru-RU" sz="2000" b="1" dirty="0" err="1" smtClean="0"/>
            <a:t>Інститут</a:t>
          </a:r>
          <a:endParaRPr lang="ru-RU" sz="2000" b="1" dirty="0"/>
        </a:p>
      </dgm:t>
    </dgm:pt>
    <dgm:pt modelId="{B21959E1-3E71-4617-BD4A-2F55BC4272AE}" type="parTrans" cxnId="{072A4871-A4EC-4565-8788-326AEF99CFE4}">
      <dgm:prSet/>
      <dgm:spPr/>
      <dgm:t>
        <a:bodyPr/>
        <a:lstStyle/>
        <a:p>
          <a:endParaRPr lang="ru-RU"/>
        </a:p>
      </dgm:t>
    </dgm:pt>
    <dgm:pt modelId="{B23771AC-2BD6-498C-ABF0-785BF0FD11C5}" type="sibTrans" cxnId="{072A4871-A4EC-4565-8788-326AEF99CFE4}">
      <dgm:prSet/>
      <dgm:spPr/>
      <dgm:t>
        <a:bodyPr/>
        <a:lstStyle/>
        <a:p>
          <a:endParaRPr lang="ru-RU"/>
        </a:p>
      </dgm:t>
    </dgm:pt>
    <dgm:pt modelId="{E0C0FF11-96D8-41DE-A5B6-8CF1D0EB272B}">
      <dgm:prSet phldrT="[Текст]" custT="1"/>
      <dgm:spPr/>
      <dgm:t>
        <a:bodyPr/>
        <a:lstStyle/>
        <a:p>
          <a:r>
            <a:rPr lang="ru-RU" sz="2000" b="1" dirty="0" err="1" smtClean="0"/>
            <a:t>Технікум</a:t>
          </a:r>
          <a:endParaRPr lang="ru-RU" sz="2000" b="1" dirty="0"/>
        </a:p>
      </dgm:t>
    </dgm:pt>
    <dgm:pt modelId="{EA96611E-9AC4-443A-A3F4-E9257F26B3CC}" type="parTrans" cxnId="{B151BDB0-5350-49ED-B3FC-90E3EC171059}">
      <dgm:prSet/>
      <dgm:spPr/>
      <dgm:t>
        <a:bodyPr/>
        <a:lstStyle/>
        <a:p>
          <a:endParaRPr lang="ru-RU"/>
        </a:p>
      </dgm:t>
    </dgm:pt>
    <dgm:pt modelId="{25E84F22-5D57-4103-9804-4AE8B5373D4B}" type="sibTrans" cxnId="{B151BDB0-5350-49ED-B3FC-90E3EC171059}">
      <dgm:prSet/>
      <dgm:spPr/>
      <dgm:t>
        <a:bodyPr/>
        <a:lstStyle/>
        <a:p>
          <a:endParaRPr lang="ru-RU"/>
        </a:p>
      </dgm:t>
    </dgm:pt>
    <dgm:pt modelId="{9C9F74E9-0CA4-4A7B-AFFF-1EBEEDE8F899}">
      <dgm:prSet phldrT="[Текст]"/>
      <dgm:spPr/>
      <dgm:t>
        <a:bodyPr/>
        <a:lstStyle/>
        <a:p>
          <a:r>
            <a:rPr lang="ru-RU" b="1" dirty="0" err="1" smtClean="0"/>
            <a:t>Консерваторія</a:t>
          </a:r>
          <a:endParaRPr lang="ru-RU" b="1" dirty="0"/>
        </a:p>
      </dgm:t>
    </dgm:pt>
    <dgm:pt modelId="{F24CBEFE-F623-4E6D-B313-7B80714C2917}" type="parTrans" cxnId="{083DBF5A-C1C5-4010-9048-1E879E7F75F8}">
      <dgm:prSet/>
      <dgm:spPr/>
      <dgm:t>
        <a:bodyPr/>
        <a:lstStyle/>
        <a:p>
          <a:endParaRPr lang="ru-RU"/>
        </a:p>
      </dgm:t>
    </dgm:pt>
    <dgm:pt modelId="{A69917A1-28B0-443B-B4D3-449578FD750B}" type="sibTrans" cxnId="{083DBF5A-C1C5-4010-9048-1E879E7F75F8}">
      <dgm:prSet/>
      <dgm:spPr/>
      <dgm:t>
        <a:bodyPr/>
        <a:lstStyle/>
        <a:p>
          <a:endParaRPr lang="ru-RU"/>
        </a:p>
      </dgm:t>
    </dgm:pt>
    <dgm:pt modelId="{149B5B2F-5F72-40C6-87CE-CC99EAD7341C}">
      <dgm:prSet phldrT="[Текст]" custT="1"/>
      <dgm:spPr/>
      <dgm:t>
        <a:bodyPr/>
        <a:lstStyle/>
        <a:p>
          <a:r>
            <a:rPr lang="ru-RU" sz="2000" b="1" dirty="0" err="1" smtClean="0"/>
            <a:t>Академія</a:t>
          </a:r>
          <a:endParaRPr lang="ru-RU" sz="2000" b="1" dirty="0"/>
        </a:p>
      </dgm:t>
    </dgm:pt>
    <dgm:pt modelId="{34AC8E34-F55E-4939-A93A-D46F78EE00F5}" type="parTrans" cxnId="{6BFE2363-EF18-4780-B160-59BD1F22E224}">
      <dgm:prSet/>
      <dgm:spPr/>
      <dgm:t>
        <a:bodyPr/>
        <a:lstStyle/>
        <a:p>
          <a:endParaRPr lang="ru-RU"/>
        </a:p>
      </dgm:t>
    </dgm:pt>
    <dgm:pt modelId="{72E1C96E-F805-4512-9FF0-ADAB11CA2D85}" type="sibTrans" cxnId="{6BFE2363-EF18-4780-B160-59BD1F22E224}">
      <dgm:prSet/>
      <dgm:spPr/>
      <dgm:t>
        <a:bodyPr/>
        <a:lstStyle/>
        <a:p>
          <a:endParaRPr lang="ru-RU"/>
        </a:p>
      </dgm:t>
    </dgm:pt>
    <dgm:pt modelId="{4E1B04F1-E05E-4007-A1F0-8A59FED3312E}">
      <dgm:prSet custT="1"/>
      <dgm:spPr/>
      <dgm:t>
        <a:bodyPr/>
        <a:lstStyle/>
        <a:p>
          <a:r>
            <a:rPr lang="ru-RU" sz="2400" b="1" dirty="0" err="1" smtClean="0"/>
            <a:t>Коледж</a:t>
          </a:r>
          <a:endParaRPr lang="ru-RU" sz="2400" b="1" dirty="0"/>
        </a:p>
      </dgm:t>
    </dgm:pt>
    <dgm:pt modelId="{26759679-7F24-4F5D-A888-1E33DA0E3CBB}" type="parTrans" cxnId="{082772A2-66F1-4AB5-88B4-E08EF8636A76}">
      <dgm:prSet/>
      <dgm:spPr/>
      <dgm:t>
        <a:bodyPr/>
        <a:lstStyle/>
        <a:p>
          <a:endParaRPr lang="ru-RU"/>
        </a:p>
      </dgm:t>
    </dgm:pt>
    <dgm:pt modelId="{5C353769-7649-40AC-8F03-F7220C62826C}" type="sibTrans" cxnId="{082772A2-66F1-4AB5-88B4-E08EF8636A76}">
      <dgm:prSet/>
      <dgm:spPr/>
      <dgm:t>
        <a:bodyPr/>
        <a:lstStyle/>
        <a:p>
          <a:endParaRPr lang="ru-RU"/>
        </a:p>
      </dgm:t>
    </dgm:pt>
    <dgm:pt modelId="{323F2A21-3D5E-48A4-8290-C4A7341A117F}" type="pres">
      <dgm:prSet presAssocID="{3EB131ED-4221-4A60-9988-CD7E18DC8EE0}" presName="cycle" presStyleCnt="0">
        <dgm:presLayoutVars>
          <dgm:dir/>
          <dgm:resizeHandles val="exact"/>
        </dgm:presLayoutVars>
      </dgm:prSet>
      <dgm:spPr/>
      <dgm:t>
        <a:bodyPr/>
        <a:lstStyle/>
        <a:p>
          <a:endParaRPr lang="ru-RU"/>
        </a:p>
      </dgm:t>
    </dgm:pt>
    <dgm:pt modelId="{0A8ED42E-ABDD-411A-9B84-B7A69B1211ED}" type="pres">
      <dgm:prSet presAssocID="{A044AFF9-F190-4A72-9319-74C2A493B2A0}" presName="node" presStyleLbl="node1" presStyleIdx="0" presStyleCnt="6">
        <dgm:presLayoutVars>
          <dgm:bulletEnabled val="1"/>
        </dgm:presLayoutVars>
      </dgm:prSet>
      <dgm:spPr/>
      <dgm:t>
        <a:bodyPr/>
        <a:lstStyle/>
        <a:p>
          <a:endParaRPr lang="ru-RU"/>
        </a:p>
      </dgm:t>
    </dgm:pt>
    <dgm:pt modelId="{ACBE9758-49CB-4D40-BF55-0A6EA60B2EE7}" type="pres">
      <dgm:prSet presAssocID="{A044AFF9-F190-4A72-9319-74C2A493B2A0}" presName="spNode" presStyleCnt="0"/>
      <dgm:spPr/>
    </dgm:pt>
    <dgm:pt modelId="{0FF7346D-1704-4FB6-8DB3-196F9A5C3CEC}" type="pres">
      <dgm:prSet presAssocID="{5DFD53F6-11FD-4E93-8C7A-FF4186339075}" presName="sibTrans" presStyleLbl="sibTrans1D1" presStyleIdx="0" presStyleCnt="6"/>
      <dgm:spPr/>
      <dgm:t>
        <a:bodyPr/>
        <a:lstStyle/>
        <a:p>
          <a:endParaRPr lang="ru-RU"/>
        </a:p>
      </dgm:t>
    </dgm:pt>
    <dgm:pt modelId="{031A2612-7358-4A1E-A07C-A0C018F6D672}" type="pres">
      <dgm:prSet presAssocID="{7A530F70-B7F3-453C-91F0-A743C0FE1BD6}" presName="node" presStyleLbl="node1" presStyleIdx="1" presStyleCnt="6">
        <dgm:presLayoutVars>
          <dgm:bulletEnabled val="1"/>
        </dgm:presLayoutVars>
      </dgm:prSet>
      <dgm:spPr/>
      <dgm:t>
        <a:bodyPr/>
        <a:lstStyle/>
        <a:p>
          <a:endParaRPr lang="ru-RU"/>
        </a:p>
      </dgm:t>
    </dgm:pt>
    <dgm:pt modelId="{8CE47F87-2C47-4D57-B52A-2A543B0C2373}" type="pres">
      <dgm:prSet presAssocID="{7A530F70-B7F3-453C-91F0-A743C0FE1BD6}" presName="spNode" presStyleCnt="0"/>
      <dgm:spPr/>
    </dgm:pt>
    <dgm:pt modelId="{77511EC8-3D70-413C-B60D-CFDA646DD8E1}" type="pres">
      <dgm:prSet presAssocID="{B23771AC-2BD6-498C-ABF0-785BF0FD11C5}" presName="sibTrans" presStyleLbl="sibTrans1D1" presStyleIdx="1" presStyleCnt="6"/>
      <dgm:spPr/>
      <dgm:t>
        <a:bodyPr/>
        <a:lstStyle/>
        <a:p>
          <a:endParaRPr lang="ru-RU"/>
        </a:p>
      </dgm:t>
    </dgm:pt>
    <dgm:pt modelId="{2B5C7B66-D997-494D-B2BD-81578926BC9A}" type="pres">
      <dgm:prSet presAssocID="{4E1B04F1-E05E-4007-A1F0-8A59FED3312E}" presName="node" presStyleLbl="node1" presStyleIdx="2" presStyleCnt="6">
        <dgm:presLayoutVars>
          <dgm:bulletEnabled val="1"/>
        </dgm:presLayoutVars>
      </dgm:prSet>
      <dgm:spPr/>
      <dgm:t>
        <a:bodyPr/>
        <a:lstStyle/>
        <a:p>
          <a:endParaRPr lang="ru-RU"/>
        </a:p>
      </dgm:t>
    </dgm:pt>
    <dgm:pt modelId="{A80219DB-19C0-4FF8-A0D4-060A68E81370}" type="pres">
      <dgm:prSet presAssocID="{4E1B04F1-E05E-4007-A1F0-8A59FED3312E}" presName="spNode" presStyleCnt="0"/>
      <dgm:spPr/>
    </dgm:pt>
    <dgm:pt modelId="{FBF85CD3-F3FE-4C70-830E-1D131F6FE6B8}" type="pres">
      <dgm:prSet presAssocID="{5C353769-7649-40AC-8F03-F7220C62826C}" presName="sibTrans" presStyleLbl="sibTrans1D1" presStyleIdx="2" presStyleCnt="6"/>
      <dgm:spPr/>
      <dgm:t>
        <a:bodyPr/>
        <a:lstStyle/>
        <a:p>
          <a:endParaRPr lang="ru-RU"/>
        </a:p>
      </dgm:t>
    </dgm:pt>
    <dgm:pt modelId="{561319FD-D606-435F-BC3F-A9CFD2AFF655}" type="pres">
      <dgm:prSet presAssocID="{E0C0FF11-96D8-41DE-A5B6-8CF1D0EB272B}" presName="node" presStyleLbl="node1" presStyleIdx="3" presStyleCnt="6">
        <dgm:presLayoutVars>
          <dgm:bulletEnabled val="1"/>
        </dgm:presLayoutVars>
      </dgm:prSet>
      <dgm:spPr/>
      <dgm:t>
        <a:bodyPr/>
        <a:lstStyle/>
        <a:p>
          <a:endParaRPr lang="ru-RU"/>
        </a:p>
      </dgm:t>
    </dgm:pt>
    <dgm:pt modelId="{DE6C708E-BECC-42FE-B8DC-81FE17065961}" type="pres">
      <dgm:prSet presAssocID="{E0C0FF11-96D8-41DE-A5B6-8CF1D0EB272B}" presName="spNode" presStyleCnt="0"/>
      <dgm:spPr/>
    </dgm:pt>
    <dgm:pt modelId="{2E446BAE-62FF-4BE8-9087-0710FC697534}" type="pres">
      <dgm:prSet presAssocID="{25E84F22-5D57-4103-9804-4AE8B5373D4B}" presName="sibTrans" presStyleLbl="sibTrans1D1" presStyleIdx="3" presStyleCnt="6"/>
      <dgm:spPr/>
      <dgm:t>
        <a:bodyPr/>
        <a:lstStyle/>
        <a:p>
          <a:endParaRPr lang="ru-RU"/>
        </a:p>
      </dgm:t>
    </dgm:pt>
    <dgm:pt modelId="{F41D3142-80F7-405B-9D8C-F13BDE51D832}" type="pres">
      <dgm:prSet presAssocID="{9C9F74E9-0CA4-4A7B-AFFF-1EBEEDE8F899}" presName="node" presStyleLbl="node1" presStyleIdx="4" presStyleCnt="6">
        <dgm:presLayoutVars>
          <dgm:bulletEnabled val="1"/>
        </dgm:presLayoutVars>
      </dgm:prSet>
      <dgm:spPr/>
      <dgm:t>
        <a:bodyPr/>
        <a:lstStyle/>
        <a:p>
          <a:endParaRPr lang="ru-RU"/>
        </a:p>
      </dgm:t>
    </dgm:pt>
    <dgm:pt modelId="{BA6A6599-C15E-475D-AC68-8CB6C657B888}" type="pres">
      <dgm:prSet presAssocID="{9C9F74E9-0CA4-4A7B-AFFF-1EBEEDE8F899}" presName="spNode" presStyleCnt="0"/>
      <dgm:spPr/>
    </dgm:pt>
    <dgm:pt modelId="{2D07E676-533D-41C0-8586-B14BF754428E}" type="pres">
      <dgm:prSet presAssocID="{A69917A1-28B0-443B-B4D3-449578FD750B}" presName="sibTrans" presStyleLbl="sibTrans1D1" presStyleIdx="4" presStyleCnt="6"/>
      <dgm:spPr/>
      <dgm:t>
        <a:bodyPr/>
        <a:lstStyle/>
        <a:p>
          <a:endParaRPr lang="ru-RU"/>
        </a:p>
      </dgm:t>
    </dgm:pt>
    <dgm:pt modelId="{6412EDD7-DE48-4203-A02D-8C8D915ABAC5}" type="pres">
      <dgm:prSet presAssocID="{149B5B2F-5F72-40C6-87CE-CC99EAD7341C}" presName="node" presStyleLbl="node1" presStyleIdx="5" presStyleCnt="6">
        <dgm:presLayoutVars>
          <dgm:bulletEnabled val="1"/>
        </dgm:presLayoutVars>
      </dgm:prSet>
      <dgm:spPr/>
      <dgm:t>
        <a:bodyPr/>
        <a:lstStyle/>
        <a:p>
          <a:endParaRPr lang="ru-RU"/>
        </a:p>
      </dgm:t>
    </dgm:pt>
    <dgm:pt modelId="{5135B2B0-E82D-4A54-89B9-E1B78133458C}" type="pres">
      <dgm:prSet presAssocID="{149B5B2F-5F72-40C6-87CE-CC99EAD7341C}" presName="spNode" presStyleCnt="0"/>
      <dgm:spPr/>
    </dgm:pt>
    <dgm:pt modelId="{58472892-1650-4987-B606-AB5F7B8FE3D8}" type="pres">
      <dgm:prSet presAssocID="{72E1C96E-F805-4512-9FF0-ADAB11CA2D85}" presName="sibTrans" presStyleLbl="sibTrans1D1" presStyleIdx="5" presStyleCnt="6"/>
      <dgm:spPr/>
      <dgm:t>
        <a:bodyPr/>
        <a:lstStyle/>
        <a:p>
          <a:endParaRPr lang="ru-RU"/>
        </a:p>
      </dgm:t>
    </dgm:pt>
  </dgm:ptLst>
  <dgm:cxnLst>
    <dgm:cxn modelId="{6F980449-9A6E-443C-A2F7-20F863EC2165}" type="presOf" srcId="{A69917A1-28B0-443B-B4D3-449578FD750B}" destId="{2D07E676-533D-41C0-8586-B14BF754428E}" srcOrd="0" destOrd="0" presId="urn:microsoft.com/office/officeart/2005/8/layout/cycle6"/>
    <dgm:cxn modelId="{DE3343A1-1FAB-47DA-8227-1FD86E46303C}" type="presOf" srcId="{5DFD53F6-11FD-4E93-8C7A-FF4186339075}" destId="{0FF7346D-1704-4FB6-8DB3-196F9A5C3CEC}" srcOrd="0" destOrd="0" presId="urn:microsoft.com/office/officeart/2005/8/layout/cycle6"/>
    <dgm:cxn modelId="{358AD75B-D1F4-44E1-988A-2F3B355AFD1D}" type="presOf" srcId="{149B5B2F-5F72-40C6-87CE-CC99EAD7341C}" destId="{6412EDD7-DE48-4203-A02D-8C8D915ABAC5}" srcOrd="0" destOrd="0" presId="urn:microsoft.com/office/officeart/2005/8/layout/cycle6"/>
    <dgm:cxn modelId="{4F6EFB3B-1794-4B13-868C-AE8ECD779FFB}" type="presOf" srcId="{7A530F70-B7F3-453C-91F0-A743C0FE1BD6}" destId="{031A2612-7358-4A1E-A07C-A0C018F6D672}" srcOrd="0" destOrd="0" presId="urn:microsoft.com/office/officeart/2005/8/layout/cycle6"/>
    <dgm:cxn modelId="{6B42B5E9-6652-4DB0-9A2B-A55FD9BE02EC}" type="presOf" srcId="{25E84F22-5D57-4103-9804-4AE8B5373D4B}" destId="{2E446BAE-62FF-4BE8-9087-0710FC697534}" srcOrd="0" destOrd="0" presId="urn:microsoft.com/office/officeart/2005/8/layout/cycle6"/>
    <dgm:cxn modelId="{CC5108D9-89CF-469F-9820-24D830C4B9E7}" type="presOf" srcId="{4E1B04F1-E05E-4007-A1F0-8A59FED3312E}" destId="{2B5C7B66-D997-494D-B2BD-81578926BC9A}" srcOrd="0" destOrd="0" presId="urn:microsoft.com/office/officeart/2005/8/layout/cycle6"/>
    <dgm:cxn modelId="{F159B866-2727-4C2D-931D-F4D06C03F4E1}" type="presOf" srcId="{72E1C96E-F805-4512-9FF0-ADAB11CA2D85}" destId="{58472892-1650-4987-B606-AB5F7B8FE3D8}" srcOrd="0" destOrd="0" presId="urn:microsoft.com/office/officeart/2005/8/layout/cycle6"/>
    <dgm:cxn modelId="{C1ECD68D-3878-4652-898F-F60A4BC89AC8}" srcId="{3EB131ED-4221-4A60-9988-CD7E18DC8EE0}" destId="{A044AFF9-F190-4A72-9319-74C2A493B2A0}" srcOrd="0" destOrd="0" parTransId="{5F97EE5B-B25F-46AB-931D-346226253F29}" sibTransId="{5DFD53F6-11FD-4E93-8C7A-FF4186339075}"/>
    <dgm:cxn modelId="{6BFE2363-EF18-4780-B160-59BD1F22E224}" srcId="{3EB131ED-4221-4A60-9988-CD7E18DC8EE0}" destId="{149B5B2F-5F72-40C6-87CE-CC99EAD7341C}" srcOrd="5" destOrd="0" parTransId="{34AC8E34-F55E-4939-A93A-D46F78EE00F5}" sibTransId="{72E1C96E-F805-4512-9FF0-ADAB11CA2D85}"/>
    <dgm:cxn modelId="{083DBF5A-C1C5-4010-9048-1E879E7F75F8}" srcId="{3EB131ED-4221-4A60-9988-CD7E18DC8EE0}" destId="{9C9F74E9-0CA4-4A7B-AFFF-1EBEEDE8F899}" srcOrd="4" destOrd="0" parTransId="{F24CBEFE-F623-4E6D-B313-7B80714C2917}" sibTransId="{A69917A1-28B0-443B-B4D3-449578FD750B}"/>
    <dgm:cxn modelId="{70AA5C21-B9DD-4CF5-A22D-142CE1F83C37}" type="presOf" srcId="{5C353769-7649-40AC-8F03-F7220C62826C}" destId="{FBF85CD3-F3FE-4C70-830E-1D131F6FE6B8}" srcOrd="0" destOrd="0" presId="urn:microsoft.com/office/officeart/2005/8/layout/cycle6"/>
    <dgm:cxn modelId="{F557C4B3-AC08-4A5D-8E54-623B96B58A13}" type="presOf" srcId="{E0C0FF11-96D8-41DE-A5B6-8CF1D0EB272B}" destId="{561319FD-D606-435F-BC3F-A9CFD2AFF655}" srcOrd="0" destOrd="0" presId="urn:microsoft.com/office/officeart/2005/8/layout/cycle6"/>
    <dgm:cxn modelId="{082772A2-66F1-4AB5-88B4-E08EF8636A76}" srcId="{3EB131ED-4221-4A60-9988-CD7E18DC8EE0}" destId="{4E1B04F1-E05E-4007-A1F0-8A59FED3312E}" srcOrd="2" destOrd="0" parTransId="{26759679-7F24-4F5D-A888-1E33DA0E3CBB}" sibTransId="{5C353769-7649-40AC-8F03-F7220C62826C}"/>
    <dgm:cxn modelId="{A5DE59D1-EBD9-4BA7-BB1C-CC5C4CD96226}" type="presOf" srcId="{3EB131ED-4221-4A60-9988-CD7E18DC8EE0}" destId="{323F2A21-3D5E-48A4-8290-C4A7341A117F}" srcOrd="0" destOrd="0" presId="urn:microsoft.com/office/officeart/2005/8/layout/cycle6"/>
    <dgm:cxn modelId="{FC1A65FC-0845-4563-825C-61A29C945B1C}" type="presOf" srcId="{9C9F74E9-0CA4-4A7B-AFFF-1EBEEDE8F899}" destId="{F41D3142-80F7-405B-9D8C-F13BDE51D832}" srcOrd="0" destOrd="0" presId="urn:microsoft.com/office/officeart/2005/8/layout/cycle6"/>
    <dgm:cxn modelId="{2F43C1B7-ED8C-48AF-AA52-A1C2597A5996}" type="presOf" srcId="{B23771AC-2BD6-498C-ABF0-785BF0FD11C5}" destId="{77511EC8-3D70-413C-B60D-CFDA646DD8E1}" srcOrd="0" destOrd="0" presId="urn:microsoft.com/office/officeart/2005/8/layout/cycle6"/>
    <dgm:cxn modelId="{072A4871-A4EC-4565-8788-326AEF99CFE4}" srcId="{3EB131ED-4221-4A60-9988-CD7E18DC8EE0}" destId="{7A530F70-B7F3-453C-91F0-A743C0FE1BD6}" srcOrd="1" destOrd="0" parTransId="{B21959E1-3E71-4617-BD4A-2F55BC4272AE}" sibTransId="{B23771AC-2BD6-498C-ABF0-785BF0FD11C5}"/>
    <dgm:cxn modelId="{B151BDB0-5350-49ED-B3FC-90E3EC171059}" srcId="{3EB131ED-4221-4A60-9988-CD7E18DC8EE0}" destId="{E0C0FF11-96D8-41DE-A5B6-8CF1D0EB272B}" srcOrd="3" destOrd="0" parTransId="{EA96611E-9AC4-443A-A3F4-E9257F26B3CC}" sibTransId="{25E84F22-5D57-4103-9804-4AE8B5373D4B}"/>
    <dgm:cxn modelId="{0C7C1F84-1008-4CAD-A679-287C221EA517}" type="presOf" srcId="{A044AFF9-F190-4A72-9319-74C2A493B2A0}" destId="{0A8ED42E-ABDD-411A-9B84-B7A69B1211ED}" srcOrd="0" destOrd="0" presId="urn:microsoft.com/office/officeart/2005/8/layout/cycle6"/>
    <dgm:cxn modelId="{CFD0E2B0-47C8-4E02-8B35-E4F61D04D3E4}" type="presParOf" srcId="{323F2A21-3D5E-48A4-8290-C4A7341A117F}" destId="{0A8ED42E-ABDD-411A-9B84-B7A69B1211ED}" srcOrd="0" destOrd="0" presId="urn:microsoft.com/office/officeart/2005/8/layout/cycle6"/>
    <dgm:cxn modelId="{9F141EC4-4ECB-4FCE-873F-35B02277493C}" type="presParOf" srcId="{323F2A21-3D5E-48A4-8290-C4A7341A117F}" destId="{ACBE9758-49CB-4D40-BF55-0A6EA60B2EE7}" srcOrd="1" destOrd="0" presId="urn:microsoft.com/office/officeart/2005/8/layout/cycle6"/>
    <dgm:cxn modelId="{65D3A970-29C5-4994-88D6-ED78D392D2D7}" type="presParOf" srcId="{323F2A21-3D5E-48A4-8290-C4A7341A117F}" destId="{0FF7346D-1704-4FB6-8DB3-196F9A5C3CEC}" srcOrd="2" destOrd="0" presId="urn:microsoft.com/office/officeart/2005/8/layout/cycle6"/>
    <dgm:cxn modelId="{B482CE5C-E431-4BA9-9895-6BD20D6F69B8}" type="presParOf" srcId="{323F2A21-3D5E-48A4-8290-C4A7341A117F}" destId="{031A2612-7358-4A1E-A07C-A0C018F6D672}" srcOrd="3" destOrd="0" presId="urn:microsoft.com/office/officeart/2005/8/layout/cycle6"/>
    <dgm:cxn modelId="{3264D145-62CB-47D7-9CB3-92F609136D70}" type="presParOf" srcId="{323F2A21-3D5E-48A4-8290-C4A7341A117F}" destId="{8CE47F87-2C47-4D57-B52A-2A543B0C2373}" srcOrd="4" destOrd="0" presId="urn:microsoft.com/office/officeart/2005/8/layout/cycle6"/>
    <dgm:cxn modelId="{4818617A-B61B-49CA-902A-8A60FA0D3DE7}" type="presParOf" srcId="{323F2A21-3D5E-48A4-8290-C4A7341A117F}" destId="{77511EC8-3D70-413C-B60D-CFDA646DD8E1}" srcOrd="5" destOrd="0" presId="urn:microsoft.com/office/officeart/2005/8/layout/cycle6"/>
    <dgm:cxn modelId="{FA192ABF-54D8-4376-85F4-67FF8FBC0999}" type="presParOf" srcId="{323F2A21-3D5E-48A4-8290-C4A7341A117F}" destId="{2B5C7B66-D997-494D-B2BD-81578926BC9A}" srcOrd="6" destOrd="0" presId="urn:microsoft.com/office/officeart/2005/8/layout/cycle6"/>
    <dgm:cxn modelId="{AE40A2A5-B32B-455B-9AA6-A25FDE3B7316}" type="presParOf" srcId="{323F2A21-3D5E-48A4-8290-C4A7341A117F}" destId="{A80219DB-19C0-4FF8-A0D4-060A68E81370}" srcOrd="7" destOrd="0" presId="urn:microsoft.com/office/officeart/2005/8/layout/cycle6"/>
    <dgm:cxn modelId="{23D84641-7D19-4223-9B0D-1C0BC8FC97D2}" type="presParOf" srcId="{323F2A21-3D5E-48A4-8290-C4A7341A117F}" destId="{FBF85CD3-F3FE-4C70-830E-1D131F6FE6B8}" srcOrd="8" destOrd="0" presId="urn:microsoft.com/office/officeart/2005/8/layout/cycle6"/>
    <dgm:cxn modelId="{2B5B22E0-08F4-4D16-A5DB-CB8B07B2980A}" type="presParOf" srcId="{323F2A21-3D5E-48A4-8290-C4A7341A117F}" destId="{561319FD-D606-435F-BC3F-A9CFD2AFF655}" srcOrd="9" destOrd="0" presId="urn:microsoft.com/office/officeart/2005/8/layout/cycle6"/>
    <dgm:cxn modelId="{F6E9CD54-9703-4287-B95A-E257591F56BE}" type="presParOf" srcId="{323F2A21-3D5E-48A4-8290-C4A7341A117F}" destId="{DE6C708E-BECC-42FE-B8DC-81FE17065961}" srcOrd="10" destOrd="0" presId="urn:microsoft.com/office/officeart/2005/8/layout/cycle6"/>
    <dgm:cxn modelId="{5207FA69-8BE3-46E1-B663-9B4C7024C36D}" type="presParOf" srcId="{323F2A21-3D5E-48A4-8290-C4A7341A117F}" destId="{2E446BAE-62FF-4BE8-9087-0710FC697534}" srcOrd="11" destOrd="0" presId="urn:microsoft.com/office/officeart/2005/8/layout/cycle6"/>
    <dgm:cxn modelId="{2B506ACE-6C9A-402B-9A94-8B2204C7B9A7}" type="presParOf" srcId="{323F2A21-3D5E-48A4-8290-C4A7341A117F}" destId="{F41D3142-80F7-405B-9D8C-F13BDE51D832}" srcOrd="12" destOrd="0" presId="urn:microsoft.com/office/officeart/2005/8/layout/cycle6"/>
    <dgm:cxn modelId="{41DF8955-5198-4BC5-AD4E-B72BE0C3B15F}" type="presParOf" srcId="{323F2A21-3D5E-48A4-8290-C4A7341A117F}" destId="{BA6A6599-C15E-475D-AC68-8CB6C657B888}" srcOrd="13" destOrd="0" presId="urn:microsoft.com/office/officeart/2005/8/layout/cycle6"/>
    <dgm:cxn modelId="{3637A111-FAE6-4E04-9A42-BB666348596E}" type="presParOf" srcId="{323F2A21-3D5E-48A4-8290-C4A7341A117F}" destId="{2D07E676-533D-41C0-8586-B14BF754428E}" srcOrd="14" destOrd="0" presId="urn:microsoft.com/office/officeart/2005/8/layout/cycle6"/>
    <dgm:cxn modelId="{E2909728-F620-48DD-B4F6-BEDF1E01EEAF}" type="presParOf" srcId="{323F2A21-3D5E-48A4-8290-C4A7341A117F}" destId="{6412EDD7-DE48-4203-A02D-8C8D915ABAC5}" srcOrd="15" destOrd="0" presId="urn:microsoft.com/office/officeart/2005/8/layout/cycle6"/>
    <dgm:cxn modelId="{7BDEDD3B-EF56-42BA-B787-7E77E5B6CE57}" type="presParOf" srcId="{323F2A21-3D5E-48A4-8290-C4A7341A117F}" destId="{5135B2B0-E82D-4A54-89B9-E1B78133458C}" srcOrd="16" destOrd="0" presId="urn:microsoft.com/office/officeart/2005/8/layout/cycle6"/>
    <dgm:cxn modelId="{E39290F7-BEE5-478C-B264-3F54042B7021}" type="presParOf" srcId="{323F2A21-3D5E-48A4-8290-C4A7341A117F}" destId="{58472892-1650-4987-B606-AB5F7B8FE3D8}"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5DA467-8968-4825-92ED-6F0070C90466}" type="doc">
      <dgm:prSet loTypeId="urn:microsoft.com/office/officeart/2005/8/layout/arrow6" loCatId="process" qsTypeId="urn:microsoft.com/office/officeart/2005/8/quickstyle/3d4" qsCatId="3D" csTypeId="urn:microsoft.com/office/officeart/2005/8/colors/accent1_2" csCatId="accent1" phldr="1"/>
      <dgm:spPr/>
      <dgm:t>
        <a:bodyPr/>
        <a:lstStyle/>
        <a:p>
          <a:endParaRPr lang="ru-RU"/>
        </a:p>
      </dgm:t>
    </dgm:pt>
    <dgm:pt modelId="{961FE0FC-EF0F-403A-99C1-014E570E450F}">
      <dgm:prSet phldrT="[Текст]"/>
      <dgm:spPr/>
      <dgm:t>
        <a:bodyPr/>
        <a:lstStyle/>
        <a:p>
          <a:r>
            <a:rPr lang="ru-RU" dirty="0" err="1" smtClean="0"/>
            <a:t>Екстернат</a:t>
          </a:r>
          <a:endParaRPr lang="ru-RU" dirty="0"/>
        </a:p>
      </dgm:t>
    </dgm:pt>
    <dgm:pt modelId="{E101F376-3323-4EA9-9B29-74FEB31C7EBF}" type="parTrans" cxnId="{B6938907-937D-401D-8AF2-06C893F542F0}">
      <dgm:prSet/>
      <dgm:spPr/>
      <dgm:t>
        <a:bodyPr/>
        <a:lstStyle/>
        <a:p>
          <a:endParaRPr lang="ru-RU"/>
        </a:p>
      </dgm:t>
    </dgm:pt>
    <dgm:pt modelId="{1374836D-645E-4EE6-BBD7-B6532788851A}" type="sibTrans" cxnId="{B6938907-937D-401D-8AF2-06C893F542F0}">
      <dgm:prSet/>
      <dgm:spPr/>
      <dgm:t>
        <a:bodyPr/>
        <a:lstStyle/>
        <a:p>
          <a:endParaRPr lang="ru-RU"/>
        </a:p>
      </dgm:t>
    </dgm:pt>
    <dgm:pt modelId="{72902734-F770-4B70-B903-667B4646A8A3}">
      <dgm:prSet phldrT="[Текст]"/>
      <dgm:spPr/>
      <dgm:t>
        <a:bodyPr/>
        <a:lstStyle/>
        <a:p>
          <a:r>
            <a:rPr lang="ru-RU" dirty="0" err="1" smtClean="0"/>
            <a:t>Дистанційне</a:t>
          </a:r>
          <a:r>
            <a:rPr lang="ru-RU" dirty="0" smtClean="0"/>
            <a:t> </a:t>
          </a:r>
          <a:r>
            <a:rPr lang="ru-RU" dirty="0" err="1" smtClean="0"/>
            <a:t>навчання</a:t>
          </a:r>
          <a:endParaRPr lang="ru-RU" dirty="0"/>
        </a:p>
      </dgm:t>
    </dgm:pt>
    <dgm:pt modelId="{E5F2176B-C0BB-465C-8513-BF5EBAC2BCE0}" type="parTrans" cxnId="{B0E6F7AE-EB94-4401-9346-31F5E719E15C}">
      <dgm:prSet/>
      <dgm:spPr/>
      <dgm:t>
        <a:bodyPr/>
        <a:lstStyle/>
        <a:p>
          <a:endParaRPr lang="ru-RU"/>
        </a:p>
      </dgm:t>
    </dgm:pt>
    <dgm:pt modelId="{6053E3E2-E6A3-4ACB-9E95-B9C6A58C547B}" type="sibTrans" cxnId="{B0E6F7AE-EB94-4401-9346-31F5E719E15C}">
      <dgm:prSet/>
      <dgm:spPr/>
      <dgm:t>
        <a:bodyPr/>
        <a:lstStyle/>
        <a:p>
          <a:endParaRPr lang="ru-RU"/>
        </a:p>
      </dgm:t>
    </dgm:pt>
    <dgm:pt modelId="{504A3F69-EB70-41DB-83B1-5466B8773CA5}" type="pres">
      <dgm:prSet presAssocID="{965DA467-8968-4825-92ED-6F0070C90466}" presName="compositeShape" presStyleCnt="0">
        <dgm:presLayoutVars>
          <dgm:chMax val="2"/>
          <dgm:dir/>
          <dgm:resizeHandles val="exact"/>
        </dgm:presLayoutVars>
      </dgm:prSet>
      <dgm:spPr/>
      <dgm:t>
        <a:bodyPr/>
        <a:lstStyle/>
        <a:p>
          <a:endParaRPr lang="ru-RU"/>
        </a:p>
      </dgm:t>
    </dgm:pt>
    <dgm:pt modelId="{3A2A593E-1FCD-4FF2-A8FF-78E04E098C60}" type="pres">
      <dgm:prSet presAssocID="{965DA467-8968-4825-92ED-6F0070C90466}" presName="ribbon" presStyleLbl="node1" presStyleIdx="0" presStyleCnt="1"/>
      <dgm:spPr/>
    </dgm:pt>
    <dgm:pt modelId="{7540E65F-F84E-4403-A143-F8540A23524F}" type="pres">
      <dgm:prSet presAssocID="{965DA467-8968-4825-92ED-6F0070C90466}" presName="leftArrowText" presStyleLbl="node1" presStyleIdx="0" presStyleCnt="1">
        <dgm:presLayoutVars>
          <dgm:chMax val="0"/>
          <dgm:bulletEnabled val="1"/>
        </dgm:presLayoutVars>
      </dgm:prSet>
      <dgm:spPr/>
      <dgm:t>
        <a:bodyPr/>
        <a:lstStyle/>
        <a:p>
          <a:endParaRPr lang="ru-RU"/>
        </a:p>
      </dgm:t>
    </dgm:pt>
    <dgm:pt modelId="{22828912-F746-43BA-ABBF-8DCCB3A05831}" type="pres">
      <dgm:prSet presAssocID="{965DA467-8968-4825-92ED-6F0070C90466}" presName="rightArrowText" presStyleLbl="node1" presStyleIdx="0" presStyleCnt="1">
        <dgm:presLayoutVars>
          <dgm:chMax val="0"/>
          <dgm:bulletEnabled val="1"/>
        </dgm:presLayoutVars>
      </dgm:prSet>
      <dgm:spPr/>
      <dgm:t>
        <a:bodyPr/>
        <a:lstStyle/>
        <a:p>
          <a:endParaRPr lang="ru-RU"/>
        </a:p>
      </dgm:t>
    </dgm:pt>
  </dgm:ptLst>
  <dgm:cxnLst>
    <dgm:cxn modelId="{6F1EB777-6AD9-4762-B24E-B285E590B813}" type="presOf" srcId="{72902734-F770-4B70-B903-667B4646A8A3}" destId="{22828912-F746-43BA-ABBF-8DCCB3A05831}" srcOrd="0" destOrd="0" presId="urn:microsoft.com/office/officeart/2005/8/layout/arrow6"/>
    <dgm:cxn modelId="{B6938907-937D-401D-8AF2-06C893F542F0}" srcId="{965DA467-8968-4825-92ED-6F0070C90466}" destId="{961FE0FC-EF0F-403A-99C1-014E570E450F}" srcOrd="0" destOrd="0" parTransId="{E101F376-3323-4EA9-9B29-74FEB31C7EBF}" sibTransId="{1374836D-645E-4EE6-BBD7-B6532788851A}"/>
    <dgm:cxn modelId="{B0E6F7AE-EB94-4401-9346-31F5E719E15C}" srcId="{965DA467-8968-4825-92ED-6F0070C90466}" destId="{72902734-F770-4B70-B903-667B4646A8A3}" srcOrd="1" destOrd="0" parTransId="{E5F2176B-C0BB-465C-8513-BF5EBAC2BCE0}" sibTransId="{6053E3E2-E6A3-4ACB-9E95-B9C6A58C547B}"/>
    <dgm:cxn modelId="{BD81BD70-C57F-4295-8779-C270C02D37FD}" type="presOf" srcId="{965DA467-8968-4825-92ED-6F0070C90466}" destId="{504A3F69-EB70-41DB-83B1-5466B8773CA5}" srcOrd="0" destOrd="0" presId="urn:microsoft.com/office/officeart/2005/8/layout/arrow6"/>
    <dgm:cxn modelId="{930FCACC-BCEC-4EA0-8E4B-063908DD0AB4}" type="presOf" srcId="{961FE0FC-EF0F-403A-99C1-014E570E450F}" destId="{7540E65F-F84E-4403-A143-F8540A23524F}" srcOrd="0" destOrd="0" presId="urn:microsoft.com/office/officeart/2005/8/layout/arrow6"/>
    <dgm:cxn modelId="{3458AE23-522F-457E-9C3E-543F53D57680}" type="presParOf" srcId="{504A3F69-EB70-41DB-83B1-5466B8773CA5}" destId="{3A2A593E-1FCD-4FF2-A8FF-78E04E098C60}" srcOrd="0" destOrd="0" presId="urn:microsoft.com/office/officeart/2005/8/layout/arrow6"/>
    <dgm:cxn modelId="{ACF8103C-DBC5-4404-9AA3-BFDFD2AE9DA8}" type="presParOf" srcId="{504A3F69-EB70-41DB-83B1-5466B8773CA5}" destId="{7540E65F-F84E-4403-A143-F8540A23524F}" srcOrd="1" destOrd="0" presId="urn:microsoft.com/office/officeart/2005/8/layout/arrow6"/>
    <dgm:cxn modelId="{4A17125F-8A5D-4F38-8B28-30B38110DDA5}" type="presParOf" srcId="{504A3F69-EB70-41DB-83B1-5466B8773CA5}" destId="{22828912-F746-43BA-ABBF-8DCCB3A05831}"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45E453-6352-4C2B-81A4-5B937DDCB33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0120E475-BBCE-435B-A6C9-9BF8D76146B5}">
      <dgm:prSet phldrT="[Текст]"/>
      <dgm:spPr/>
      <dgm:t>
        <a:bodyPr/>
        <a:lstStyle/>
        <a:p>
          <a:r>
            <a:rPr lang="ru-RU" dirty="0" err="1" smtClean="0"/>
            <a:t>Очна</a:t>
          </a:r>
          <a:endParaRPr lang="ru-RU" dirty="0" smtClean="0"/>
        </a:p>
        <a:p>
          <a:r>
            <a:rPr lang="ru-RU" dirty="0" smtClean="0"/>
            <a:t>форма</a:t>
          </a:r>
          <a:endParaRPr lang="ru-RU" dirty="0"/>
        </a:p>
      </dgm:t>
    </dgm:pt>
    <dgm:pt modelId="{E7873748-6B9F-4D95-89E6-B1151574E341}" type="parTrans" cxnId="{65EE77F3-423A-43C1-A01E-A0E183A9614E}">
      <dgm:prSet/>
      <dgm:spPr/>
      <dgm:t>
        <a:bodyPr/>
        <a:lstStyle/>
        <a:p>
          <a:endParaRPr lang="ru-RU"/>
        </a:p>
      </dgm:t>
    </dgm:pt>
    <dgm:pt modelId="{9C27C1CE-7824-441D-ACC6-6AA50034872F}" type="sibTrans" cxnId="{65EE77F3-423A-43C1-A01E-A0E183A9614E}">
      <dgm:prSet/>
      <dgm:spPr/>
      <dgm:t>
        <a:bodyPr/>
        <a:lstStyle/>
        <a:p>
          <a:endParaRPr lang="ru-RU"/>
        </a:p>
      </dgm:t>
    </dgm:pt>
    <dgm:pt modelId="{7944D1B1-9417-48C0-BBBA-F530142539A5}">
      <dgm:prSet phldrT="[Текст]"/>
      <dgm:spPr/>
      <dgm:t>
        <a:bodyPr/>
        <a:lstStyle/>
        <a:p>
          <a:r>
            <a:rPr lang="ru-RU" dirty="0" smtClean="0"/>
            <a:t>Очно-</a:t>
          </a:r>
          <a:r>
            <a:rPr lang="ru-RU" dirty="0" err="1" smtClean="0"/>
            <a:t>заочна</a:t>
          </a:r>
          <a:r>
            <a:rPr lang="ru-RU" dirty="0" smtClean="0"/>
            <a:t> (</a:t>
          </a:r>
          <a:r>
            <a:rPr lang="ru-RU" dirty="0" err="1" smtClean="0"/>
            <a:t>вечірня</a:t>
          </a:r>
          <a:r>
            <a:rPr lang="ru-RU" dirty="0" smtClean="0"/>
            <a:t>)</a:t>
          </a:r>
          <a:endParaRPr lang="ru-RU" dirty="0"/>
        </a:p>
      </dgm:t>
    </dgm:pt>
    <dgm:pt modelId="{F6F164BF-9716-478F-B0F2-E51236C92289}" type="parTrans" cxnId="{74636E4F-56F8-4A69-BEC3-FD95CC5AC01B}">
      <dgm:prSet/>
      <dgm:spPr/>
      <dgm:t>
        <a:bodyPr/>
        <a:lstStyle/>
        <a:p>
          <a:endParaRPr lang="ru-RU"/>
        </a:p>
      </dgm:t>
    </dgm:pt>
    <dgm:pt modelId="{03FE5D86-F58E-43B1-920C-7B378604961B}" type="sibTrans" cxnId="{74636E4F-56F8-4A69-BEC3-FD95CC5AC01B}">
      <dgm:prSet/>
      <dgm:spPr/>
      <dgm:t>
        <a:bodyPr/>
        <a:lstStyle/>
        <a:p>
          <a:endParaRPr lang="ru-RU"/>
        </a:p>
      </dgm:t>
    </dgm:pt>
    <dgm:pt modelId="{CDF07907-4FAF-4E88-A886-BC7E267115F4}">
      <dgm:prSet phldrT="[Текст]"/>
      <dgm:spPr/>
      <dgm:t>
        <a:bodyPr/>
        <a:lstStyle/>
        <a:p>
          <a:r>
            <a:rPr lang="ru-RU" dirty="0" err="1" smtClean="0"/>
            <a:t>Заочна</a:t>
          </a:r>
          <a:endParaRPr lang="ru-RU" dirty="0" smtClean="0"/>
        </a:p>
        <a:p>
          <a:r>
            <a:rPr lang="ru-RU" dirty="0" smtClean="0"/>
            <a:t>форма</a:t>
          </a:r>
          <a:endParaRPr lang="ru-RU" dirty="0"/>
        </a:p>
      </dgm:t>
    </dgm:pt>
    <dgm:pt modelId="{2B0E750F-EC19-4672-B3BB-B2DB64ED3458}" type="parTrans" cxnId="{CAFD420C-4CF4-4A3A-AEF3-E6CB7FFDDDD6}">
      <dgm:prSet/>
      <dgm:spPr/>
      <dgm:t>
        <a:bodyPr/>
        <a:lstStyle/>
        <a:p>
          <a:endParaRPr lang="ru-RU"/>
        </a:p>
      </dgm:t>
    </dgm:pt>
    <dgm:pt modelId="{16DA57DD-C3A3-4F65-ACD7-EE13BACD7AD7}" type="sibTrans" cxnId="{CAFD420C-4CF4-4A3A-AEF3-E6CB7FFDDDD6}">
      <dgm:prSet/>
      <dgm:spPr/>
      <dgm:t>
        <a:bodyPr/>
        <a:lstStyle/>
        <a:p>
          <a:endParaRPr lang="ru-RU"/>
        </a:p>
      </dgm:t>
    </dgm:pt>
    <dgm:pt modelId="{02FBDDCA-642B-44BD-BA63-681EC25EB816}" type="pres">
      <dgm:prSet presAssocID="{4E45E453-6352-4C2B-81A4-5B937DDCB335}" presName="Name0" presStyleCnt="0">
        <dgm:presLayoutVars>
          <dgm:dir/>
          <dgm:resizeHandles val="exact"/>
        </dgm:presLayoutVars>
      </dgm:prSet>
      <dgm:spPr/>
      <dgm:t>
        <a:bodyPr/>
        <a:lstStyle/>
        <a:p>
          <a:endParaRPr lang="ru-RU"/>
        </a:p>
      </dgm:t>
    </dgm:pt>
    <dgm:pt modelId="{DF2B0A18-9DEF-4DC9-AA68-9F254109526E}" type="pres">
      <dgm:prSet presAssocID="{0120E475-BBCE-435B-A6C9-9BF8D76146B5}" presName="Name5" presStyleLbl="vennNode1" presStyleIdx="0" presStyleCnt="3">
        <dgm:presLayoutVars>
          <dgm:bulletEnabled val="1"/>
        </dgm:presLayoutVars>
      </dgm:prSet>
      <dgm:spPr/>
      <dgm:t>
        <a:bodyPr/>
        <a:lstStyle/>
        <a:p>
          <a:endParaRPr lang="ru-RU"/>
        </a:p>
      </dgm:t>
    </dgm:pt>
    <dgm:pt modelId="{3ED2CCC5-5DE3-4C13-B2C9-52660986F88B}" type="pres">
      <dgm:prSet presAssocID="{9C27C1CE-7824-441D-ACC6-6AA50034872F}" presName="space" presStyleCnt="0"/>
      <dgm:spPr/>
    </dgm:pt>
    <dgm:pt modelId="{DC0AB52C-8069-47CA-A591-C4639EDC6DD8}" type="pres">
      <dgm:prSet presAssocID="{7944D1B1-9417-48C0-BBBA-F530142539A5}" presName="Name5" presStyleLbl="vennNode1" presStyleIdx="1" presStyleCnt="3">
        <dgm:presLayoutVars>
          <dgm:bulletEnabled val="1"/>
        </dgm:presLayoutVars>
      </dgm:prSet>
      <dgm:spPr/>
      <dgm:t>
        <a:bodyPr/>
        <a:lstStyle/>
        <a:p>
          <a:endParaRPr lang="ru-RU"/>
        </a:p>
      </dgm:t>
    </dgm:pt>
    <dgm:pt modelId="{7075C30F-BE5B-43CA-A0CD-C61D3133F9CD}" type="pres">
      <dgm:prSet presAssocID="{03FE5D86-F58E-43B1-920C-7B378604961B}" presName="space" presStyleCnt="0"/>
      <dgm:spPr/>
    </dgm:pt>
    <dgm:pt modelId="{B73941E9-E130-418F-A7DF-F73DE1405D0C}" type="pres">
      <dgm:prSet presAssocID="{CDF07907-4FAF-4E88-A886-BC7E267115F4}" presName="Name5" presStyleLbl="vennNode1" presStyleIdx="2" presStyleCnt="3">
        <dgm:presLayoutVars>
          <dgm:bulletEnabled val="1"/>
        </dgm:presLayoutVars>
      </dgm:prSet>
      <dgm:spPr/>
      <dgm:t>
        <a:bodyPr/>
        <a:lstStyle/>
        <a:p>
          <a:endParaRPr lang="ru-RU"/>
        </a:p>
      </dgm:t>
    </dgm:pt>
  </dgm:ptLst>
  <dgm:cxnLst>
    <dgm:cxn modelId="{74636E4F-56F8-4A69-BEC3-FD95CC5AC01B}" srcId="{4E45E453-6352-4C2B-81A4-5B937DDCB335}" destId="{7944D1B1-9417-48C0-BBBA-F530142539A5}" srcOrd="1" destOrd="0" parTransId="{F6F164BF-9716-478F-B0F2-E51236C92289}" sibTransId="{03FE5D86-F58E-43B1-920C-7B378604961B}"/>
    <dgm:cxn modelId="{E1C30A6D-256B-4568-ADCA-F8BAB265DDEB}" type="presOf" srcId="{CDF07907-4FAF-4E88-A886-BC7E267115F4}" destId="{B73941E9-E130-418F-A7DF-F73DE1405D0C}" srcOrd="0" destOrd="0" presId="urn:microsoft.com/office/officeart/2005/8/layout/venn3"/>
    <dgm:cxn modelId="{16C32A42-AD9A-4E66-A7C8-1DBC12728AF4}" type="presOf" srcId="{4E45E453-6352-4C2B-81A4-5B937DDCB335}" destId="{02FBDDCA-642B-44BD-BA63-681EC25EB816}" srcOrd="0" destOrd="0" presId="urn:microsoft.com/office/officeart/2005/8/layout/venn3"/>
    <dgm:cxn modelId="{CAFD420C-4CF4-4A3A-AEF3-E6CB7FFDDDD6}" srcId="{4E45E453-6352-4C2B-81A4-5B937DDCB335}" destId="{CDF07907-4FAF-4E88-A886-BC7E267115F4}" srcOrd="2" destOrd="0" parTransId="{2B0E750F-EC19-4672-B3BB-B2DB64ED3458}" sibTransId="{16DA57DD-C3A3-4F65-ACD7-EE13BACD7AD7}"/>
    <dgm:cxn modelId="{D91FE033-FD87-4523-A275-9A980576EA3D}" type="presOf" srcId="{0120E475-BBCE-435B-A6C9-9BF8D76146B5}" destId="{DF2B0A18-9DEF-4DC9-AA68-9F254109526E}" srcOrd="0" destOrd="0" presId="urn:microsoft.com/office/officeart/2005/8/layout/venn3"/>
    <dgm:cxn modelId="{65EE77F3-423A-43C1-A01E-A0E183A9614E}" srcId="{4E45E453-6352-4C2B-81A4-5B937DDCB335}" destId="{0120E475-BBCE-435B-A6C9-9BF8D76146B5}" srcOrd="0" destOrd="0" parTransId="{E7873748-6B9F-4D95-89E6-B1151574E341}" sibTransId="{9C27C1CE-7824-441D-ACC6-6AA50034872F}"/>
    <dgm:cxn modelId="{DEE94571-FD2C-4CFA-9D16-C7D9AA4390A8}" type="presOf" srcId="{7944D1B1-9417-48C0-BBBA-F530142539A5}" destId="{DC0AB52C-8069-47CA-A591-C4639EDC6DD8}" srcOrd="0" destOrd="0" presId="urn:microsoft.com/office/officeart/2005/8/layout/venn3"/>
    <dgm:cxn modelId="{93FC82AC-AE13-423B-B464-A3D1413BF703}" type="presParOf" srcId="{02FBDDCA-642B-44BD-BA63-681EC25EB816}" destId="{DF2B0A18-9DEF-4DC9-AA68-9F254109526E}" srcOrd="0" destOrd="0" presId="urn:microsoft.com/office/officeart/2005/8/layout/venn3"/>
    <dgm:cxn modelId="{6F45E5EF-FC23-4B02-A22D-0953DD28D12E}" type="presParOf" srcId="{02FBDDCA-642B-44BD-BA63-681EC25EB816}" destId="{3ED2CCC5-5DE3-4C13-B2C9-52660986F88B}" srcOrd="1" destOrd="0" presId="urn:microsoft.com/office/officeart/2005/8/layout/venn3"/>
    <dgm:cxn modelId="{369D3806-DE82-452E-841A-446778EC7377}" type="presParOf" srcId="{02FBDDCA-642B-44BD-BA63-681EC25EB816}" destId="{DC0AB52C-8069-47CA-A591-C4639EDC6DD8}" srcOrd="2" destOrd="0" presId="urn:microsoft.com/office/officeart/2005/8/layout/venn3"/>
    <dgm:cxn modelId="{138A0991-E87F-4AA1-8542-8BA16B704A23}" type="presParOf" srcId="{02FBDDCA-642B-44BD-BA63-681EC25EB816}" destId="{7075C30F-BE5B-43CA-A0CD-C61D3133F9CD}" srcOrd="3" destOrd="0" presId="urn:microsoft.com/office/officeart/2005/8/layout/venn3"/>
    <dgm:cxn modelId="{E27095E3-25AD-4737-8521-7CB12BA3B884}" type="presParOf" srcId="{02FBDDCA-642B-44BD-BA63-681EC25EB816}" destId="{B73941E9-E130-418F-A7DF-F73DE1405D0C}"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CAD32A2-25F7-4D1F-A159-E3ECBE104ECD}" type="datetimeFigureOut">
              <a:rPr lang="en-US" smtClean="0"/>
              <a:t>7/12/2020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159861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AD32A2-25F7-4D1F-A159-E3ECBE104ECD}"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276974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CAD32A2-25F7-4D1F-A159-E3ECBE104ECD}" type="datetimeFigureOut">
              <a:rPr lang="en-US" smtClean="0"/>
              <a:t>7/12/2020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12552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CAD32A2-25F7-4D1F-A159-E3ECBE104ECD}" type="datetimeFigureOut">
              <a:rPr lang="en-US" smtClean="0"/>
              <a:t>7/12/2020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379D814-B6E1-4EED-A93B-4630CF0698D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8399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AD32A2-25F7-4D1F-A159-E3ECBE104ECD}" type="datetimeFigureOut">
              <a:rPr lang="en-US" smtClean="0"/>
              <a:t>7/12/2020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2914655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CAD32A2-25F7-4D1F-A159-E3ECBE104ECD}"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2716393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CAD32A2-25F7-4D1F-A159-E3ECBE104ECD}"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16314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CAD32A2-25F7-4D1F-A159-E3ECBE104ECD}"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87896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CAD32A2-25F7-4D1F-A159-E3ECBE104ECD}" type="datetimeFigureOut">
              <a:rPr lang="en-US" smtClean="0"/>
              <a:t>7/12/2020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167009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CAD32A2-25F7-4D1F-A159-E3ECBE104ECD}"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211402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CAD32A2-25F7-4D1F-A159-E3ECBE104ECD}" type="datetimeFigureOut">
              <a:rPr lang="en-US" smtClean="0"/>
              <a:t>7/12/2020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223122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CAD32A2-25F7-4D1F-A159-E3ECBE104ECD}"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17443736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CAD32A2-25F7-4D1F-A159-E3ECBE104ECD}"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35209611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CAD32A2-25F7-4D1F-A159-E3ECBE104ECD}"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88753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D32A2-25F7-4D1F-A159-E3ECBE104ECD}"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179038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AD32A2-25F7-4D1F-A159-E3ECBE104ECD}"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2246705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AD32A2-25F7-4D1F-A159-E3ECBE104ECD}"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9D814-B6E1-4EED-A93B-4630CF0698D6}" type="slidenum">
              <a:rPr lang="en-US" smtClean="0"/>
              <a:t>‹#›</a:t>
            </a:fld>
            <a:endParaRPr lang="en-US"/>
          </a:p>
        </p:txBody>
      </p:sp>
    </p:spTree>
    <p:extLst>
      <p:ext uri="{BB962C8B-B14F-4D97-AF65-F5344CB8AC3E}">
        <p14:creationId xmlns:p14="http://schemas.microsoft.com/office/powerpoint/2010/main" val="33840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AD32A2-25F7-4D1F-A159-E3ECBE104ECD}" type="datetimeFigureOut">
              <a:rPr lang="en-US" smtClean="0"/>
              <a:t>7/12/2020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79D814-B6E1-4EED-A93B-4630CF0698D6}" type="slidenum">
              <a:rPr lang="en-US" smtClean="0"/>
              <a:t>‹#›</a:t>
            </a:fld>
            <a:endParaRPr lang="en-US"/>
          </a:p>
        </p:txBody>
      </p:sp>
    </p:spTree>
    <p:extLst>
      <p:ext uri="{BB962C8B-B14F-4D97-AF65-F5344CB8AC3E}">
        <p14:creationId xmlns:p14="http://schemas.microsoft.com/office/powerpoint/2010/main" val="4283266199"/>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1.png"/><Relationship Id="rId7" Type="http://schemas.openxmlformats.org/officeDocument/2006/relationships/diagramQuickStyle" Target="../diagrams/quickStyle11.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image" Target="../media/image24.png"/><Relationship Id="rId5" Type="http://schemas.openxmlformats.org/officeDocument/2006/relationships/diagramData" Target="../diagrams/data11.xml"/><Relationship Id="rId10" Type="http://schemas.openxmlformats.org/officeDocument/2006/relationships/image" Target="../media/image23.png"/><Relationship Id="rId4" Type="http://schemas.openxmlformats.org/officeDocument/2006/relationships/image" Target="../media/image22.gif"/><Relationship Id="rId9" Type="http://schemas.microsoft.com/office/2007/relationships/diagramDrawing" Target="../diagrams/drawing11.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2.xml"/><Relationship Id="rId7" Type="http://schemas.openxmlformats.org/officeDocument/2006/relationships/image" Target="../media/image25.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5.png"/><Relationship Id="rId5" Type="http://schemas.openxmlformats.org/officeDocument/2006/relationships/diagramQuickStyle" Target="../diagrams/quickStyle7.xml"/><Relationship Id="rId10" Type="http://schemas.openxmlformats.org/officeDocument/2006/relationships/image" Target="../media/image14.png"/><Relationship Id="rId4" Type="http://schemas.openxmlformats.org/officeDocument/2006/relationships/diagramLayout" Target="../diagrams/layout7.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dirty="0" smtClean="0"/>
              <a:t>«Система вищої освіти в Україні та за кордоном»</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718" y="4533900"/>
            <a:ext cx="2924175" cy="2324100"/>
          </a:xfrm>
          <a:prstGeom prst="rect">
            <a:avLst/>
          </a:prstGeom>
        </p:spPr>
      </p:pic>
    </p:spTree>
    <p:extLst>
      <p:ext uri="{BB962C8B-B14F-4D97-AF65-F5344CB8AC3E}">
        <p14:creationId xmlns:p14="http://schemas.microsoft.com/office/powerpoint/2010/main" val="222899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Освітньо-кваліфікаційні</a:t>
            </a:r>
            <a:r>
              <a:rPr lang="ru-RU" dirty="0"/>
              <a:t> </a:t>
            </a:r>
            <a:r>
              <a:rPr lang="ru-RU" dirty="0" err="1"/>
              <a:t>рівні</a:t>
            </a:r>
            <a:r>
              <a:rPr lang="ru-RU" dirty="0"/>
              <a:t> </a:t>
            </a:r>
            <a:r>
              <a:rPr lang="ru-RU" dirty="0" err="1"/>
              <a:t>вищої</a:t>
            </a:r>
            <a:r>
              <a:rPr lang="ru-RU" dirty="0"/>
              <a:t> </a:t>
            </a:r>
            <a:r>
              <a:rPr lang="ru-RU" dirty="0" err="1"/>
              <a:t>освіти</a:t>
            </a:r>
            <a:endParaRPr lang="ru-RU" dirty="0"/>
          </a:p>
        </p:txBody>
      </p:sp>
      <p:sp>
        <p:nvSpPr>
          <p:cNvPr id="3" name="Объект 2"/>
          <p:cNvSpPr>
            <a:spLocks noGrp="1"/>
          </p:cNvSpPr>
          <p:nvPr>
            <p:ph idx="1"/>
          </p:nvPr>
        </p:nvSpPr>
        <p:spPr/>
        <p:txBody>
          <a:bodyPr>
            <a:normAutofit/>
          </a:bodyPr>
          <a:lstStyle/>
          <a:p>
            <a:r>
              <a:rPr lang="ru-RU" sz="2800" dirty="0" err="1"/>
              <a:t>молодший</a:t>
            </a:r>
            <a:r>
              <a:rPr lang="ru-RU" sz="2800" dirty="0"/>
              <a:t> бакалавр;</a:t>
            </a:r>
          </a:p>
          <a:p>
            <a:r>
              <a:rPr lang="ru-RU" sz="2800" dirty="0"/>
              <a:t>бакалавр;</a:t>
            </a:r>
          </a:p>
          <a:p>
            <a:r>
              <a:rPr lang="ru-RU" sz="2800" dirty="0" err="1"/>
              <a:t>магістр</a:t>
            </a:r>
            <a:r>
              <a:rPr lang="ru-RU" sz="2800" dirty="0"/>
              <a:t>;</a:t>
            </a:r>
          </a:p>
          <a:p>
            <a:r>
              <a:rPr lang="ru-RU" sz="2800" dirty="0"/>
              <a:t>доктор </a:t>
            </a:r>
            <a:r>
              <a:rPr lang="ru-RU" sz="2800" dirty="0" err="1"/>
              <a:t>філософії</a:t>
            </a:r>
            <a:r>
              <a:rPr lang="ru-RU" sz="2800" dirty="0"/>
              <a:t> / доктор </a:t>
            </a:r>
            <a:r>
              <a:rPr lang="ru-RU" sz="2800" dirty="0" err="1"/>
              <a:t>мистецтва</a:t>
            </a:r>
            <a:r>
              <a:rPr lang="ru-RU" sz="2800" dirty="0"/>
              <a:t>;</a:t>
            </a:r>
          </a:p>
          <a:p>
            <a:r>
              <a:rPr lang="ru-RU" sz="2800" dirty="0"/>
              <a:t>доктор наук.</a:t>
            </a:r>
            <a:endParaRPr lang="en-US"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949" y="4206622"/>
            <a:ext cx="2609850" cy="2543175"/>
          </a:xfrm>
          <a:prstGeom prst="rect">
            <a:avLst/>
          </a:prstGeom>
        </p:spPr>
      </p:pic>
    </p:spTree>
    <p:extLst>
      <p:ext uri="{BB962C8B-B14F-4D97-AF65-F5344CB8AC3E}">
        <p14:creationId xmlns:p14="http://schemas.microsoft.com/office/powerpoint/2010/main" val="2760800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2754" y="457200"/>
            <a:ext cx="9063446" cy="1600201"/>
          </a:xfrm>
        </p:spPr>
        <p:txBody>
          <a:bodyPr>
            <a:normAutofit fontScale="90000"/>
          </a:bodyPr>
          <a:lstStyle/>
          <a:p>
            <a:r>
              <a:rPr lang="uk-UA" dirty="0" smtClean="0"/>
              <a:t>ІІІ. Принципи побудови системи вищої освіти в Україні</a:t>
            </a:r>
            <a:r>
              <a:rPr lang="ru-RU" dirty="0" smtClean="0"/>
              <a:t> </a:t>
            </a:r>
            <a:r>
              <a:rPr lang="ru-RU" dirty="0"/>
              <a:t>та за </a:t>
            </a:r>
            <a:r>
              <a:rPr lang="ru-RU" dirty="0" smtClean="0"/>
              <a:t>кордоном</a:t>
            </a:r>
            <a:endParaRPr lang="en-US"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755" y="3462146"/>
            <a:ext cx="7994469" cy="3395854"/>
          </a:xfrm>
        </p:spPr>
      </p:pic>
      <p:sp>
        <p:nvSpPr>
          <p:cNvPr id="5" name="TextBox 4"/>
          <p:cNvSpPr txBox="1"/>
          <p:nvPr/>
        </p:nvSpPr>
        <p:spPr>
          <a:xfrm>
            <a:off x="666206" y="2057401"/>
            <a:ext cx="4911634" cy="1015663"/>
          </a:xfrm>
          <a:prstGeom prst="rect">
            <a:avLst/>
          </a:prstGeom>
          <a:noFill/>
        </p:spPr>
        <p:txBody>
          <a:bodyPr wrap="square" rtlCol="0">
            <a:spAutoFit/>
          </a:bodyPr>
          <a:lstStyle/>
          <a:p>
            <a:pPr marL="857250" indent="-857250">
              <a:buFont typeface="Arial" panose="020B0604020202020204" pitchFamily="34" charset="0"/>
              <a:buChar char="•"/>
            </a:pPr>
            <a:r>
              <a:rPr lang="uk-UA" sz="6000" dirty="0" smtClean="0"/>
              <a:t>В Україні</a:t>
            </a:r>
            <a:endParaRPr lang="en-US" sz="6000" dirty="0"/>
          </a:p>
        </p:txBody>
      </p:sp>
      <p:sp>
        <p:nvSpPr>
          <p:cNvPr id="6" name="Прямоугольник 5"/>
          <p:cNvSpPr/>
          <p:nvPr/>
        </p:nvSpPr>
        <p:spPr>
          <a:xfrm>
            <a:off x="5577839" y="2446482"/>
            <a:ext cx="6270171" cy="2308324"/>
          </a:xfrm>
          <a:prstGeom prst="rect">
            <a:avLst/>
          </a:prstGeom>
        </p:spPr>
        <p:txBody>
          <a:bodyPr wrap="square">
            <a:spAutoFit/>
          </a:bodyPr>
          <a:lstStyle/>
          <a:p>
            <a:pPr algn="just"/>
            <a:r>
              <a:rPr lang="uk-UA" dirty="0" smtClean="0"/>
              <a:t>Закон України «Про вищу освіту» (ст. 3) гарантує гро­мадянам України право на безкоштовну вищу освіту в усіх державних вищих закладах освіти незалежно від статі, ра­си, національності, соціального і майнового стану, роду і характеру занять, світоглядних переконань, належності до партій, ставлення до релігії, віросповідання, стану здо­ров'я, місця проживання та інших обставин. </a:t>
            </a:r>
            <a:endParaRPr lang="uk-UA" dirty="0"/>
          </a:p>
        </p:txBody>
      </p:sp>
    </p:spTree>
    <p:extLst>
      <p:ext uri="{BB962C8B-B14F-4D97-AF65-F5344CB8AC3E}">
        <p14:creationId xmlns:p14="http://schemas.microsoft.com/office/powerpoint/2010/main" val="56849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301932" y="568430"/>
            <a:ext cx="8610600" cy="1293028"/>
          </a:xfrm>
        </p:spPr>
        <p:txBody>
          <a:bodyPr/>
          <a:lstStyle/>
          <a:p>
            <a:r>
              <a:rPr lang="uk-UA" dirty="0" smtClean="0"/>
              <a:t>Форми навчання</a:t>
            </a:r>
            <a:endParaRPr lang="en-US" dirty="0"/>
          </a:p>
        </p:txBody>
      </p:sp>
      <p:graphicFrame>
        <p:nvGraphicFramePr>
          <p:cNvPr id="13" name="Схема 12"/>
          <p:cNvGraphicFramePr/>
          <p:nvPr>
            <p:extLst>
              <p:ext uri="{D42A27DB-BD31-4B8C-83A1-F6EECF244321}">
                <p14:modId xmlns:p14="http://schemas.microsoft.com/office/powerpoint/2010/main" val="2344038506"/>
              </p:ext>
            </p:extLst>
          </p:nvPr>
        </p:nvGraphicFramePr>
        <p:xfrm>
          <a:off x="624114" y="2057401"/>
          <a:ext cx="4542971" cy="3120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Схема 13"/>
          <p:cNvGraphicFramePr/>
          <p:nvPr>
            <p:extLst>
              <p:ext uri="{D42A27DB-BD31-4B8C-83A1-F6EECF244321}">
                <p14:modId xmlns:p14="http://schemas.microsoft.com/office/powerpoint/2010/main" val="2416081988"/>
              </p:ext>
            </p:extLst>
          </p:nvPr>
        </p:nvGraphicFramePr>
        <p:xfrm>
          <a:off x="6035041" y="2057401"/>
          <a:ext cx="5065484" cy="31208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Рисунок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66773" y="4430417"/>
            <a:ext cx="2257652" cy="2427583"/>
          </a:xfrm>
          <a:prstGeom prst="rect">
            <a:avLst/>
          </a:prstGeom>
        </p:spPr>
      </p:pic>
    </p:spTree>
    <p:extLst>
      <p:ext uri="{BB962C8B-B14F-4D97-AF65-F5344CB8AC3E}">
        <p14:creationId xmlns:p14="http://schemas.microsoft.com/office/powerpoint/2010/main" val="808826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2126" y="391886"/>
            <a:ext cx="9194074" cy="1201783"/>
          </a:xfrm>
        </p:spPr>
        <p:txBody>
          <a:bodyPr>
            <a:noAutofit/>
          </a:bodyPr>
          <a:lstStyle/>
          <a:p>
            <a:r>
              <a:rPr lang="uk-UA" sz="2400" dirty="0" smtClean="0"/>
              <a:t>Відповідно до Закону України «Про освіту» (ст. 6) систе­ма вищої освіти України ґрунтується на таких принципах:</a:t>
            </a:r>
            <a:endParaRPr lang="uk-UA" sz="2400" dirty="0"/>
          </a:p>
        </p:txBody>
      </p:sp>
      <p:sp>
        <p:nvSpPr>
          <p:cNvPr id="3" name="Объект 2"/>
          <p:cNvSpPr>
            <a:spLocks noGrp="1"/>
          </p:cNvSpPr>
          <p:nvPr>
            <p:ph sz="half" idx="1"/>
          </p:nvPr>
        </p:nvSpPr>
        <p:spPr>
          <a:xfrm>
            <a:off x="418011" y="1802675"/>
            <a:ext cx="5601789" cy="4754879"/>
          </a:xfrm>
        </p:spPr>
        <p:txBody>
          <a:bodyPr>
            <a:normAutofit fontScale="92500"/>
          </a:bodyPr>
          <a:lstStyle/>
          <a:p>
            <a:pPr algn="ctr"/>
            <a:r>
              <a:rPr lang="ru-RU" dirty="0"/>
              <a:t>1. </a:t>
            </a:r>
            <a:r>
              <a:rPr lang="uk-UA" dirty="0" smtClean="0"/>
              <a:t>Доступність для кожного громадянина усіх форм і типів освітніх послуг, що надаються державою.</a:t>
            </a:r>
          </a:p>
          <a:p>
            <a:pPr algn="ctr"/>
            <a:r>
              <a:rPr lang="uk-UA" dirty="0" smtClean="0"/>
              <a:t>2. Рівність умов кожної людини для повної реалізації її здібностей, таланту,  всебічного розвитку. </a:t>
            </a:r>
          </a:p>
          <a:p>
            <a:pPr algn="ctr"/>
            <a:r>
              <a:rPr lang="uk-UA" dirty="0" smtClean="0"/>
              <a:t>3.Гуманізм, демократизм, пріоритетність загально­людських духовних цінностей. </a:t>
            </a:r>
          </a:p>
          <a:p>
            <a:pPr algn="ctr"/>
            <a:r>
              <a:rPr lang="uk-UA" dirty="0" smtClean="0"/>
              <a:t>4.Органічний зв'язок освіти з національними істо­рією, культурою, традиціями.</a:t>
            </a:r>
          </a:p>
          <a:p>
            <a:pPr algn="ctr"/>
            <a:r>
              <a:rPr lang="uk-UA" dirty="0" smtClean="0"/>
              <a:t>5.Незалежність освіти від політичних партій, громадських і релігійних організацій.</a:t>
            </a:r>
          </a:p>
          <a:p>
            <a:endParaRPr lang="en-US" dirty="0"/>
          </a:p>
        </p:txBody>
      </p:sp>
      <p:sp>
        <p:nvSpPr>
          <p:cNvPr id="4" name="Объект 3"/>
          <p:cNvSpPr>
            <a:spLocks noGrp="1"/>
          </p:cNvSpPr>
          <p:nvPr>
            <p:ph sz="half" idx="2"/>
          </p:nvPr>
        </p:nvSpPr>
        <p:spPr>
          <a:xfrm>
            <a:off x="6172199" y="1802675"/>
            <a:ext cx="5662749" cy="4416010"/>
          </a:xfrm>
        </p:spPr>
        <p:txBody>
          <a:bodyPr>
            <a:normAutofit fontScale="92500"/>
          </a:bodyPr>
          <a:lstStyle/>
          <a:p>
            <a:pPr marL="0" indent="0">
              <a:buNone/>
            </a:pPr>
            <a:endParaRPr lang="ru-RU" dirty="0" smtClean="0"/>
          </a:p>
          <a:p>
            <a:pPr algn="ctr"/>
            <a:r>
              <a:rPr lang="uk-UA" dirty="0" smtClean="0"/>
              <a:t>6.Науковий світський характер освіти.</a:t>
            </a:r>
          </a:p>
          <a:p>
            <a:pPr algn="ctr"/>
            <a:r>
              <a:rPr lang="uk-UA" dirty="0" smtClean="0"/>
              <a:t>7.  Інтеграція з наукою і виробництвом.</a:t>
            </a:r>
          </a:p>
          <a:p>
            <a:pPr algn="ctr"/>
            <a:r>
              <a:rPr lang="uk-UA" dirty="0" smtClean="0"/>
              <a:t>8. Взаємозв’язок з наукою інших країн.</a:t>
            </a:r>
          </a:p>
          <a:p>
            <a:pPr algn="ctr"/>
            <a:r>
              <a:rPr lang="uk-UA" dirty="0" smtClean="0"/>
              <a:t>9. Гнучкість і прогностичність системи освіти. </a:t>
            </a:r>
          </a:p>
          <a:p>
            <a:pPr algn="ctr"/>
            <a:r>
              <a:rPr lang="uk-UA" dirty="0" smtClean="0"/>
              <a:t>10. Єдність і наступність системи освіти.</a:t>
            </a:r>
          </a:p>
          <a:p>
            <a:pPr algn="ctr"/>
            <a:r>
              <a:rPr lang="uk-UA" dirty="0" smtClean="0"/>
              <a:t> 11. Безперервність і різноманітність системи освіти. </a:t>
            </a:r>
          </a:p>
          <a:p>
            <a:pPr algn="ctr"/>
            <a:r>
              <a:rPr lang="uk-UA" dirty="0" smtClean="0"/>
              <a:t>12. Поєднання державного управління і громадського самоврядування в освіті. </a:t>
            </a:r>
            <a:r>
              <a:rPr lang="ru-RU" dirty="0"/>
              <a:t> </a:t>
            </a:r>
            <a:endParaRPr lang="en-US" dirty="0"/>
          </a:p>
        </p:txBody>
      </p:sp>
    </p:spTree>
    <p:extLst>
      <p:ext uri="{BB962C8B-B14F-4D97-AF65-F5344CB8AC3E}">
        <p14:creationId xmlns:p14="http://schemas.microsoft.com/office/powerpoint/2010/main" val="2212132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marL="457200" indent="-457200">
              <a:buFont typeface="Arial" panose="020B0604020202020204" pitchFamily="34" charset="0"/>
              <a:buChar char="•"/>
            </a:pPr>
            <a:r>
              <a:rPr lang="ru-RU" sz="2800" dirty="0" err="1" smtClean="0"/>
              <a:t>формування</a:t>
            </a:r>
            <a:r>
              <a:rPr lang="ru-RU" sz="2800" dirty="0" smtClean="0"/>
              <a:t> </a:t>
            </a:r>
            <a:r>
              <a:rPr lang="ru-RU" sz="2800" dirty="0"/>
              <a:t>систем </a:t>
            </a:r>
            <a:r>
              <a:rPr lang="ru-RU" sz="2800" dirty="0" err="1"/>
              <a:t>вищої</a:t>
            </a:r>
            <a:r>
              <a:rPr lang="ru-RU" sz="2800" dirty="0"/>
              <a:t> </a:t>
            </a:r>
            <a:r>
              <a:rPr lang="ru-RU" sz="2800" dirty="0" err="1"/>
              <a:t>освіти</a:t>
            </a:r>
            <a:r>
              <a:rPr lang="ru-RU" sz="2800" dirty="0"/>
              <a:t> </a:t>
            </a:r>
            <a:r>
              <a:rPr lang="ru-RU" sz="2800" dirty="0" err="1"/>
              <a:t>європейських</a:t>
            </a:r>
            <a:r>
              <a:rPr lang="ru-RU" sz="2800" dirty="0"/>
              <a:t> </a:t>
            </a:r>
            <a:r>
              <a:rPr lang="ru-RU" sz="2800" dirty="0" err="1"/>
              <a:t>країн</a:t>
            </a:r>
            <a:endParaRPr lang="en-US" sz="2800" dirty="0"/>
          </a:p>
        </p:txBody>
      </p:sp>
      <p:pic>
        <p:nvPicPr>
          <p:cNvPr id="11" name="Объект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317" y="2510843"/>
            <a:ext cx="5079365" cy="3390476"/>
          </a:xfrm>
        </p:spPr>
      </p:pic>
    </p:spTree>
    <p:extLst>
      <p:ext uri="{BB962C8B-B14F-4D97-AF65-F5344CB8AC3E}">
        <p14:creationId xmlns:p14="http://schemas.microsoft.com/office/powerpoint/2010/main" val="2865228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163482"/>
            <a:ext cx="8610600" cy="1293028"/>
          </a:xfrm>
        </p:spPr>
        <p:txBody>
          <a:bodyPr>
            <a:normAutofit fontScale="90000"/>
          </a:bodyPr>
          <a:lstStyle/>
          <a:p>
            <a:r>
              <a:rPr lang="ru-RU" dirty="0"/>
              <a:t>У </a:t>
            </a:r>
            <a:r>
              <a:rPr lang="ru-RU" dirty="0" err="1"/>
              <a:t>структурі</a:t>
            </a:r>
            <a:r>
              <a:rPr lang="ru-RU" dirty="0"/>
              <a:t> </a:t>
            </a:r>
            <a:r>
              <a:rPr lang="ru-RU" dirty="0" err="1"/>
              <a:t>світової</a:t>
            </a:r>
            <a:r>
              <a:rPr lang="ru-RU" dirty="0"/>
              <a:t> </a:t>
            </a:r>
            <a:r>
              <a:rPr lang="ru-RU" dirty="0" err="1"/>
              <a:t>вищої</a:t>
            </a:r>
            <a:r>
              <a:rPr lang="ru-RU" dirty="0"/>
              <a:t> </a:t>
            </a:r>
            <a:r>
              <a:rPr lang="ru-RU" dirty="0" err="1"/>
              <a:t>освіти</a:t>
            </a:r>
            <a:r>
              <a:rPr lang="ru-RU" dirty="0"/>
              <a:t> </a:t>
            </a:r>
            <a:r>
              <a:rPr lang="ru-RU" dirty="0" err="1"/>
              <a:t>домінують</a:t>
            </a:r>
            <a:r>
              <a:rPr lang="ru-RU" dirty="0"/>
              <a:t> </a:t>
            </a:r>
            <a:r>
              <a:rPr lang="ru-RU" dirty="0" err="1"/>
              <a:t>дві</a:t>
            </a:r>
            <a:r>
              <a:rPr lang="ru-RU" dirty="0"/>
              <a:t> </a:t>
            </a:r>
            <a:r>
              <a:rPr lang="ru-RU" dirty="0" err="1"/>
              <a:t>тенденції</a:t>
            </a:r>
            <a:r>
              <a:rPr lang="ru-RU" dirty="0"/>
              <a:t>:</a:t>
            </a:r>
            <a:endParaRPr lang="en-US"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34029787"/>
              </p:ext>
            </p:extLst>
          </p:nvPr>
        </p:nvGraphicFramePr>
        <p:xfrm>
          <a:off x="300446" y="1456510"/>
          <a:ext cx="10996749" cy="5218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861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42" y="4488722"/>
            <a:ext cx="2677341" cy="2677341"/>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424" y="328967"/>
            <a:ext cx="2690948" cy="2018211"/>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621" y="1338073"/>
            <a:ext cx="1940379" cy="2090926"/>
          </a:xfrm>
          <a:prstGeom prst="rect">
            <a:avLst/>
          </a:prstGeom>
        </p:spPr>
      </p:pic>
      <p:graphicFrame>
        <p:nvGraphicFramePr>
          <p:cNvPr id="4" name="Схема 3"/>
          <p:cNvGraphicFramePr/>
          <p:nvPr>
            <p:extLst>
              <p:ext uri="{D42A27DB-BD31-4B8C-83A1-F6EECF244321}">
                <p14:modId xmlns:p14="http://schemas.microsoft.com/office/powerpoint/2010/main" val="39513640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Рисунок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2594" y="1763484"/>
            <a:ext cx="2220686" cy="1665515"/>
          </a:xfrm>
          <a:prstGeom prst="rect">
            <a:avLst/>
          </a:prstGeom>
        </p:spPr>
      </p:pic>
      <p:pic>
        <p:nvPicPr>
          <p:cNvPr id="10" name="Рисунок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2000" y="5094513"/>
            <a:ext cx="2444758" cy="1465761"/>
          </a:xfrm>
          <a:prstGeom prst="rect">
            <a:avLst/>
          </a:prstGeom>
        </p:spPr>
      </p:pic>
    </p:spTree>
    <p:extLst>
      <p:ext uri="{BB962C8B-B14F-4D97-AF65-F5344CB8AC3E}">
        <p14:creationId xmlns:p14="http://schemas.microsoft.com/office/powerpoint/2010/main" val="2894158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983298560"/>
              </p:ext>
            </p:extLst>
          </p:nvPr>
        </p:nvGraphicFramePr>
        <p:xfrm>
          <a:off x="705394" y="287384"/>
          <a:ext cx="10567852" cy="6570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60" y="1057553"/>
            <a:ext cx="2854234" cy="2854234"/>
          </a:xfrm>
          <a:prstGeom prst="rect">
            <a:avLst/>
          </a:prstGeom>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6766" y="3735977"/>
            <a:ext cx="3235234" cy="2918451"/>
          </a:xfrm>
          <a:prstGeom prst="rect">
            <a:avLst/>
          </a:prstGeom>
        </p:spPr>
      </p:pic>
    </p:spTree>
    <p:extLst>
      <p:ext uri="{BB962C8B-B14F-4D97-AF65-F5344CB8AC3E}">
        <p14:creationId xmlns:p14="http://schemas.microsoft.com/office/powerpoint/2010/main" val="553142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Рівні освіти</a:t>
            </a:r>
            <a:endParaRPr lang="en-US" dirty="0"/>
          </a:p>
        </p:txBody>
      </p:sp>
      <p:sp>
        <p:nvSpPr>
          <p:cNvPr id="3" name="Объект 2"/>
          <p:cNvSpPr>
            <a:spLocks noGrp="1"/>
          </p:cNvSpPr>
          <p:nvPr>
            <p:ph idx="1"/>
          </p:nvPr>
        </p:nvSpPr>
        <p:spPr>
          <a:xfrm>
            <a:off x="2895600" y="2194560"/>
            <a:ext cx="8610600" cy="4024125"/>
          </a:xfrm>
        </p:spPr>
        <p:txBody>
          <a:bodyPr/>
          <a:lstStyle/>
          <a:p>
            <a:r>
              <a:rPr lang="ru-RU" dirty="0" smtClean="0"/>
              <a:t>В </a:t>
            </a:r>
            <a:r>
              <a:rPr lang="uk-UA" dirty="0" smtClean="0"/>
              <a:t>європейських університетах історично склалися два цикли підготовки</a:t>
            </a:r>
            <a:r>
              <a:rPr lang="ru-RU" dirty="0" smtClean="0"/>
              <a:t> </a:t>
            </a:r>
            <a:r>
              <a:rPr lang="ru-RU" dirty="0"/>
              <a:t>-</a:t>
            </a:r>
            <a:r>
              <a:rPr lang="ru-RU" b="1" dirty="0">
                <a:effectLst>
                  <a:outerShdw blurRad="38100" dist="38100" dir="2700000" algn="tl">
                    <a:srgbClr val="000000">
                      <a:alpha val="43137"/>
                    </a:srgbClr>
                  </a:outerShdw>
                </a:effectLst>
              </a:rPr>
              <a:t>перший - </a:t>
            </a:r>
            <a:r>
              <a:rPr lang="ru-RU" b="1" dirty="0" err="1">
                <a:effectLst>
                  <a:outerShdw blurRad="38100" dist="38100" dir="2700000" algn="tl">
                    <a:srgbClr val="000000">
                      <a:alpha val="43137"/>
                    </a:srgbClr>
                  </a:outerShdw>
                </a:effectLst>
              </a:rPr>
              <a:t>початковий</a:t>
            </a:r>
            <a:r>
              <a:rPr lang="ru-RU" b="1" dirty="0">
                <a:effectLst>
                  <a:outerShdw blurRad="38100" dist="38100" dir="2700000" algn="tl">
                    <a:srgbClr val="000000">
                      <a:alpha val="43137"/>
                    </a:srgbClr>
                  </a:outerShdw>
                </a:effectLst>
              </a:rPr>
              <a:t> </a:t>
            </a:r>
            <a:r>
              <a:rPr lang="ru-RU" dirty="0"/>
              <a:t>(</a:t>
            </a:r>
            <a:r>
              <a:rPr lang="en-US" dirty="0"/>
              <a:t>undergraduate) </a:t>
            </a:r>
            <a:r>
              <a:rPr lang="ru-RU" dirty="0"/>
              <a:t>та </a:t>
            </a:r>
            <a:r>
              <a:rPr lang="ru-RU" b="1" dirty="0" err="1">
                <a:effectLst>
                  <a:outerShdw blurRad="38100" dist="38100" dir="2700000" algn="tl">
                    <a:srgbClr val="000000">
                      <a:alpha val="43137"/>
                    </a:srgbClr>
                  </a:outerShdw>
                </a:effectLst>
              </a:rPr>
              <a:t>другий</a:t>
            </a:r>
            <a:r>
              <a:rPr lang="ru-RU" b="1" dirty="0">
                <a:effectLst>
                  <a:outerShdw blurRad="38100" dist="38100" dir="2700000" algn="tl">
                    <a:srgbClr val="000000">
                      <a:alpha val="43137"/>
                    </a:srgbClr>
                  </a:outerShdw>
                </a:effectLst>
              </a:rPr>
              <a:t> - </a:t>
            </a:r>
            <a:r>
              <a:rPr lang="ru-RU" b="1" dirty="0" err="1">
                <a:effectLst>
                  <a:outerShdw blurRad="38100" dist="38100" dir="2700000" algn="tl">
                    <a:srgbClr val="000000">
                      <a:alpha val="43137"/>
                    </a:srgbClr>
                  </a:outerShdw>
                </a:effectLst>
              </a:rPr>
              <a:t>завершальний</a:t>
            </a:r>
            <a:r>
              <a:rPr lang="ru-RU" b="1" dirty="0">
                <a:effectLst>
                  <a:outerShdw blurRad="38100" dist="38100" dir="2700000" algn="tl">
                    <a:srgbClr val="000000">
                      <a:alpha val="43137"/>
                    </a:srgbClr>
                  </a:outerShdw>
                </a:effectLst>
              </a:rPr>
              <a:t> </a:t>
            </a:r>
            <a:r>
              <a:rPr lang="ru-RU" dirty="0"/>
              <a:t>(</a:t>
            </a:r>
            <a:r>
              <a:rPr lang="en-US" dirty="0"/>
              <a:t>graduate). </a:t>
            </a:r>
            <a:r>
              <a:rPr lang="ru-RU" dirty="0"/>
              <a:t>Перший цикл </a:t>
            </a:r>
            <a:r>
              <a:rPr lang="uk-UA" dirty="0" smtClean="0"/>
              <a:t>дає змогу отримати ступінь </a:t>
            </a:r>
            <a:r>
              <a:rPr lang="uk-UA" i="1" u="sng" dirty="0" smtClean="0"/>
              <a:t>бакалавра</a:t>
            </a:r>
            <a:r>
              <a:rPr lang="uk-UA" dirty="0" smtClean="0"/>
              <a:t>, другий </a:t>
            </a:r>
            <a:r>
              <a:rPr lang="ru-RU" dirty="0" smtClean="0"/>
              <a:t>- </a:t>
            </a:r>
            <a:r>
              <a:rPr lang="ru-RU" i="1" u="sng" dirty="0" err="1"/>
              <a:t>магістра</a:t>
            </a:r>
            <a:r>
              <a:rPr lang="ru-RU" dirty="0" smtClean="0"/>
              <a:t>.</a:t>
            </a:r>
          </a:p>
          <a:p>
            <a:r>
              <a:rPr lang="uk-UA" dirty="0" smtClean="0"/>
              <a:t>Після завершення повного курсу вищої освіти за допомогою </a:t>
            </a:r>
            <a:r>
              <a:rPr lang="uk-UA" b="1" dirty="0" smtClean="0">
                <a:effectLst>
                  <a:outerShdw blurRad="38100" dist="38100" dir="2700000" algn="tl">
                    <a:srgbClr val="000000">
                      <a:alpha val="43137"/>
                    </a:srgbClr>
                  </a:outerShdw>
                </a:effectLst>
              </a:rPr>
              <a:t>аспірантури</a:t>
            </a:r>
            <a:r>
              <a:rPr lang="uk-UA" dirty="0" smtClean="0"/>
              <a:t> </a:t>
            </a:r>
            <a:r>
              <a:rPr lang="ru-RU" dirty="0" smtClean="0"/>
              <a:t>(</a:t>
            </a:r>
            <a:r>
              <a:rPr lang="en-US" dirty="0"/>
              <a:t>post graduate) </a:t>
            </a:r>
            <a:r>
              <a:rPr lang="uk-UA" dirty="0" smtClean="0"/>
              <a:t>здобувається ступінь </a:t>
            </a:r>
            <a:r>
              <a:rPr lang="uk-UA" i="1" u="sng" dirty="0" smtClean="0"/>
              <a:t>доктора наук </a:t>
            </a:r>
            <a:r>
              <a:rPr lang="uk-UA" dirty="0" smtClean="0"/>
              <a:t>(доктора філософії</a:t>
            </a:r>
            <a:r>
              <a:rPr lang="ru-RU" dirty="0" smtClean="0"/>
              <a:t>)</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61" y="3328580"/>
            <a:ext cx="2152085" cy="3529420"/>
          </a:xfrm>
          <a:prstGeom prst="rect">
            <a:avLst/>
          </a:prstGeom>
        </p:spPr>
      </p:pic>
    </p:spTree>
    <p:extLst>
      <p:ext uri="{BB962C8B-B14F-4D97-AF65-F5344CB8AC3E}">
        <p14:creationId xmlns:p14="http://schemas.microsoft.com/office/powerpoint/2010/main" val="2787377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Унітарна система на прикладі Фінляндії</a:t>
            </a:r>
            <a:endParaRPr lang="en-US" dirty="0"/>
          </a:p>
        </p:txBody>
      </p:sp>
      <p:sp>
        <p:nvSpPr>
          <p:cNvPr id="4" name="Текст 3"/>
          <p:cNvSpPr>
            <a:spLocks noGrp="1"/>
          </p:cNvSpPr>
          <p:nvPr>
            <p:ph type="body" idx="1"/>
          </p:nvPr>
        </p:nvSpPr>
        <p:spPr/>
        <p:txBody>
          <a:bodyPr>
            <a:normAutofit fontScale="92500"/>
          </a:bodyPr>
          <a:lstStyle/>
          <a:p>
            <a:r>
              <a:rPr lang="uk-UA" dirty="0" smtClean="0"/>
              <a:t>Вища освіта підрозділяється на два типи навчання:</a:t>
            </a:r>
            <a:endParaRPr lang="uk-UA" dirty="0"/>
          </a:p>
        </p:txBody>
      </p:sp>
      <p:sp>
        <p:nvSpPr>
          <p:cNvPr id="5" name="Объект 4"/>
          <p:cNvSpPr>
            <a:spLocks noGrp="1"/>
          </p:cNvSpPr>
          <p:nvPr>
            <p:ph sz="half" idx="2"/>
          </p:nvPr>
        </p:nvSpPr>
        <p:spPr/>
        <p:txBody>
          <a:bodyPr/>
          <a:lstStyle/>
          <a:p>
            <a:r>
              <a:rPr lang="uk-UA" dirty="0" smtClean="0"/>
              <a:t>політехнічне</a:t>
            </a:r>
            <a:r>
              <a:rPr lang="ru-RU" dirty="0" smtClean="0"/>
              <a:t> </a:t>
            </a:r>
            <a:r>
              <a:rPr lang="ru-RU" dirty="0"/>
              <a:t>(</a:t>
            </a:r>
            <a:r>
              <a:rPr lang="en-US" dirty="0" smtClean="0"/>
              <a:t>AMK/YH)</a:t>
            </a:r>
            <a:endParaRPr lang="uk-UA" dirty="0" smtClean="0"/>
          </a:p>
          <a:p>
            <a:r>
              <a:rPr lang="uk-UA" dirty="0" smtClean="0"/>
              <a:t>університетське</a:t>
            </a:r>
            <a:endParaRPr lang="uk-UA" dirty="0"/>
          </a:p>
        </p:txBody>
      </p:sp>
      <p:sp>
        <p:nvSpPr>
          <p:cNvPr id="6" name="Текст 5"/>
          <p:cNvSpPr>
            <a:spLocks noGrp="1"/>
          </p:cNvSpPr>
          <p:nvPr>
            <p:ph type="body" sz="quarter" idx="3"/>
          </p:nvPr>
        </p:nvSpPr>
        <p:spPr/>
        <p:txBody>
          <a:bodyPr/>
          <a:lstStyle/>
          <a:p>
            <a:r>
              <a:rPr lang="uk-UA" dirty="0" smtClean="0"/>
              <a:t>Етапи навчання: </a:t>
            </a:r>
            <a:endParaRPr lang="uk-UA" dirty="0"/>
          </a:p>
        </p:txBody>
      </p:sp>
      <p:sp>
        <p:nvSpPr>
          <p:cNvPr id="7" name="Объект 6"/>
          <p:cNvSpPr>
            <a:spLocks noGrp="1"/>
          </p:cNvSpPr>
          <p:nvPr>
            <p:ph sz="quarter" idx="4"/>
          </p:nvPr>
        </p:nvSpPr>
        <p:spPr/>
        <p:txBody>
          <a:bodyPr/>
          <a:lstStyle/>
          <a:p>
            <a:r>
              <a:rPr lang="uk-UA" dirty="0" smtClean="0"/>
              <a:t>Не-університетській рівень (професійно-технічний)</a:t>
            </a:r>
          </a:p>
          <a:p>
            <a:r>
              <a:rPr lang="uk-UA" dirty="0" smtClean="0"/>
              <a:t>Університетський рівень навчання </a:t>
            </a:r>
          </a:p>
          <a:p>
            <a:r>
              <a:rPr lang="uk-UA" dirty="0" smtClean="0"/>
              <a:t>Перший етап: ступінь бакалавра </a:t>
            </a:r>
          </a:p>
          <a:p>
            <a:r>
              <a:rPr lang="uk-UA" dirty="0" smtClean="0"/>
              <a:t>Другий етап: ступінь магістра </a:t>
            </a:r>
          </a:p>
          <a:p>
            <a:r>
              <a:rPr lang="uk-UA" dirty="0" smtClean="0"/>
              <a:t>Третій етап: ступінь доктора </a:t>
            </a:r>
            <a:endParaRPr lang="uk-UA"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082980"/>
            <a:ext cx="4017489" cy="2515014"/>
          </a:xfrm>
          <a:prstGeom prst="rect">
            <a:avLst/>
          </a:prstGeom>
        </p:spPr>
      </p:pic>
    </p:spTree>
    <p:extLst>
      <p:ext uri="{BB962C8B-B14F-4D97-AF65-F5344CB8AC3E}">
        <p14:creationId xmlns:p14="http://schemas.microsoft.com/office/powerpoint/2010/main" val="123503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400" dirty="0" smtClean="0"/>
              <a:t>І. Поняття вищої освіти, її мета, завдання, структура</a:t>
            </a:r>
            <a:endParaRPr lang="en-US" sz="4400" dirty="0"/>
          </a:p>
        </p:txBody>
      </p:sp>
      <p:sp>
        <p:nvSpPr>
          <p:cNvPr id="3" name="Подзаголовок 2"/>
          <p:cNvSpPr>
            <a:spLocks noGrp="1"/>
          </p:cNvSpPr>
          <p:nvPr>
            <p:ph sz="half" idx="1"/>
          </p:nvPr>
        </p:nvSpPr>
        <p:spPr>
          <a:xfrm>
            <a:off x="398417" y="2220685"/>
            <a:ext cx="5334000" cy="4024125"/>
          </a:xfrm>
        </p:spPr>
        <p:txBody>
          <a:bodyPr>
            <a:normAutofit fontScale="92500" lnSpcReduction="20000"/>
          </a:bodyPr>
          <a:lstStyle/>
          <a:p>
            <a:pPr algn="ctr"/>
            <a:r>
              <a:rPr lang="uk-UA" sz="3200" u="sng" dirty="0" smtClean="0">
                <a:effectLst>
                  <a:outerShdw blurRad="38100" dist="38100" dir="2700000" algn="tl">
                    <a:srgbClr val="000000">
                      <a:alpha val="43137"/>
                    </a:srgbClr>
                  </a:outerShdw>
                </a:effectLst>
              </a:rPr>
              <a:t>Поняття</a:t>
            </a:r>
          </a:p>
          <a:p>
            <a:pPr algn="just"/>
            <a:r>
              <a:rPr lang="uk-UA" b="1" dirty="0" smtClean="0">
                <a:effectLst>
                  <a:outerShdw blurRad="38100" dist="38100" dir="2700000" algn="tl">
                    <a:srgbClr val="000000">
                      <a:alpha val="43137"/>
                    </a:srgbClr>
                  </a:outerShdw>
                </a:effectLst>
              </a:rPr>
              <a:t>Вища освіта </a:t>
            </a:r>
            <a:r>
              <a:rPr lang="uk-UA" dirty="0" smtClean="0"/>
              <a:t>визначається сукупністю систематизованих знань, умінь і практичних навичок, способів мислення, професійних, світоглядних і громадянських якостей, морально-етичних цінностей, інших </a:t>
            </a:r>
            <a:r>
              <a:rPr lang="uk-UA" dirty="0" err="1" smtClean="0"/>
              <a:t>компетентностей</a:t>
            </a:r>
            <a:r>
              <a:rPr lang="uk-UA" dirty="0" smtClean="0"/>
              <a:t>, здобутих у закладі вищої освіти (науковій установі) у відповідній галузі знань за певною кваліфікацією на рівнях вищої освіти, що за складністю є вищими, ніж рівень повної загальної середньої освіти та регулюється Законом України “Про вищу освіту” від 28 вересня 2017 року № 1556-18.</a:t>
            </a:r>
            <a:endParaRPr lang="uk-UA" dirty="0"/>
          </a:p>
        </p:txBody>
      </p:sp>
      <p:sp>
        <p:nvSpPr>
          <p:cNvPr id="6" name="Объект 5"/>
          <p:cNvSpPr>
            <a:spLocks noGrp="1"/>
          </p:cNvSpPr>
          <p:nvPr>
            <p:ph sz="half" idx="2"/>
          </p:nvPr>
        </p:nvSpPr>
        <p:spPr>
          <a:xfrm>
            <a:off x="6008914" y="2688831"/>
            <a:ext cx="5497286" cy="4169169"/>
          </a:xfrm>
        </p:spPr>
        <p:txBody>
          <a:bodyPr>
            <a:normAutofit fontScale="92500" lnSpcReduction="20000"/>
          </a:bodyPr>
          <a:lstStyle/>
          <a:p>
            <a:pPr algn="just"/>
            <a:r>
              <a:rPr lang="uk-UA" b="1" dirty="0" smtClean="0">
                <a:effectLst>
                  <a:outerShdw blurRad="38100" dist="38100" dir="2700000" algn="tl">
                    <a:srgbClr val="000000">
                      <a:alpha val="43137"/>
                    </a:srgbClr>
                  </a:outerShdw>
                </a:effectLst>
              </a:rPr>
              <a:t>Система вищої освіти </a:t>
            </a:r>
            <a:r>
              <a:rPr lang="uk-UA" dirty="0" smtClean="0"/>
              <a:t>- це сукупність вищих закладів освіти, які  забезпечують фундаментальну наукову, професійну і практичну підготовку, здобуття випускниками освітньо-кваліфікаційних рівнів, удосконалення наукової та професійної підготовки, перепідготовку та підвищення кваліфікації.</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040" y="3975335"/>
            <a:ext cx="4846320" cy="3402117"/>
          </a:xfrm>
          <a:prstGeom prst="rect">
            <a:avLst/>
          </a:prstGeom>
        </p:spPr>
      </p:pic>
    </p:spTree>
    <p:extLst>
      <p:ext uri="{BB962C8B-B14F-4D97-AF65-F5344CB8AC3E}">
        <p14:creationId xmlns:p14="http://schemas.microsoft.com/office/powerpoint/2010/main" val="135255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dirty="0" smtClean="0"/>
              <a:t>Нетрадиційна освіта</a:t>
            </a:r>
            <a:endParaRPr lang="en-US" dirty="0"/>
          </a:p>
        </p:txBody>
      </p:sp>
      <p:sp>
        <p:nvSpPr>
          <p:cNvPr id="8" name="Текст 7"/>
          <p:cNvSpPr>
            <a:spLocks noGrp="1"/>
          </p:cNvSpPr>
          <p:nvPr>
            <p:ph type="body" idx="1"/>
          </p:nvPr>
        </p:nvSpPr>
        <p:spPr/>
        <p:txBody>
          <a:bodyPr/>
          <a:lstStyle/>
          <a:p>
            <a:pPr algn="ctr"/>
            <a:r>
              <a:rPr lang="ru-RU" dirty="0" err="1"/>
              <a:t>Заочна</a:t>
            </a:r>
            <a:r>
              <a:rPr lang="ru-RU" dirty="0"/>
              <a:t> </a:t>
            </a:r>
            <a:r>
              <a:rPr lang="ru-RU" dirty="0" err="1"/>
              <a:t>вища</a:t>
            </a:r>
            <a:r>
              <a:rPr lang="ru-RU" dirty="0"/>
              <a:t> </a:t>
            </a:r>
            <a:r>
              <a:rPr lang="ru-RU" dirty="0" err="1"/>
              <a:t>освіта</a:t>
            </a:r>
            <a:r>
              <a:rPr lang="ru-RU" dirty="0"/>
              <a:t> </a:t>
            </a:r>
            <a:endParaRPr lang="en-US" dirty="0"/>
          </a:p>
        </p:txBody>
      </p:sp>
      <p:sp>
        <p:nvSpPr>
          <p:cNvPr id="9" name="Объект 8"/>
          <p:cNvSpPr>
            <a:spLocks noGrp="1"/>
          </p:cNvSpPr>
          <p:nvPr>
            <p:ph sz="half" idx="2"/>
          </p:nvPr>
        </p:nvSpPr>
        <p:spPr/>
        <p:txBody>
          <a:bodyPr>
            <a:normAutofit fontScale="92500" lnSpcReduction="10000"/>
          </a:bodyPr>
          <a:lstStyle/>
          <a:p>
            <a:pPr algn="ctr"/>
            <a:r>
              <a:rPr lang="uk-UA" dirty="0" smtClean="0"/>
              <a:t>Відкрите університетське навчання організовано центрами по продовженню освіти при університетах, відповідно до університетських програм. Формальних учбових вимог не існує. Відкрите навчання не дає ступенів, але якщо студенти закінчують цикл навчання, який дає 60 кредитів, то вони можуть подавати заяву на навчання у відповідних університетах. </a:t>
            </a:r>
            <a:endParaRPr lang="uk-UA" dirty="0"/>
          </a:p>
        </p:txBody>
      </p:sp>
      <p:sp>
        <p:nvSpPr>
          <p:cNvPr id="10" name="Текст 9"/>
          <p:cNvSpPr>
            <a:spLocks noGrp="1"/>
          </p:cNvSpPr>
          <p:nvPr>
            <p:ph type="body" sz="quarter" idx="3"/>
          </p:nvPr>
        </p:nvSpPr>
        <p:spPr/>
        <p:txBody>
          <a:bodyPr/>
          <a:lstStyle/>
          <a:p>
            <a:r>
              <a:rPr lang="ru-RU" dirty="0"/>
              <a:t>«</a:t>
            </a:r>
            <a:r>
              <a:rPr lang="ru-RU" dirty="0" err="1"/>
              <a:t>Довічна</a:t>
            </a:r>
            <a:r>
              <a:rPr lang="ru-RU" dirty="0"/>
              <a:t> </a:t>
            </a:r>
            <a:r>
              <a:rPr lang="ru-RU" dirty="0" err="1"/>
              <a:t>вища</a:t>
            </a:r>
            <a:r>
              <a:rPr lang="ru-RU" dirty="0"/>
              <a:t> </a:t>
            </a:r>
            <a:r>
              <a:rPr lang="ru-RU" dirty="0" err="1"/>
              <a:t>освіта</a:t>
            </a:r>
            <a:r>
              <a:rPr lang="ru-RU" dirty="0"/>
              <a:t>» </a:t>
            </a:r>
            <a:endParaRPr lang="en-US" dirty="0"/>
          </a:p>
        </p:txBody>
      </p:sp>
      <p:sp>
        <p:nvSpPr>
          <p:cNvPr id="11" name="Объект 10"/>
          <p:cNvSpPr>
            <a:spLocks noGrp="1"/>
          </p:cNvSpPr>
          <p:nvPr>
            <p:ph sz="quarter" idx="4"/>
          </p:nvPr>
        </p:nvSpPr>
        <p:spPr/>
        <p:txBody>
          <a:bodyPr>
            <a:normAutofit fontScale="92500" lnSpcReduction="10000"/>
          </a:bodyPr>
          <a:lstStyle/>
          <a:p>
            <a:pPr algn="just"/>
            <a:r>
              <a:rPr lang="uk-UA" dirty="0" smtClean="0"/>
              <a:t>Центри по продовженню освіти при університетах дають можливість навчатися на професійних курсах тим, хто вже має університетські або політехнічні ступені. </a:t>
            </a:r>
          </a:p>
          <a:p>
            <a:pPr algn="just"/>
            <a:r>
              <a:rPr lang="uk-UA" dirty="0" smtClean="0"/>
              <a:t>Тривалість навчання на таких курсах різна; після досить тривалого навчання за деякими програмами можливо отримати певні дипломи і свідоцтва (наприклад, диплом кваліфікації</a:t>
            </a:r>
            <a:endParaRPr lang="uk-UA" dirty="0"/>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47" y="406101"/>
            <a:ext cx="3013811" cy="2007198"/>
          </a:xfrm>
          <a:prstGeom prst="rect">
            <a:avLst/>
          </a:prstGeom>
        </p:spPr>
      </p:pic>
    </p:spTree>
    <p:extLst>
      <p:ext uri="{BB962C8B-B14F-4D97-AF65-F5344CB8AC3E}">
        <p14:creationId xmlns:p14="http://schemas.microsoft.com/office/powerpoint/2010/main" val="625112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dirty="0" smtClean="0"/>
              <a:t>Бінарна система на прикладі Норвегії</a:t>
            </a:r>
            <a:endParaRPr lang="en-US"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8216"/>
            <a:ext cx="4310743" cy="5369784"/>
          </a:xfrm>
          <a:prstGeom prst="rect">
            <a:avLst/>
          </a:prstGeom>
        </p:spPr>
      </p:pic>
      <p:sp>
        <p:nvSpPr>
          <p:cNvPr id="10" name="Прямоугольник 9"/>
          <p:cNvSpPr/>
          <p:nvPr/>
        </p:nvSpPr>
        <p:spPr>
          <a:xfrm>
            <a:off x="4680856" y="2564900"/>
            <a:ext cx="6592389" cy="3046988"/>
          </a:xfrm>
          <a:prstGeom prst="rect">
            <a:avLst/>
          </a:prstGeom>
        </p:spPr>
        <p:txBody>
          <a:bodyPr wrap="square">
            <a:spAutoFit/>
          </a:bodyPr>
          <a:lstStyle/>
          <a:p>
            <a:pPr algn="just"/>
            <a:r>
              <a:rPr lang="uk-UA" sz="2400" b="0" i="0" dirty="0" smtClean="0">
                <a:effectLst/>
                <a:latin typeface="Century Gothic" panose="020B0502020202020204" pitchFamily="34" charset="0"/>
              </a:rPr>
              <a:t>У Норвегії диплом про вищу освіту отримують як після закінчення коледжу, так і після закінчення університету. Різниця в тому, що коледж - це спеціалізований, професійний вищий навчальний заклад, а університет у Норвегії завжди вважався і вважається науково-дослідницьким центром</a:t>
            </a:r>
            <a:endParaRPr lang="uk-UA" sz="2400" dirty="0">
              <a:latin typeface="Century Gothic" panose="020B0502020202020204" pitchFamily="34" charset="0"/>
            </a:endParaRPr>
          </a:p>
        </p:txBody>
      </p:sp>
    </p:spTree>
    <p:extLst>
      <p:ext uri="{BB962C8B-B14F-4D97-AF65-F5344CB8AC3E}">
        <p14:creationId xmlns:p14="http://schemas.microsoft.com/office/powerpoint/2010/main" val="1901661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Вища</a:t>
            </a:r>
            <a:r>
              <a:rPr lang="ru-RU" dirty="0"/>
              <a:t> </a:t>
            </a:r>
            <a:r>
              <a:rPr lang="ru-RU" dirty="0" err="1"/>
              <a:t>освіта</a:t>
            </a:r>
            <a:r>
              <a:rPr lang="ru-RU" dirty="0"/>
              <a:t> </a:t>
            </a:r>
            <a:r>
              <a:rPr lang="ru-RU" dirty="0" err="1" smtClean="0"/>
              <a:t>поділяється</a:t>
            </a:r>
            <a:r>
              <a:rPr lang="ru-RU" dirty="0" smtClean="0"/>
              <a:t> </a:t>
            </a:r>
            <a:r>
              <a:rPr lang="ru-RU" dirty="0"/>
              <a:t>на:</a:t>
            </a:r>
            <a:endParaRPr lang="en-US" dirty="0"/>
          </a:p>
        </p:txBody>
      </p:sp>
      <p:sp>
        <p:nvSpPr>
          <p:cNvPr id="3" name="Прямоугольник 2"/>
          <p:cNvSpPr/>
          <p:nvPr/>
        </p:nvSpPr>
        <p:spPr>
          <a:xfrm>
            <a:off x="378822" y="2057401"/>
            <a:ext cx="11127378" cy="4093428"/>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285750" indent="-285750" algn="just">
              <a:buFont typeface="Arial" panose="020B0604020202020204" pitchFamily="34" charset="0"/>
              <a:buChar char="•"/>
            </a:pPr>
            <a:r>
              <a:rPr lang="uk-UA" sz="2000" dirty="0" smtClean="0"/>
              <a:t>Університети, які зосереджені на теоретичних дисциплінах (мистецтвознавство, гуманітарні науки, природничі науки). Ступінь бакалавра студенти отримують через 3 роки навчання, магістра </a:t>
            </a:r>
            <a:r>
              <a:rPr lang="en-US" sz="2000" dirty="0" smtClean="0"/>
              <a:t>— 5 </a:t>
            </a:r>
            <a:r>
              <a:rPr lang="uk-UA" sz="2000" dirty="0" smtClean="0"/>
              <a:t>років та докторський ступінь через 8 років. Університети також проводять ряд професійних досліджень, включаючи право, медицину, стоматологію, фармацію та психологію, але це, як правило, окремі кафедри, які мають відношення до решти університетських установ</a:t>
            </a:r>
            <a:r>
              <a:rPr lang="en-US" sz="2000" dirty="0" smtClean="0"/>
              <a:t>.</a:t>
            </a:r>
            <a:endParaRPr lang="uk-UA" sz="2000" dirty="0" smtClean="0"/>
          </a:p>
          <a:p>
            <a:pPr marL="285750" indent="-285750" algn="just">
              <a:buFont typeface="Arial" panose="020B0604020202020204" pitchFamily="34" charset="0"/>
              <a:buChar char="•"/>
            </a:pPr>
            <a:r>
              <a:rPr lang="uk-UA" sz="2000" dirty="0" smtClean="0"/>
              <a:t>Університетські коледжі (</a:t>
            </a:r>
            <a:r>
              <a:rPr lang="uk-UA" sz="2000" dirty="0" err="1" smtClean="0"/>
              <a:t>høyskole</a:t>
            </a:r>
            <a:r>
              <a:rPr lang="uk-UA" sz="2000" dirty="0" smtClean="0"/>
              <a:t>), які пропонують широкий спектр освітніх виборів, включаючи університетські ступені бакалавра, магістра та докторантури, інженерні ступені та такі професії як вчитель та медсестра. Система оцінок така ж, як і для університетів.</a:t>
            </a:r>
          </a:p>
          <a:p>
            <a:pPr marL="285750" indent="-285750" algn="just">
              <a:buFont typeface="Arial" panose="020B0604020202020204" pitchFamily="34" charset="0"/>
              <a:buChar char="•"/>
            </a:pPr>
            <a:r>
              <a:rPr lang="uk-UA" sz="2000" dirty="0" smtClean="0"/>
              <a:t>Приватні школи, які, як правило, спеціалізуються на популярних спеціальностях, але з обмеженими можливостями у державних школах, таких як управління бізнесом, маркетинг або образотворче мистецтво.</a:t>
            </a:r>
            <a:endParaRPr lang="uk-UA" sz="2000" dirty="0"/>
          </a:p>
        </p:txBody>
      </p:sp>
    </p:spTree>
    <p:extLst>
      <p:ext uri="{BB962C8B-B14F-4D97-AF65-F5344CB8AC3E}">
        <p14:creationId xmlns:p14="http://schemas.microsoft.com/office/powerpoint/2010/main" val="3044598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dirty="0" err="1"/>
              <a:t>Навчання</a:t>
            </a:r>
            <a:r>
              <a:rPr lang="en-US" dirty="0"/>
              <a:t> в </a:t>
            </a:r>
            <a:r>
              <a:rPr lang="en-US" dirty="0" err="1"/>
              <a:t>університеті</a:t>
            </a:r>
            <a:r>
              <a:rPr lang="en-US" dirty="0"/>
              <a:t> </a:t>
            </a:r>
            <a:r>
              <a:rPr lang="en-US" dirty="0" err="1"/>
              <a:t>триває</a:t>
            </a:r>
            <a:r>
              <a:rPr lang="en-US" dirty="0"/>
              <a:t> </a:t>
            </a:r>
            <a:r>
              <a:rPr lang="en-US" dirty="0" err="1"/>
              <a:t>від</a:t>
            </a:r>
            <a:r>
              <a:rPr lang="en-US" dirty="0"/>
              <a:t> 3,5 </a:t>
            </a:r>
            <a:r>
              <a:rPr lang="en-US" dirty="0" err="1"/>
              <a:t>до</a:t>
            </a:r>
            <a:r>
              <a:rPr lang="en-US" dirty="0"/>
              <a:t> 4 </a:t>
            </a:r>
            <a:r>
              <a:rPr lang="en-US" dirty="0" err="1"/>
              <a:t>років</a:t>
            </a:r>
            <a:endParaRPr lang="en-US"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8390" y="1524000"/>
            <a:ext cx="6772782" cy="3746979"/>
          </a:xfrm>
        </p:spPr>
      </p:pic>
      <p:sp>
        <p:nvSpPr>
          <p:cNvPr id="6" name="Текст 5"/>
          <p:cNvSpPr>
            <a:spLocks noGrp="1"/>
          </p:cNvSpPr>
          <p:nvPr>
            <p:ph type="body" sz="half" idx="2"/>
          </p:nvPr>
        </p:nvSpPr>
        <p:spPr/>
        <p:txBody>
          <a:bodyPr/>
          <a:lstStyle/>
          <a:p>
            <a:pPr algn="ctr"/>
            <a:r>
              <a:rPr lang="uk-UA" dirty="0" smtClean="0"/>
              <a:t>. </a:t>
            </a:r>
            <a:r>
              <a:rPr lang="uk-UA" sz="1800" dirty="0" smtClean="0"/>
              <a:t>Як правило, на гуманітарних факультетах навчаються на півроку довше, аніж на факультетах природничих наук. Після закінчення університету всі студенти пишуть дипломну роботу і, незалежно від того, на якій спеціальності вони навчалися, обов'язково складають іспит із філософії.</a:t>
            </a:r>
            <a:endParaRPr lang="uk-UA" sz="1800" dirty="0"/>
          </a:p>
        </p:txBody>
      </p:sp>
    </p:spTree>
    <p:extLst>
      <p:ext uri="{BB962C8B-B14F-4D97-AF65-F5344CB8AC3E}">
        <p14:creationId xmlns:p14="http://schemas.microsoft.com/office/powerpoint/2010/main" val="2351811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err="1"/>
              <a:t>Освіта</a:t>
            </a:r>
            <a:r>
              <a:rPr lang="ru-RU" dirty="0"/>
              <a:t> як система. </a:t>
            </a:r>
            <a:r>
              <a:rPr lang="ru-RU" dirty="0" err="1"/>
              <a:t>Освіта</a:t>
            </a:r>
            <a:r>
              <a:rPr lang="ru-RU" dirty="0"/>
              <a:t> як </a:t>
            </a:r>
            <a:r>
              <a:rPr lang="ru-RU" dirty="0" err="1"/>
              <a:t>процес</a:t>
            </a:r>
            <a:r>
              <a:rPr lang="ru-RU" dirty="0"/>
              <a:t>. </a:t>
            </a:r>
            <a:r>
              <a:rPr lang="ru-RU" dirty="0" err="1"/>
              <a:t>Освіта</a:t>
            </a:r>
            <a:r>
              <a:rPr lang="ru-RU" dirty="0"/>
              <a:t> як результат.</a:t>
            </a:r>
            <a:br>
              <a:rPr lang="ru-RU" dirty="0"/>
            </a:br>
            <a:endParaRPr lang="en-US" dirty="0"/>
          </a:p>
        </p:txBody>
      </p:sp>
      <p:sp>
        <p:nvSpPr>
          <p:cNvPr id="8" name="Текст 7"/>
          <p:cNvSpPr>
            <a:spLocks noGrp="1"/>
          </p:cNvSpPr>
          <p:nvPr>
            <p:ph type="body" idx="1"/>
          </p:nvPr>
        </p:nvSpPr>
        <p:spPr>
          <a:xfrm>
            <a:off x="688618" y="2055223"/>
            <a:ext cx="3451582" cy="682765"/>
          </a:xfrm>
        </p:spPr>
        <p:txBody>
          <a:bodyPr/>
          <a:lstStyle/>
          <a:p>
            <a:r>
              <a:rPr lang="ru-RU" dirty="0" err="1"/>
              <a:t>Освіта</a:t>
            </a:r>
            <a:r>
              <a:rPr lang="ru-RU" dirty="0"/>
              <a:t> як система.</a:t>
            </a:r>
            <a:endParaRPr lang="en-US" dirty="0"/>
          </a:p>
        </p:txBody>
      </p:sp>
      <p:sp>
        <p:nvSpPr>
          <p:cNvPr id="12" name="Текст 11"/>
          <p:cNvSpPr>
            <a:spLocks noGrp="1"/>
          </p:cNvSpPr>
          <p:nvPr>
            <p:ph type="body" sz="half" idx="18"/>
          </p:nvPr>
        </p:nvSpPr>
        <p:spPr>
          <a:xfrm>
            <a:off x="509451" y="3069772"/>
            <a:ext cx="3630749" cy="3435532"/>
          </a:xfrm>
        </p:spPr>
        <p:txBody>
          <a:bodyPr>
            <a:normAutofit/>
          </a:bodyPr>
          <a:lstStyle/>
          <a:p>
            <a:pPr algn="ctr"/>
            <a:r>
              <a:rPr lang="uk-UA" sz="1600" dirty="0" smtClean="0"/>
              <a:t>Має певну структуру та ієрархію її елементів у вигляді наукових та навчальних закладів різного типу (дошкільна, початкова, середня, середня спеціальна, вища).</a:t>
            </a:r>
          </a:p>
          <a:p>
            <a:pPr algn="ctr"/>
            <a:r>
              <a:rPr lang="uk-UA" sz="1600" dirty="0" smtClean="0"/>
              <a:t>Вся сукупність освітніх, навчально-виховних закладів вибудовується в систему в рамках конкретного міста, регіону, країни.</a:t>
            </a:r>
            <a:endParaRPr lang="uk-UA" sz="1600" dirty="0"/>
          </a:p>
        </p:txBody>
      </p:sp>
      <p:sp>
        <p:nvSpPr>
          <p:cNvPr id="9" name="Текст 8"/>
          <p:cNvSpPr>
            <a:spLocks noGrp="1"/>
          </p:cNvSpPr>
          <p:nvPr>
            <p:ph type="body" sz="quarter" idx="3"/>
          </p:nvPr>
        </p:nvSpPr>
        <p:spPr>
          <a:xfrm>
            <a:off x="4374264" y="2055222"/>
            <a:ext cx="3448935" cy="682765"/>
          </a:xfrm>
        </p:spPr>
        <p:txBody>
          <a:bodyPr/>
          <a:lstStyle/>
          <a:p>
            <a:r>
              <a:rPr lang="ru-RU" dirty="0" err="1"/>
              <a:t>Освіта</a:t>
            </a:r>
            <a:r>
              <a:rPr lang="ru-RU" dirty="0"/>
              <a:t> як </a:t>
            </a:r>
            <a:r>
              <a:rPr lang="ru-RU" dirty="0" err="1"/>
              <a:t>процес</a:t>
            </a:r>
            <a:endParaRPr lang="en-US" dirty="0"/>
          </a:p>
        </p:txBody>
      </p:sp>
      <p:sp>
        <p:nvSpPr>
          <p:cNvPr id="13" name="Текст 12"/>
          <p:cNvSpPr>
            <a:spLocks noGrp="1"/>
          </p:cNvSpPr>
          <p:nvPr>
            <p:ph type="body" sz="half" idx="19"/>
          </p:nvPr>
        </p:nvSpPr>
        <p:spPr>
          <a:xfrm>
            <a:off x="4374265" y="3069772"/>
            <a:ext cx="3448934" cy="3435531"/>
          </a:xfrm>
        </p:spPr>
        <p:txBody>
          <a:bodyPr>
            <a:normAutofit/>
          </a:bodyPr>
          <a:lstStyle/>
          <a:p>
            <a:pPr algn="ctr"/>
            <a:r>
              <a:rPr lang="uk-UA" sz="1800" dirty="0" smtClean="0"/>
              <a:t>Не припиняється до кінця свідомого життя людини. Вона змінюється за цілями, змістом і формами. Непереривність характеризує її процесуальну сторону і виступає у якості основної риси.</a:t>
            </a:r>
            <a:endParaRPr lang="uk-UA" sz="1800" dirty="0"/>
          </a:p>
        </p:txBody>
      </p:sp>
      <p:sp>
        <p:nvSpPr>
          <p:cNvPr id="10" name="Текст 9"/>
          <p:cNvSpPr>
            <a:spLocks noGrp="1"/>
          </p:cNvSpPr>
          <p:nvPr>
            <p:ph type="body" sz="quarter" idx="13"/>
          </p:nvPr>
        </p:nvSpPr>
        <p:spPr>
          <a:xfrm>
            <a:off x="7936464" y="2055221"/>
            <a:ext cx="3456469" cy="682765"/>
          </a:xfrm>
        </p:spPr>
        <p:txBody>
          <a:bodyPr/>
          <a:lstStyle/>
          <a:p>
            <a:r>
              <a:rPr lang="ru-RU" dirty="0" err="1"/>
              <a:t>Освіта</a:t>
            </a:r>
            <a:r>
              <a:rPr lang="ru-RU" dirty="0"/>
              <a:t> як результат.</a:t>
            </a:r>
            <a:endParaRPr lang="en-US" dirty="0"/>
          </a:p>
        </p:txBody>
      </p:sp>
      <p:sp>
        <p:nvSpPr>
          <p:cNvPr id="14" name="Текст 13"/>
          <p:cNvSpPr>
            <a:spLocks noGrp="1"/>
          </p:cNvSpPr>
          <p:nvPr>
            <p:ph type="body" sz="half" idx="20"/>
          </p:nvPr>
        </p:nvSpPr>
        <p:spPr>
          <a:xfrm>
            <a:off x="8049731" y="3069772"/>
            <a:ext cx="3456468" cy="3435531"/>
          </a:xfrm>
        </p:spPr>
        <p:txBody>
          <a:bodyPr/>
          <a:lstStyle/>
          <a:p>
            <a:pPr algn="ctr"/>
            <a:r>
              <a:rPr lang="uk-UA" sz="2000" dirty="0" smtClean="0"/>
              <a:t>Під словом «Освіта» розуміється результат, коли мають на увазі отримати освіту.</a:t>
            </a:r>
          </a:p>
          <a:p>
            <a:pPr algn="ctr"/>
            <a:r>
              <a:rPr lang="uk-UA" sz="2000" dirty="0" smtClean="0"/>
              <a:t>У цьому сенсі результатом освіти є освіченість</a:t>
            </a:r>
            <a:r>
              <a:rPr lang="ru-RU" dirty="0" smtClean="0"/>
              <a:t>.</a:t>
            </a:r>
            <a:endParaRPr lang="en-US" dirty="0"/>
          </a:p>
        </p:txBody>
      </p:sp>
    </p:spTree>
    <p:extLst>
      <p:ext uri="{BB962C8B-B14F-4D97-AF65-F5344CB8AC3E}">
        <p14:creationId xmlns:p14="http://schemas.microsoft.com/office/powerpoint/2010/main" val="1206020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79714"/>
            <a:ext cx="4114800" cy="2144486"/>
          </a:xfrm>
        </p:spPr>
        <p:txBody>
          <a:bodyPr>
            <a:noAutofit/>
          </a:bodyPr>
          <a:lstStyle/>
          <a:p>
            <a:r>
              <a:rPr lang="en-US" sz="2800" dirty="0" smtClean="0"/>
              <a:t>V</a:t>
            </a:r>
            <a:r>
              <a:rPr lang="uk-UA" sz="2800" dirty="0" smtClean="0"/>
              <a:t>.</a:t>
            </a:r>
            <a:r>
              <a:rPr lang="ru-RU" sz="2800" dirty="0"/>
              <a:t> </a:t>
            </a:r>
            <a:r>
              <a:rPr lang="uk-UA" sz="2800" dirty="0" smtClean="0"/>
              <a:t>Болонський процес як засіб інтеграції й демократизації вищої освіти</a:t>
            </a:r>
            <a:endParaRPr lang="uk-UA" sz="2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5863" y="1954958"/>
            <a:ext cx="6510337" cy="3054447"/>
          </a:xfrm>
        </p:spPr>
      </p:pic>
      <p:sp>
        <p:nvSpPr>
          <p:cNvPr id="4" name="Текст 3"/>
          <p:cNvSpPr>
            <a:spLocks noGrp="1"/>
          </p:cNvSpPr>
          <p:nvPr>
            <p:ph type="body" sz="half" idx="2"/>
          </p:nvPr>
        </p:nvSpPr>
        <p:spPr>
          <a:xfrm>
            <a:off x="222069" y="3124199"/>
            <a:ext cx="4578531" cy="3094485"/>
          </a:xfrm>
        </p:spPr>
        <p:txBody>
          <a:bodyPr>
            <a:normAutofit/>
          </a:bodyPr>
          <a:lstStyle/>
          <a:p>
            <a:pPr algn="just"/>
            <a:r>
              <a:rPr lang="uk-UA" sz="2000" dirty="0" smtClean="0"/>
              <a:t>Болонський процес — це процес структурного реформування національних систем вищої освіти країн Європи, зміни освітніх програм і потрібних інституційних перетворень у вищих навчальних закладах Європи.</a:t>
            </a:r>
            <a:endParaRPr lang="uk-UA" sz="2000" dirty="0"/>
          </a:p>
        </p:txBody>
      </p:sp>
    </p:spTree>
    <p:extLst>
      <p:ext uri="{BB962C8B-B14F-4D97-AF65-F5344CB8AC3E}">
        <p14:creationId xmlns:p14="http://schemas.microsoft.com/office/powerpoint/2010/main" val="3733727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675" y="1119051"/>
            <a:ext cx="4114800" cy="1600200"/>
          </a:xfrm>
        </p:spPr>
        <p:txBody>
          <a:bodyPr/>
          <a:lstStyle/>
          <a:p>
            <a:r>
              <a:rPr lang="uk-UA" dirty="0" smtClean="0"/>
              <a:t>Учасники болонського процесу</a:t>
            </a:r>
            <a:endParaRPr lang="en-US" dirty="0"/>
          </a:p>
        </p:txBody>
      </p:sp>
      <p:sp>
        <p:nvSpPr>
          <p:cNvPr id="3" name="Объект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fontScale="92500" lnSpcReduction="10000"/>
          </a:bodyPr>
          <a:lstStyle/>
          <a:p>
            <a:pPr marL="0" indent="0" algn="just">
              <a:buNone/>
            </a:pPr>
            <a:r>
              <a:rPr lang="uk-UA" dirty="0" smtClean="0"/>
              <a:t>Болонська декларація визначила </a:t>
            </a:r>
            <a:r>
              <a:rPr lang="uk-UA" u="sng" dirty="0" smtClean="0">
                <a:effectLst>
                  <a:outerShdw blurRad="38100" dist="38100" dir="2700000" algn="tl">
                    <a:srgbClr val="000000">
                      <a:alpha val="43137"/>
                    </a:srgbClr>
                  </a:outerShdw>
                </a:effectLst>
              </a:rPr>
              <a:t>два надзвичайно важливі поняття</a:t>
            </a:r>
            <a:r>
              <a:rPr lang="uk-UA" dirty="0" smtClean="0"/>
              <a:t>, якими навчальні заклади можуть скористатися, щоб гідно ввійти до нової європейської сім'ї вищої освіти. </a:t>
            </a:r>
          </a:p>
          <a:p>
            <a:pPr algn="just"/>
            <a:r>
              <a:rPr lang="uk-UA" b="1" dirty="0" smtClean="0">
                <a:effectLst>
                  <a:outerShdw blurRad="38100" dist="38100" dir="2700000" algn="tl">
                    <a:srgbClr val="000000">
                      <a:alpha val="43137"/>
                    </a:srgbClr>
                  </a:outerShdw>
                </a:effectLst>
              </a:rPr>
              <a:t>По-перше</a:t>
            </a:r>
            <a:r>
              <a:rPr lang="uk-UA" dirty="0" smtClean="0"/>
              <a:t>, упровадження повноцінних циклів навчання для здобуття ступенів «бакалавр» і «магістр» у ті освітні системи, де їх немає. Ці цикли мають бути достатньо короткими, гнучкими, пов'язаними з майбутньою професією, мати достатню кількість предметів, бути європейськими та міжнародними. Вони повинні відкривати доступ як до подальшого навчання (для здобуття ступеня «доктор наук»), так і на ринок праці.</a:t>
            </a:r>
          </a:p>
          <a:p>
            <a:pPr algn="just"/>
            <a:r>
              <a:rPr lang="uk-UA" b="1" dirty="0" smtClean="0">
                <a:effectLst>
                  <a:outerShdw blurRad="38100" dist="38100" dir="2700000" algn="tl">
                    <a:srgbClr val="000000">
                      <a:alpha val="43137"/>
                    </a:srgbClr>
                  </a:outerShdw>
                </a:effectLst>
              </a:rPr>
              <a:t>По-друге</a:t>
            </a:r>
            <a:r>
              <a:rPr lang="uk-UA" dirty="0" smtClean="0"/>
              <a:t>, найновішим аспектом у багатьох країнах може стати впровадження нових термінів навчання для здобуття ступеня «магістр наук» там, де ці програми були довготривалими</a:t>
            </a:r>
            <a:r>
              <a:rPr lang="ru-RU" dirty="0" smtClean="0"/>
              <a:t>.</a:t>
            </a:r>
            <a:endParaRPr lang="en-US" dirty="0"/>
          </a:p>
        </p:txBody>
      </p:sp>
      <p:sp>
        <p:nvSpPr>
          <p:cNvPr id="4" name="Текст 3"/>
          <p:cNvSpPr>
            <a:spLocks noGrp="1"/>
          </p:cNvSpPr>
          <p:nvPr>
            <p:ph type="body" sz="half" idx="2"/>
          </p:nvPr>
        </p:nvSpPr>
        <p:spPr>
          <a:xfrm>
            <a:off x="156753" y="2719251"/>
            <a:ext cx="4741817" cy="3720738"/>
          </a:xfrm>
        </p:spPr>
        <p:txBody>
          <a:bodyPr>
            <a:noAutofit/>
          </a:bodyPr>
          <a:lstStyle/>
          <a:p>
            <a:pPr marL="285750" indent="-285750" algn="just">
              <a:buFont typeface="Arial" panose="020B0604020202020204" pitchFamily="34" charset="0"/>
              <a:buChar char="•"/>
            </a:pPr>
            <a:r>
              <a:rPr lang="uk-UA" sz="1800" dirty="0" smtClean="0"/>
              <a:t>Країни, які підписали Болонську декларацію</a:t>
            </a:r>
          </a:p>
          <a:p>
            <a:pPr marL="285750" indent="-285750" algn="just">
              <a:buFont typeface="Arial" panose="020B0604020202020204" pitchFamily="34" charset="0"/>
              <a:buChar char="•"/>
            </a:pPr>
            <a:r>
              <a:rPr lang="uk-UA" sz="1800" dirty="0" smtClean="0"/>
              <a:t>Країни, що приєдналися до Болонського процесу на Празькому саміті (2001 p.)</a:t>
            </a:r>
          </a:p>
          <a:p>
            <a:pPr marL="285750" indent="-285750" algn="just">
              <a:buFont typeface="Arial" panose="020B0604020202020204" pitchFamily="34" charset="0"/>
              <a:buChar char="•"/>
            </a:pPr>
            <a:r>
              <a:rPr lang="uk-UA" sz="1800" dirty="0" smtClean="0"/>
              <a:t>Країни, що приєдналися до Болонського процесу на Берлінському саміті (2003 p.)</a:t>
            </a:r>
          </a:p>
          <a:p>
            <a:pPr marL="285750" indent="-285750" algn="just">
              <a:buFont typeface="Arial" panose="020B0604020202020204" pitchFamily="34" charset="0"/>
              <a:buChar char="•"/>
            </a:pPr>
            <a:r>
              <a:rPr lang="uk-UA" sz="1800" dirty="0" smtClean="0"/>
              <a:t>Країни, що приєдналися до Болонського процесу на </a:t>
            </a:r>
            <a:r>
              <a:rPr lang="uk-UA" sz="1800" dirty="0" err="1" smtClean="0"/>
              <a:t>Берґенському</a:t>
            </a:r>
            <a:r>
              <a:rPr lang="uk-UA" sz="1800" dirty="0" smtClean="0"/>
              <a:t> саміті (2005 р.): Україна</a:t>
            </a:r>
            <a:endParaRPr lang="uk-UA" sz="1800" dirty="0"/>
          </a:p>
        </p:txBody>
      </p:sp>
    </p:spTree>
    <p:extLst>
      <p:ext uri="{BB962C8B-B14F-4D97-AF65-F5344CB8AC3E}">
        <p14:creationId xmlns:p14="http://schemas.microsoft.com/office/powerpoint/2010/main" val="172091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t>Інтеграційний</a:t>
            </a:r>
            <a:r>
              <a:rPr lang="ru-RU" dirty="0"/>
              <a:t> </a:t>
            </a:r>
            <a:r>
              <a:rPr lang="ru-RU" dirty="0" err="1"/>
              <a:t>процес</a:t>
            </a:r>
            <a:r>
              <a:rPr lang="ru-RU" dirty="0"/>
              <a:t> у </a:t>
            </a:r>
            <a:r>
              <a:rPr lang="ru-RU" dirty="0" err="1"/>
              <a:t>науці</a:t>
            </a:r>
            <a:r>
              <a:rPr lang="ru-RU" dirty="0"/>
              <a:t> й </a:t>
            </a:r>
            <a:r>
              <a:rPr lang="ru-RU" dirty="0" err="1"/>
              <a:t>освіті</a:t>
            </a:r>
            <a:r>
              <a:rPr lang="ru-RU" dirty="0"/>
              <a:t> </a:t>
            </a:r>
            <a:r>
              <a:rPr lang="ru-RU" dirty="0" err="1"/>
              <a:t>має</a:t>
            </a:r>
            <a:r>
              <a:rPr lang="ru-RU" dirty="0"/>
              <a:t> </a:t>
            </a:r>
            <a:r>
              <a:rPr lang="ru-RU" dirty="0" err="1"/>
              <a:t>дві</a:t>
            </a:r>
            <a:r>
              <a:rPr lang="ru-RU" dirty="0"/>
              <a:t> </a:t>
            </a:r>
            <a:r>
              <a:rPr lang="ru-RU" dirty="0" err="1"/>
              <a:t>складові</a:t>
            </a:r>
            <a:r>
              <a:rPr lang="ru-RU" dirty="0"/>
              <a:t>:</a:t>
            </a:r>
            <a:endParaRPr lang="en-US" dirty="0"/>
          </a:p>
        </p:txBody>
      </p:sp>
      <p:sp>
        <p:nvSpPr>
          <p:cNvPr id="5" name="Объект 4"/>
          <p:cNvSpPr>
            <a:spLocks noGrp="1"/>
          </p:cNvSpPr>
          <p:nvPr>
            <p:ph sz="half" idx="1"/>
          </p:nvPr>
        </p:nvSpPr>
        <p:spPr/>
        <p:style>
          <a:lnRef idx="0">
            <a:schemeClr val="dk1"/>
          </a:lnRef>
          <a:fillRef idx="3">
            <a:schemeClr val="dk1"/>
          </a:fillRef>
          <a:effectRef idx="3">
            <a:schemeClr val="dk1"/>
          </a:effectRef>
          <a:fontRef idx="minor">
            <a:schemeClr val="lt1"/>
          </a:fontRef>
        </p:style>
        <p:txBody>
          <a:bodyPr>
            <a:normAutofit/>
          </a:bodyPr>
          <a:lstStyle/>
          <a:p>
            <a:pPr algn="ctr"/>
            <a:r>
              <a:rPr lang="uk-UA" sz="2400" dirty="0" smtClean="0"/>
              <a:t>формування співдружності провідних європейських університетів під егідою документа, названого Великою хартією університетів </a:t>
            </a:r>
            <a:r>
              <a:rPr lang="ru-RU" sz="2400" dirty="0" smtClean="0"/>
              <a:t>(</a:t>
            </a:r>
            <a:r>
              <a:rPr lang="en-US" sz="2400" dirty="0"/>
              <a:t>Magna Charta </a:t>
            </a:r>
            <a:r>
              <a:rPr lang="en-US" sz="2400" dirty="0" err="1"/>
              <a:t>Universitatum</a:t>
            </a:r>
            <a:r>
              <a:rPr lang="en-US" sz="2400" dirty="0"/>
              <a:t>)</a:t>
            </a:r>
          </a:p>
        </p:txBody>
      </p:sp>
      <p:sp>
        <p:nvSpPr>
          <p:cNvPr id="6" name="Объект 5"/>
          <p:cNvSpPr>
            <a:spLocks noGrp="1"/>
          </p:cNvSpPr>
          <p:nvPr>
            <p:ph sz="half" idx="2"/>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uk-UA" sz="2400" dirty="0" smtClean="0">
                <a:solidFill>
                  <a:schemeClr val="bg1"/>
                </a:solidFill>
              </a:rPr>
              <a:t>об'єднання національних систем освіти і науки в європейський простір з єдиними вимогами, критеріями і стандартами.</a:t>
            </a:r>
            <a:endParaRPr lang="uk-UA" sz="2400" dirty="0">
              <a:solidFill>
                <a:schemeClr val="bg1"/>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112" y="4031742"/>
            <a:ext cx="2924175" cy="2324100"/>
          </a:xfrm>
          <a:prstGeom prst="rect">
            <a:avLst/>
          </a:prstGeom>
        </p:spPr>
      </p:pic>
    </p:spTree>
    <p:extLst>
      <p:ext uri="{BB962C8B-B14F-4D97-AF65-F5344CB8AC3E}">
        <p14:creationId xmlns:p14="http://schemas.microsoft.com/office/powerpoint/2010/main" val="1535166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950424945"/>
              </p:ext>
            </p:extLst>
          </p:nvPr>
        </p:nvGraphicFramePr>
        <p:xfrm>
          <a:off x="294640" y="771917"/>
          <a:ext cx="115011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801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0" y="5770658"/>
            <a:ext cx="6096000" cy="646331"/>
          </a:xfrm>
          <a:prstGeom prst="rect">
            <a:avLst/>
          </a:prstGeom>
        </p:spPr>
        <p:txBody>
          <a:bodyPr>
            <a:spAutoFit/>
          </a:bodyPr>
          <a:lstStyle/>
          <a:p>
            <a:r>
              <a:rPr lang="uk-UA" dirty="0" smtClean="0"/>
              <a:t>Дякую за увагу!</a:t>
            </a:r>
            <a:r>
              <a:rPr lang="en-US" dirty="0" smtClean="0"/>
              <a:t> </a:t>
            </a:r>
            <a:r>
              <a:rPr lang="uk-UA" dirty="0" smtClean="0"/>
              <a:t>Презентацію підготувала </a:t>
            </a:r>
            <a:r>
              <a:rPr lang="uk-UA" dirty="0" err="1" smtClean="0"/>
              <a:t>Кобзева</a:t>
            </a:r>
            <a:r>
              <a:rPr lang="uk-UA" dirty="0" smtClean="0"/>
              <a:t> </a:t>
            </a:r>
            <a:r>
              <a:rPr lang="en-US" dirty="0" smtClean="0"/>
              <a:t>А.Р. , </a:t>
            </a:r>
            <a:r>
              <a:rPr lang="en-US" dirty="0" err="1" smtClean="0"/>
              <a:t>магістр</a:t>
            </a:r>
            <a:r>
              <a:rPr lang="en-US" dirty="0" smtClean="0"/>
              <a:t>, </a:t>
            </a:r>
            <a:r>
              <a:rPr lang="en-US" dirty="0" err="1" smtClean="0"/>
              <a:t>гр</a:t>
            </a:r>
            <a:r>
              <a:rPr lang="en-US" dirty="0" smtClean="0"/>
              <a:t>. 8.0328-і</a:t>
            </a:r>
            <a:endParaRPr lang="en-US" dirty="0"/>
          </a:p>
        </p:txBody>
      </p:sp>
    </p:spTree>
    <p:extLst>
      <p:ext uri="{BB962C8B-B14F-4D97-AF65-F5344CB8AC3E}">
        <p14:creationId xmlns:p14="http://schemas.microsoft.com/office/powerpoint/2010/main" val="2909790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4606" y="150419"/>
            <a:ext cx="8610600" cy="1077490"/>
          </a:xfrm>
        </p:spPr>
        <p:txBody>
          <a:bodyPr>
            <a:normAutofit fontScale="90000"/>
          </a:bodyPr>
          <a:lstStyle/>
          <a:p>
            <a:r>
              <a:rPr lang="ru-RU" dirty="0" err="1"/>
              <a:t>Освіта</a:t>
            </a:r>
            <a:r>
              <a:rPr lang="ru-RU" dirty="0"/>
              <a:t> в </a:t>
            </a:r>
            <a:r>
              <a:rPr lang="ru-RU" dirty="0" err="1"/>
              <a:t>Україні</a:t>
            </a:r>
            <a:r>
              <a:rPr lang="ru-RU" dirty="0"/>
              <a:t> </a:t>
            </a:r>
            <a:r>
              <a:rPr lang="ru-RU" dirty="0" err="1"/>
              <a:t>ґрунтується</a:t>
            </a:r>
            <a:r>
              <a:rPr lang="ru-RU" dirty="0"/>
              <a:t> на </a:t>
            </a:r>
            <a:r>
              <a:rPr lang="ru-RU" u="sng" dirty="0"/>
              <a:t>засадах</a:t>
            </a:r>
            <a:endParaRPr lang="en-US" u="sng"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07830740"/>
              </p:ext>
            </p:extLst>
          </p:nvPr>
        </p:nvGraphicFramePr>
        <p:xfrm>
          <a:off x="685800" y="1443447"/>
          <a:ext cx="10820400" cy="515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020095"/>
            <a:ext cx="3181350" cy="2943225"/>
          </a:xfrm>
          <a:prstGeom prst="rect">
            <a:avLst/>
          </a:prstGeom>
        </p:spPr>
      </p:pic>
    </p:spTree>
    <p:extLst>
      <p:ext uri="{BB962C8B-B14F-4D97-AF65-F5344CB8AC3E}">
        <p14:creationId xmlns:p14="http://schemas.microsoft.com/office/powerpoint/2010/main" val="1588100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20437684"/>
              </p:ext>
            </p:extLst>
          </p:nvPr>
        </p:nvGraphicFramePr>
        <p:xfrm>
          <a:off x="222069" y="261257"/>
          <a:ext cx="11808822" cy="6453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0277" y="4493622"/>
            <a:ext cx="2330614" cy="1906746"/>
          </a:xfrm>
          <a:prstGeom prst="rect">
            <a:avLst/>
          </a:prstGeom>
        </p:spPr>
      </p:pic>
    </p:spTree>
    <p:extLst>
      <p:ext uri="{BB962C8B-B14F-4D97-AF65-F5344CB8AC3E}">
        <p14:creationId xmlns:p14="http://schemas.microsoft.com/office/powerpoint/2010/main" val="1365389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15932143"/>
              </p:ext>
            </p:extLst>
          </p:nvPr>
        </p:nvGraphicFramePr>
        <p:xfrm>
          <a:off x="685800" y="457201"/>
          <a:ext cx="10820400" cy="611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348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 структурі системи вищої освіти виокремлюють:</a:t>
            </a:r>
            <a:endParaRPr lang="uk-UA" dirty="0"/>
          </a:p>
        </p:txBody>
      </p:sp>
      <p:sp>
        <p:nvSpPr>
          <p:cNvPr id="3" name="Объект 2"/>
          <p:cNvSpPr>
            <a:spLocks noGrp="1"/>
          </p:cNvSpPr>
          <p:nvPr>
            <p:ph idx="1"/>
          </p:nvPr>
        </p:nvSpPr>
        <p:spPr>
          <a:xfrm>
            <a:off x="228600" y="2057401"/>
            <a:ext cx="10820400" cy="4024125"/>
          </a:xfrm>
        </p:spPr>
        <p:txBody>
          <a:bodyPr/>
          <a:lstStyle/>
          <a:p>
            <a:r>
              <a:rPr lang="uk-UA" i="1" u="sng" dirty="0" smtClean="0"/>
              <a:t>державні вищі навчальні </a:t>
            </a:r>
            <a:r>
              <a:rPr lang="uk-UA" dirty="0" smtClean="0"/>
              <a:t>заклади, що фінансуються з </a:t>
            </a:r>
            <a:r>
              <a:rPr lang="uk-UA" i="1" u="sng" dirty="0" smtClean="0"/>
              <a:t>державного</a:t>
            </a:r>
            <a:r>
              <a:rPr lang="uk-UA" dirty="0" smtClean="0"/>
              <a:t> </a:t>
            </a:r>
            <a:r>
              <a:rPr lang="uk-UA" i="1" u="sng" dirty="0" smtClean="0"/>
              <a:t>бюджету</a:t>
            </a:r>
            <a:r>
              <a:rPr lang="uk-UA" dirty="0" smtClean="0"/>
              <a:t> і підпорядковуються відповідним центральним органам виконавчої влади;</a:t>
            </a:r>
          </a:p>
          <a:p>
            <a:r>
              <a:rPr lang="uk-UA" dirty="0" smtClean="0"/>
              <a:t>вищі навчальні заклади </a:t>
            </a:r>
            <a:r>
              <a:rPr lang="uk-UA" i="1" u="sng" dirty="0" smtClean="0"/>
              <a:t>комунальної форми власності</a:t>
            </a:r>
            <a:r>
              <a:rPr lang="uk-UA" dirty="0" smtClean="0"/>
              <a:t>, засновані місцевими органами влади, що фінансуються з </a:t>
            </a:r>
            <a:r>
              <a:rPr lang="uk-UA" i="1" u="sng" dirty="0" smtClean="0"/>
              <a:t>місцевого бюджету</a:t>
            </a:r>
            <a:r>
              <a:rPr lang="uk-UA" dirty="0" smtClean="0"/>
              <a:t> і підпорядковані місцевим органам влади;</a:t>
            </a:r>
          </a:p>
          <a:p>
            <a:r>
              <a:rPr lang="uk-UA" dirty="0" smtClean="0"/>
              <a:t>вищі навчальні заклади </a:t>
            </a:r>
            <a:r>
              <a:rPr lang="uk-UA" i="1" u="sng" dirty="0" smtClean="0"/>
              <a:t>приватної форми власності</a:t>
            </a:r>
            <a:r>
              <a:rPr lang="uk-UA" dirty="0" smtClean="0"/>
              <a:t>, засновані на приватній власності і підпорядковані власникові.</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946" y="4438650"/>
            <a:ext cx="3648075" cy="2419350"/>
          </a:xfrm>
          <a:prstGeom prst="rect">
            <a:avLst/>
          </a:prstGeom>
        </p:spPr>
      </p:pic>
    </p:spTree>
    <p:extLst>
      <p:ext uri="{BB962C8B-B14F-4D97-AF65-F5344CB8AC3E}">
        <p14:creationId xmlns:p14="http://schemas.microsoft.com/office/powerpoint/2010/main" val="76587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0789" y="365760"/>
            <a:ext cx="10095411" cy="1515291"/>
          </a:xfrm>
        </p:spPr>
        <p:txBody>
          <a:bodyPr>
            <a:noAutofit/>
          </a:bodyPr>
          <a:lstStyle/>
          <a:p>
            <a:r>
              <a:rPr lang="uk-UA" sz="3600" dirty="0"/>
              <a:t>ІІ. </a:t>
            </a:r>
            <a:r>
              <a:rPr lang="uk-UA" sz="2400" dirty="0"/>
              <a:t>Освітні та освітньо-кваліфікаційні рівні вищої освіти. Рівні акредитації та типи вищих навчальних закладів</a:t>
            </a:r>
            <a:r>
              <a:rPr lang="uk-UA" sz="3600" dirty="0"/>
              <a:t>.</a:t>
            </a:r>
            <a:br>
              <a:rPr lang="uk-UA" sz="3600" dirty="0"/>
            </a:br>
            <a:endParaRPr lang="en-US"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86397713"/>
              </p:ext>
            </p:extLst>
          </p:nvPr>
        </p:nvGraphicFramePr>
        <p:xfrm>
          <a:off x="-189412" y="1762533"/>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3251312164"/>
              </p:ext>
            </p:extLst>
          </p:nvPr>
        </p:nvGraphicFramePr>
        <p:xfrm>
          <a:off x="4122056" y="3439886"/>
          <a:ext cx="7126515" cy="44256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Рисунок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394" y="1625450"/>
            <a:ext cx="2436947" cy="1814436"/>
          </a:xfrm>
          <a:prstGeom prst="rect">
            <a:avLst/>
          </a:prstGeom>
        </p:spPr>
      </p:pic>
      <p:pic>
        <p:nvPicPr>
          <p:cNvPr id="10" name="Рисунок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85613" y="1743096"/>
            <a:ext cx="2520587" cy="2031593"/>
          </a:xfrm>
          <a:prstGeom prst="rect">
            <a:avLst/>
          </a:prstGeom>
        </p:spPr>
      </p:pic>
    </p:spTree>
    <p:extLst>
      <p:ext uri="{BB962C8B-B14F-4D97-AF65-F5344CB8AC3E}">
        <p14:creationId xmlns:p14="http://schemas.microsoft.com/office/powerpoint/2010/main" val="252550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9086" y="124293"/>
            <a:ext cx="10657114" cy="986050"/>
          </a:xfrm>
        </p:spPr>
        <p:txBody>
          <a:bodyPr>
            <a:normAutofit fontScale="90000"/>
          </a:bodyPr>
          <a:lstStyle/>
          <a:p>
            <a:r>
              <a:rPr lang="ru-RU" dirty="0" smtClean="0"/>
              <a:t>установлено </a:t>
            </a:r>
            <a:r>
              <a:rPr lang="ru-RU" dirty="0" err="1"/>
              <a:t>чотири</a:t>
            </a:r>
            <a:r>
              <a:rPr lang="ru-RU" dirty="0"/>
              <a:t> </a:t>
            </a:r>
            <a:r>
              <a:rPr lang="ru-RU" dirty="0" err="1"/>
              <a:t>рівні</a:t>
            </a:r>
            <a:r>
              <a:rPr lang="ru-RU" dirty="0"/>
              <a:t> </a:t>
            </a:r>
            <a:r>
              <a:rPr lang="ru-RU" dirty="0" err="1"/>
              <a:t>акредитації</a:t>
            </a:r>
            <a:r>
              <a:rPr lang="ru-RU" dirty="0"/>
              <a:t>:</a:t>
            </a:r>
            <a:endParaRPr lang="en-US"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42171792"/>
              </p:ext>
            </p:extLst>
          </p:nvPr>
        </p:nvGraphicFramePr>
        <p:xfrm>
          <a:off x="526869" y="1110343"/>
          <a:ext cx="11216640" cy="552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10343"/>
            <a:ext cx="3619500" cy="3171825"/>
          </a:xfrm>
          <a:prstGeom prst="rect">
            <a:avLst/>
          </a:prstGeom>
        </p:spPr>
      </p:pic>
    </p:spTree>
    <p:extLst>
      <p:ext uri="{BB962C8B-B14F-4D97-AF65-F5344CB8AC3E}">
        <p14:creationId xmlns:p14="http://schemas.microsoft.com/office/powerpoint/2010/main" val="3262935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Заголовок 1"/>
          <p:cNvSpPr>
            <a:spLocks noGrp="1"/>
          </p:cNvSpPr>
          <p:nvPr>
            <p:ph type="title"/>
          </p:nvPr>
        </p:nvSpPr>
        <p:spPr>
          <a:xfrm>
            <a:off x="1031966" y="0"/>
            <a:ext cx="10474234" cy="1136469"/>
          </a:xfrm>
        </p:spPr>
        <p:txBody>
          <a:bodyPr>
            <a:normAutofit fontScale="90000"/>
          </a:bodyPr>
          <a:lstStyle/>
          <a:p>
            <a:r>
              <a:rPr lang="ru-RU" dirty="0">
                <a:solidFill>
                  <a:schemeClr val="bg1"/>
                </a:solidFill>
              </a:rPr>
              <a:t>В </a:t>
            </a:r>
            <a:r>
              <a:rPr lang="ru-RU" dirty="0" err="1">
                <a:solidFill>
                  <a:schemeClr val="bg1"/>
                </a:solidFill>
              </a:rPr>
              <a:t>Україні</a:t>
            </a:r>
            <a:r>
              <a:rPr lang="ru-RU" dirty="0">
                <a:solidFill>
                  <a:schemeClr val="bg1"/>
                </a:solidFill>
              </a:rPr>
              <a:t> </a:t>
            </a:r>
            <a:r>
              <a:rPr lang="ru-RU" dirty="0" err="1">
                <a:solidFill>
                  <a:schemeClr val="bg1"/>
                </a:solidFill>
              </a:rPr>
              <a:t>діють</a:t>
            </a:r>
            <a:r>
              <a:rPr lang="ru-RU" dirty="0">
                <a:solidFill>
                  <a:schemeClr val="bg1"/>
                </a:solidFill>
              </a:rPr>
              <a:t> </a:t>
            </a:r>
            <a:r>
              <a:rPr lang="ru-RU" dirty="0" err="1">
                <a:solidFill>
                  <a:schemeClr val="bg1"/>
                </a:solidFill>
              </a:rPr>
              <a:t>такі</a:t>
            </a:r>
            <a:r>
              <a:rPr lang="ru-RU" dirty="0">
                <a:solidFill>
                  <a:schemeClr val="bg1"/>
                </a:solidFill>
              </a:rPr>
              <a:t> </a:t>
            </a:r>
            <a:r>
              <a:rPr lang="ru-RU" dirty="0" err="1" smtClean="0">
                <a:solidFill>
                  <a:schemeClr val="bg1"/>
                </a:solidFill>
              </a:rPr>
              <a:t>типи</a:t>
            </a:r>
            <a:r>
              <a:rPr lang="ru-RU" dirty="0" smtClean="0">
                <a:solidFill>
                  <a:schemeClr val="bg1"/>
                </a:solidFill>
              </a:rPr>
              <a:t> </a:t>
            </a:r>
            <a:r>
              <a:rPr lang="ru-RU" dirty="0" err="1">
                <a:solidFill>
                  <a:schemeClr val="bg1"/>
                </a:solidFill>
              </a:rPr>
              <a:t>вищих</a:t>
            </a:r>
            <a:r>
              <a:rPr lang="ru-RU" dirty="0">
                <a:solidFill>
                  <a:schemeClr val="bg1"/>
                </a:solidFill>
              </a:rPr>
              <a:t> </a:t>
            </a:r>
            <a:r>
              <a:rPr lang="ru-RU" dirty="0" err="1">
                <a:solidFill>
                  <a:schemeClr val="bg1"/>
                </a:solidFill>
              </a:rPr>
              <a:t>закладів</a:t>
            </a:r>
            <a:r>
              <a:rPr lang="ru-RU" dirty="0">
                <a:solidFill>
                  <a:schemeClr val="bg1"/>
                </a:solidFill>
              </a:rPr>
              <a:t> </a:t>
            </a:r>
            <a:r>
              <a:rPr lang="ru-RU" dirty="0" err="1" smtClean="0">
                <a:solidFill>
                  <a:schemeClr val="bg1"/>
                </a:solidFill>
              </a:rPr>
              <a:t>освіти</a:t>
            </a:r>
            <a:r>
              <a:rPr lang="ru-RU" dirty="0" smtClean="0"/>
              <a:t>: </a:t>
            </a:r>
            <a:endParaRPr lang="en-US"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9397251"/>
              </p:ext>
            </p:extLst>
          </p:nvPr>
        </p:nvGraphicFramePr>
        <p:xfrm>
          <a:off x="130629" y="1136469"/>
          <a:ext cx="11730445" cy="5721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70126" y="4230188"/>
            <a:ext cx="1639707" cy="1639707"/>
          </a:xfrm>
          <a:prstGeom prst="rect">
            <a:avLst/>
          </a:prstGeom>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1966" y="1136468"/>
            <a:ext cx="1770355" cy="1770355"/>
          </a:xfrm>
          <a:prstGeom prst="rect">
            <a:avLst/>
          </a:prstGeom>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9646" y="5134021"/>
            <a:ext cx="1471748" cy="1471748"/>
          </a:xfrm>
          <a:prstGeom prst="rect">
            <a:avLst/>
          </a:prstGeom>
        </p:spPr>
      </p:pic>
      <p:pic>
        <p:nvPicPr>
          <p:cNvPr id="12" name="Рисунок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87691" y="1366240"/>
            <a:ext cx="1522141" cy="1427492"/>
          </a:xfrm>
          <a:prstGeom prst="rect">
            <a:avLst/>
          </a:prstGeom>
        </p:spPr>
      </p:pic>
    </p:spTree>
    <p:extLst>
      <p:ext uri="{BB962C8B-B14F-4D97-AF65-F5344CB8AC3E}">
        <p14:creationId xmlns:p14="http://schemas.microsoft.com/office/powerpoint/2010/main" val="207683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351</TotalTime>
  <Words>1582</Words>
  <Application>Microsoft Office PowerPoint</Application>
  <PresentationFormat>Широкоэкранный</PresentationFormat>
  <Paragraphs>148</Paragraphs>
  <Slides>29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29</vt:i4>
      </vt:variant>
    </vt:vector>
  </HeadingPairs>
  <TitlesOfParts>
    <vt:vector size="32" baseType="lpstr">
      <vt:lpstr>Arial</vt:lpstr>
      <vt:lpstr>Century Gothic</vt:lpstr>
      <vt:lpstr>След самолета</vt:lpstr>
      <vt:lpstr>«Система вищої освіти в Україні та за кордоном»</vt:lpstr>
      <vt:lpstr>І. Поняття вищої освіти, її мета, завдання, структура</vt:lpstr>
      <vt:lpstr>Освіта в Україні ґрунтується на засадах</vt:lpstr>
      <vt:lpstr>Презентация PowerPoint</vt:lpstr>
      <vt:lpstr>Презентация PowerPoint</vt:lpstr>
      <vt:lpstr>У структурі системи вищої освіти виокремлюють:</vt:lpstr>
      <vt:lpstr>ІІ. Освітні та освітньо-кваліфікаційні рівні вищої освіти. Рівні акредитації та типи вищих навчальних закладів. </vt:lpstr>
      <vt:lpstr>установлено чотири рівні акредитації:</vt:lpstr>
      <vt:lpstr>В Україні діють такі типи вищих закладів освіти: </vt:lpstr>
      <vt:lpstr>Освітньо-кваліфікаційні рівні вищої освіти</vt:lpstr>
      <vt:lpstr>ІІІ. Принципи побудови системи вищої освіти в Україні та за кордоном</vt:lpstr>
      <vt:lpstr>Форми навчання</vt:lpstr>
      <vt:lpstr>Відповідно до Закону України «Про освіту» (ст. 6) систе­ма вищої освіти України ґрунтується на таких принципах:</vt:lpstr>
      <vt:lpstr>формування систем вищої освіти європейських країн</vt:lpstr>
      <vt:lpstr>У структурі світової вищої освіти домінують дві тенденції:</vt:lpstr>
      <vt:lpstr>Презентация PowerPoint</vt:lpstr>
      <vt:lpstr>Презентация PowerPoint</vt:lpstr>
      <vt:lpstr>Рівні освіти</vt:lpstr>
      <vt:lpstr>Унітарна система на прикладі Фінляндії</vt:lpstr>
      <vt:lpstr>Нетрадиційна освіта</vt:lpstr>
      <vt:lpstr>Бінарна система на прикладі Норвегії</vt:lpstr>
      <vt:lpstr>Вища освіта поділяється на:</vt:lpstr>
      <vt:lpstr>Навчання в університеті триває від 3,5 до 4 років</vt:lpstr>
      <vt:lpstr>Освіта як система. Освіта як процес. Освіта як результат. </vt:lpstr>
      <vt:lpstr>V. Болонський процес як засіб інтеграції й демократизації вищої освіти</vt:lpstr>
      <vt:lpstr>Учасники болонського процесу</vt:lpstr>
      <vt:lpstr>Інтеграційний процес у науці й освіті має дві складові:</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вищої освіти в Україні та за кордоном»</dc:title>
  <dc:creator>Пользователь Windows</dc:creator>
  <cp:lastModifiedBy>Home-PC</cp:lastModifiedBy>
  <cp:revision>34</cp:revision>
  <dcterms:created xsi:type="dcterms:W3CDTF">2018-11-10T08:04:03Z</dcterms:created>
  <dcterms:modified xsi:type="dcterms:W3CDTF">2020-07-12T18:01:53Z</dcterms:modified>
</cp:coreProperties>
</file>