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9A7A9-D4B2-4F51-BBAD-CE544D57BF70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1B9AE-B159-489B-9FE1-B8BABDC68D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945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9A7A9-D4B2-4F51-BBAD-CE544D57BF70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1B9AE-B159-489B-9FE1-B8BABDC68D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146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9A7A9-D4B2-4F51-BBAD-CE544D57BF70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1B9AE-B159-489B-9FE1-B8BABDC68D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866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9A7A9-D4B2-4F51-BBAD-CE544D57BF70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1B9AE-B159-489B-9FE1-B8BABDC68D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107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9A7A9-D4B2-4F51-BBAD-CE544D57BF70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1B9AE-B159-489B-9FE1-B8BABDC68D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491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9A7A9-D4B2-4F51-BBAD-CE544D57BF70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1B9AE-B159-489B-9FE1-B8BABDC68D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000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9A7A9-D4B2-4F51-BBAD-CE544D57BF70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1B9AE-B159-489B-9FE1-B8BABDC68D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625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9A7A9-D4B2-4F51-BBAD-CE544D57BF70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1B9AE-B159-489B-9FE1-B8BABDC68D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892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9A7A9-D4B2-4F51-BBAD-CE544D57BF70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1B9AE-B159-489B-9FE1-B8BABDC68D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321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9A7A9-D4B2-4F51-BBAD-CE544D57BF70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1B9AE-B159-489B-9FE1-B8BABDC68D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916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9A7A9-D4B2-4F51-BBAD-CE544D57BF70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1B9AE-B159-489B-9FE1-B8BABDC68D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386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9A7A9-D4B2-4F51-BBAD-CE544D57BF70}" type="datetimeFigureOut">
              <a:rPr lang="ru-RU" smtClean="0"/>
              <a:t>07.09.2020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1B9AE-B159-489B-9FE1-B8BABDC68D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314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rgbClr val="00B0F0"/>
          </a:solidFill>
          <a:ln w="76200">
            <a:solidFill>
              <a:srgbClr val="0070C0"/>
            </a:solidFill>
          </a:ln>
        </p:spPr>
        <p:txBody>
          <a:bodyPr/>
          <a:lstStyle/>
          <a:p>
            <a:r>
              <a:rPr lang="uk-UA" dirty="0" smtClean="0"/>
              <a:t>Жанрові теорії перекладу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chemeClr val="accent6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txBody>
          <a:bodyPr/>
          <a:lstStyle/>
          <a:p>
            <a:r>
              <a:rPr lang="uk-UA" dirty="0" smtClean="0"/>
              <a:t>Шевченко Олександр Іванович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05022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Жанрові теорії перекладу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Жанрові теорії перекладу</dc:title>
  <dc:creator>1</dc:creator>
  <cp:lastModifiedBy>1</cp:lastModifiedBy>
  <cp:revision>1</cp:revision>
  <dcterms:created xsi:type="dcterms:W3CDTF">2020-09-07T17:50:36Z</dcterms:created>
  <dcterms:modified xsi:type="dcterms:W3CDTF">2020-09-07T17:55:16Z</dcterms:modified>
</cp:coreProperties>
</file>