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83C49-1F17-47FE-8D4B-CD3B908EED1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120AA-CE7A-4BD0-B880-4731A77C3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19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20AA-CE7A-4BD0-B880-4731A77C3B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9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7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7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42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0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2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9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90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5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3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7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78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38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8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2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73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3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DAAF23-BB3C-41F0-9EBA-7B8130266D0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252E3-0759-4DD5-A0CB-3E23E95C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359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ПРЕССЛУЖБИ </a:t>
            </a:r>
            <a:br>
              <a:rPr lang="uk-UA" sz="54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ТА</a:t>
            </a:r>
            <a:r>
              <a:rPr lang="uk-UA" sz="54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ІНФОРМАЦІЙНІ АГЕНТСТВА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Цей курс </a:t>
            </a:r>
            <a:r>
              <a:rPr lang="uk-UA" dirty="0"/>
              <a:t>розрахований для студентів 4 курсу </a:t>
            </a:r>
            <a:r>
              <a:rPr lang="uk-UA" dirty="0" smtClean="0"/>
              <a:t>освітньої програми «Журналістика», </a:t>
            </a:r>
            <a:r>
              <a:rPr lang="uk-UA" dirty="0"/>
              <a:t>складається із двох змістових модулів </a:t>
            </a:r>
            <a:r>
              <a:rPr lang="uk-UA" dirty="0" smtClean="0"/>
              <a:t>(3 </a:t>
            </a:r>
            <a:r>
              <a:rPr lang="uk-UA" dirty="0"/>
              <a:t>кредити, загальна кількість годин - </a:t>
            </a:r>
            <a:r>
              <a:rPr lang="uk-UA" dirty="0" smtClean="0"/>
              <a:t>90) </a:t>
            </a:r>
            <a:r>
              <a:rPr lang="uk-UA" dirty="0"/>
              <a:t>і завершується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заліком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5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Наша мета полягає  у такому: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/>
              <a:t>ознайомлення студентів із різними типами та видами </a:t>
            </a:r>
            <a:r>
              <a:rPr lang="uk-UA" dirty="0" err="1"/>
              <a:t>пресслужб</a:t>
            </a:r>
            <a:r>
              <a:rPr lang="uk-UA" dirty="0"/>
              <a:t> та напрямками й організацією діяльності провідних українських і відомих закордонних інформаційних агентств; </a:t>
            </a:r>
          </a:p>
          <a:p>
            <a:r>
              <a:rPr lang="uk-UA" dirty="0"/>
              <a:t>вивченні специфіки роботи інформаційних служб та агенцій,  – найголовніших джерел оперативної інформації; </a:t>
            </a:r>
          </a:p>
          <a:p>
            <a:r>
              <a:rPr lang="uk-UA" dirty="0"/>
              <a:t>набутті практичних навичок у сфері </a:t>
            </a:r>
            <a:r>
              <a:rPr lang="uk-UA" dirty="0" err="1"/>
              <a:t>зв’язків</a:t>
            </a:r>
            <a:r>
              <a:rPr lang="uk-UA" dirty="0"/>
              <a:t> із громадськістю та вмінні знаходити, обробляти, аналізувати та використовувати необхідну інформацію;</a:t>
            </a:r>
          </a:p>
          <a:p>
            <a:r>
              <a:rPr lang="uk-UA" dirty="0"/>
              <a:t>навчитися створювати власні матеріали, що сприятиме організації самостійної журналістської діяльності.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3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14" y="426085"/>
            <a:ext cx="10515600" cy="1325563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uk-UA" sz="2700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У результаті  вивчення  навчальної дисципліни  студент повинен </a:t>
            </a:r>
            <a:r>
              <a:rPr lang="uk-UA" sz="3100" b="1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знати</a:t>
            </a:r>
            <a:r>
              <a:rPr lang="uk-UA" sz="3600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dirty="0" smtClean="0"/>
              <a:t>термінологічну систему, напрями діяльності, </a:t>
            </a:r>
            <a:r>
              <a:rPr lang="uk-UA" dirty="0"/>
              <a:t>головні завдання </a:t>
            </a:r>
            <a:r>
              <a:rPr lang="uk-UA" dirty="0" err="1" smtClean="0"/>
              <a:t>пресслужб</a:t>
            </a:r>
            <a:r>
              <a:rPr lang="uk-UA" dirty="0" smtClean="0"/>
              <a:t> </a:t>
            </a:r>
            <a:r>
              <a:rPr lang="uk-UA" dirty="0"/>
              <a:t>та інформаційних агентств;</a:t>
            </a:r>
            <a:endParaRPr lang="ru-RU" dirty="0"/>
          </a:p>
          <a:p>
            <a:r>
              <a:rPr lang="uk-UA" dirty="0" smtClean="0"/>
              <a:t>принципи </a:t>
            </a:r>
            <a:r>
              <a:rPr lang="uk-UA" dirty="0"/>
              <a:t>добору, обробки та розповсюдження інформації;</a:t>
            </a:r>
            <a:endParaRPr lang="ru-RU" dirty="0"/>
          </a:p>
          <a:p>
            <a:r>
              <a:rPr lang="uk-UA" dirty="0" smtClean="0"/>
              <a:t>правову </a:t>
            </a:r>
            <a:r>
              <a:rPr lang="uk-UA" dirty="0"/>
              <a:t>і законодавчу базу та інші нормативні документи щодо регулювання роботи ЗМІ;</a:t>
            </a:r>
            <a:endParaRPr lang="ru-RU" dirty="0"/>
          </a:p>
          <a:p>
            <a:r>
              <a:rPr lang="uk-UA" dirty="0" smtClean="0"/>
              <a:t>напрямки </a:t>
            </a:r>
            <a:r>
              <a:rPr lang="uk-UA" dirty="0"/>
              <a:t>діяльності інформаційних служб, їх структурні підрозділи, функції у плануванні діяльності;</a:t>
            </a:r>
            <a:endParaRPr lang="ru-RU" dirty="0"/>
          </a:p>
          <a:p>
            <a:r>
              <a:rPr lang="uk-UA" dirty="0" smtClean="0"/>
              <a:t>рейтинг </a:t>
            </a:r>
            <a:r>
              <a:rPr lang="uk-UA" dirty="0"/>
              <a:t>і положення національних та іноземних інформаційних агентств на глобальному інформаційному </a:t>
            </a:r>
            <a:r>
              <a:rPr lang="uk-UA" dirty="0" smtClean="0"/>
              <a:t>ринку в цілому.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2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У результаті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вивчення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навчальної дисципліни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студент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уміти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r>
              <a:rPr lang="uk-UA" dirty="0"/>
              <a:t>співпрацювати з </a:t>
            </a:r>
            <a:r>
              <a:rPr lang="uk-UA" dirty="0" err="1" smtClean="0"/>
              <a:t>пресслужбами</a:t>
            </a:r>
            <a:r>
              <a:rPr lang="uk-UA" dirty="0" smtClean="0"/>
              <a:t> </a:t>
            </a:r>
            <a:r>
              <a:rPr lang="uk-UA" dirty="0"/>
              <a:t>та здобувати необхідну інформацію про будь-які події, що відбуваються у крані чи світі;</a:t>
            </a:r>
            <a:endParaRPr lang="ru-RU" dirty="0"/>
          </a:p>
          <a:p>
            <a:r>
              <a:rPr lang="uk-UA" dirty="0" smtClean="0"/>
              <a:t>знаходити</a:t>
            </a:r>
            <a:r>
              <a:rPr lang="uk-UA" dirty="0"/>
              <a:t>, обробляти та використовувати необхідну інформацію,</a:t>
            </a:r>
            <a:endParaRPr lang="ru-RU" dirty="0"/>
          </a:p>
          <a:p>
            <a:r>
              <a:rPr lang="uk-UA" dirty="0" smtClean="0"/>
              <a:t>організовувати </a:t>
            </a:r>
            <a:r>
              <a:rPr lang="uk-UA" dirty="0"/>
              <a:t>та проводити зустрічі, </a:t>
            </a:r>
            <a:r>
              <a:rPr lang="uk-UA" dirty="0" err="1" smtClean="0"/>
              <a:t>пресконференції</a:t>
            </a:r>
            <a:r>
              <a:rPr lang="uk-UA" dirty="0"/>
              <a:t>, брифінги;</a:t>
            </a:r>
            <a:endParaRPr lang="ru-RU" dirty="0"/>
          </a:p>
          <a:p>
            <a:r>
              <a:rPr lang="uk-UA" dirty="0" smtClean="0"/>
              <a:t>володіти </a:t>
            </a:r>
            <a:r>
              <a:rPr lang="uk-UA" dirty="0"/>
              <a:t>технікою розповсюдження повідомлень, заяв, </a:t>
            </a:r>
            <a:r>
              <a:rPr lang="uk-UA" dirty="0" err="1" smtClean="0"/>
              <a:t>пресрелізів</a:t>
            </a:r>
            <a:r>
              <a:rPr lang="uk-UA" dirty="0" smtClean="0"/>
              <a:t> </a:t>
            </a:r>
            <a:r>
              <a:rPr lang="uk-UA" dirty="0"/>
              <a:t>та інших видів інформаційних матеріалів;</a:t>
            </a:r>
            <a:endParaRPr lang="ru-RU" dirty="0"/>
          </a:p>
          <a:p>
            <a:r>
              <a:rPr lang="uk-UA" dirty="0" smtClean="0"/>
              <a:t>орієнтуватися </a:t>
            </a:r>
            <a:r>
              <a:rPr lang="uk-UA" dirty="0"/>
              <a:t>у світовому інформаційному просторі;</a:t>
            </a:r>
            <a:endParaRPr lang="ru-RU" dirty="0"/>
          </a:p>
          <a:p>
            <a:r>
              <a:rPr lang="uk-UA" dirty="0" smtClean="0"/>
              <a:t>формувати </a:t>
            </a:r>
            <a:r>
              <a:rPr lang="uk-UA" dirty="0"/>
              <a:t>власне бачення організаційно-оперативної взаємодії з різними видами ЗМІ, що сприятиме самостійному провадженню журналістської діяльності в інформаційному чи іншому видові висвітленні актуальних питань.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4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У результаті успішного вивчення курсу студент набуде таких </a:t>
            </a:r>
            <a:r>
              <a:rPr lang="uk-UA" sz="3200" dirty="0" err="1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компетентностей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: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вільно володіти поняттєвим апаратом у повсякденній роботі як представник </a:t>
            </a:r>
            <a:r>
              <a:rPr lang="uk-UA" dirty="0" err="1" smtClean="0"/>
              <a:t>пресслужби</a:t>
            </a:r>
            <a:r>
              <a:rPr lang="uk-UA" dirty="0" smtClean="0"/>
              <a:t> чи інформаційного агентства;</a:t>
            </a:r>
          </a:p>
          <a:p>
            <a:r>
              <a:rPr lang="uk-UA" dirty="0" smtClean="0"/>
              <a:t>здатність до пошуку необхідної інформації з різних джерел;</a:t>
            </a:r>
          </a:p>
          <a:p>
            <a:r>
              <a:rPr lang="uk-UA" dirty="0" smtClean="0"/>
              <a:t>створювати необхідні матеріали та користуватися різними засобами і методами розповсюдження інформації;</a:t>
            </a:r>
          </a:p>
          <a:p>
            <a:r>
              <a:rPr lang="uk-UA" dirty="0" smtClean="0"/>
              <a:t>здатність працювати у команді;</a:t>
            </a:r>
          </a:p>
          <a:p>
            <a:r>
              <a:rPr lang="uk-UA" dirty="0" smtClean="0"/>
              <a:t>Здатність використовувати набуті знання  й уміння </a:t>
            </a:r>
            <a:r>
              <a:rPr lang="uk-UA" smtClean="0"/>
              <a:t>у повсякденній </a:t>
            </a:r>
            <a:r>
              <a:rPr lang="uk-UA" dirty="0" smtClean="0"/>
              <a:t>роботі.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3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288</Words>
  <Application>Microsoft Office PowerPoint</Application>
  <PresentationFormat>Широкоэкранный</PresentationFormat>
  <Paragraphs>27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Adobe Fan Heiti Std B</vt:lpstr>
      <vt:lpstr>Adobe Gothic Std B</vt:lpstr>
      <vt:lpstr>Arial</vt:lpstr>
      <vt:lpstr>Calibri</vt:lpstr>
      <vt:lpstr>Century Gothic</vt:lpstr>
      <vt:lpstr>Wingdings 3</vt:lpstr>
      <vt:lpstr>Ион</vt:lpstr>
      <vt:lpstr>ПРЕССЛУЖБИ  ТА ІНФОРМАЦІЙНІ АГЕНТСТВА</vt:lpstr>
      <vt:lpstr>Наша мета полягає  у такому:</vt:lpstr>
      <vt:lpstr>У результаті  вивчення  навчальної дисципліни  студент повинен знати: </vt:lpstr>
      <vt:lpstr>У результаті  вивчення навчальної дисципліни студент уміти: </vt:lpstr>
      <vt:lpstr>У результаті успішного вивчення курсу студент набуде таких компетентностей: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ПРЕССЛУЖБИ  ТА ІНФОРМАЦІЙНІ АГЕНТСТВА</dc:title>
  <dc:creator>Coolplay</dc:creator>
  <cp:lastModifiedBy>Coolplay</cp:lastModifiedBy>
  <cp:revision>8</cp:revision>
  <dcterms:created xsi:type="dcterms:W3CDTF">2020-09-21T07:38:39Z</dcterms:created>
  <dcterms:modified xsi:type="dcterms:W3CDTF">2020-09-21T08:33:33Z</dcterms:modified>
</cp:coreProperties>
</file>