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310" r:id="rId3"/>
    <p:sldId id="311" r:id="rId4"/>
    <p:sldId id="301" r:id="rId5"/>
    <p:sldId id="312" r:id="rId6"/>
    <p:sldId id="302" r:id="rId7"/>
    <p:sldId id="313" r:id="rId8"/>
    <p:sldId id="303" r:id="rId9"/>
    <p:sldId id="304" r:id="rId10"/>
    <p:sldId id="307" r:id="rId11"/>
    <p:sldId id="308" r:id="rId12"/>
    <p:sldId id="309" r:id="rId13"/>
    <p:sldId id="300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36A"/>
    <a:srgbClr val="1984CC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3" autoAdjust="0"/>
    <p:restoredTop sz="95596" autoAdjust="0"/>
  </p:normalViewPr>
  <p:slideViewPr>
    <p:cSldViewPr>
      <p:cViewPr varScale="1">
        <p:scale>
          <a:sx n="95" d="100"/>
          <a:sy n="95" d="100"/>
        </p:scale>
        <p:origin x="22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92583E-04BF-4F5F-ACF6-E05D6AE7F7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679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8234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722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570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79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84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08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5244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233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08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Великі котли-утилізатори не мають всіх елементів котлоагрегату. Відхідні вторинні гази потрапляють відразу на поверхні нагрівання (економайзер, випарник, пароперегрівача). Підігрівач повітря і топка в котлах-утилізаторах відсутні, так як гази, що використовуються в котлі, утворюються в технологічному процесі основного виробництва. Температура газів, що надходять в енергетичний котел-утилізатор, приблизно становить </a:t>
            </a:r>
            <a:r>
              <a:rPr lang="ru-RU" sz="2400" dirty="0"/>
              <a:t>(</a:t>
            </a:r>
            <a:r>
              <a:rPr lang="uk-UA" sz="2400" dirty="0"/>
              <a:t>350…700</a:t>
            </a:r>
            <a:r>
              <a:rPr lang="ru-RU" sz="2400" dirty="0"/>
              <a:t>)</a:t>
            </a:r>
            <a:r>
              <a:rPr lang="uk-UA" sz="2400" dirty="0"/>
              <a:t> °C. </a:t>
            </a:r>
          </a:p>
        </p:txBody>
      </p:sp>
    </p:spTree>
    <p:extLst>
      <p:ext uri="{BB962C8B-B14F-4D97-AF65-F5344CB8AC3E}">
        <p14:creationId xmlns:p14="http://schemas.microsoft.com/office/powerpoint/2010/main" val="17776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92163" y="782638"/>
            <a:ext cx="7808912" cy="4976812"/>
          </a:xfrm>
          <a:ln/>
        </p:spPr>
        <p:txBody>
          <a:bodyPr tIns="1386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200" b="0">
                <a:latin typeface="Times New Roman" pitchFamily="16" charset="0"/>
              </a:rPr>
              <a:t>ПГУ з котлом-утилізатором можуть залучатися для модернізації і технічного переозброєння існуючих електростанцій, що працюють на природному газі, з енергоблоками від 150 до 800 МВт, а також ТЕЦ. Модернізація дозволить підвищити технічний рівень існуючих ТЕС до сучасного при збереженні й використанні існуючої інфраструктури. У разі застосування газових турбін з початковою температурою газів понад 1100°С у складі ПГУ з котлом-утилізатором можливе отримання к.к.д. на рівні 52% і вище. При подальшому вдосконаленні цього ж класу газових турбін можливе підвищення к.к.д. ПГУ з КУ до 58%, а при використанні ГТУ з початковою температурою газів 1500°С і паровим охолодженням лопаток – до 60%. Такі установки вже створені провідними виробниками енергетичних ГТУ:</a:t>
            </a:r>
            <a:br>
              <a:rPr lang="uk-UA" altLang="uk-UA" sz="2200" b="0">
                <a:latin typeface="Times New Roman" pitchFamily="16" charset="0"/>
              </a:rPr>
            </a:br>
            <a:br>
              <a:rPr lang="uk-UA" altLang="uk-UA" sz="2200" b="0">
                <a:latin typeface="Times New Roman" pitchFamily="16" charset="0"/>
              </a:rPr>
            </a:br>
            <a:r>
              <a:rPr lang="uk-UA" altLang="uk-UA" sz="2200" b="0">
                <a:latin typeface="Times New Roman" pitchFamily="16" charset="0"/>
              </a:rPr>
              <a:t>«GE Power Systems», «Mitsubishi Heavy Industries», «Siemens», «Westinghouse» і «Alstom Energy».</a:t>
            </a:r>
          </a:p>
        </p:txBody>
      </p:sp>
    </p:spTree>
    <p:extLst>
      <p:ext uri="{BB962C8B-B14F-4D97-AF65-F5344CB8AC3E}">
        <p14:creationId xmlns:p14="http://schemas.microsoft.com/office/powerpoint/2010/main" val="3327771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51520" y="692696"/>
            <a:ext cx="4248472" cy="6048672"/>
          </a:xfrm>
          <a:ln/>
        </p:spPr>
        <p:txBody>
          <a:bodyPr tIns="1638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400" b="0" dirty="0">
                <a:latin typeface="Times New Roman" pitchFamily="16" charset="0"/>
              </a:rPr>
              <a:t>Котли-утилізатори для ПГУ можуть мати декілька рівнів тиску пари. У цьому напрямку досягнута економічно доцільна межа – </a:t>
            </a:r>
            <a:r>
              <a:rPr lang="uk-UA" altLang="uk-UA" sz="2400" b="0" dirty="0" err="1">
                <a:latin typeface="Times New Roman" pitchFamily="16" charset="0"/>
              </a:rPr>
              <a:t>триконтурна</a:t>
            </a:r>
            <a:r>
              <a:rPr lang="uk-UA" altLang="uk-UA" sz="2400" b="0" dirty="0">
                <a:latin typeface="Times New Roman" pitchFamily="16" charset="0"/>
              </a:rPr>
              <a:t> схема з </a:t>
            </a:r>
            <a:r>
              <a:rPr lang="uk-UA" altLang="uk-UA" sz="2400" b="0" dirty="0" err="1">
                <a:latin typeface="Times New Roman" pitchFamily="16" charset="0"/>
              </a:rPr>
              <a:t>промперегрівом</a:t>
            </a:r>
            <a:r>
              <a:rPr lang="uk-UA" altLang="uk-UA" sz="2400" b="0" dirty="0">
                <a:latin typeface="Times New Roman" pitchFamily="16" charset="0"/>
              </a:rPr>
              <a:t> пари. Для роботи в базовій частині графіка електричних навантажень та при використанні дорогого палива застосовуються ПГУ з КУ на три рівні тиску пари з </a:t>
            </a:r>
            <a:r>
              <a:rPr lang="uk-UA" altLang="uk-UA" sz="2400" b="0" dirty="0" err="1">
                <a:latin typeface="Times New Roman" pitchFamily="16" charset="0"/>
              </a:rPr>
              <a:t>промперегрівом</a:t>
            </a:r>
            <a:r>
              <a:rPr lang="uk-UA" altLang="uk-UA" sz="2400" b="0" dirty="0">
                <a:latin typeface="Times New Roman" pitchFamily="16" charset="0"/>
              </a:rPr>
              <a:t>; при цьому ПГУ виконуються у вигляді дубль-блоку потужністю 300–450 МВт.</a:t>
            </a:r>
          </a:p>
        </p:txBody>
      </p:sp>
      <p:pic>
        <p:nvPicPr>
          <p:cNvPr id="1026" name="Picture 2" descr="C:\Users\cheil\Downloads\kotel_utilizita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897284"/>
            <a:ext cx="4680520" cy="577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357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2016125"/>
            <a:ext cx="7808913" cy="3773488"/>
          </a:xfrm>
          <a:ln/>
        </p:spPr>
        <p:txBody>
          <a:bodyPr tIns="1512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400" b="0" dirty="0">
                <a:latin typeface="Times New Roman" pitchFamily="16" charset="0"/>
              </a:rPr>
              <a:t>Для роботи у змінній частині графіку з частими пусками і зупинками і при використанні дешевого палива ПГУ з КУ має більш просту схему утилізаційного контуру – два значення тиску пари без </a:t>
            </a:r>
            <a:r>
              <a:rPr lang="uk-UA" altLang="uk-UA" sz="2400" b="0" dirty="0" err="1">
                <a:latin typeface="Times New Roman" pitchFamily="16" charset="0"/>
              </a:rPr>
              <a:t>промперегріву</a:t>
            </a:r>
            <a:r>
              <a:rPr lang="uk-UA" altLang="uk-UA" sz="2400" b="0" dirty="0">
                <a:latin typeface="Times New Roman" pitchFamily="16" charset="0"/>
              </a:rPr>
              <a:t>. Рівень потужності енергоблоків коливається від 350 МВт і вище при </a:t>
            </a:r>
            <a:r>
              <a:rPr lang="uk-UA" altLang="uk-UA" sz="2400" b="0" dirty="0" err="1">
                <a:latin typeface="Times New Roman" pitchFamily="16" charset="0"/>
              </a:rPr>
              <a:t>поліблочній</a:t>
            </a:r>
            <a:r>
              <a:rPr lang="uk-UA" altLang="uk-UA" sz="2400" b="0" dirty="0">
                <a:latin typeface="Times New Roman" pitchFamily="16" charset="0"/>
              </a:rPr>
              <a:t> комплектації (до 4 ГТУ і більше в одній установці). Цикл одного тиску через підвищену температуру відхідних газів (150–170 °С) поки що знаходить застосування в ПГУ потужністю 100–150 МВт на промислових ТЕЦ і, як правило, при комбінованому виробітку теплоти (пари) і електроенергії.</a:t>
            </a:r>
          </a:p>
        </p:txBody>
      </p:sp>
    </p:spTree>
    <p:extLst>
      <p:ext uri="{BB962C8B-B14F-4D97-AF65-F5344CB8AC3E}">
        <p14:creationId xmlns:p14="http://schemas.microsoft.com/office/powerpoint/2010/main" val="322795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7315200" cy="419100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Вуглекислота і кисень, що розчинні в живильній воді, сприяють корозії конструкційних матеріалів. Присутність кисню, вуглекислоти та інших газів у воді, що надходить на котел-утилізатор, вкрай небажана, тому необхідна повна деаерація води. Деаерації піддається весь потік води, що йде на котел-утилізатор . Для даної електростанції пропонується метод термічної деаерації води. Термічна деаерація - це процес десорбції газу, при якому відбувається вихід розчиненого газу з рідини, яка знаходиться в контакті з парою. Видалення газів при термічній деаерації відбувається в результаті дифузії газів в паровому просторі деаератора [12]. Для того щоб розчинені у воді гази перейшли в паровий простір необхідно максимально збільшити площу поверхні контакту води з парою. Для цього необхідно роздрібнити потік води на краплі.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85630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71513" y="503238"/>
            <a:ext cx="7808912" cy="1144587"/>
          </a:xfrm>
          <a:ln/>
        </p:spPr>
        <p:txBody>
          <a:bodyPr tIns="299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/>
              <a:t>Котел утилізатор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976438"/>
            <a:ext cx="7435850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098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588593" cy="36962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34752" y="3789040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>
                <a:solidFill>
                  <a:schemeClr val="bg1"/>
                </a:solidFill>
              </a:rPr>
              <a:t>Котел-утилізатор представляє шахту прямокутного перетину, в якій розміщені поверхні нагріву, утворені </a:t>
            </a:r>
            <a:r>
              <a:rPr lang="uk-UA" sz="1800" dirty="0" err="1">
                <a:solidFill>
                  <a:schemeClr val="bg1"/>
                </a:solidFill>
              </a:rPr>
              <a:t>оребреними</a:t>
            </a:r>
            <a:r>
              <a:rPr lang="uk-UA" sz="1800" dirty="0">
                <a:solidFill>
                  <a:schemeClr val="bg1"/>
                </a:solidFill>
              </a:rPr>
              <a:t> трубами, всередину яких подається вода. У найпростішому випадку поверхні нагрівання котла-утилізатора складаються з трьох елементів: економайзера 3, випарника 2 і пароперегрівача 1 (рис. 1.17). Центральним елементом є випарник, що складається з барабана 4, кількох опускних труб 7 і досить щільно встановлених вертикальних труб випарника 8. Насичена пара збирається у верхній частині барабана і направляється в труби пароперегрівача 1. Витрата пара з барабана 4 компенсується підведенням води з економайзера 3. При цьому вода, що надходить, перш ніж випаруватися повністю, багаторазово пройде через випарні труби.</a:t>
            </a:r>
            <a:endParaRPr lang="uk-UA" sz="1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572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12825" y="220663"/>
            <a:ext cx="6289675" cy="6780212"/>
          </a:xfrm>
          <a:ln/>
        </p:spPr>
        <p:txBody>
          <a:bodyPr tIns="1512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uk-UA" altLang="uk-UA" sz="2400" dirty="0">
                <a:latin typeface="Times New Roman" pitchFamily="16" charset="0"/>
              </a:rPr>
              <a:t>Парогазові установки з котлом-утилізатором</a:t>
            </a:r>
            <a:br>
              <a:rPr lang="uk-UA" altLang="uk-UA" sz="2400" dirty="0">
                <a:latin typeface="Times New Roman" pitchFamily="16" charset="0"/>
              </a:rPr>
            </a:br>
            <a:br>
              <a:rPr lang="uk-UA" altLang="uk-UA" sz="2000" b="0" dirty="0">
                <a:latin typeface="Times New Roman" pitchFamily="16" charset="0"/>
              </a:rPr>
            </a:br>
            <a:r>
              <a:rPr lang="uk-UA" altLang="uk-UA" sz="2000" b="0" dirty="0">
                <a:latin typeface="Times New Roman" pitchFamily="16" charset="0"/>
              </a:rPr>
              <a:t>Іншим видом установок з роздільними потоками газу й пари є парогазові установки з котлом-утилізатором  Генерація пари в установках з котлом-утилізатором (КУ) забезпечується за рахунок теплоти відхідних газів турбіни у </a:t>
            </a:r>
            <a:r>
              <a:rPr lang="uk-UA" altLang="uk-UA" sz="2000" b="0" dirty="0" err="1">
                <a:latin typeface="Times New Roman" pitchFamily="16" charset="0"/>
              </a:rPr>
              <a:t>котлах-утілізаторах</a:t>
            </a:r>
            <a:r>
              <a:rPr lang="uk-UA" altLang="uk-UA" sz="2000" b="0" dirty="0">
                <a:latin typeface="Times New Roman" pitchFamily="16" charset="0"/>
              </a:rPr>
              <a:t>. Такі установки відрізняються відносно низькими витратами пари, оскільки кількість теплоти для генерації пари обмежена потужністю ГТУ, яка застосовується. У турбінах з низькими початковими параметрами робочого тіла температура відхідних газів також порівняно невисока (400–430°С), що приводить до низьких параметрів пари, що генерується. Все це обумовлює порівняно невисоку частку парового контуру в корисній потужності ПГУ з котлом-утилізатором (30–40%) і </a:t>
            </a:r>
            <a:r>
              <a:rPr lang="uk-UA" altLang="uk-UA" sz="2000" b="0" dirty="0" err="1">
                <a:latin typeface="Times New Roman" pitchFamily="16" charset="0"/>
              </a:rPr>
              <a:t>к.к.д</a:t>
            </a:r>
            <a:r>
              <a:rPr lang="uk-UA" altLang="uk-UA" sz="2000" b="0" dirty="0">
                <a:latin typeface="Times New Roman" pitchFamily="16" charset="0"/>
              </a:rPr>
              <a:t>. ПГУ не більше 45–50%. З метою підвищення цієї частки та деякого збільшення </a:t>
            </a:r>
            <a:r>
              <a:rPr lang="uk-UA" altLang="uk-UA" sz="2000" b="0" dirty="0" err="1">
                <a:latin typeface="Times New Roman" pitchFamily="16" charset="0"/>
              </a:rPr>
              <a:t>к.к.д</a:t>
            </a:r>
            <a:r>
              <a:rPr lang="uk-UA" altLang="uk-UA" sz="2000" b="0" dirty="0">
                <a:latin typeface="Times New Roman" pitchFamily="16" charset="0"/>
              </a:rPr>
              <a:t>. ПГУ застосовують котли-утилізатори з </a:t>
            </a:r>
            <a:r>
              <a:rPr lang="uk-UA" altLang="uk-UA" sz="2000" b="0" dirty="0" err="1">
                <a:latin typeface="Times New Roman" pitchFamily="16" charset="0"/>
              </a:rPr>
              <a:t>допалюванням</a:t>
            </a:r>
            <a:r>
              <a:rPr lang="uk-UA" altLang="uk-UA" sz="2000" b="0" dirty="0">
                <a:latin typeface="Times New Roman" pitchFamily="16" charset="0"/>
              </a:rPr>
              <a:t> палива у потоці відхідних газів турбіни.</a:t>
            </a:r>
          </a:p>
        </p:txBody>
      </p:sp>
    </p:spTree>
    <p:extLst>
      <p:ext uri="{BB962C8B-B14F-4D97-AF65-F5344CB8AC3E}">
        <p14:creationId xmlns:p14="http://schemas.microsoft.com/office/powerpoint/2010/main" val="2745799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831850" y="4892675"/>
            <a:ext cx="7808913" cy="1296988"/>
          </a:xfrm>
          <a:ln/>
        </p:spPr>
        <p:txBody>
          <a:bodyPr tIns="11340"/>
          <a:lstStyle/>
          <a:p>
            <a: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1800" b="0">
                <a:latin typeface="Times New Roman" pitchFamily="16" charset="0"/>
              </a:rPr>
              <a:t>Принципова теплова схема парогазової установки з котлом-утилізатором з допалюванням палива: 1 – електрогенератор; 2 – компресор; 3 – камера згорання; 4 – котел-утилізатор; 5 – газова турбіна; 6 – резервуар живильної води; 7 – живильний насос; 8 – конденсатор; 9 – парова турбіна; 10 – камера допалювання палива;  паливо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74540"/>
            <a:ext cx="5688013" cy="3240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4595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42925" y="908720"/>
            <a:ext cx="7808913" cy="4563393"/>
          </a:xfrm>
          <a:ln/>
        </p:spPr>
        <p:txBody>
          <a:bodyPr tIns="1386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200" b="0" dirty="0">
                <a:latin typeface="Times New Roman" pitchFamily="16" charset="0"/>
              </a:rPr>
              <a:t>При використанні в ПГУ з котлами-утилізатором ГТУ з високими початковими параметрами газу та, відповідно, високою температурою відхідних газів (550–630°С) зростає частка виробленої в паровому контурі енергії та істотно збільшується максимальний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комбінованої установки (до 58 і навіть 60%).</a:t>
            </a:r>
            <a:br>
              <a:rPr lang="uk-UA" altLang="uk-UA" sz="2200" b="0" dirty="0">
                <a:latin typeface="Times New Roman" pitchFamily="16" charset="0"/>
              </a:rPr>
            </a:b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>Таким чином, при сучасних параметрах пари ПГУ з котлом-утилізатором володіє наступними перевагами:</a:t>
            </a:r>
            <a:br>
              <a:rPr lang="uk-UA" altLang="uk-UA" sz="2200" b="0" dirty="0">
                <a:latin typeface="Times New Roman" pitchFamily="16" charset="0"/>
              </a:rPr>
            </a:b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>• внаслідок високої термічної ефективності на номінальному режимі вже при температурі газу 870–920°С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ПГУ знаходиться на рівні сучасних ПТУ, працюючих на надкритичних параметрах пари. У міру зростання температури газів після газової турбіни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ПГУ з КУ буде підвищуватися аж до 58–60%;</a:t>
            </a:r>
          </a:p>
        </p:txBody>
      </p:sp>
    </p:spTree>
    <p:extLst>
      <p:ext uri="{BB962C8B-B14F-4D97-AF65-F5344CB8AC3E}">
        <p14:creationId xmlns:p14="http://schemas.microsoft.com/office/powerpoint/2010/main" val="3867771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903288" y="4967288"/>
            <a:ext cx="7808912" cy="1144587"/>
          </a:xfrm>
          <a:ln/>
        </p:spPr>
        <p:txBody>
          <a:bodyPr tIns="2998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/>
              <a:t>ПГУ-450Т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551612" cy="4103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50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215900"/>
            <a:ext cx="7808913" cy="6018213"/>
          </a:xfrm>
          <a:ln/>
        </p:spPr>
        <p:txBody>
          <a:bodyPr tIns="1260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000" b="0">
                <a:latin typeface="Times New Roman" pitchFamily="16" charset="0"/>
              </a:rPr>
              <a:t>• деяка нейтралізація зниження ефективності ПГУ при зменшенні навантаження може бути досягнута за рахунок допалювання палива перед КУ. Особливо сприятливу зміну к.к.д. мають установки, які використовують в газовому контурі кілька ГТУ, що працюють на одну парову турбіну. Зменшення потужності в цьому випадку досягається послідовним відключенням ГТУ;</a:t>
            </a:r>
            <a:br>
              <a:rPr lang="uk-UA" altLang="uk-UA" sz="2000" b="0">
                <a:latin typeface="Times New Roman" pitchFamily="16" charset="0"/>
              </a:rPr>
            </a:b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висока маневреність установки забезпечується великою часткою потужності газового контуру (60–70%), а також температурними параметрами пари та спрощеною тепловою схемою парового контуру. Пуск установки на повну потужність зазвичай не перевищує 60 хв;</a:t>
            </a:r>
            <a:br>
              <a:rPr lang="uk-UA" altLang="uk-UA" sz="2000" b="0">
                <a:latin typeface="Times New Roman" pitchFamily="16" charset="0"/>
              </a:rPr>
            </a:b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низька питома вартість та висока надійність роботи; капітальні вкладення у створення ПГУ на 20–25% нижчі, ніж при створенні маневрених ГТУ;</a:t>
            </a:r>
            <a:br>
              <a:rPr lang="uk-UA" altLang="uk-UA" sz="2000" b="0">
                <a:latin typeface="Times New Roman" pitchFamily="16" charset="0"/>
              </a:rPr>
            </a:b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широка автоматизація управління установкою, яка включає пуск, напругу і зупинку;</a:t>
            </a:r>
            <a:br>
              <a:rPr lang="uk-UA" altLang="uk-UA" sz="2000" b="0">
                <a:latin typeface="Times New Roman" pitchFamily="16" charset="0"/>
              </a:rPr>
            </a:br>
            <a:br>
              <a:rPr lang="uk-UA" altLang="uk-UA" sz="2000" b="0">
                <a:latin typeface="Times New Roman" pitchFamily="16" charset="0"/>
              </a:rPr>
            </a:br>
            <a:r>
              <a:rPr lang="uk-UA" altLang="uk-UA" sz="2000" b="0">
                <a:latin typeface="Times New Roman" pitchFamily="16" charset="0"/>
              </a:rPr>
              <a:t>• блочне постачання устаткування ПГУ у вигляді блоків ГТУ, парової турбіни, котла-утилізатора, конденсатора.</a:t>
            </a:r>
          </a:p>
        </p:txBody>
      </p:sp>
    </p:spTree>
    <p:extLst>
      <p:ext uri="{BB962C8B-B14F-4D97-AF65-F5344CB8AC3E}">
        <p14:creationId xmlns:p14="http://schemas.microsoft.com/office/powerpoint/2010/main" val="2637019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98463" y="357188"/>
            <a:ext cx="7808912" cy="5294312"/>
          </a:xfrm>
          <a:ln/>
        </p:spPr>
        <p:txBody>
          <a:bodyPr tIns="13860"/>
          <a:lstStyle/>
          <a:p>
            <a:pPr algn="l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uk-UA" altLang="uk-UA" sz="2200" b="0" dirty="0">
                <a:latin typeface="Times New Roman" pitchFamily="16" charset="0"/>
              </a:rPr>
              <a:t>Зазначені властивості ПГУ обумовлюють їх застосування у змінній частині графіка навантажень енергосистеми.</a:t>
            </a:r>
            <a:br>
              <a:rPr lang="uk-UA" altLang="uk-UA" sz="2200" b="0" dirty="0">
                <a:latin typeface="Times New Roman" pitchFamily="16" charset="0"/>
              </a:rPr>
            </a:br>
            <a:br>
              <a:rPr lang="uk-UA" altLang="uk-UA" sz="2200" b="0" dirty="0">
                <a:latin typeface="Times New Roman" pitchFamily="16" charset="0"/>
              </a:rPr>
            </a:br>
            <a:r>
              <a:rPr lang="uk-UA" altLang="uk-UA" sz="2200" b="0" dirty="0">
                <a:latin typeface="Times New Roman" pitchFamily="16" charset="0"/>
              </a:rPr>
              <a:t>Принциповою відмінністю схеми ПГУ з пасивним котлом-утилізатором (тобто з КУ без </a:t>
            </a:r>
            <a:r>
              <a:rPr lang="uk-UA" altLang="uk-UA" sz="2200" b="0" dirty="0" err="1">
                <a:latin typeface="Times New Roman" pitchFamily="16" charset="0"/>
              </a:rPr>
              <a:t>допалення</a:t>
            </a:r>
            <a:r>
              <a:rPr lang="uk-UA" altLang="uk-UA" sz="2200" b="0" dirty="0">
                <a:latin typeface="Times New Roman" pitchFamily="16" charset="0"/>
              </a:rPr>
              <a:t> палива) від інших розглянутих вище схем є відсутність підведення теплоти палива безпосередньо до води і водяної пари. Теплота підводиться до котла-утилізатора тільки за рахунок теплоти відпрацьованих газів газової турбіни. Підвищення початкової температури газів перед газовою турбіною понад 1000–1200°С дозволяє отримувати в установці з котлом-утилізатором високі параметри пари і забезпечувати максимально можливий </a:t>
            </a:r>
            <a:r>
              <a:rPr lang="uk-UA" altLang="uk-UA" sz="2200" b="0" dirty="0" err="1">
                <a:latin typeface="Times New Roman" pitchFamily="16" charset="0"/>
              </a:rPr>
              <a:t>к.к.д</a:t>
            </a:r>
            <a:r>
              <a:rPr lang="uk-UA" altLang="uk-UA" sz="2200" b="0" dirty="0">
                <a:latin typeface="Times New Roman" pitchFamily="16" charset="0"/>
              </a:rPr>
              <a:t>. За останні роки у світовому газотурбобудуванні змінилося кілька поколінь газових турбін. Початкова температура газу зросла з 800–850 до 1200–1300°С і більше. Було подолано температурний кордон (близько 1100°С), вище якого найбільш ефективним типом ПГУ стає не ПГУ з ВПГ або НПГ, а ПГУ з котлом-утилізатором</a:t>
            </a:r>
            <a:r>
              <a:rPr lang="uk-UA" altLang="uk-UA" sz="2200" dirty="0">
                <a:latin typeface="Times New Roman" pitchFamily="1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879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551</TotalTime>
  <Words>1248</Words>
  <Application>Microsoft Office PowerPoint</Application>
  <PresentationFormat>Экран (4:3)</PresentationFormat>
  <Paragraphs>13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Microsoft Sans Serif</vt:lpstr>
      <vt:lpstr>Times New Roman</vt:lpstr>
      <vt:lpstr>powerpoint-template</vt:lpstr>
      <vt:lpstr>Презентация PowerPoint</vt:lpstr>
      <vt:lpstr>Котел утилізатор</vt:lpstr>
      <vt:lpstr>Презентация PowerPoint</vt:lpstr>
      <vt:lpstr>Парогазові установки з котлом-утилізатором  Іншим видом установок з роздільними потоками газу й пари є парогазові установки з котлом-утилізатором  Генерація пари в установках з котлом-утилізатором (КУ) забезпечується за рахунок теплоти відхідних газів турбіни у котлах-утілізаторах. Такі установки відрізняються відносно низькими витратами пари, оскільки кількість теплоти для генерації пари обмежена потужністю ГТУ, яка застосовується. У турбінах з низькими початковими параметрами робочого тіла температура відхідних газів також порівняно невисока (400–430°С), що приводить до низьких параметрів пари, що генерується. Все це обумовлює порівняно невисоку частку парового контуру в корисній потужності ПГУ з котлом-утилізатором (30–40%) і к.к.д. ПГУ не більше 45–50%. З метою підвищення цієї частки та деякого збільшення к.к.д. ПГУ застосовують котли-утилізатори з допалюванням палива у потоці відхідних газів турбіни.</vt:lpstr>
      <vt:lpstr>Принципова теплова схема парогазової установки з котлом-утилізатором з допалюванням палива: 1 – електрогенератор; 2 – компресор; 3 – камера згорання; 4 – котел-утилізатор; 5 – газова турбіна; 6 – резервуар живильної води; 7 – живильний насос; 8 – конденсатор; 9 – парова турбіна; 10 – камера допалювання палива;  паливо</vt:lpstr>
      <vt:lpstr>При використанні в ПГУ з котлами-утилізатором ГТУ з високими початковими параметрами газу та, відповідно, високою температурою відхідних газів (550–630°С) зростає частка виробленої в паровому контурі енергії та істотно збільшується максимальний к.к.д. комбінованої установки (до 58 і навіть 60%).  Таким чином, при сучасних параметрах пари ПГУ з котлом-утилізатором володіє наступними перевагами:  • внаслідок високої термічної ефективності на номінальному режимі вже при температурі газу 870–920°С к.к.д. ПГУ знаходиться на рівні сучасних ПТУ, працюючих на надкритичних параметрах пари. У міру зростання температури газів після газової турбіни к.к.д. ПГУ з КУ буде підвищуватися аж до 58–60%;</vt:lpstr>
      <vt:lpstr>ПГУ-450Т </vt:lpstr>
      <vt:lpstr>• деяка нейтралізація зниження ефективності ПГУ при зменшенні навантаження може бути досягнута за рахунок допалювання палива перед КУ. Особливо сприятливу зміну к.к.д. мають установки, які використовують в газовому контурі кілька ГТУ, що працюють на одну парову турбіну. Зменшення потужності в цьому випадку досягається послідовним відключенням ГТУ;  • висока маневреність установки забезпечується великою часткою потужності газового контуру (60–70%), а також температурними параметрами пари та спрощеною тепловою схемою парового контуру. Пуск установки на повну потужність зазвичай не перевищує 60 хв;  • низька питома вартість та висока надійність роботи; капітальні вкладення у створення ПГУ на 20–25% нижчі, ніж при створенні маневрених ГТУ;  • широка автоматизація управління установкою, яка включає пуск, напругу і зупинку;  • блочне постачання устаткування ПГУ у вигляді блоків ГТУ, парової турбіни, котла-утилізатора, конденсатора.</vt:lpstr>
      <vt:lpstr>Зазначені властивості ПГУ обумовлюють їх застосування у змінній частині графіка навантажень енергосистеми.  Принциповою відмінністю схеми ПГУ з пасивним котлом-утилізатором (тобто з КУ без допалення палива) від інших розглянутих вище схем є відсутність підведення теплоти палива безпосередньо до води і водяної пари. Теплота підводиться до котла-утилізатора тільки за рахунок теплоти відпрацьованих газів газової турбіни. Підвищення початкової температури газів перед газовою турбіною понад 1000–1200°С дозволяє отримувати в установці з котлом-утилізатором високі параметри пари і забезпечувати максимально можливий к.к.д. За останні роки у світовому газотурбобудуванні змінилося кілька поколінь газових турбін. Початкова температура газу зросла з 800–850 до 1200–1300°С і більше. Було подолано температурний кордон (близько 1100°С), вище якого найбільш ефективним типом ПГУ стає не ПГУ з ВПГ або НПГ, а ПГУ з котлом-утилізатором.</vt:lpstr>
      <vt:lpstr>ПГУ з котлом-утилізатором можуть залучатися для модернізації і технічного переозброєння існуючих електростанцій, що працюють на природному газі, з енергоблоками від 150 до 800 МВт, а також ТЕЦ. Модернізація дозволить підвищити технічний рівень існуючих ТЕС до сучасного при збереженні й використанні існуючої інфраструктури. У разі застосування газових турбін з початковою температурою газів понад 1100°С у складі ПГУ з котлом-утилізатором можливе отримання к.к.д. на рівні 52% і вище. При подальшому вдосконаленні цього ж класу газових турбін можливе підвищення к.к.д. ПГУ з КУ до 58%, а при використанні ГТУ з початковою температурою газів 1500°С і паровим охолодженням лопаток – до 60%. Такі установки вже створені провідними виробниками енергетичних ГТУ:  «GE Power Systems», «Mitsubishi Heavy Industries», «Siemens», «Westinghouse» і «Alstom Energy».</vt:lpstr>
      <vt:lpstr>Котли-утилізатори для ПГУ можуть мати декілька рівнів тиску пари. У цьому напрямку досягнута економічно доцільна межа – триконтурна схема з промперегрівом пари. Для роботи в базовій частині графіка електричних навантажень та при використанні дорогого палива застосовуються ПГУ з КУ на три рівні тиску пари з промперегрівом; при цьому ПГУ виконуються у вигляді дубль-блоку потужністю 300–450 МВт.</vt:lpstr>
      <vt:lpstr>Для роботи у змінній частині графіку з частими пусками і зупинками і при використанні дешевого палива ПГУ з КУ має більш просту схему утилізаційного контуру – два значення тиску пари без промперегріву. Рівень потужності енергоблоків коливається від 350 МВт і вище при поліблочній комплектації (до 4 ГТУ і більше в одній установці). Цикл одного тиску через підвищену температуру відхідних газів (150–170 °С) поки що знаходить застосування в ПГУ потужністю 100–150 МВт на промислових ТЕЦ і, як правило, при комбінованому виробітку теплоти (пари) і електроенергії.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Andrii</dc:creator>
  <cp:lastModifiedBy>MASTER</cp:lastModifiedBy>
  <cp:revision>66</cp:revision>
  <dcterms:created xsi:type="dcterms:W3CDTF">2016-09-04T13:07:12Z</dcterms:created>
  <dcterms:modified xsi:type="dcterms:W3CDTF">2024-10-15T17:03:42Z</dcterms:modified>
</cp:coreProperties>
</file>