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8" r:id="rId2"/>
    <p:sldId id="268" r:id="rId3"/>
    <p:sldId id="256" r:id="rId4"/>
    <p:sldId id="281" r:id="rId5"/>
    <p:sldId id="269" r:id="rId6"/>
    <p:sldId id="271" r:id="rId7"/>
    <p:sldId id="259" r:id="rId8"/>
    <p:sldId id="272" r:id="rId9"/>
    <p:sldId id="260" r:id="rId10"/>
    <p:sldId id="274" r:id="rId11"/>
    <p:sldId id="261" r:id="rId12"/>
    <p:sldId id="262" r:id="rId13"/>
    <p:sldId id="273" r:id="rId14"/>
    <p:sldId id="276" r:id="rId15"/>
    <p:sldId id="263" r:id="rId16"/>
    <p:sldId id="264" r:id="rId17"/>
    <p:sldId id="265" r:id="rId18"/>
    <p:sldId id="277" r:id="rId19"/>
    <p:sldId id="266" r:id="rId20"/>
    <p:sldId id="278" r:id="rId21"/>
    <p:sldId id="279" r:id="rId22"/>
    <p:sldId id="280" r:id="rId23"/>
    <p:sldId id="257" r:id="rId24"/>
    <p:sldId id="267"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63" d="100"/>
          <a:sy n="63" d="100"/>
        </p:scale>
        <p:origin x="121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F7B891-B0F3-47E6-A476-3FBAE28DD0F0}"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ru-RU"/>
        </a:p>
      </dgm:t>
    </dgm:pt>
    <dgm:pt modelId="{A6E69C5F-4FA0-4055-B5AB-BA0EF5C854BF}">
      <dgm:prSet phldrT="[Текст]" custT="1"/>
      <dgm:spPr/>
      <dgm:t>
        <a:bodyPr/>
        <a:lstStyle/>
        <a:p>
          <a:endParaRPr lang="en-US" sz="1300" b="1" dirty="0">
            <a:solidFill>
              <a:srgbClr val="FF0000"/>
            </a:solidFill>
          </a:endParaRPr>
        </a:p>
        <a:p>
          <a:endParaRPr lang="en-US" sz="1300" b="1" dirty="0">
            <a:solidFill>
              <a:srgbClr val="FF0000"/>
            </a:solidFill>
          </a:endParaRPr>
        </a:p>
        <a:p>
          <a:r>
            <a:rPr lang="en-US" sz="2400" b="1" dirty="0">
              <a:solidFill>
                <a:srgbClr val="FF0000"/>
              </a:solidFill>
            </a:rPr>
            <a:t>FIXED</a:t>
          </a:r>
          <a:endParaRPr lang="ru-RU" sz="2400" b="1" dirty="0">
            <a:solidFill>
              <a:srgbClr val="FF0000"/>
            </a:solidFill>
          </a:endParaRPr>
        </a:p>
      </dgm:t>
    </dgm:pt>
    <dgm:pt modelId="{9084E772-CB24-4FAB-9B6B-69CAE3FF6E52}" type="parTrans" cxnId="{42A5DA0A-E97C-4A9B-B9BF-7110421BBD49}">
      <dgm:prSet/>
      <dgm:spPr/>
      <dgm:t>
        <a:bodyPr/>
        <a:lstStyle/>
        <a:p>
          <a:endParaRPr lang="ru-RU"/>
        </a:p>
      </dgm:t>
    </dgm:pt>
    <dgm:pt modelId="{FDE60F98-F419-422A-A817-DC95AEE8DA4A}" type="sibTrans" cxnId="{42A5DA0A-E97C-4A9B-B9BF-7110421BBD49}">
      <dgm:prSet/>
      <dgm:spPr/>
      <dgm:t>
        <a:bodyPr/>
        <a:lstStyle/>
        <a:p>
          <a:endParaRPr lang="ru-RU"/>
        </a:p>
      </dgm:t>
    </dgm:pt>
    <dgm:pt modelId="{0ABBA360-557D-4583-A097-99352CDCE63F}">
      <dgm:prSet phldrT="[Текст]" custT="1"/>
      <dgm:spPr/>
      <dgm:t>
        <a:bodyPr/>
        <a:lstStyle/>
        <a:p>
          <a:endParaRPr lang="en-US" sz="2400" b="1" dirty="0"/>
        </a:p>
        <a:p>
          <a:r>
            <a:rPr lang="en-US" sz="2400" b="1" dirty="0">
              <a:solidFill>
                <a:srgbClr val="FF0000"/>
              </a:solidFill>
            </a:rPr>
            <a:t>FREE </a:t>
          </a:r>
          <a:r>
            <a:rPr lang="en-US" sz="1050" b="1" dirty="0">
              <a:solidFill>
                <a:srgbClr val="FF0000"/>
              </a:solidFill>
            </a:rPr>
            <a:t>(</a:t>
          </a:r>
          <a:r>
            <a:rPr lang="en-US" sz="1050" b="1" i="1" dirty="0">
              <a:solidFill>
                <a:srgbClr val="FF0000"/>
              </a:solidFill>
            </a:rPr>
            <a:t>variable</a:t>
          </a:r>
          <a:r>
            <a:rPr lang="en-US" sz="1050" b="1" dirty="0">
              <a:solidFill>
                <a:srgbClr val="FF0000"/>
              </a:solidFill>
            </a:rPr>
            <a:t>)</a:t>
          </a:r>
          <a:endParaRPr lang="ru-RU" sz="1050" b="1" dirty="0">
            <a:solidFill>
              <a:srgbClr val="FF0000"/>
            </a:solidFill>
          </a:endParaRPr>
        </a:p>
      </dgm:t>
    </dgm:pt>
    <dgm:pt modelId="{4B143410-EEC8-4208-897F-892005612325}" type="parTrans" cxnId="{58746872-B5AB-4F3E-968B-54793C012D5A}">
      <dgm:prSet/>
      <dgm:spPr/>
      <dgm:t>
        <a:bodyPr/>
        <a:lstStyle/>
        <a:p>
          <a:endParaRPr lang="ru-RU"/>
        </a:p>
      </dgm:t>
    </dgm:pt>
    <dgm:pt modelId="{43F0D428-05E5-4229-921C-91264CD5B753}" type="sibTrans" cxnId="{58746872-B5AB-4F3E-968B-54793C012D5A}">
      <dgm:prSet/>
      <dgm:spPr/>
      <dgm:t>
        <a:bodyPr/>
        <a:lstStyle/>
        <a:p>
          <a:endParaRPr lang="ru-RU"/>
        </a:p>
      </dgm:t>
    </dgm:pt>
    <dgm:pt modelId="{19ACCB21-6622-49E0-9314-E15D483E8A63}" type="pres">
      <dgm:prSet presAssocID="{E9F7B891-B0F3-47E6-A476-3FBAE28DD0F0}" presName="Name0" presStyleCnt="0">
        <dgm:presLayoutVars>
          <dgm:chMax val="2"/>
          <dgm:chPref val="2"/>
          <dgm:animLvl val="lvl"/>
        </dgm:presLayoutVars>
      </dgm:prSet>
      <dgm:spPr/>
    </dgm:pt>
    <dgm:pt modelId="{0A18093D-5D6A-451F-B18B-424E041644BE}" type="pres">
      <dgm:prSet presAssocID="{E9F7B891-B0F3-47E6-A476-3FBAE28DD0F0}" presName="LeftText" presStyleLbl="revTx" presStyleIdx="0" presStyleCnt="0">
        <dgm:presLayoutVars>
          <dgm:bulletEnabled val="1"/>
        </dgm:presLayoutVars>
      </dgm:prSet>
      <dgm:spPr/>
    </dgm:pt>
    <dgm:pt modelId="{980C8DC7-32EA-4C80-97FA-B6F93C9EBF40}" type="pres">
      <dgm:prSet presAssocID="{E9F7B891-B0F3-47E6-A476-3FBAE28DD0F0}" presName="LeftNode" presStyleLbl="bgImgPlace1" presStyleIdx="0" presStyleCnt="2">
        <dgm:presLayoutVars>
          <dgm:chMax val="2"/>
          <dgm:chPref val="2"/>
        </dgm:presLayoutVars>
      </dgm:prSet>
      <dgm:spPr/>
    </dgm:pt>
    <dgm:pt modelId="{1ECCD7F7-E7F5-463E-9866-3F225BE8AE2C}" type="pres">
      <dgm:prSet presAssocID="{E9F7B891-B0F3-47E6-A476-3FBAE28DD0F0}" presName="RightText" presStyleLbl="revTx" presStyleIdx="0" presStyleCnt="0">
        <dgm:presLayoutVars>
          <dgm:bulletEnabled val="1"/>
        </dgm:presLayoutVars>
      </dgm:prSet>
      <dgm:spPr/>
    </dgm:pt>
    <dgm:pt modelId="{71E24641-E6C0-4F31-B1FA-047945A1C9CA}" type="pres">
      <dgm:prSet presAssocID="{E9F7B891-B0F3-47E6-A476-3FBAE28DD0F0}" presName="RightNode" presStyleLbl="bgImgPlace1" presStyleIdx="1" presStyleCnt="2" custLinFactNeighborX="-6939" custLinFactNeighborY="-2013">
        <dgm:presLayoutVars>
          <dgm:chMax val="0"/>
          <dgm:chPref val="0"/>
        </dgm:presLayoutVars>
      </dgm:prSet>
      <dgm:spPr/>
    </dgm:pt>
    <dgm:pt modelId="{4CF93098-994F-4F56-AA9E-7053B92B8BC7}" type="pres">
      <dgm:prSet presAssocID="{E9F7B891-B0F3-47E6-A476-3FBAE28DD0F0}" presName="TopArrow" presStyleLbl="node1" presStyleIdx="0" presStyleCnt="2"/>
      <dgm:spPr/>
    </dgm:pt>
    <dgm:pt modelId="{76EE2225-19ED-4620-86F7-24916CBD5B40}" type="pres">
      <dgm:prSet presAssocID="{E9F7B891-B0F3-47E6-A476-3FBAE28DD0F0}" presName="BottomArrow" presStyleLbl="node1" presStyleIdx="1" presStyleCnt="2"/>
      <dgm:spPr/>
    </dgm:pt>
  </dgm:ptLst>
  <dgm:cxnLst>
    <dgm:cxn modelId="{42A5DA0A-E97C-4A9B-B9BF-7110421BBD49}" srcId="{E9F7B891-B0F3-47E6-A476-3FBAE28DD0F0}" destId="{A6E69C5F-4FA0-4055-B5AB-BA0EF5C854BF}" srcOrd="0" destOrd="0" parTransId="{9084E772-CB24-4FAB-9B6B-69CAE3FF6E52}" sibTransId="{FDE60F98-F419-422A-A817-DC95AEE8DA4A}"/>
    <dgm:cxn modelId="{51B1CD35-20BB-4732-AB1A-255CCECBB4F0}" type="presOf" srcId="{E9F7B891-B0F3-47E6-A476-3FBAE28DD0F0}" destId="{19ACCB21-6622-49E0-9314-E15D483E8A63}" srcOrd="0" destOrd="0" presId="urn:microsoft.com/office/officeart/2009/layout/ReverseList"/>
    <dgm:cxn modelId="{58746872-B5AB-4F3E-968B-54793C012D5A}" srcId="{E9F7B891-B0F3-47E6-A476-3FBAE28DD0F0}" destId="{0ABBA360-557D-4583-A097-99352CDCE63F}" srcOrd="1" destOrd="0" parTransId="{4B143410-EEC8-4208-897F-892005612325}" sibTransId="{43F0D428-05E5-4229-921C-91264CD5B753}"/>
    <dgm:cxn modelId="{19B02178-1F52-4F07-8435-0F48372CCC3A}" type="presOf" srcId="{0ABBA360-557D-4583-A097-99352CDCE63F}" destId="{71E24641-E6C0-4F31-B1FA-047945A1C9CA}" srcOrd="1" destOrd="0" presId="urn:microsoft.com/office/officeart/2009/layout/ReverseList"/>
    <dgm:cxn modelId="{B42B057F-421A-4DF0-A228-43A4E2E00238}" type="presOf" srcId="{A6E69C5F-4FA0-4055-B5AB-BA0EF5C854BF}" destId="{0A18093D-5D6A-451F-B18B-424E041644BE}" srcOrd="0" destOrd="0" presId="urn:microsoft.com/office/officeart/2009/layout/ReverseList"/>
    <dgm:cxn modelId="{2FEFE583-AEBC-4747-B8A0-F874052575AF}" type="presOf" srcId="{0ABBA360-557D-4583-A097-99352CDCE63F}" destId="{1ECCD7F7-E7F5-463E-9866-3F225BE8AE2C}" srcOrd="0" destOrd="0" presId="urn:microsoft.com/office/officeart/2009/layout/ReverseList"/>
    <dgm:cxn modelId="{DC3CF097-B8C6-4B0D-ACDD-1A2B3F685545}" type="presOf" srcId="{A6E69C5F-4FA0-4055-B5AB-BA0EF5C854BF}" destId="{980C8DC7-32EA-4C80-97FA-B6F93C9EBF40}" srcOrd="1" destOrd="0" presId="urn:microsoft.com/office/officeart/2009/layout/ReverseList"/>
    <dgm:cxn modelId="{94EF2858-8DFA-4B0C-AD4A-5783C6813550}" type="presParOf" srcId="{19ACCB21-6622-49E0-9314-E15D483E8A63}" destId="{0A18093D-5D6A-451F-B18B-424E041644BE}" srcOrd="0" destOrd="0" presId="urn:microsoft.com/office/officeart/2009/layout/ReverseList"/>
    <dgm:cxn modelId="{93389E36-C0A0-4D88-93B2-DC86855A5784}" type="presParOf" srcId="{19ACCB21-6622-49E0-9314-E15D483E8A63}" destId="{980C8DC7-32EA-4C80-97FA-B6F93C9EBF40}" srcOrd="1" destOrd="0" presId="urn:microsoft.com/office/officeart/2009/layout/ReverseList"/>
    <dgm:cxn modelId="{15087FD1-8319-484F-8115-D87862CD338E}" type="presParOf" srcId="{19ACCB21-6622-49E0-9314-E15D483E8A63}" destId="{1ECCD7F7-E7F5-463E-9866-3F225BE8AE2C}" srcOrd="2" destOrd="0" presId="urn:microsoft.com/office/officeart/2009/layout/ReverseList"/>
    <dgm:cxn modelId="{498CAAAA-EDF5-4B71-9C32-A095926D7CD7}" type="presParOf" srcId="{19ACCB21-6622-49E0-9314-E15D483E8A63}" destId="{71E24641-E6C0-4F31-B1FA-047945A1C9CA}" srcOrd="3" destOrd="0" presId="urn:microsoft.com/office/officeart/2009/layout/ReverseList"/>
    <dgm:cxn modelId="{FEE302FA-3701-4FFF-9B82-C3374AD99938}" type="presParOf" srcId="{19ACCB21-6622-49E0-9314-E15D483E8A63}" destId="{4CF93098-994F-4F56-AA9E-7053B92B8BC7}" srcOrd="4" destOrd="0" presId="urn:microsoft.com/office/officeart/2009/layout/ReverseList"/>
    <dgm:cxn modelId="{0F75D7A6-3E9E-4BD6-A574-2122893E48E6}" type="presParOf" srcId="{19ACCB21-6622-49E0-9314-E15D483E8A63}" destId="{76EE2225-19ED-4620-86F7-24916CBD5B40}"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F72B40-8CC4-40A3-B43D-AA7F58BFEA5A}" type="doc">
      <dgm:prSet loTypeId="urn:microsoft.com/office/officeart/2005/8/layout/cycle8" loCatId="cycle" qsTypeId="urn:microsoft.com/office/officeart/2005/8/quickstyle/simple1" qsCatId="simple" csTypeId="urn:microsoft.com/office/officeart/2005/8/colors/accent1_2" csCatId="accent1" phldr="1"/>
      <dgm:spPr/>
    </dgm:pt>
    <dgm:pt modelId="{D60AC518-D2A7-434D-A9A9-0C7801013EDE}">
      <dgm:prSet phldrT="[Текст]"/>
      <dgm:spPr/>
      <dgm:t>
        <a:bodyPr/>
        <a:lstStyle/>
        <a:p>
          <a:r>
            <a:rPr lang="en-US" b="1" dirty="0">
              <a:solidFill>
                <a:srgbClr val="FF0000"/>
              </a:solidFill>
            </a:rPr>
            <a:t>PROSODIC (SENTENCE)</a:t>
          </a:r>
          <a:endParaRPr lang="ru-RU" b="1" dirty="0">
            <a:solidFill>
              <a:srgbClr val="FF0000"/>
            </a:solidFill>
          </a:endParaRPr>
        </a:p>
      </dgm:t>
    </dgm:pt>
    <dgm:pt modelId="{1B937705-8A8C-4254-89FB-48CA2C6B5307}" type="parTrans" cxnId="{362031EA-9798-483D-8373-A996E0782A99}">
      <dgm:prSet/>
      <dgm:spPr/>
      <dgm:t>
        <a:bodyPr/>
        <a:lstStyle/>
        <a:p>
          <a:endParaRPr lang="ru-RU"/>
        </a:p>
      </dgm:t>
    </dgm:pt>
    <dgm:pt modelId="{600B63FF-B53C-476A-936B-367CACDB3CBE}" type="sibTrans" cxnId="{362031EA-9798-483D-8373-A996E0782A99}">
      <dgm:prSet/>
      <dgm:spPr/>
      <dgm:t>
        <a:bodyPr/>
        <a:lstStyle/>
        <a:p>
          <a:endParaRPr lang="ru-RU"/>
        </a:p>
      </dgm:t>
    </dgm:pt>
    <dgm:pt modelId="{097F1121-9BE5-4F61-B844-684616D92E07}">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dirty="0"/>
        </a:p>
        <a:p>
          <a:pPr marL="0" marR="0" indent="0" defTabSz="914400" eaLnBrk="1" fontAlgn="auto" latinLnBrk="0" hangingPunct="1">
            <a:lnSpc>
              <a:spcPct val="100000"/>
            </a:lnSpc>
            <a:spcBef>
              <a:spcPts val="0"/>
            </a:spcBef>
            <a:spcAft>
              <a:spcPts val="0"/>
            </a:spcAft>
            <a:buClrTx/>
            <a:buSzTx/>
            <a:buFontTx/>
            <a:buNone/>
            <a:tabLst/>
            <a:defRPr/>
          </a:pPr>
          <a:r>
            <a:rPr lang="en-US" b="1" dirty="0">
              <a:solidFill>
                <a:srgbClr val="FF0000"/>
              </a:solidFill>
            </a:rPr>
            <a:t>LEXICAL (WORD) </a:t>
          </a:r>
          <a:endParaRPr lang="ru-RU" b="1" dirty="0">
            <a:solidFill>
              <a:srgbClr val="FF0000"/>
            </a:solidFill>
          </a:endParaRPr>
        </a:p>
        <a:p>
          <a:pPr defTabSz="755650">
            <a:lnSpc>
              <a:spcPct val="90000"/>
            </a:lnSpc>
            <a:spcBef>
              <a:spcPct val="0"/>
            </a:spcBef>
            <a:spcAft>
              <a:spcPct val="35000"/>
            </a:spcAft>
          </a:pPr>
          <a:endParaRPr lang="ru-RU" dirty="0"/>
        </a:p>
      </dgm:t>
    </dgm:pt>
    <dgm:pt modelId="{A988E70F-B24D-4EDD-9EB1-34684709D046}" type="parTrans" cxnId="{F2F8706F-B712-4668-B94E-E26B430C3E48}">
      <dgm:prSet/>
      <dgm:spPr/>
      <dgm:t>
        <a:bodyPr/>
        <a:lstStyle/>
        <a:p>
          <a:endParaRPr lang="ru-RU"/>
        </a:p>
      </dgm:t>
    </dgm:pt>
    <dgm:pt modelId="{FE91A38A-29C0-4149-B9C9-53A643786810}" type="sibTrans" cxnId="{F2F8706F-B712-4668-B94E-E26B430C3E48}">
      <dgm:prSet/>
      <dgm:spPr/>
      <dgm:t>
        <a:bodyPr/>
        <a:lstStyle/>
        <a:p>
          <a:endParaRPr lang="ru-RU"/>
        </a:p>
      </dgm:t>
    </dgm:pt>
    <dgm:pt modelId="{F853AD4B-4497-4E9B-95E8-C80299845B73}" type="pres">
      <dgm:prSet presAssocID="{3AF72B40-8CC4-40A3-B43D-AA7F58BFEA5A}" presName="compositeShape" presStyleCnt="0">
        <dgm:presLayoutVars>
          <dgm:chMax val="7"/>
          <dgm:dir/>
          <dgm:resizeHandles val="exact"/>
        </dgm:presLayoutVars>
      </dgm:prSet>
      <dgm:spPr/>
    </dgm:pt>
    <dgm:pt modelId="{65A53081-E435-40DF-997A-9E3710248553}" type="pres">
      <dgm:prSet presAssocID="{3AF72B40-8CC4-40A3-B43D-AA7F58BFEA5A}" presName="wedge1" presStyleLbl="node1" presStyleIdx="0" presStyleCnt="2"/>
      <dgm:spPr/>
    </dgm:pt>
    <dgm:pt modelId="{28D1E77C-B52C-40EE-9869-05F33D6367BA}" type="pres">
      <dgm:prSet presAssocID="{3AF72B40-8CC4-40A3-B43D-AA7F58BFEA5A}" presName="dummy1a" presStyleCnt="0"/>
      <dgm:spPr/>
    </dgm:pt>
    <dgm:pt modelId="{40CB37FE-2225-49ED-92CB-B589D44A15D4}" type="pres">
      <dgm:prSet presAssocID="{3AF72B40-8CC4-40A3-B43D-AA7F58BFEA5A}" presName="dummy1b" presStyleCnt="0"/>
      <dgm:spPr/>
    </dgm:pt>
    <dgm:pt modelId="{26280C01-7720-4C2B-8774-12EE5403DD96}" type="pres">
      <dgm:prSet presAssocID="{3AF72B40-8CC4-40A3-B43D-AA7F58BFEA5A}" presName="wedge1Tx" presStyleLbl="node1" presStyleIdx="0" presStyleCnt="2">
        <dgm:presLayoutVars>
          <dgm:chMax val="0"/>
          <dgm:chPref val="0"/>
          <dgm:bulletEnabled val="1"/>
        </dgm:presLayoutVars>
      </dgm:prSet>
      <dgm:spPr/>
    </dgm:pt>
    <dgm:pt modelId="{3F212368-218C-4E28-AED7-649C519E617C}" type="pres">
      <dgm:prSet presAssocID="{3AF72B40-8CC4-40A3-B43D-AA7F58BFEA5A}" presName="wedge2" presStyleLbl="node1" presStyleIdx="1" presStyleCnt="2"/>
      <dgm:spPr/>
    </dgm:pt>
    <dgm:pt modelId="{C2C63414-CA17-401E-B6BA-372D0B3A630F}" type="pres">
      <dgm:prSet presAssocID="{3AF72B40-8CC4-40A3-B43D-AA7F58BFEA5A}" presName="dummy2a" presStyleCnt="0"/>
      <dgm:spPr/>
    </dgm:pt>
    <dgm:pt modelId="{C4A186BD-4443-4E4E-BE03-B447EAA071E6}" type="pres">
      <dgm:prSet presAssocID="{3AF72B40-8CC4-40A3-B43D-AA7F58BFEA5A}" presName="dummy2b" presStyleCnt="0"/>
      <dgm:spPr/>
    </dgm:pt>
    <dgm:pt modelId="{8C516869-BECF-462A-9F8E-8FE43106A923}" type="pres">
      <dgm:prSet presAssocID="{3AF72B40-8CC4-40A3-B43D-AA7F58BFEA5A}" presName="wedge2Tx" presStyleLbl="node1" presStyleIdx="1" presStyleCnt="2">
        <dgm:presLayoutVars>
          <dgm:chMax val="0"/>
          <dgm:chPref val="0"/>
          <dgm:bulletEnabled val="1"/>
        </dgm:presLayoutVars>
      </dgm:prSet>
      <dgm:spPr/>
    </dgm:pt>
    <dgm:pt modelId="{A815095B-1F15-474E-AE91-1382E6D9A472}" type="pres">
      <dgm:prSet presAssocID="{600B63FF-B53C-476A-936B-367CACDB3CBE}" presName="arrowWedge1" presStyleLbl="fgSibTrans2D1" presStyleIdx="0" presStyleCnt="2"/>
      <dgm:spPr/>
    </dgm:pt>
    <dgm:pt modelId="{CBEED597-3A3F-4817-92D8-031B602E1B08}" type="pres">
      <dgm:prSet presAssocID="{FE91A38A-29C0-4149-B9C9-53A643786810}" presName="arrowWedge2" presStyleLbl="fgSibTrans2D1" presStyleIdx="1" presStyleCnt="2"/>
      <dgm:spPr/>
    </dgm:pt>
  </dgm:ptLst>
  <dgm:cxnLst>
    <dgm:cxn modelId="{2C855942-5C89-4A3C-A487-560FC39C4701}" type="presOf" srcId="{D60AC518-D2A7-434D-A9A9-0C7801013EDE}" destId="{65A53081-E435-40DF-997A-9E3710248553}" srcOrd="0" destOrd="0" presId="urn:microsoft.com/office/officeart/2005/8/layout/cycle8"/>
    <dgm:cxn modelId="{0045F76B-AD72-4A25-B8AA-FD56079C9152}" type="presOf" srcId="{3AF72B40-8CC4-40A3-B43D-AA7F58BFEA5A}" destId="{F853AD4B-4497-4E9B-95E8-C80299845B73}" srcOrd="0" destOrd="0" presId="urn:microsoft.com/office/officeart/2005/8/layout/cycle8"/>
    <dgm:cxn modelId="{6B12B54E-43FF-4CBE-A9E0-769EC9588BB9}" type="presOf" srcId="{097F1121-9BE5-4F61-B844-684616D92E07}" destId="{8C516869-BECF-462A-9F8E-8FE43106A923}" srcOrd="1" destOrd="0" presId="urn:microsoft.com/office/officeart/2005/8/layout/cycle8"/>
    <dgm:cxn modelId="{F2F8706F-B712-4668-B94E-E26B430C3E48}" srcId="{3AF72B40-8CC4-40A3-B43D-AA7F58BFEA5A}" destId="{097F1121-9BE5-4F61-B844-684616D92E07}" srcOrd="1" destOrd="0" parTransId="{A988E70F-B24D-4EDD-9EB1-34684709D046}" sibTransId="{FE91A38A-29C0-4149-B9C9-53A643786810}"/>
    <dgm:cxn modelId="{ED937450-16AF-4A27-BDB0-94DC79693CAF}" type="presOf" srcId="{097F1121-9BE5-4F61-B844-684616D92E07}" destId="{3F212368-218C-4E28-AED7-649C519E617C}" srcOrd="0" destOrd="0" presId="urn:microsoft.com/office/officeart/2005/8/layout/cycle8"/>
    <dgm:cxn modelId="{A437C5B2-DA87-4D7F-A555-B285B03E6A7C}" type="presOf" srcId="{D60AC518-D2A7-434D-A9A9-0C7801013EDE}" destId="{26280C01-7720-4C2B-8774-12EE5403DD96}" srcOrd="1" destOrd="0" presId="urn:microsoft.com/office/officeart/2005/8/layout/cycle8"/>
    <dgm:cxn modelId="{362031EA-9798-483D-8373-A996E0782A99}" srcId="{3AF72B40-8CC4-40A3-B43D-AA7F58BFEA5A}" destId="{D60AC518-D2A7-434D-A9A9-0C7801013EDE}" srcOrd="0" destOrd="0" parTransId="{1B937705-8A8C-4254-89FB-48CA2C6B5307}" sibTransId="{600B63FF-B53C-476A-936B-367CACDB3CBE}"/>
    <dgm:cxn modelId="{FB5D8C73-111A-4843-A554-E8107891EA4D}" type="presParOf" srcId="{F853AD4B-4497-4E9B-95E8-C80299845B73}" destId="{65A53081-E435-40DF-997A-9E3710248553}" srcOrd="0" destOrd="0" presId="urn:microsoft.com/office/officeart/2005/8/layout/cycle8"/>
    <dgm:cxn modelId="{161739EA-2EA4-42BE-B60B-3AC1A1F3944D}" type="presParOf" srcId="{F853AD4B-4497-4E9B-95E8-C80299845B73}" destId="{28D1E77C-B52C-40EE-9869-05F33D6367BA}" srcOrd="1" destOrd="0" presId="urn:microsoft.com/office/officeart/2005/8/layout/cycle8"/>
    <dgm:cxn modelId="{F3EBE83D-4F77-4A19-8F4A-D9C94957B42D}" type="presParOf" srcId="{F853AD4B-4497-4E9B-95E8-C80299845B73}" destId="{40CB37FE-2225-49ED-92CB-B589D44A15D4}" srcOrd="2" destOrd="0" presId="urn:microsoft.com/office/officeart/2005/8/layout/cycle8"/>
    <dgm:cxn modelId="{A9705867-9C25-49AC-BC1F-515278A3B4AF}" type="presParOf" srcId="{F853AD4B-4497-4E9B-95E8-C80299845B73}" destId="{26280C01-7720-4C2B-8774-12EE5403DD96}" srcOrd="3" destOrd="0" presId="urn:microsoft.com/office/officeart/2005/8/layout/cycle8"/>
    <dgm:cxn modelId="{2C75684A-1E40-48BE-95BA-A043781DA8B1}" type="presParOf" srcId="{F853AD4B-4497-4E9B-95E8-C80299845B73}" destId="{3F212368-218C-4E28-AED7-649C519E617C}" srcOrd="4" destOrd="0" presId="urn:microsoft.com/office/officeart/2005/8/layout/cycle8"/>
    <dgm:cxn modelId="{80DFF015-A627-4B9D-B845-9DB6DC0DB8DF}" type="presParOf" srcId="{F853AD4B-4497-4E9B-95E8-C80299845B73}" destId="{C2C63414-CA17-401E-B6BA-372D0B3A630F}" srcOrd="5" destOrd="0" presId="urn:microsoft.com/office/officeart/2005/8/layout/cycle8"/>
    <dgm:cxn modelId="{50C8B003-F1FF-4360-BA3A-7BE3582122CE}" type="presParOf" srcId="{F853AD4B-4497-4E9B-95E8-C80299845B73}" destId="{C4A186BD-4443-4E4E-BE03-B447EAA071E6}" srcOrd="6" destOrd="0" presId="urn:microsoft.com/office/officeart/2005/8/layout/cycle8"/>
    <dgm:cxn modelId="{A5C8D590-AFCC-4DF3-ABCD-A6FAE70D7F6F}" type="presParOf" srcId="{F853AD4B-4497-4E9B-95E8-C80299845B73}" destId="{8C516869-BECF-462A-9F8E-8FE43106A923}" srcOrd="7" destOrd="0" presId="urn:microsoft.com/office/officeart/2005/8/layout/cycle8"/>
    <dgm:cxn modelId="{286B11F1-78C8-4D15-972E-2A61EB913FE6}" type="presParOf" srcId="{F853AD4B-4497-4E9B-95E8-C80299845B73}" destId="{A815095B-1F15-474E-AE91-1382E6D9A472}" srcOrd="8" destOrd="0" presId="urn:microsoft.com/office/officeart/2005/8/layout/cycle8"/>
    <dgm:cxn modelId="{EEBD9B6C-0113-4AB2-84A1-0352129A578B}" type="presParOf" srcId="{F853AD4B-4497-4E9B-95E8-C80299845B73}" destId="{CBEED597-3A3F-4817-92D8-031B602E1B08}" srcOrd="9"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6F38B6-6B83-41DE-99C1-14F78E2417D8}" type="doc">
      <dgm:prSet loTypeId="urn:microsoft.com/office/officeart/2005/8/layout/venn1" loCatId="relationship" qsTypeId="urn:microsoft.com/office/officeart/2005/8/quickstyle/simple1" qsCatId="simple" csTypeId="urn:microsoft.com/office/officeart/2005/8/colors/accent1_2" csCatId="accent1" phldr="1"/>
      <dgm:spPr/>
    </dgm:pt>
    <dgm:pt modelId="{DCAF33BF-5709-42A6-8EF7-54BD276DF303}">
      <dgm:prSet phldrT="[Текст]"/>
      <dgm:spPr/>
      <dgm:t>
        <a:bodyPr/>
        <a:lstStyle/>
        <a:p>
          <a:r>
            <a:rPr lang="en-US" b="1" dirty="0">
              <a:solidFill>
                <a:srgbClr val="FF0000"/>
              </a:solidFill>
              <a:effectLst>
                <a:outerShdw blurRad="38100" dist="38100" dir="2700000" algn="tl">
                  <a:srgbClr val="000000">
                    <a:alpha val="43137"/>
                  </a:srgbClr>
                </a:outerShdw>
              </a:effectLst>
            </a:rPr>
            <a:t>pitch</a:t>
          </a:r>
        </a:p>
        <a:p>
          <a:r>
            <a:rPr lang="en-US" b="1" dirty="0">
              <a:solidFill>
                <a:srgbClr val="FF0000"/>
              </a:solidFill>
              <a:effectLst>
                <a:outerShdw blurRad="38100" dist="38100" dir="2700000" algn="tl">
                  <a:srgbClr val="000000">
                    <a:alpha val="43137"/>
                  </a:srgbClr>
                </a:outerShdw>
              </a:effectLst>
            </a:rPr>
            <a:t>accent</a:t>
          </a:r>
          <a:endParaRPr lang="ru-RU" b="1" dirty="0">
            <a:solidFill>
              <a:srgbClr val="FF0000"/>
            </a:solidFill>
            <a:effectLst>
              <a:outerShdw blurRad="38100" dist="38100" dir="2700000" algn="tl">
                <a:srgbClr val="000000">
                  <a:alpha val="43137"/>
                </a:srgbClr>
              </a:outerShdw>
            </a:effectLst>
          </a:endParaRPr>
        </a:p>
      </dgm:t>
    </dgm:pt>
    <dgm:pt modelId="{59CA7CB8-C981-4B7D-8291-9F7022569F15}" type="parTrans" cxnId="{7E574439-39AD-42C8-8FC4-B124723A3F8E}">
      <dgm:prSet/>
      <dgm:spPr/>
      <dgm:t>
        <a:bodyPr/>
        <a:lstStyle/>
        <a:p>
          <a:endParaRPr lang="ru-RU"/>
        </a:p>
      </dgm:t>
    </dgm:pt>
    <dgm:pt modelId="{CB9B74F7-E1DA-4A99-AC48-5D46AF1907DB}" type="sibTrans" cxnId="{7E574439-39AD-42C8-8FC4-B124723A3F8E}">
      <dgm:prSet/>
      <dgm:spPr/>
      <dgm:t>
        <a:bodyPr/>
        <a:lstStyle/>
        <a:p>
          <a:endParaRPr lang="ru-RU"/>
        </a:p>
      </dgm:t>
    </dgm:pt>
    <dgm:pt modelId="{4F4DE1B6-190E-441E-8529-0290218F2EED}">
      <dgm:prSet phldrT="[Текст]"/>
      <dgm:spPr/>
      <dgm:t>
        <a:bodyPr/>
        <a:lstStyle/>
        <a:p>
          <a:r>
            <a:rPr lang="en-US" b="1" dirty="0">
              <a:solidFill>
                <a:srgbClr val="FF0000"/>
              </a:solidFill>
              <a:effectLst>
                <a:outerShdw blurRad="38100" dist="38100" dir="2700000" algn="tl">
                  <a:srgbClr val="000000">
                    <a:alpha val="43137"/>
                  </a:srgbClr>
                </a:outerShdw>
              </a:effectLst>
            </a:rPr>
            <a:t>dynamic accent</a:t>
          </a:r>
          <a:endParaRPr lang="ru-RU" b="1" dirty="0">
            <a:solidFill>
              <a:srgbClr val="FF0000"/>
            </a:solidFill>
            <a:effectLst>
              <a:outerShdw blurRad="38100" dist="38100" dir="2700000" algn="tl">
                <a:srgbClr val="000000">
                  <a:alpha val="43137"/>
                </a:srgbClr>
              </a:outerShdw>
            </a:effectLst>
          </a:endParaRPr>
        </a:p>
      </dgm:t>
    </dgm:pt>
    <dgm:pt modelId="{490CF5B3-2CE8-4867-87D2-4E0FBDC13F63}" type="parTrans" cxnId="{BB3C5EFC-3904-400F-BDD2-A77FCB6A5782}">
      <dgm:prSet/>
      <dgm:spPr/>
      <dgm:t>
        <a:bodyPr/>
        <a:lstStyle/>
        <a:p>
          <a:endParaRPr lang="ru-RU"/>
        </a:p>
      </dgm:t>
    </dgm:pt>
    <dgm:pt modelId="{C15FAFF7-E253-466E-9E84-3EA756BF8F6E}" type="sibTrans" cxnId="{BB3C5EFC-3904-400F-BDD2-A77FCB6A5782}">
      <dgm:prSet/>
      <dgm:spPr/>
      <dgm:t>
        <a:bodyPr/>
        <a:lstStyle/>
        <a:p>
          <a:endParaRPr lang="ru-RU"/>
        </a:p>
      </dgm:t>
    </dgm:pt>
    <dgm:pt modelId="{0A4D0737-E81E-40E0-963E-0E607AD113F6}" type="pres">
      <dgm:prSet presAssocID="{7F6F38B6-6B83-41DE-99C1-14F78E2417D8}" presName="compositeShape" presStyleCnt="0">
        <dgm:presLayoutVars>
          <dgm:chMax val="7"/>
          <dgm:dir/>
          <dgm:resizeHandles val="exact"/>
        </dgm:presLayoutVars>
      </dgm:prSet>
      <dgm:spPr/>
    </dgm:pt>
    <dgm:pt modelId="{85C1B6DB-4BFA-4C77-946C-B95B025A5507}" type="pres">
      <dgm:prSet presAssocID="{DCAF33BF-5709-42A6-8EF7-54BD276DF303}" presName="circ1" presStyleLbl="vennNode1" presStyleIdx="0" presStyleCnt="2"/>
      <dgm:spPr/>
    </dgm:pt>
    <dgm:pt modelId="{305C362A-E5BC-486D-BAE0-0D1976BF1F39}" type="pres">
      <dgm:prSet presAssocID="{DCAF33BF-5709-42A6-8EF7-54BD276DF303}" presName="circ1Tx" presStyleLbl="revTx" presStyleIdx="0" presStyleCnt="0">
        <dgm:presLayoutVars>
          <dgm:chMax val="0"/>
          <dgm:chPref val="0"/>
          <dgm:bulletEnabled val="1"/>
        </dgm:presLayoutVars>
      </dgm:prSet>
      <dgm:spPr/>
    </dgm:pt>
    <dgm:pt modelId="{81597037-F5C3-4927-AE45-68777DBC17E4}" type="pres">
      <dgm:prSet presAssocID="{4F4DE1B6-190E-441E-8529-0290218F2EED}" presName="circ2" presStyleLbl="vennNode1" presStyleIdx="1" presStyleCnt="2"/>
      <dgm:spPr/>
    </dgm:pt>
    <dgm:pt modelId="{DED0D59C-C622-4F09-8507-C3B5BFB10905}" type="pres">
      <dgm:prSet presAssocID="{4F4DE1B6-190E-441E-8529-0290218F2EED}" presName="circ2Tx" presStyleLbl="revTx" presStyleIdx="0" presStyleCnt="0">
        <dgm:presLayoutVars>
          <dgm:chMax val="0"/>
          <dgm:chPref val="0"/>
          <dgm:bulletEnabled val="1"/>
        </dgm:presLayoutVars>
      </dgm:prSet>
      <dgm:spPr/>
    </dgm:pt>
  </dgm:ptLst>
  <dgm:cxnLst>
    <dgm:cxn modelId="{18BCE616-3349-427B-9805-1B23D96CA8CA}" type="presOf" srcId="{DCAF33BF-5709-42A6-8EF7-54BD276DF303}" destId="{305C362A-E5BC-486D-BAE0-0D1976BF1F39}" srcOrd="1" destOrd="0" presId="urn:microsoft.com/office/officeart/2005/8/layout/venn1"/>
    <dgm:cxn modelId="{7E574439-39AD-42C8-8FC4-B124723A3F8E}" srcId="{7F6F38B6-6B83-41DE-99C1-14F78E2417D8}" destId="{DCAF33BF-5709-42A6-8EF7-54BD276DF303}" srcOrd="0" destOrd="0" parTransId="{59CA7CB8-C981-4B7D-8291-9F7022569F15}" sibTransId="{CB9B74F7-E1DA-4A99-AC48-5D46AF1907DB}"/>
    <dgm:cxn modelId="{4AB8FE62-A30C-4E67-A5F5-2C1B7D86342D}" type="presOf" srcId="{DCAF33BF-5709-42A6-8EF7-54BD276DF303}" destId="{85C1B6DB-4BFA-4C77-946C-B95B025A5507}" srcOrd="0" destOrd="0" presId="urn:microsoft.com/office/officeart/2005/8/layout/venn1"/>
    <dgm:cxn modelId="{39B3DF68-FD20-42CF-83F0-13E031A7A839}" type="presOf" srcId="{4F4DE1B6-190E-441E-8529-0290218F2EED}" destId="{DED0D59C-C622-4F09-8507-C3B5BFB10905}" srcOrd="1" destOrd="0" presId="urn:microsoft.com/office/officeart/2005/8/layout/venn1"/>
    <dgm:cxn modelId="{3756168A-1C4C-4FEC-A97B-6D017088098E}" type="presOf" srcId="{7F6F38B6-6B83-41DE-99C1-14F78E2417D8}" destId="{0A4D0737-E81E-40E0-963E-0E607AD113F6}" srcOrd="0" destOrd="0" presId="urn:microsoft.com/office/officeart/2005/8/layout/venn1"/>
    <dgm:cxn modelId="{BB3C5EFC-3904-400F-BDD2-A77FCB6A5782}" srcId="{7F6F38B6-6B83-41DE-99C1-14F78E2417D8}" destId="{4F4DE1B6-190E-441E-8529-0290218F2EED}" srcOrd="1" destOrd="0" parTransId="{490CF5B3-2CE8-4867-87D2-4E0FBDC13F63}" sibTransId="{C15FAFF7-E253-466E-9E84-3EA756BF8F6E}"/>
    <dgm:cxn modelId="{F57C13FE-561A-41C7-8D8C-236175C925D2}" type="presOf" srcId="{4F4DE1B6-190E-441E-8529-0290218F2EED}" destId="{81597037-F5C3-4927-AE45-68777DBC17E4}" srcOrd="0" destOrd="0" presId="urn:microsoft.com/office/officeart/2005/8/layout/venn1"/>
    <dgm:cxn modelId="{7B3D7B08-A3A3-4ECA-A772-F28B789FD624}" type="presParOf" srcId="{0A4D0737-E81E-40E0-963E-0E607AD113F6}" destId="{85C1B6DB-4BFA-4C77-946C-B95B025A5507}" srcOrd="0" destOrd="0" presId="urn:microsoft.com/office/officeart/2005/8/layout/venn1"/>
    <dgm:cxn modelId="{32B9EB7E-9C29-45A1-8E5C-745E09C8979B}" type="presParOf" srcId="{0A4D0737-E81E-40E0-963E-0E607AD113F6}" destId="{305C362A-E5BC-486D-BAE0-0D1976BF1F39}" srcOrd="1" destOrd="0" presId="urn:microsoft.com/office/officeart/2005/8/layout/venn1"/>
    <dgm:cxn modelId="{6146E93E-36C8-438B-9FD4-29C7FD46B47F}" type="presParOf" srcId="{0A4D0737-E81E-40E0-963E-0E607AD113F6}" destId="{81597037-F5C3-4927-AE45-68777DBC17E4}" srcOrd="2" destOrd="0" presId="urn:microsoft.com/office/officeart/2005/8/layout/venn1"/>
    <dgm:cxn modelId="{BFA96899-DA60-469B-AD2C-CD2EF80C71FB}" type="presParOf" srcId="{0A4D0737-E81E-40E0-963E-0E607AD113F6}" destId="{DED0D59C-C622-4F09-8507-C3B5BFB10905}" srcOrd="3" destOrd="0" presId="urn:microsoft.com/office/officeart/2005/8/layout/ven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065B83-1687-45FE-A622-3869DBD43685}"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ru-RU"/>
        </a:p>
      </dgm:t>
    </dgm:pt>
    <dgm:pt modelId="{12B73ABB-8FE3-4A97-B68D-DD2E519EE2DE}">
      <dgm:prSet phldrT="[Текст]"/>
      <dgm:spPr/>
      <dgm:t>
        <a:bodyPr/>
        <a:lstStyle/>
        <a:p>
          <a:r>
            <a:rPr lang="en-US" dirty="0"/>
            <a:t>PG</a:t>
          </a:r>
          <a:endParaRPr lang="ru-RU" dirty="0"/>
        </a:p>
      </dgm:t>
    </dgm:pt>
    <dgm:pt modelId="{9CFE9110-D243-40D8-8E3D-070F08F8BA89}" type="parTrans" cxnId="{7146D63A-8A37-4306-89B7-AB72E8C341A8}">
      <dgm:prSet/>
      <dgm:spPr/>
      <dgm:t>
        <a:bodyPr/>
        <a:lstStyle/>
        <a:p>
          <a:endParaRPr lang="ru-RU"/>
        </a:p>
      </dgm:t>
    </dgm:pt>
    <dgm:pt modelId="{46AF6BA9-ACC2-4537-B24F-065B6B14846B}" type="sibTrans" cxnId="{7146D63A-8A37-4306-89B7-AB72E8C341A8}">
      <dgm:prSet/>
      <dgm:spPr/>
      <dgm:t>
        <a:bodyPr/>
        <a:lstStyle/>
        <a:p>
          <a:endParaRPr lang="ru-RU"/>
        </a:p>
      </dgm:t>
    </dgm:pt>
    <dgm:pt modelId="{5C0BC110-C0CB-4F34-BEE4-AFA450B37CA1}">
      <dgm:prSet phldrT="[Текст]"/>
      <dgm:spPr/>
      <dgm:t>
        <a:bodyPr/>
        <a:lstStyle/>
        <a:p>
          <a:r>
            <a:rPr lang="en-US" dirty="0"/>
            <a:t>pitch accent</a:t>
          </a:r>
          <a:endParaRPr lang="ru-RU" dirty="0"/>
        </a:p>
      </dgm:t>
    </dgm:pt>
    <dgm:pt modelId="{102D0B14-EE1B-4123-A17A-E08718508CF4}" type="sibTrans" cxnId="{CF04CF3A-4D8C-4CFD-AD1A-22951628C209}">
      <dgm:prSet/>
      <dgm:spPr/>
      <dgm:t>
        <a:bodyPr/>
        <a:lstStyle/>
        <a:p>
          <a:endParaRPr lang="ru-RU"/>
        </a:p>
      </dgm:t>
    </dgm:pt>
    <dgm:pt modelId="{1FFB135D-7959-42A9-8CEF-E2F1A9CDDAD6}" type="parTrans" cxnId="{CF04CF3A-4D8C-4CFD-AD1A-22951628C209}">
      <dgm:prSet/>
      <dgm:spPr/>
      <dgm:t>
        <a:bodyPr/>
        <a:lstStyle/>
        <a:p>
          <a:endParaRPr lang="ru-RU"/>
        </a:p>
      </dgm:t>
    </dgm:pt>
    <dgm:pt modelId="{8FAE7DBB-5530-4255-AC4A-1CAB5ED38AB5}">
      <dgm:prSet phldrT="[Текст]"/>
      <dgm:spPr/>
      <dgm:t>
        <a:bodyPr/>
        <a:lstStyle/>
        <a:p>
          <a:r>
            <a:rPr lang="en-US" dirty="0"/>
            <a:t>PIE</a:t>
          </a:r>
          <a:endParaRPr lang="ru-RU" dirty="0"/>
        </a:p>
      </dgm:t>
    </dgm:pt>
    <dgm:pt modelId="{5EC7BA5A-067A-4D48-9F21-6A3072597076}" type="parTrans" cxnId="{8E7A3FE9-09C5-416F-9CFB-6B5E36E9EFB4}">
      <dgm:prSet/>
      <dgm:spPr/>
      <dgm:t>
        <a:bodyPr/>
        <a:lstStyle/>
        <a:p>
          <a:endParaRPr lang="ru-RU"/>
        </a:p>
      </dgm:t>
    </dgm:pt>
    <dgm:pt modelId="{298F9D3D-1EC0-4B9E-96A4-549409CB05F1}" type="sibTrans" cxnId="{8E7A3FE9-09C5-416F-9CFB-6B5E36E9EFB4}">
      <dgm:prSet/>
      <dgm:spPr/>
      <dgm:t>
        <a:bodyPr/>
        <a:lstStyle/>
        <a:p>
          <a:endParaRPr lang="ru-RU"/>
        </a:p>
      </dgm:t>
    </dgm:pt>
    <dgm:pt modelId="{4F44F0FE-B5E2-4B41-8DFD-27DDDB423B87}">
      <dgm:prSet phldrT="[Текст]"/>
      <dgm:spPr/>
      <dgm:t>
        <a:bodyPr/>
        <a:lstStyle/>
        <a:p>
          <a:r>
            <a:rPr lang="en-US" dirty="0"/>
            <a:t> </a:t>
          </a:r>
          <a:endParaRPr lang="ru-RU" dirty="0"/>
        </a:p>
      </dgm:t>
    </dgm:pt>
    <dgm:pt modelId="{73E0784D-EEAE-45A2-98EE-D0DD55968FB0}" type="sibTrans" cxnId="{030F317F-1753-461F-A93C-1FFDDEBFF907}">
      <dgm:prSet/>
      <dgm:spPr/>
      <dgm:t>
        <a:bodyPr/>
        <a:lstStyle/>
        <a:p>
          <a:endParaRPr lang="ru-RU"/>
        </a:p>
      </dgm:t>
    </dgm:pt>
    <dgm:pt modelId="{B346AFF8-D84C-4D37-BE4B-8CD29B880A3F}" type="parTrans" cxnId="{030F317F-1753-461F-A93C-1FFDDEBFF907}">
      <dgm:prSet/>
      <dgm:spPr/>
      <dgm:t>
        <a:bodyPr/>
        <a:lstStyle/>
        <a:p>
          <a:endParaRPr lang="ru-RU"/>
        </a:p>
      </dgm:t>
    </dgm:pt>
    <dgm:pt modelId="{B3B23098-D9DA-4421-A44C-739A34502A83}">
      <dgm:prSet phldrT="[Текст]"/>
      <dgm:spPr/>
      <dgm:t>
        <a:bodyPr/>
        <a:lstStyle/>
        <a:p>
          <a:r>
            <a:rPr lang="en-US" dirty="0"/>
            <a:t>dynamic accent</a:t>
          </a:r>
          <a:endParaRPr lang="ru-RU" dirty="0"/>
        </a:p>
      </dgm:t>
    </dgm:pt>
    <dgm:pt modelId="{19201110-45E2-4812-87E8-5D4A9EB84D92}" type="sibTrans" cxnId="{657D155E-DC29-4D76-925B-17467A343CF7}">
      <dgm:prSet/>
      <dgm:spPr/>
      <dgm:t>
        <a:bodyPr/>
        <a:lstStyle/>
        <a:p>
          <a:endParaRPr lang="ru-RU"/>
        </a:p>
      </dgm:t>
    </dgm:pt>
    <dgm:pt modelId="{82E027D3-00E4-420E-8A8C-AE180EC52854}" type="parTrans" cxnId="{657D155E-DC29-4D76-925B-17467A343CF7}">
      <dgm:prSet/>
      <dgm:spPr/>
      <dgm:t>
        <a:bodyPr/>
        <a:lstStyle/>
        <a:p>
          <a:endParaRPr lang="ru-RU"/>
        </a:p>
      </dgm:t>
    </dgm:pt>
    <dgm:pt modelId="{7EAAC1FA-85F5-49F7-A88A-2728822D2F07}" type="pres">
      <dgm:prSet presAssocID="{64065B83-1687-45FE-A622-3869DBD43685}" presName="theList" presStyleCnt="0">
        <dgm:presLayoutVars>
          <dgm:dir/>
          <dgm:animLvl val="lvl"/>
          <dgm:resizeHandles val="exact"/>
        </dgm:presLayoutVars>
      </dgm:prSet>
      <dgm:spPr/>
    </dgm:pt>
    <dgm:pt modelId="{04B270D6-B78C-46AB-BC3F-A77A3133B008}" type="pres">
      <dgm:prSet presAssocID="{4F44F0FE-B5E2-4B41-8DFD-27DDDB423B87}" presName="compNode" presStyleCnt="0"/>
      <dgm:spPr/>
    </dgm:pt>
    <dgm:pt modelId="{AE468340-52A9-4301-83C4-05202C9370F1}" type="pres">
      <dgm:prSet presAssocID="{4F44F0FE-B5E2-4B41-8DFD-27DDDB423B87}" presName="noGeometry" presStyleCnt="0"/>
      <dgm:spPr/>
    </dgm:pt>
    <dgm:pt modelId="{576A3C73-30C7-4881-80F7-26A4D19C8C12}" type="pres">
      <dgm:prSet presAssocID="{4F44F0FE-B5E2-4B41-8DFD-27DDDB423B87}" presName="childTextVisible" presStyleLbl="bgAccFollowNode1" presStyleIdx="0" presStyleCnt="3" custScaleX="280372">
        <dgm:presLayoutVars>
          <dgm:bulletEnabled val="1"/>
        </dgm:presLayoutVars>
      </dgm:prSet>
      <dgm:spPr/>
    </dgm:pt>
    <dgm:pt modelId="{254A16E3-1FAC-4D9F-AA61-12464F62B742}" type="pres">
      <dgm:prSet presAssocID="{4F44F0FE-B5E2-4B41-8DFD-27DDDB423B87}" presName="childTextHidden" presStyleLbl="bgAccFollowNode1" presStyleIdx="0" presStyleCnt="3"/>
      <dgm:spPr/>
    </dgm:pt>
    <dgm:pt modelId="{34834277-68D3-480D-BB0D-4792C8270CAA}" type="pres">
      <dgm:prSet presAssocID="{4F44F0FE-B5E2-4B41-8DFD-27DDDB423B87}" presName="parentText" presStyleLbl="node1" presStyleIdx="0" presStyleCnt="3" custLinFactX="203573" custLinFactNeighborX="300000" custLinFactNeighborY="3383">
        <dgm:presLayoutVars>
          <dgm:chMax val="1"/>
          <dgm:bulletEnabled val="1"/>
        </dgm:presLayoutVars>
      </dgm:prSet>
      <dgm:spPr/>
    </dgm:pt>
    <dgm:pt modelId="{C9410413-0CB9-458A-A460-C8119A30FDF5}" type="pres">
      <dgm:prSet presAssocID="{4F44F0FE-B5E2-4B41-8DFD-27DDDB423B87}" presName="aSpace" presStyleCnt="0"/>
      <dgm:spPr/>
    </dgm:pt>
    <dgm:pt modelId="{34B06755-D53E-4B67-A3B9-0F681D77DCA7}" type="pres">
      <dgm:prSet presAssocID="{8FAE7DBB-5530-4255-AC4A-1CAB5ED38AB5}" presName="compNode" presStyleCnt="0"/>
      <dgm:spPr/>
    </dgm:pt>
    <dgm:pt modelId="{4311A4E7-EFBA-42E1-9997-E82B7607F190}" type="pres">
      <dgm:prSet presAssocID="{8FAE7DBB-5530-4255-AC4A-1CAB5ED38AB5}" presName="noGeometry" presStyleCnt="0"/>
      <dgm:spPr/>
    </dgm:pt>
    <dgm:pt modelId="{5B47F922-86BB-4664-9024-31EAED7F8C30}" type="pres">
      <dgm:prSet presAssocID="{8FAE7DBB-5530-4255-AC4A-1CAB5ED38AB5}" presName="childTextVisible" presStyleLbl="bgAccFollowNode1" presStyleIdx="1" presStyleCnt="3" custLinFactX="119270" custLinFactNeighborX="200000" custLinFactNeighborY="49104">
        <dgm:presLayoutVars>
          <dgm:bulletEnabled val="1"/>
        </dgm:presLayoutVars>
      </dgm:prSet>
      <dgm:spPr/>
    </dgm:pt>
    <dgm:pt modelId="{F8DF3996-0D92-432F-BA07-23F9133E4302}" type="pres">
      <dgm:prSet presAssocID="{8FAE7DBB-5530-4255-AC4A-1CAB5ED38AB5}" presName="childTextHidden" presStyleLbl="bgAccFollowNode1" presStyleIdx="1" presStyleCnt="3"/>
      <dgm:spPr/>
    </dgm:pt>
    <dgm:pt modelId="{4D77C78A-D10F-4260-A81C-7DD33C2F14B1}" type="pres">
      <dgm:prSet presAssocID="{8FAE7DBB-5530-4255-AC4A-1CAB5ED38AB5}" presName="parentText" presStyleLbl="node1" presStyleIdx="1" presStyleCnt="3" custLinFactX="-268282" custLinFactNeighborX="-300000" custLinFactNeighborY="3384">
        <dgm:presLayoutVars>
          <dgm:chMax val="1"/>
          <dgm:bulletEnabled val="1"/>
        </dgm:presLayoutVars>
      </dgm:prSet>
      <dgm:spPr/>
    </dgm:pt>
    <dgm:pt modelId="{62C1F80A-4A35-4FE8-BF24-373C049F66AE}" type="pres">
      <dgm:prSet presAssocID="{8FAE7DBB-5530-4255-AC4A-1CAB5ED38AB5}" presName="aSpace" presStyleCnt="0"/>
      <dgm:spPr/>
    </dgm:pt>
    <dgm:pt modelId="{E3FD8DBB-1FC3-4CAE-A0BC-DF99F0E187A8}" type="pres">
      <dgm:prSet presAssocID="{12B73ABB-8FE3-4A97-B68D-DD2E519EE2DE}" presName="compNode" presStyleCnt="0"/>
      <dgm:spPr/>
    </dgm:pt>
    <dgm:pt modelId="{B09C34FB-EC4D-42C4-A528-459BA5693AB8}" type="pres">
      <dgm:prSet presAssocID="{12B73ABB-8FE3-4A97-B68D-DD2E519EE2DE}" presName="noGeometry" presStyleCnt="0"/>
      <dgm:spPr/>
    </dgm:pt>
    <dgm:pt modelId="{A312F40B-2687-4A2E-9F14-202F60D08436}" type="pres">
      <dgm:prSet presAssocID="{12B73ABB-8FE3-4A97-B68D-DD2E519EE2DE}" presName="childTextVisible" presStyleLbl="bgAccFollowNode1" presStyleIdx="2" presStyleCnt="3" custScaleX="264456">
        <dgm:presLayoutVars>
          <dgm:bulletEnabled val="1"/>
        </dgm:presLayoutVars>
      </dgm:prSet>
      <dgm:spPr/>
    </dgm:pt>
    <dgm:pt modelId="{2EC6CB2A-B63B-4CD0-BE55-EC245C4A7A49}" type="pres">
      <dgm:prSet presAssocID="{12B73ABB-8FE3-4A97-B68D-DD2E519EE2DE}" presName="childTextHidden" presStyleLbl="bgAccFollowNode1" presStyleIdx="2" presStyleCnt="3"/>
      <dgm:spPr/>
    </dgm:pt>
    <dgm:pt modelId="{8469CD03-9247-4458-B292-B4809DD266C5}" type="pres">
      <dgm:prSet presAssocID="{12B73ABB-8FE3-4A97-B68D-DD2E519EE2DE}" presName="parentText" presStyleLbl="node1" presStyleIdx="2" presStyleCnt="3" custLinFactNeighborX="-90466" custLinFactNeighborY="3384">
        <dgm:presLayoutVars>
          <dgm:chMax val="1"/>
          <dgm:bulletEnabled val="1"/>
        </dgm:presLayoutVars>
      </dgm:prSet>
      <dgm:spPr/>
    </dgm:pt>
  </dgm:ptLst>
  <dgm:cxnLst>
    <dgm:cxn modelId="{8775B515-3B6A-41C0-9704-67D712F7ABA2}" type="presOf" srcId="{B3B23098-D9DA-4421-A44C-739A34502A83}" destId="{2EC6CB2A-B63B-4CD0-BE55-EC245C4A7A49}" srcOrd="1" destOrd="0" presId="urn:microsoft.com/office/officeart/2005/8/layout/hProcess6"/>
    <dgm:cxn modelId="{0C364D16-02CD-4330-B2B9-B3946B5D67D0}" type="presOf" srcId="{64065B83-1687-45FE-A622-3869DBD43685}" destId="{7EAAC1FA-85F5-49F7-A88A-2728822D2F07}" srcOrd="0" destOrd="0" presId="urn:microsoft.com/office/officeart/2005/8/layout/hProcess6"/>
    <dgm:cxn modelId="{CF04CF3A-4D8C-4CFD-AD1A-22951628C209}" srcId="{4F44F0FE-B5E2-4B41-8DFD-27DDDB423B87}" destId="{5C0BC110-C0CB-4F34-BEE4-AFA450B37CA1}" srcOrd="0" destOrd="0" parTransId="{1FFB135D-7959-42A9-8CEF-E2F1A9CDDAD6}" sibTransId="{102D0B14-EE1B-4123-A17A-E08718508CF4}"/>
    <dgm:cxn modelId="{7146D63A-8A37-4306-89B7-AB72E8C341A8}" srcId="{64065B83-1687-45FE-A622-3869DBD43685}" destId="{12B73ABB-8FE3-4A97-B68D-DD2E519EE2DE}" srcOrd="2" destOrd="0" parTransId="{9CFE9110-D243-40D8-8E3D-070F08F8BA89}" sibTransId="{46AF6BA9-ACC2-4537-B24F-065B6B14846B}"/>
    <dgm:cxn modelId="{657D155E-DC29-4D76-925B-17467A343CF7}" srcId="{12B73ABB-8FE3-4A97-B68D-DD2E519EE2DE}" destId="{B3B23098-D9DA-4421-A44C-739A34502A83}" srcOrd="0" destOrd="0" parTransId="{82E027D3-00E4-420E-8A8C-AE180EC52854}" sibTransId="{19201110-45E2-4812-87E8-5D4A9EB84D92}"/>
    <dgm:cxn modelId="{E089F942-3512-4E78-932D-CE7ACC3A99A5}" type="presOf" srcId="{5C0BC110-C0CB-4F34-BEE4-AFA450B37CA1}" destId="{576A3C73-30C7-4881-80F7-26A4D19C8C12}" srcOrd="0" destOrd="0" presId="urn:microsoft.com/office/officeart/2005/8/layout/hProcess6"/>
    <dgm:cxn modelId="{DF567764-B434-4F78-84CE-C0BDFB575CF1}" type="presOf" srcId="{12B73ABB-8FE3-4A97-B68D-DD2E519EE2DE}" destId="{8469CD03-9247-4458-B292-B4809DD266C5}" srcOrd="0" destOrd="0" presId="urn:microsoft.com/office/officeart/2005/8/layout/hProcess6"/>
    <dgm:cxn modelId="{CD9F6149-E9CD-482A-B69E-D3BAFAFAE605}" type="presOf" srcId="{4F44F0FE-B5E2-4B41-8DFD-27DDDB423B87}" destId="{34834277-68D3-480D-BB0D-4792C8270CAA}" srcOrd="0" destOrd="0" presId="urn:microsoft.com/office/officeart/2005/8/layout/hProcess6"/>
    <dgm:cxn modelId="{030F317F-1753-461F-A93C-1FFDDEBFF907}" srcId="{64065B83-1687-45FE-A622-3869DBD43685}" destId="{4F44F0FE-B5E2-4B41-8DFD-27DDDB423B87}" srcOrd="0" destOrd="0" parTransId="{B346AFF8-D84C-4D37-BE4B-8CD29B880A3F}" sibTransId="{73E0784D-EEAE-45A2-98EE-D0DD55968FB0}"/>
    <dgm:cxn modelId="{5195C493-86D6-4BFC-B122-429EB89CDC78}" type="presOf" srcId="{8FAE7DBB-5530-4255-AC4A-1CAB5ED38AB5}" destId="{4D77C78A-D10F-4260-A81C-7DD33C2F14B1}" srcOrd="0" destOrd="0" presId="urn:microsoft.com/office/officeart/2005/8/layout/hProcess6"/>
    <dgm:cxn modelId="{34129BA5-CB2B-4F57-91FD-54CFA719B8A2}" type="presOf" srcId="{B3B23098-D9DA-4421-A44C-739A34502A83}" destId="{A312F40B-2687-4A2E-9F14-202F60D08436}" srcOrd="0" destOrd="0" presId="urn:microsoft.com/office/officeart/2005/8/layout/hProcess6"/>
    <dgm:cxn modelId="{5B4CC8D2-B44B-4886-A7D7-7BCC7277D430}" type="presOf" srcId="{5C0BC110-C0CB-4F34-BEE4-AFA450B37CA1}" destId="{254A16E3-1FAC-4D9F-AA61-12464F62B742}" srcOrd="1" destOrd="0" presId="urn:microsoft.com/office/officeart/2005/8/layout/hProcess6"/>
    <dgm:cxn modelId="{8E7A3FE9-09C5-416F-9CFB-6B5E36E9EFB4}" srcId="{64065B83-1687-45FE-A622-3869DBD43685}" destId="{8FAE7DBB-5530-4255-AC4A-1CAB5ED38AB5}" srcOrd="1" destOrd="0" parTransId="{5EC7BA5A-067A-4D48-9F21-6A3072597076}" sibTransId="{298F9D3D-1EC0-4B9E-96A4-549409CB05F1}"/>
    <dgm:cxn modelId="{AA63A039-48BE-4236-A142-F928948F62ED}" type="presParOf" srcId="{7EAAC1FA-85F5-49F7-A88A-2728822D2F07}" destId="{04B270D6-B78C-46AB-BC3F-A77A3133B008}" srcOrd="0" destOrd="0" presId="urn:microsoft.com/office/officeart/2005/8/layout/hProcess6"/>
    <dgm:cxn modelId="{78DB17CD-6BBC-4F7D-9A75-C04AE8719ACF}" type="presParOf" srcId="{04B270D6-B78C-46AB-BC3F-A77A3133B008}" destId="{AE468340-52A9-4301-83C4-05202C9370F1}" srcOrd="0" destOrd="0" presId="urn:microsoft.com/office/officeart/2005/8/layout/hProcess6"/>
    <dgm:cxn modelId="{C2C2DEDD-371D-4B4E-8E22-25B163D08164}" type="presParOf" srcId="{04B270D6-B78C-46AB-BC3F-A77A3133B008}" destId="{576A3C73-30C7-4881-80F7-26A4D19C8C12}" srcOrd="1" destOrd="0" presId="urn:microsoft.com/office/officeart/2005/8/layout/hProcess6"/>
    <dgm:cxn modelId="{04D7E29D-4F88-4679-B15D-80B7A9B60071}" type="presParOf" srcId="{04B270D6-B78C-46AB-BC3F-A77A3133B008}" destId="{254A16E3-1FAC-4D9F-AA61-12464F62B742}" srcOrd="2" destOrd="0" presId="urn:microsoft.com/office/officeart/2005/8/layout/hProcess6"/>
    <dgm:cxn modelId="{E7161BB1-1B96-4032-97E6-2A4C2CE377A3}" type="presParOf" srcId="{04B270D6-B78C-46AB-BC3F-A77A3133B008}" destId="{34834277-68D3-480D-BB0D-4792C8270CAA}" srcOrd="3" destOrd="0" presId="urn:microsoft.com/office/officeart/2005/8/layout/hProcess6"/>
    <dgm:cxn modelId="{CFA8217E-0DD2-4A5B-BCDF-02FE77A6881E}" type="presParOf" srcId="{7EAAC1FA-85F5-49F7-A88A-2728822D2F07}" destId="{C9410413-0CB9-458A-A460-C8119A30FDF5}" srcOrd="1" destOrd="0" presId="urn:microsoft.com/office/officeart/2005/8/layout/hProcess6"/>
    <dgm:cxn modelId="{482CC555-0C53-406A-8420-0755DBF730C6}" type="presParOf" srcId="{7EAAC1FA-85F5-49F7-A88A-2728822D2F07}" destId="{34B06755-D53E-4B67-A3B9-0F681D77DCA7}" srcOrd="2" destOrd="0" presId="urn:microsoft.com/office/officeart/2005/8/layout/hProcess6"/>
    <dgm:cxn modelId="{A8C0A0AD-49A5-4919-80D0-56914343D5A5}" type="presParOf" srcId="{34B06755-D53E-4B67-A3B9-0F681D77DCA7}" destId="{4311A4E7-EFBA-42E1-9997-E82B7607F190}" srcOrd="0" destOrd="0" presId="urn:microsoft.com/office/officeart/2005/8/layout/hProcess6"/>
    <dgm:cxn modelId="{313327F8-99D6-49B5-B48F-F047365D62A9}" type="presParOf" srcId="{34B06755-D53E-4B67-A3B9-0F681D77DCA7}" destId="{5B47F922-86BB-4664-9024-31EAED7F8C30}" srcOrd="1" destOrd="0" presId="urn:microsoft.com/office/officeart/2005/8/layout/hProcess6"/>
    <dgm:cxn modelId="{7DCF6749-DA91-4A71-AF60-44A49FF50FBE}" type="presParOf" srcId="{34B06755-D53E-4B67-A3B9-0F681D77DCA7}" destId="{F8DF3996-0D92-432F-BA07-23F9133E4302}" srcOrd="2" destOrd="0" presId="urn:microsoft.com/office/officeart/2005/8/layout/hProcess6"/>
    <dgm:cxn modelId="{F0DFA117-CC73-450C-AD4E-4FCA4B974FB1}" type="presParOf" srcId="{34B06755-D53E-4B67-A3B9-0F681D77DCA7}" destId="{4D77C78A-D10F-4260-A81C-7DD33C2F14B1}" srcOrd="3" destOrd="0" presId="urn:microsoft.com/office/officeart/2005/8/layout/hProcess6"/>
    <dgm:cxn modelId="{A8D05697-7074-4B7F-B7FD-2F72895C4FA1}" type="presParOf" srcId="{7EAAC1FA-85F5-49F7-A88A-2728822D2F07}" destId="{62C1F80A-4A35-4FE8-BF24-373C049F66AE}" srcOrd="3" destOrd="0" presId="urn:microsoft.com/office/officeart/2005/8/layout/hProcess6"/>
    <dgm:cxn modelId="{3269F49D-90A3-4EAA-AD2F-091ACFCEC6AE}" type="presParOf" srcId="{7EAAC1FA-85F5-49F7-A88A-2728822D2F07}" destId="{E3FD8DBB-1FC3-4CAE-A0BC-DF99F0E187A8}" srcOrd="4" destOrd="0" presId="urn:microsoft.com/office/officeart/2005/8/layout/hProcess6"/>
    <dgm:cxn modelId="{2A93EC5E-17D0-4036-88B7-EE04357D4090}" type="presParOf" srcId="{E3FD8DBB-1FC3-4CAE-A0BC-DF99F0E187A8}" destId="{B09C34FB-EC4D-42C4-A528-459BA5693AB8}" srcOrd="0" destOrd="0" presId="urn:microsoft.com/office/officeart/2005/8/layout/hProcess6"/>
    <dgm:cxn modelId="{57256F03-BCF3-443E-ACE9-03FD41DA8E89}" type="presParOf" srcId="{E3FD8DBB-1FC3-4CAE-A0BC-DF99F0E187A8}" destId="{A312F40B-2687-4A2E-9F14-202F60D08436}" srcOrd="1" destOrd="0" presId="urn:microsoft.com/office/officeart/2005/8/layout/hProcess6"/>
    <dgm:cxn modelId="{CCEB7033-FEE2-46DE-98FD-A7462EDC006B}" type="presParOf" srcId="{E3FD8DBB-1FC3-4CAE-A0BC-DF99F0E187A8}" destId="{2EC6CB2A-B63B-4CD0-BE55-EC245C4A7A49}" srcOrd="2" destOrd="0" presId="urn:microsoft.com/office/officeart/2005/8/layout/hProcess6"/>
    <dgm:cxn modelId="{F310A9E7-FDF3-4B02-9327-5B3194980980}" type="presParOf" srcId="{E3FD8DBB-1FC3-4CAE-A0BC-DF99F0E187A8}" destId="{8469CD03-9247-4458-B292-B4809DD266C5}"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89344D-C81B-4F96-BC54-617CD68AF896}" type="doc">
      <dgm:prSet loTypeId="urn:microsoft.com/office/officeart/2005/8/layout/chevron1" loCatId="process" qsTypeId="urn:microsoft.com/office/officeart/2005/8/quickstyle/simple1" qsCatId="simple" csTypeId="urn:microsoft.com/office/officeart/2005/8/colors/accent1_2" csCatId="accent1" phldr="1"/>
      <dgm:spPr/>
    </dgm:pt>
    <dgm:pt modelId="{B59DACF6-F732-49AA-B72E-CAD18EFB5413}">
      <dgm:prSet phldrT="[Текст]"/>
      <dgm:spPr/>
      <dgm:t>
        <a:bodyPr/>
        <a:lstStyle/>
        <a:p>
          <a:r>
            <a:rPr lang="en-US" dirty="0"/>
            <a:t>free</a:t>
          </a:r>
          <a:endParaRPr lang="ru-RU" dirty="0"/>
        </a:p>
      </dgm:t>
    </dgm:pt>
    <dgm:pt modelId="{99FFEEBD-ADBE-41C9-A3F4-C6889A091771}" type="parTrans" cxnId="{D63B212A-5845-4804-8F0B-B20C2319E7B2}">
      <dgm:prSet/>
      <dgm:spPr/>
      <dgm:t>
        <a:bodyPr/>
        <a:lstStyle/>
        <a:p>
          <a:endParaRPr lang="ru-RU"/>
        </a:p>
      </dgm:t>
    </dgm:pt>
    <dgm:pt modelId="{DAFE07F0-1B46-4AF0-BB3B-D8C2A97A7C45}" type="sibTrans" cxnId="{D63B212A-5845-4804-8F0B-B20C2319E7B2}">
      <dgm:prSet/>
      <dgm:spPr/>
      <dgm:t>
        <a:bodyPr/>
        <a:lstStyle/>
        <a:p>
          <a:endParaRPr lang="ru-RU"/>
        </a:p>
      </dgm:t>
    </dgm:pt>
    <dgm:pt modelId="{2846D610-FC09-4317-B3BF-E259EDD790D3}">
      <dgm:prSet phldrT="[Текст]"/>
      <dgm:spPr/>
      <dgm:t>
        <a:bodyPr/>
        <a:lstStyle/>
        <a:p>
          <a:r>
            <a:rPr lang="en-US" dirty="0"/>
            <a:t> </a:t>
          </a:r>
          <a:endParaRPr lang="ru-RU" dirty="0"/>
        </a:p>
      </dgm:t>
    </dgm:pt>
    <dgm:pt modelId="{C52BC0DA-1AD5-4D25-8D3D-CFE4E72B30CD}" type="parTrans" cxnId="{0AC60433-AC8C-4EE8-9D1B-C72F95E24731}">
      <dgm:prSet/>
      <dgm:spPr/>
      <dgm:t>
        <a:bodyPr/>
        <a:lstStyle/>
        <a:p>
          <a:endParaRPr lang="ru-RU"/>
        </a:p>
      </dgm:t>
    </dgm:pt>
    <dgm:pt modelId="{68238664-C71D-4875-975C-86949414622A}" type="sibTrans" cxnId="{0AC60433-AC8C-4EE8-9D1B-C72F95E24731}">
      <dgm:prSet/>
      <dgm:spPr/>
      <dgm:t>
        <a:bodyPr/>
        <a:lstStyle/>
        <a:p>
          <a:endParaRPr lang="ru-RU"/>
        </a:p>
      </dgm:t>
    </dgm:pt>
    <dgm:pt modelId="{D59969A6-9DA8-40A7-9FF5-C77A6F8A5637}">
      <dgm:prSet phldrT="[Текст]"/>
      <dgm:spPr/>
      <dgm:t>
        <a:bodyPr/>
        <a:lstStyle/>
        <a:p>
          <a:r>
            <a:rPr lang="en-US" dirty="0"/>
            <a:t>fixed</a:t>
          </a:r>
          <a:endParaRPr lang="ru-RU" dirty="0"/>
        </a:p>
      </dgm:t>
    </dgm:pt>
    <dgm:pt modelId="{F767CB35-B37E-4176-BE6F-AE3942C2B693}" type="parTrans" cxnId="{3FA5B5CD-4940-42B3-B901-88A1716E4780}">
      <dgm:prSet/>
      <dgm:spPr/>
      <dgm:t>
        <a:bodyPr/>
        <a:lstStyle/>
        <a:p>
          <a:endParaRPr lang="ru-RU"/>
        </a:p>
      </dgm:t>
    </dgm:pt>
    <dgm:pt modelId="{8F0FB1FA-83DE-4BAC-97D4-48BD9E0493A5}" type="sibTrans" cxnId="{3FA5B5CD-4940-42B3-B901-88A1716E4780}">
      <dgm:prSet/>
      <dgm:spPr/>
      <dgm:t>
        <a:bodyPr/>
        <a:lstStyle/>
        <a:p>
          <a:endParaRPr lang="ru-RU"/>
        </a:p>
      </dgm:t>
    </dgm:pt>
    <dgm:pt modelId="{ABEAF39A-809C-4FC8-9A30-64319ED381DC}" type="pres">
      <dgm:prSet presAssocID="{4489344D-C81B-4F96-BC54-617CD68AF896}" presName="Name0" presStyleCnt="0">
        <dgm:presLayoutVars>
          <dgm:dir/>
          <dgm:animLvl val="lvl"/>
          <dgm:resizeHandles val="exact"/>
        </dgm:presLayoutVars>
      </dgm:prSet>
      <dgm:spPr/>
    </dgm:pt>
    <dgm:pt modelId="{BB25429A-047D-45AC-9074-C36DB1D823F3}" type="pres">
      <dgm:prSet presAssocID="{B59DACF6-F732-49AA-B72E-CAD18EFB5413}" presName="parTxOnly" presStyleLbl="node1" presStyleIdx="0" presStyleCnt="3">
        <dgm:presLayoutVars>
          <dgm:chMax val="0"/>
          <dgm:chPref val="0"/>
          <dgm:bulletEnabled val="1"/>
        </dgm:presLayoutVars>
      </dgm:prSet>
      <dgm:spPr/>
    </dgm:pt>
    <dgm:pt modelId="{41DD0C9D-9715-40A6-A6BF-225CA6EA2544}" type="pres">
      <dgm:prSet presAssocID="{DAFE07F0-1B46-4AF0-BB3B-D8C2A97A7C45}" presName="parTxOnlySpace" presStyleCnt="0"/>
      <dgm:spPr/>
    </dgm:pt>
    <dgm:pt modelId="{55BADF7E-F7F0-423A-AC81-87AB62AC8180}" type="pres">
      <dgm:prSet presAssocID="{2846D610-FC09-4317-B3BF-E259EDD790D3}" presName="parTxOnly" presStyleLbl="node1" presStyleIdx="1" presStyleCnt="3">
        <dgm:presLayoutVars>
          <dgm:chMax val="0"/>
          <dgm:chPref val="0"/>
          <dgm:bulletEnabled val="1"/>
        </dgm:presLayoutVars>
      </dgm:prSet>
      <dgm:spPr/>
    </dgm:pt>
    <dgm:pt modelId="{019841A7-A439-4D1C-805D-9BD65824290E}" type="pres">
      <dgm:prSet presAssocID="{68238664-C71D-4875-975C-86949414622A}" presName="parTxOnlySpace" presStyleCnt="0"/>
      <dgm:spPr/>
    </dgm:pt>
    <dgm:pt modelId="{7555EDB1-2BB6-4838-B479-6ED240F251DD}" type="pres">
      <dgm:prSet presAssocID="{D59969A6-9DA8-40A7-9FF5-C77A6F8A5637}" presName="parTxOnly" presStyleLbl="node1" presStyleIdx="2" presStyleCnt="3">
        <dgm:presLayoutVars>
          <dgm:chMax val="0"/>
          <dgm:chPref val="0"/>
          <dgm:bulletEnabled val="1"/>
        </dgm:presLayoutVars>
      </dgm:prSet>
      <dgm:spPr/>
    </dgm:pt>
  </dgm:ptLst>
  <dgm:cxnLst>
    <dgm:cxn modelId="{D63B212A-5845-4804-8F0B-B20C2319E7B2}" srcId="{4489344D-C81B-4F96-BC54-617CD68AF896}" destId="{B59DACF6-F732-49AA-B72E-CAD18EFB5413}" srcOrd="0" destOrd="0" parTransId="{99FFEEBD-ADBE-41C9-A3F4-C6889A091771}" sibTransId="{DAFE07F0-1B46-4AF0-BB3B-D8C2A97A7C45}"/>
    <dgm:cxn modelId="{0AC60433-AC8C-4EE8-9D1B-C72F95E24731}" srcId="{4489344D-C81B-4F96-BC54-617CD68AF896}" destId="{2846D610-FC09-4317-B3BF-E259EDD790D3}" srcOrd="1" destOrd="0" parTransId="{C52BC0DA-1AD5-4D25-8D3D-CFE4E72B30CD}" sibTransId="{68238664-C71D-4875-975C-86949414622A}"/>
    <dgm:cxn modelId="{639A1736-0556-4BA6-8AB8-5563ADC0DF00}" type="presOf" srcId="{2846D610-FC09-4317-B3BF-E259EDD790D3}" destId="{55BADF7E-F7F0-423A-AC81-87AB62AC8180}" srcOrd="0" destOrd="0" presId="urn:microsoft.com/office/officeart/2005/8/layout/chevron1"/>
    <dgm:cxn modelId="{79AE7C5C-10F5-4164-8B22-5C48149B4183}" type="presOf" srcId="{4489344D-C81B-4F96-BC54-617CD68AF896}" destId="{ABEAF39A-809C-4FC8-9A30-64319ED381DC}" srcOrd="0" destOrd="0" presId="urn:microsoft.com/office/officeart/2005/8/layout/chevron1"/>
    <dgm:cxn modelId="{E36B4573-CF49-4AE1-894A-23C384BD1DA9}" type="presOf" srcId="{B59DACF6-F732-49AA-B72E-CAD18EFB5413}" destId="{BB25429A-047D-45AC-9074-C36DB1D823F3}" srcOrd="0" destOrd="0" presId="urn:microsoft.com/office/officeart/2005/8/layout/chevron1"/>
    <dgm:cxn modelId="{3FA5B5CD-4940-42B3-B901-88A1716E4780}" srcId="{4489344D-C81B-4F96-BC54-617CD68AF896}" destId="{D59969A6-9DA8-40A7-9FF5-C77A6F8A5637}" srcOrd="2" destOrd="0" parTransId="{F767CB35-B37E-4176-BE6F-AE3942C2B693}" sibTransId="{8F0FB1FA-83DE-4BAC-97D4-48BD9E0493A5}"/>
    <dgm:cxn modelId="{D6AF23D6-7E56-4678-B65C-4BBA36387517}" type="presOf" srcId="{D59969A6-9DA8-40A7-9FF5-C77A6F8A5637}" destId="{7555EDB1-2BB6-4838-B479-6ED240F251DD}" srcOrd="0" destOrd="0" presId="urn:microsoft.com/office/officeart/2005/8/layout/chevron1"/>
    <dgm:cxn modelId="{37E34EB1-95E5-42F3-B856-6FECAA601BA0}" type="presParOf" srcId="{ABEAF39A-809C-4FC8-9A30-64319ED381DC}" destId="{BB25429A-047D-45AC-9074-C36DB1D823F3}" srcOrd="0" destOrd="0" presId="urn:microsoft.com/office/officeart/2005/8/layout/chevron1"/>
    <dgm:cxn modelId="{2B925145-4FCC-43F8-83EE-307566312B01}" type="presParOf" srcId="{ABEAF39A-809C-4FC8-9A30-64319ED381DC}" destId="{41DD0C9D-9715-40A6-A6BF-225CA6EA2544}" srcOrd="1" destOrd="0" presId="urn:microsoft.com/office/officeart/2005/8/layout/chevron1"/>
    <dgm:cxn modelId="{125D8094-8B21-4A4B-B99E-ED593E6DEAF2}" type="presParOf" srcId="{ABEAF39A-809C-4FC8-9A30-64319ED381DC}" destId="{55BADF7E-F7F0-423A-AC81-87AB62AC8180}" srcOrd="2" destOrd="0" presId="urn:microsoft.com/office/officeart/2005/8/layout/chevron1"/>
    <dgm:cxn modelId="{F324A63E-D534-43B6-BF38-72A5EC59236C}" type="presParOf" srcId="{ABEAF39A-809C-4FC8-9A30-64319ED381DC}" destId="{019841A7-A439-4D1C-805D-9BD65824290E}" srcOrd="3" destOrd="0" presId="urn:microsoft.com/office/officeart/2005/8/layout/chevron1"/>
    <dgm:cxn modelId="{0E7CEAF6-34CE-4A2A-B34C-643852D698C6}" type="presParOf" srcId="{ABEAF39A-809C-4FC8-9A30-64319ED381DC}" destId="{7555EDB1-2BB6-4838-B479-6ED240F251DD}"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427B8B-EABD-4CAD-A9A0-13D9F36A2CD9}"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ru-RU"/>
        </a:p>
      </dgm:t>
    </dgm:pt>
    <dgm:pt modelId="{ACED65EC-C771-40FE-BD36-BC53AF527E19}">
      <dgm:prSet phldrT="[Текст]"/>
      <dgm:spPr/>
      <dgm:t>
        <a:bodyPr/>
        <a:lstStyle/>
        <a:p>
          <a:r>
            <a:rPr lang="en-US" dirty="0"/>
            <a:t>vowels</a:t>
          </a:r>
          <a:endParaRPr lang="ru-RU" dirty="0"/>
        </a:p>
      </dgm:t>
    </dgm:pt>
    <dgm:pt modelId="{C8A934F4-73F2-48B7-86A1-D4A21BAB5CEF}" type="parTrans" cxnId="{63DDF001-F6ED-46B4-B093-C4717D3138E1}">
      <dgm:prSet/>
      <dgm:spPr/>
      <dgm:t>
        <a:bodyPr/>
        <a:lstStyle/>
        <a:p>
          <a:endParaRPr lang="ru-RU"/>
        </a:p>
      </dgm:t>
    </dgm:pt>
    <dgm:pt modelId="{FBB7A844-1679-4ED8-9991-D2C757ECDDA3}" type="sibTrans" cxnId="{63DDF001-F6ED-46B4-B093-C4717D3138E1}">
      <dgm:prSet/>
      <dgm:spPr/>
      <dgm:t>
        <a:bodyPr/>
        <a:lstStyle/>
        <a:p>
          <a:endParaRPr lang="ru-RU"/>
        </a:p>
      </dgm:t>
    </dgm:pt>
    <dgm:pt modelId="{A7992112-77AA-4919-8EA5-100BC60275C0}">
      <dgm:prSet phldrT="[Текст]"/>
      <dgm:spPr/>
      <dgm:t>
        <a:bodyPr/>
        <a:lstStyle/>
        <a:p>
          <a:r>
            <a:rPr lang="en-US" dirty="0"/>
            <a:t>long</a:t>
          </a:r>
        </a:p>
        <a:p>
          <a:r>
            <a:rPr lang="en-US" b="1" dirty="0">
              <a:solidFill>
                <a:srgbClr val="C00000"/>
              </a:solidFill>
              <a:latin typeface="Times New Roman" pitchFamily="18" charset="0"/>
              <a:cs typeface="Times New Roman" pitchFamily="18" charset="0"/>
            </a:rPr>
            <a:t>ō, ē,</a:t>
          </a:r>
          <a:r>
            <a:rPr lang="el-GR" b="1" dirty="0">
              <a:solidFill>
                <a:srgbClr val="C00000"/>
              </a:solidFill>
              <a:latin typeface="Times New Roman" pitchFamily="18" charset="0"/>
              <a:cs typeface="Times New Roman" pitchFamily="18" charset="0"/>
            </a:rPr>
            <a:t>έ</a:t>
          </a:r>
          <a:r>
            <a:rPr lang="en-US" b="1" dirty="0">
              <a:solidFill>
                <a:srgbClr val="C00000"/>
              </a:solidFill>
              <a:latin typeface="Times New Roman" pitchFamily="18" charset="0"/>
              <a:cs typeface="Times New Roman" pitchFamily="18" charset="0"/>
            </a:rPr>
            <a:t>, ī, ū</a:t>
          </a:r>
          <a:endParaRPr lang="ru-RU" dirty="0">
            <a:latin typeface="Times New Roman" pitchFamily="18" charset="0"/>
            <a:cs typeface="Times New Roman" pitchFamily="18" charset="0"/>
          </a:endParaRPr>
        </a:p>
      </dgm:t>
    </dgm:pt>
    <dgm:pt modelId="{65CB2FFF-479C-44E9-AE31-31D1A9ADAD92}" type="parTrans" cxnId="{E5F85C9A-252E-452B-B828-C9938F005340}">
      <dgm:prSet/>
      <dgm:spPr/>
      <dgm:t>
        <a:bodyPr/>
        <a:lstStyle/>
        <a:p>
          <a:endParaRPr lang="ru-RU"/>
        </a:p>
      </dgm:t>
    </dgm:pt>
    <dgm:pt modelId="{CE823FFF-D7E5-4495-9D0F-2C8C0428113F}" type="sibTrans" cxnId="{E5F85C9A-252E-452B-B828-C9938F005340}">
      <dgm:prSet/>
      <dgm:spPr/>
      <dgm:t>
        <a:bodyPr/>
        <a:lstStyle/>
        <a:p>
          <a:endParaRPr lang="ru-RU"/>
        </a:p>
      </dgm:t>
    </dgm:pt>
    <dgm:pt modelId="{14EFDD17-203C-4B01-9E28-D5FD565B3A06}">
      <dgm:prSet phldrT="[Текст]"/>
      <dgm:spPr/>
      <dgm:t>
        <a:bodyPr/>
        <a:lstStyle/>
        <a:p>
          <a:r>
            <a:rPr lang="en-US" dirty="0"/>
            <a:t>short</a:t>
          </a:r>
        </a:p>
        <a:p>
          <a:r>
            <a:rPr lang="en-US" b="1" dirty="0">
              <a:solidFill>
                <a:srgbClr val="C00000"/>
              </a:solidFill>
              <a:latin typeface="Times New Roman" pitchFamily="18" charset="0"/>
              <a:cs typeface="Times New Roman" pitchFamily="18" charset="0"/>
            </a:rPr>
            <a:t>a, e, </a:t>
          </a:r>
          <a:r>
            <a:rPr lang="en-US" b="1" dirty="0" err="1">
              <a:solidFill>
                <a:srgbClr val="C00000"/>
              </a:solidFill>
              <a:latin typeface="Times New Roman" pitchFamily="18" charset="0"/>
              <a:cs typeface="Times New Roman" pitchFamily="18" charset="0"/>
            </a:rPr>
            <a:t>i</a:t>
          </a:r>
          <a:r>
            <a:rPr lang="en-US" b="1" dirty="0">
              <a:solidFill>
                <a:srgbClr val="C00000"/>
              </a:solidFill>
              <a:latin typeface="Times New Roman" pitchFamily="18" charset="0"/>
              <a:cs typeface="Times New Roman" pitchFamily="18" charset="0"/>
            </a:rPr>
            <a:t>, u</a:t>
          </a:r>
        </a:p>
      </dgm:t>
    </dgm:pt>
    <dgm:pt modelId="{94DEF554-3D61-4203-AE8C-6C23A9BDEBF1}" type="parTrans" cxnId="{E60556A6-E494-462B-8144-82A0C52B80F9}">
      <dgm:prSet/>
      <dgm:spPr/>
      <dgm:t>
        <a:bodyPr/>
        <a:lstStyle/>
        <a:p>
          <a:endParaRPr lang="ru-RU"/>
        </a:p>
      </dgm:t>
    </dgm:pt>
    <dgm:pt modelId="{2F15B56B-D8EC-4EC1-8F9D-0774F8498AA9}" type="sibTrans" cxnId="{E60556A6-E494-462B-8144-82A0C52B80F9}">
      <dgm:prSet/>
      <dgm:spPr/>
      <dgm:t>
        <a:bodyPr/>
        <a:lstStyle/>
        <a:p>
          <a:endParaRPr lang="ru-RU"/>
        </a:p>
      </dgm:t>
    </dgm:pt>
    <dgm:pt modelId="{6F08867C-9645-472D-9622-6F6BC7C746A1}">
      <dgm:prSet phldrT="[Текст]"/>
      <dgm:spPr/>
      <dgm:t>
        <a:bodyPr/>
        <a:lstStyle/>
        <a:p>
          <a:r>
            <a:rPr lang="en-US" dirty="0"/>
            <a:t>diphthongs</a:t>
          </a:r>
        </a:p>
        <a:p>
          <a:r>
            <a:rPr lang="en-US" b="1" dirty="0">
              <a:solidFill>
                <a:srgbClr val="C00000"/>
              </a:solidFill>
              <a:latin typeface="Times New Roman" pitchFamily="18" charset="0"/>
              <a:cs typeface="Times New Roman" pitchFamily="18" charset="0"/>
            </a:rPr>
            <a:t>au, au, </a:t>
          </a:r>
          <a:r>
            <a:rPr lang="en-US" b="1" dirty="0" err="1">
              <a:solidFill>
                <a:srgbClr val="C00000"/>
              </a:solidFill>
              <a:latin typeface="Times New Roman" pitchFamily="18" charset="0"/>
              <a:cs typeface="Times New Roman" pitchFamily="18" charset="0"/>
            </a:rPr>
            <a:t>eu</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ai</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oi</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ei</a:t>
          </a:r>
          <a:r>
            <a:rPr lang="en-US" b="1" dirty="0">
              <a:solidFill>
                <a:srgbClr val="C00000"/>
              </a:solidFill>
              <a:latin typeface="Times New Roman" pitchFamily="18" charset="0"/>
              <a:cs typeface="Times New Roman" pitchFamily="18" charset="0"/>
            </a:rPr>
            <a:t> </a:t>
          </a:r>
          <a:endParaRPr lang="ru-RU" b="1" dirty="0">
            <a:latin typeface="Times New Roman" pitchFamily="18" charset="0"/>
            <a:cs typeface="Times New Roman" pitchFamily="18" charset="0"/>
          </a:endParaRPr>
        </a:p>
      </dgm:t>
    </dgm:pt>
    <dgm:pt modelId="{8850823B-150C-4A4C-BF7E-9FABAE6C4A9D}" type="parTrans" cxnId="{3F7503F5-A8A5-4B93-A120-C4D0A2E3F61A}">
      <dgm:prSet/>
      <dgm:spPr/>
      <dgm:t>
        <a:bodyPr/>
        <a:lstStyle/>
        <a:p>
          <a:endParaRPr lang="ru-RU"/>
        </a:p>
      </dgm:t>
    </dgm:pt>
    <dgm:pt modelId="{82825A8F-B979-4C73-88BE-AB5C55A88232}" type="sibTrans" cxnId="{3F7503F5-A8A5-4B93-A120-C4D0A2E3F61A}">
      <dgm:prSet/>
      <dgm:spPr/>
      <dgm:t>
        <a:bodyPr/>
        <a:lstStyle/>
        <a:p>
          <a:endParaRPr lang="ru-RU"/>
        </a:p>
      </dgm:t>
    </dgm:pt>
    <dgm:pt modelId="{140D2749-7FB4-45CB-B021-B55E1D415418}" type="pres">
      <dgm:prSet presAssocID="{0C427B8B-EABD-4CAD-A9A0-13D9F36A2CD9}" presName="composite" presStyleCnt="0">
        <dgm:presLayoutVars>
          <dgm:chMax val="1"/>
          <dgm:dir/>
          <dgm:resizeHandles val="exact"/>
        </dgm:presLayoutVars>
      </dgm:prSet>
      <dgm:spPr/>
    </dgm:pt>
    <dgm:pt modelId="{605C91F7-A0DD-4BF7-B148-EED26386ACEA}" type="pres">
      <dgm:prSet presAssocID="{ACED65EC-C771-40FE-BD36-BC53AF527E19}" presName="roof" presStyleLbl="dkBgShp" presStyleIdx="0" presStyleCnt="2"/>
      <dgm:spPr/>
    </dgm:pt>
    <dgm:pt modelId="{7D7B6707-9AC0-4B89-92FE-CAD1E937A947}" type="pres">
      <dgm:prSet presAssocID="{ACED65EC-C771-40FE-BD36-BC53AF527E19}" presName="pillars" presStyleCnt="0"/>
      <dgm:spPr/>
    </dgm:pt>
    <dgm:pt modelId="{EF17B858-CF07-4345-9F48-BF075CB2985D}" type="pres">
      <dgm:prSet presAssocID="{ACED65EC-C771-40FE-BD36-BC53AF527E19}" presName="pillar1" presStyleLbl="node1" presStyleIdx="0" presStyleCnt="3">
        <dgm:presLayoutVars>
          <dgm:bulletEnabled val="1"/>
        </dgm:presLayoutVars>
      </dgm:prSet>
      <dgm:spPr/>
    </dgm:pt>
    <dgm:pt modelId="{C5B76232-9270-4F1D-93FA-6AF3846C3DE6}" type="pres">
      <dgm:prSet presAssocID="{14EFDD17-203C-4B01-9E28-D5FD565B3A06}" presName="pillarX" presStyleLbl="node1" presStyleIdx="1" presStyleCnt="3" custLinFactNeighborX="2042">
        <dgm:presLayoutVars>
          <dgm:bulletEnabled val="1"/>
        </dgm:presLayoutVars>
      </dgm:prSet>
      <dgm:spPr/>
    </dgm:pt>
    <dgm:pt modelId="{8166CEFE-D7B4-4ECE-95BF-1E2E70CE89F8}" type="pres">
      <dgm:prSet presAssocID="{6F08867C-9645-472D-9622-6F6BC7C746A1}" presName="pillarX" presStyleLbl="node1" presStyleIdx="2" presStyleCnt="3">
        <dgm:presLayoutVars>
          <dgm:bulletEnabled val="1"/>
        </dgm:presLayoutVars>
      </dgm:prSet>
      <dgm:spPr/>
    </dgm:pt>
    <dgm:pt modelId="{E58F28D1-F3A1-48FF-BC2D-F45E24F60B52}" type="pres">
      <dgm:prSet presAssocID="{ACED65EC-C771-40FE-BD36-BC53AF527E19}" presName="base" presStyleLbl="dkBgShp" presStyleIdx="1" presStyleCnt="2"/>
      <dgm:spPr/>
    </dgm:pt>
  </dgm:ptLst>
  <dgm:cxnLst>
    <dgm:cxn modelId="{63DDF001-F6ED-46B4-B093-C4717D3138E1}" srcId="{0C427B8B-EABD-4CAD-A9A0-13D9F36A2CD9}" destId="{ACED65EC-C771-40FE-BD36-BC53AF527E19}" srcOrd="0" destOrd="0" parTransId="{C8A934F4-73F2-48B7-86A1-D4A21BAB5CEF}" sibTransId="{FBB7A844-1679-4ED8-9991-D2C757ECDDA3}"/>
    <dgm:cxn modelId="{0F598703-F233-4792-BD08-9485FB6AF384}" type="presOf" srcId="{A7992112-77AA-4919-8EA5-100BC60275C0}" destId="{EF17B858-CF07-4345-9F48-BF075CB2985D}" srcOrd="0" destOrd="0" presId="urn:microsoft.com/office/officeart/2005/8/layout/hList3"/>
    <dgm:cxn modelId="{AFF20804-D5B0-47DE-9533-4D10A95F16B0}" type="presOf" srcId="{0C427B8B-EABD-4CAD-A9A0-13D9F36A2CD9}" destId="{140D2749-7FB4-45CB-B021-B55E1D415418}" srcOrd="0" destOrd="0" presId="urn:microsoft.com/office/officeart/2005/8/layout/hList3"/>
    <dgm:cxn modelId="{DB2B4408-047C-46C8-AAE7-B908BFA42A20}" type="presOf" srcId="{ACED65EC-C771-40FE-BD36-BC53AF527E19}" destId="{605C91F7-A0DD-4BF7-B148-EED26386ACEA}" srcOrd="0" destOrd="0" presId="urn:microsoft.com/office/officeart/2005/8/layout/hList3"/>
    <dgm:cxn modelId="{E5F85C9A-252E-452B-B828-C9938F005340}" srcId="{ACED65EC-C771-40FE-BD36-BC53AF527E19}" destId="{A7992112-77AA-4919-8EA5-100BC60275C0}" srcOrd="0" destOrd="0" parTransId="{65CB2FFF-479C-44E9-AE31-31D1A9ADAD92}" sibTransId="{CE823FFF-D7E5-4495-9D0F-2C8C0428113F}"/>
    <dgm:cxn modelId="{E60556A6-E494-462B-8144-82A0C52B80F9}" srcId="{ACED65EC-C771-40FE-BD36-BC53AF527E19}" destId="{14EFDD17-203C-4B01-9E28-D5FD565B3A06}" srcOrd="1" destOrd="0" parTransId="{94DEF554-3D61-4203-AE8C-6C23A9BDEBF1}" sibTransId="{2F15B56B-D8EC-4EC1-8F9D-0774F8498AA9}"/>
    <dgm:cxn modelId="{6D5867E4-CA28-43BF-9016-E6C011F2589B}" type="presOf" srcId="{6F08867C-9645-472D-9622-6F6BC7C746A1}" destId="{8166CEFE-D7B4-4ECE-95BF-1E2E70CE89F8}" srcOrd="0" destOrd="0" presId="urn:microsoft.com/office/officeart/2005/8/layout/hList3"/>
    <dgm:cxn modelId="{31A797EA-A94A-4F8C-B1FD-F560AF24BFF7}" type="presOf" srcId="{14EFDD17-203C-4B01-9E28-D5FD565B3A06}" destId="{C5B76232-9270-4F1D-93FA-6AF3846C3DE6}" srcOrd="0" destOrd="0" presId="urn:microsoft.com/office/officeart/2005/8/layout/hList3"/>
    <dgm:cxn modelId="{3F7503F5-A8A5-4B93-A120-C4D0A2E3F61A}" srcId="{ACED65EC-C771-40FE-BD36-BC53AF527E19}" destId="{6F08867C-9645-472D-9622-6F6BC7C746A1}" srcOrd="2" destOrd="0" parTransId="{8850823B-150C-4A4C-BF7E-9FABAE6C4A9D}" sibTransId="{82825A8F-B979-4C73-88BE-AB5C55A88232}"/>
    <dgm:cxn modelId="{5455F25D-4419-4C11-8702-5E6265B66676}" type="presParOf" srcId="{140D2749-7FB4-45CB-B021-B55E1D415418}" destId="{605C91F7-A0DD-4BF7-B148-EED26386ACEA}" srcOrd="0" destOrd="0" presId="urn:microsoft.com/office/officeart/2005/8/layout/hList3"/>
    <dgm:cxn modelId="{844C9A6D-5E72-4742-BF9C-031274D717CF}" type="presParOf" srcId="{140D2749-7FB4-45CB-B021-B55E1D415418}" destId="{7D7B6707-9AC0-4B89-92FE-CAD1E937A947}" srcOrd="1" destOrd="0" presId="urn:microsoft.com/office/officeart/2005/8/layout/hList3"/>
    <dgm:cxn modelId="{8E9485F1-E771-41B2-86D3-2AFEE4CDACFE}" type="presParOf" srcId="{7D7B6707-9AC0-4B89-92FE-CAD1E937A947}" destId="{EF17B858-CF07-4345-9F48-BF075CB2985D}" srcOrd="0" destOrd="0" presId="urn:microsoft.com/office/officeart/2005/8/layout/hList3"/>
    <dgm:cxn modelId="{36CFE618-3CC2-4487-B189-139820AE3D66}" type="presParOf" srcId="{7D7B6707-9AC0-4B89-92FE-CAD1E937A947}" destId="{C5B76232-9270-4F1D-93FA-6AF3846C3DE6}" srcOrd="1" destOrd="0" presId="urn:microsoft.com/office/officeart/2005/8/layout/hList3"/>
    <dgm:cxn modelId="{D7E62B3B-45DD-4DA6-BED2-ADF3FAA59852}" type="presParOf" srcId="{7D7B6707-9AC0-4B89-92FE-CAD1E937A947}" destId="{8166CEFE-D7B4-4ECE-95BF-1E2E70CE89F8}" srcOrd="2" destOrd="0" presId="urn:microsoft.com/office/officeart/2005/8/layout/hList3"/>
    <dgm:cxn modelId="{5F7F0C04-F199-40F9-B720-B9FFEC5EB150}" type="presParOf" srcId="{140D2749-7FB4-45CB-B021-B55E1D415418}" destId="{E58F28D1-F3A1-48FF-BC2D-F45E24F60B52}"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68E441-D52A-45F8-A3CE-2740B7B6827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473C9E62-B7AA-4BC8-8764-70ECC8CDF9F4}">
      <dgm:prSet phldrT="[Текст]"/>
      <dgm:spPr/>
      <dgm:t>
        <a:bodyPr/>
        <a:lstStyle/>
        <a:p>
          <a:r>
            <a:rPr lang="en-US" dirty="0"/>
            <a:t>voiced</a:t>
          </a:r>
          <a:endParaRPr lang="ru-RU" dirty="0"/>
        </a:p>
      </dgm:t>
    </dgm:pt>
    <dgm:pt modelId="{B979FF46-5480-45E5-8FB9-F733ABB6A6DE}" type="parTrans" cxnId="{DB2AC234-66F7-46D3-899A-5EDD6E2BDB7B}">
      <dgm:prSet/>
      <dgm:spPr/>
      <dgm:t>
        <a:bodyPr/>
        <a:lstStyle/>
        <a:p>
          <a:endParaRPr lang="ru-RU"/>
        </a:p>
      </dgm:t>
    </dgm:pt>
    <dgm:pt modelId="{476AFA6E-63C6-4C46-9A6E-77B06B441504}" type="sibTrans" cxnId="{DB2AC234-66F7-46D3-899A-5EDD6E2BDB7B}">
      <dgm:prSet/>
      <dgm:spPr/>
      <dgm:t>
        <a:bodyPr/>
        <a:lstStyle/>
        <a:p>
          <a:endParaRPr lang="ru-RU"/>
        </a:p>
      </dgm:t>
    </dgm:pt>
    <dgm:pt modelId="{907D8B78-F1F1-413E-8404-ADA3BD39A5EE}">
      <dgm:prSet phldrT="[Текст]"/>
      <dgm:spPr/>
      <dgm:t>
        <a:bodyPr/>
        <a:lstStyle/>
        <a:p>
          <a:r>
            <a:rPr lang="en-US" dirty="0"/>
            <a:t>voiceless</a:t>
          </a:r>
          <a:endParaRPr lang="ru-RU" dirty="0"/>
        </a:p>
      </dgm:t>
    </dgm:pt>
    <dgm:pt modelId="{65022E12-FBF5-46B6-B102-A9DD4FD604D0}" type="parTrans" cxnId="{46D45189-FB1D-4A7C-87F6-CB29C8836320}">
      <dgm:prSet/>
      <dgm:spPr/>
      <dgm:t>
        <a:bodyPr/>
        <a:lstStyle/>
        <a:p>
          <a:endParaRPr lang="ru-RU"/>
        </a:p>
      </dgm:t>
    </dgm:pt>
    <dgm:pt modelId="{F348DB1E-6CBD-4FB6-8C9B-FF2C5C031C1D}" type="sibTrans" cxnId="{46D45189-FB1D-4A7C-87F6-CB29C8836320}">
      <dgm:prSet/>
      <dgm:spPr/>
      <dgm:t>
        <a:bodyPr/>
        <a:lstStyle/>
        <a:p>
          <a:endParaRPr lang="ru-RU"/>
        </a:p>
      </dgm:t>
    </dgm:pt>
    <dgm:pt modelId="{C0400970-4679-483C-B1F5-FF38DC91ADBB}">
      <dgm:prSet phldrT="[Текст]"/>
      <dgm:spPr/>
      <dgm:t>
        <a:bodyPr/>
        <a:lstStyle/>
        <a:p>
          <a:r>
            <a:rPr lang="en-US" dirty="0" err="1"/>
            <a:t>sonants</a:t>
          </a:r>
          <a:r>
            <a:rPr lang="en-US" dirty="0"/>
            <a:t> </a:t>
          </a:r>
          <a:endParaRPr lang="ru-RU" dirty="0"/>
        </a:p>
      </dgm:t>
    </dgm:pt>
    <dgm:pt modelId="{406FD8F6-AF4E-4170-987B-E72F11AD5A13}" type="parTrans" cxnId="{730B3310-5E3E-4DD8-8118-8AA88664B694}">
      <dgm:prSet/>
      <dgm:spPr/>
      <dgm:t>
        <a:bodyPr/>
        <a:lstStyle/>
        <a:p>
          <a:endParaRPr lang="ru-RU"/>
        </a:p>
      </dgm:t>
    </dgm:pt>
    <dgm:pt modelId="{8250E597-3A39-42D0-B954-BAF7FE870ED1}" type="sibTrans" cxnId="{730B3310-5E3E-4DD8-8118-8AA88664B694}">
      <dgm:prSet/>
      <dgm:spPr/>
      <dgm:t>
        <a:bodyPr/>
        <a:lstStyle/>
        <a:p>
          <a:endParaRPr lang="ru-RU"/>
        </a:p>
      </dgm:t>
    </dgm:pt>
    <dgm:pt modelId="{EADCE76E-92EF-400E-906D-451B1F907812}" type="pres">
      <dgm:prSet presAssocID="{7E68E441-D52A-45F8-A3CE-2740B7B68274}" presName="diagram" presStyleCnt="0">
        <dgm:presLayoutVars>
          <dgm:dir/>
          <dgm:resizeHandles val="exact"/>
        </dgm:presLayoutVars>
      </dgm:prSet>
      <dgm:spPr/>
    </dgm:pt>
    <dgm:pt modelId="{B90DA439-EB6E-4177-97EC-7F1ECA92A778}" type="pres">
      <dgm:prSet presAssocID="{473C9E62-B7AA-4BC8-8764-70ECC8CDF9F4}" presName="node" presStyleLbl="node1" presStyleIdx="0" presStyleCnt="3">
        <dgm:presLayoutVars>
          <dgm:bulletEnabled val="1"/>
        </dgm:presLayoutVars>
      </dgm:prSet>
      <dgm:spPr/>
    </dgm:pt>
    <dgm:pt modelId="{C85BFBFF-AD3F-4166-BE2E-AD29242EBAAC}" type="pres">
      <dgm:prSet presAssocID="{476AFA6E-63C6-4C46-9A6E-77B06B441504}" presName="sibTrans" presStyleCnt="0"/>
      <dgm:spPr/>
    </dgm:pt>
    <dgm:pt modelId="{2484BE2C-2767-4196-B6F6-6EBBC0E0EE27}" type="pres">
      <dgm:prSet presAssocID="{907D8B78-F1F1-413E-8404-ADA3BD39A5EE}" presName="node" presStyleLbl="node1" presStyleIdx="1" presStyleCnt="3">
        <dgm:presLayoutVars>
          <dgm:bulletEnabled val="1"/>
        </dgm:presLayoutVars>
      </dgm:prSet>
      <dgm:spPr/>
    </dgm:pt>
    <dgm:pt modelId="{9F137CFD-3374-4E66-BDDE-F0F926FD9F83}" type="pres">
      <dgm:prSet presAssocID="{F348DB1E-6CBD-4FB6-8C9B-FF2C5C031C1D}" presName="sibTrans" presStyleCnt="0"/>
      <dgm:spPr/>
    </dgm:pt>
    <dgm:pt modelId="{34437D87-A9B7-4CF9-869B-A6D0DC63B659}" type="pres">
      <dgm:prSet presAssocID="{C0400970-4679-483C-B1F5-FF38DC91ADBB}" presName="node" presStyleLbl="node1" presStyleIdx="2" presStyleCnt="3">
        <dgm:presLayoutVars>
          <dgm:bulletEnabled val="1"/>
        </dgm:presLayoutVars>
      </dgm:prSet>
      <dgm:spPr/>
    </dgm:pt>
  </dgm:ptLst>
  <dgm:cxnLst>
    <dgm:cxn modelId="{730B3310-5E3E-4DD8-8118-8AA88664B694}" srcId="{7E68E441-D52A-45F8-A3CE-2740B7B68274}" destId="{C0400970-4679-483C-B1F5-FF38DC91ADBB}" srcOrd="2" destOrd="0" parTransId="{406FD8F6-AF4E-4170-987B-E72F11AD5A13}" sibTransId="{8250E597-3A39-42D0-B954-BAF7FE870ED1}"/>
    <dgm:cxn modelId="{DB2AC234-66F7-46D3-899A-5EDD6E2BDB7B}" srcId="{7E68E441-D52A-45F8-A3CE-2740B7B68274}" destId="{473C9E62-B7AA-4BC8-8764-70ECC8CDF9F4}" srcOrd="0" destOrd="0" parTransId="{B979FF46-5480-45E5-8FB9-F733ABB6A6DE}" sibTransId="{476AFA6E-63C6-4C46-9A6E-77B06B441504}"/>
    <dgm:cxn modelId="{ADEFE953-4DDC-4282-BFAE-C203540AB53B}" type="presOf" srcId="{907D8B78-F1F1-413E-8404-ADA3BD39A5EE}" destId="{2484BE2C-2767-4196-B6F6-6EBBC0E0EE27}" srcOrd="0" destOrd="0" presId="urn:microsoft.com/office/officeart/2005/8/layout/default"/>
    <dgm:cxn modelId="{46D45189-FB1D-4A7C-87F6-CB29C8836320}" srcId="{7E68E441-D52A-45F8-A3CE-2740B7B68274}" destId="{907D8B78-F1F1-413E-8404-ADA3BD39A5EE}" srcOrd="1" destOrd="0" parTransId="{65022E12-FBF5-46B6-B102-A9DD4FD604D0}" sibTransId="{F348DB1E-6CBD-4FB6-8C9B-FF2C5C031C1D}"/>
    <dgm:cxn modelId="{03F27997-4C52-4C35-8F01-1C4A6883F35A}" type="presOf" srcId="{473C9E62-B7AA-4BC8-8764-70ECC8CDF9F4}" destId="{B90DA439-EB6E-4177-97EC-7F1ECA92A778}" srcOrd="0" destOrd="0" presId="urn:microsoft.com/office/officeart/2005/8/layout/default"/>
    <dgm:cxn modelId="{0F8733CF-2481-4855-A5FB-A8C6CBE555BF}" type="presOf" srcId="{C0400970-4679-483C-B1F5-FF38DC91ADBB}" destId="{34437D87-A9B7-4CF9-869B-A6D0DC63B659}" srcOrd="0" destOrd="0" presId="urn:microsoft.com/office/officeart/2005/8/layout/default"/>
    <dgm:cxn modelId="{8BE6FBD2-BBA8-44ED-972B-E7DC9DC3400D}" type="presOf" srcId="{7E68E441-D52A-45F8-A3CE-2740B7B68274}" destId="{EADCE76E-92EF-400E-906D-451B1F907812}" srcOrd="0" destOrd="0" presId="urn:microsoft.com/office/officeart/2005/8/layout/default"/>
    <dgm:cxn modelId="{8C67AC87-F46C-47A1-93B0-B3662A24A9B7}" type="presParOf" srcId="{EADCE76E-92EF-400E-906D-451B1F907812}" destId="{B90DA439-EB6E-4177-97EC-7F1ECA92A778}" srcOrd="0" destOrd="0" presId="urn:microsoft.com/office/officeart/2005/8/layout/default"/>
    <dgm:cxn modelId="{A5F45DE5-749B-40DA-B0C0-E902F5B2178B}" type="presParOf" srcId="{EADCE76E-92EF-400E-906D-451B1F907812}" destId="{C85BFBFF-AD3F-4166-BE2E-AD29242EBAAC}" srcOrd="1" destOrd="0" presId="urn:microsoft.com/office/officeart/2005/8/layout/default"/>
    <dgm:cxn modelId="{E97A8265-018C-407D-94FA-A7F357BF9070}" type="presParOf" srcId="{EADCE76E-92EF-400E-906D-451B1F907812}" destId="{2484BE2C-2767-4196-B6F6-6EBBC0E0EE27}" srcOrd="2" destOrd="0" presId="urn:microsoft.com/office/officeart/2005/8/layout/default"/>
    <dgm:cxn modelId="{92C8A6C8-BCBE-4F57-9EB2-F2A25787D4DE}" type="presParOf" srcId="{EADCE76E-92EF-400E-906D-451B1F907812}" destId="{9F137CFD-3374-4E66-BDDE-F0F926FD9F83}" srcOrd="3" destOrd="0" presId="urn:microsoft.com/office/officeart/2005/8/layout/default"/>
    <dgm:cxn modelId="{F0B3CFF7-ED8E-47F2-8CE8-3ADC0B499A31}" type="presParOf" srcId="{EADCE76E-92EF-400E-906D-451B1F907812}" destId="{34437D87-A9B7-4CF9-869B-A6D0DC63B65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C8DC7-32EA-4C80-97FA-B6F93C9EBF40}">
      <dsp:nvSpPr>
        <dsp:cNvPr id="0" name=""/>
        <dsp:cNvSpPr/>
      </dsp:nvSpPr>
      <dsp:spPr>
        <a:xfrm rot="16200000">
          <a:off x="402073" y="791834"/>
          <a:ext cx="1676724" cy="1024656"/>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82550" rIns="74295" bIns="82550" numCol="1" spcCol="1270" anchor="t" anchorCtr="0">
          <a:noAutofit/>
        </a:bodyPr>
        <a:lstStyle/>
        <a:p>
          <a:pPr marL="0" lvl="0" indent="0" algn="l" defTabSz="577850">
            <a:lnSpc>
              <a:spcPct val="90000"/>
            </a:lnSpc>
            <a:spcBef>
              <a:spcPct val="0"/>
            </a:spcBef>
            <a:spcAft>
              <a:spcPct val="35000"/>
            </a:spcAft>
            <a:buNone/>
          </a:pPr>
          <a:endParaRPr lang="en-US" sz="1300" b="1" kern="1200" dirty="0">
            <a:solidFill>
              <a:srgbClr val="FF0000"/>
            </a:solidFill>
          </a:endParaRPr>
        </a:p>
        <a:p>
          <a:pPr marL="0" lvl="0" indent="0" algn="l" defTabSz="577850">
            <a:lnSpc>
              <a:spcPct val="90000"/>
            </a:lnSpc>
            <a:spcBef>
              <a:spcPct val="0"/>
            </a:spcBef>
            <a:spcAft>
              <a:spcPct val="35000"/>
            </a:spcAft>
            <a:buNone/>
          </a:pPr>
          <a:endParaRPr lang="en-US" sz="1300" b="1" kern="1200" dirty="0">
            <a:solidFill>
              <a:srgbClr val="FF0000"/>
            </a:solidFill>
          </a:endParaRPr>
        </a:p>
        <a:p>
          <a:pPr marL="0" lvl="0" indent="0" algn="l" defTabSz="577850">
            <a:lnSpc>
              <a:spcPct val="90000"/>
            </a:lnSpc>
            <a:spcBef>
              <a:spcPct val="0"/>
            </a:spcBef>
            <a:spcAft>
              <a:spcPct val="35000"/>
            </a:spcAft>
            <a:buNone/>
          </a:pPr>
          <a:r>
            <a:rPr lang="en-US" sz="2400" b="1" kern="1200" dirty="0">
              <a:solidFill>
                <a:srgbClr val="FF0000"/>
              </a:solidFill>
            </a:rPr>
            <a:t>FIXED</a:t>
          </a:r>
          <a:endParaRPr lang="ru-RU" sz="2400" b="1" kern="1200" dirty="0">
            <a:solidFill>
              <a:srgbClr val="FF0000"/>
            </a:solidFill>
          </a:endParaRPr>
        </a:p>
      </dsp:txBody>
      <dsp:txXfrm rot="5400000">
        <a:off x="778136" y="515830"/>
        <a:ext cx="974627" cy="1576666"/>
      </dsp:txXfrm>
    </dsp:sp>
    <dsp:sp modelId="{71E24641-E6C0-4F31-B1FA-047945A1C9CA}">
      <dsp:nvSpPr>
        <dsp:cNvPr id="0" name=""/>
        <dsp:cNvSpPr/>
      </dsp:nvSpPr>
      <dsp:spPr>
        <a:xfrm rot="5400000">
          <a:off x="1402156" y="758081"/>
          <a:ext cx="1676724" cy="1024656"/>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marL="0" lvl="0" indent="0" algn="l" defTabSz="1066800">
            <a:lnSpc>
              <a:spcPct val="90000"/>
            </a:lnSpc>
            <a:spcBef>
              <a:spcPct val="0"/>
            </a:spcBef>
            <a:spcAft>
              <a:spcPct val="35000"/>
            </a:spcAft>
            <a:buNone/>
          </a:pPr>
          <a:endParaRPr lang="en-US" sz="2400" b="1" kern="1200" dirty="0"/>
        </a:p>
        <a:p>
          <a:pPr marL="0" lvl="0" indent="0" algn="l" defTabSz="1066800">
            <a:lnSpc>
              <a:spcPct val="90000"/>
            </a:lnSpc>
            <a:spcBef>
              <a:spcPct val="0"/>
            </a:spcBef>
            <a:spcAft>
              <a:spcPct val="35000"/>
            </a:spcAft>
            <a:buNone/>
          </a:pPr>
          <a:r>
            <a:rPr lang="en-US" sz="2400" b="1" kern="1200" dirty="0">
              <a:solidFill>
                <a:srgbClr val="FF0000"/>
              </a:solidFill>
            </a:rPr>
            <a:t>FREE </a:t>
          </a:r>
          <a:r>
            <a:rPr lang="en-US" sz="1050" b="1" kern="1200" dirty="0">
              <a:solidFill>
                <a:srgbClr val="FF0000"/>
              </a:solidFill>
            </a:rPr>
            <a:t>(</a:t>
          </a:r>
          <a:r>
            <a:rPr lang="en-US" sz="1050" b="1" i="1" kern="1200" dirty="0">
              <a:solidFill>
                <a:srgbClr val="FF0000"/>
              </a:solidFill>
            </a:rPr>
            <a:t>variable</a:t>
          </a:r>
          <a:r>
            <a:rPr lang="en-US" sz="1050" b="1" kern="1200" dirty="0">
              <a:solidFill>
                <a:srgbClr val="FF0000"/>
              </a:solidFill>
            </a:rPr>
            <a:t>)</a:t>
          </a:r>
          <a:endParaRPr lang="ru-RU" sz="1050" b="1" kern="1200" dirty="0">
            <a:solidFill>
              <a:srgbClr val="FF0000"/>
            </a:solidFill>
          </a:endParaRPr>
        </a:p>
      </dsp:txBody>
      <dsp:txXfrm rot="-5400000">
        <a:off x="1728190" y="482077"/>
        <a:ext cx="974627" cy="1576666"/>
      </dsp:txXfrm>
    </dsp:sp>
    <dsp:sp modelId="{4CF93098-994F-4F56-AA9E-7053B92B8BC7}">
      <dsp:nvSpPr>
        <dsp:cNvPr id="0" name=""/>
        <dsp:cNvSpPr/>
      </dsp:nvSpPr>
      <dsp:spPr>
        <a:xfrm>
          <a:off x="1240331" y="0"/>
          <a:ext cx="1071183" cy="1071131"/>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EE2225-19ED-4620-86F7-24916CBD5B40}">
      <dsp:nvSpPr>
        <dsp:cNvPr id="0" name=""/>
        <dsp:cNvSpPr/>
      </dsp:nvSpPr>
      <dsp:spPr>
        <a:xfrm rot="10800000">
          <a:off x="1240331" y="1536932"/>
          <a:ext cx="1071183" cy="1071131"/>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53081-E435-40DF-997A-9E3710248553}">
      <dsp:nvSpPr>
        <dsp:cNvPr id="0" name=""/>
        <dsp:cNvSpPr/>
      </dsp:nvSpPr>
      <dsp:spPr>
        <a:xfrm>
          <a:off x="975950" y="180385"/>
          <a:ext cx="2083052" cy="2083052"/>
        </a:xfrm>
        <a:prstGeom prst="pie">
          <a:avLst>
            <a:gd name="adj1" fmla="val 16200000"/>
            <a:gd name="adj2" fmla="val 54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PROSODIC (SENTENCE)</a:t>
          </a:r>
          <a:endParaRPr lang="ru-RU" sz="1000" b="1" kern="1200" dirty="0">
            <a:solidFill>
              <a:srgbClr val="FF0000"/>
            </a:solidFill>
          </a:endParaRPr>
        </a:p>
      </dsp:txBody>
      <dsp:txXfrm>
        <a:off x="2114189" y="725947"/>
        <a:ext cx="743947" cy="991929"/>
      </dsp:txXfrm>
    </dsp:sp>
    <dsp:sp modelId="{3F212368-218C-4E28-AED7-649C519E617C}">
      <dsp:nvSpPr>
        <dsp:cNvPr id="0" name=""/>
        <dsp:cNvSpPr/>
      </dsp:nvSpPr>
      <dsp:spPr>
        <a:xfrm>
          <a:off x="876757" y="180385"/>
          <a:ext cx="2083052" cy="2083052"/>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0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1000" b="1" kern="1200" dirty="0">
              <a:solidFill>
                <a:srgbClr val="FF0000"/>
              </a:solidFill>
            </a:rPr>
            <a:t>LEXICAL (WORD) </a:t>
          </a:r>
          <a:endParaRPr lang="ru-RU" sz="1000" b="1" kern="1200" dirty="0">
            <a:solidFill>
              <a:srgbClr val="FF0000"/>
            </a:solidFill>
          </a:endParaRPr>
        </a:p>
        <a:p>
          <a:pPr lvl="0" algn="ctr" defTabSz="755650">
            <a:lnSpc>
              <a:spcPct val="90000"/>
            </a:lnSpc>
            <a:spcBef>
              <a:spcPct val="0"/>
            </a:spcBef>
            <a:spcAft>
              <a:spcPct val="35000"/>
            </a:spcAft>
            <a:buNone/>
          </a:pPr>
          <a:endParaRPr lang="ru-RU" sz="1000" kern="1200" dirty="0"/>
        </a:p>
      </dsp:txBody>
      <dsp:txXfrm>
        <a:off x="1077623" y="725947"/>
        <a:ext cx="743947" cy="991929"/>
      </dsp:txXfrm>
    </dsp:sp>
    <dsp:sp modelId="{A815095B-1F15-474E-AE91-1382E6D9A472}">
      <dsp:nvSpPr>
        <dsp:cNvPr id="0" name=""/>
        <dsp:cNvSpPr/>
      </dsp:nvSpPr>
      <dsp:spPr>
        <a:xfrm>
          <a:off x="846999" y="51435"/>
          <a:ext cx="2340953" cy="2340953"/>
        </a:xfrm>
        <a:prstGeom prst="circularArrow">
          <a:avLst>
            <a:gd name="adj1" fmla="val 5085"/>
            <a:gd name="adj2" fmla="val 327528"/>
            <a:gd name="adj3" fmla="val 50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EED597-3A3F-4817-92D8-031B602E1B08}">
      <dsp:nvSpPr>
        <dsp:cNvPr id="0" name=""/>
        <dsp:cNvSpPr/>
      </dsp:nvSpPr>
      <dsp:spPr>
        <a:xfrm>
          <a:off x="747806" y="51435"/>
          <a:ext cx="2340953" cy="2340953"/>
        </a:xfrm>
        <a:prstGeom prst="circularArrow">
          <a:avLst>
            <a:gd name="adj1" fmla="val 5085"/>
            <a:gd name="adj2" fmla="val 327528"/>
            <a:gd name="adj3" fmla="val 158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B6DB-4BFA-4C77-946C-B95B025A5507}">
      <dsp:nvSpPr>
        <dsp:cNvPr id="0" name=""/>
        <dsp:cNvSpPr/>
      </dsp:nvSpPr>
      <dsp:spPr>
        <a:xfrm>
          <a:off x="83161" y="566404"/>
          <a:ext cx="2051319" cy="2051319"/>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FF0000"/>
              </a:solidFill>
              <a:effectLst>
                <a:outerShdw blurRad="38100" dist="38100" dir="2700000" algn="tl">
                  <a:srgbClr val="000000">
                    <a:alpha val="43137"/>
                  </a:srgbClr>
                </a:outerShdw>
              </a:effectLst>
            </a:rPr>
            <a:t>pitch</a:t>
          </a:r>
        </a:p>
        <a:p>
          <a:pPr marL="0" lvl="0" indent="0" algn="ctr" defTabSz="933450">
            <a:lnSpc>
              <a:spcPct val="90000"/>
            </a:lnSpc>
            <a:spcBef>
              <a:spcPct val="0"/>
            </a:spcBef>
            <a:spcAft>
              <a:spcPct val="35000"/>
            </a:spcAft>
            <a:buNone/>
          </a:pPr>
          <a:r>
            <a:rPr lang="en-US" sz="2100" b="1" kern="1200" dirty="0">
              <a:solidFill>
                <a:srgbClr val="FF0000"/>
              </a:solidFill>
              <a:effectLst>
                <a:outerShdw blurRad="38100" dist="38100" dir="2700000" algn="tl">
                  <a:srgbClr val="000000">
                    <a:alpha val="43137"/>
                  </a:srgbClr>
                </a:outerShdw>
              </a:effectLst>
            </a:rPr>
            <a:t>accent</a:t>
          </a:r>
          <a:endParaRPr lang="ru-RU" sz="2100" b="1" kern="1200" dirty="0">
            <a:solidFill>
              <a:srgbClr val="FF0000"/>
            </a:solidFill>
            <a:effectLst>
              <a:outerShdw blurRad="38100" dist="38100" dir="2700000" algn="tl">
                <a:srgbClr val="000000">
                  <a:alpha val="43137"/>
                </a:srgbClr>
              </a:outerShdw>
            </a:effectLst>
          </a:endParaRPr>
        </a:p>
      </dsp:txBody>
      <dsp:txXfrm>
        <a:off x="369607" y="808298"/>
        <a:ext cx="1182743" cy="1567530"/>
      </dsp:txXfrm>
    </dsp:sp>
    <dsp:sp modelId="{81597037-F5C3-4927-AE45-68777DBC17E4}">
      <dsp:nvSpPr>
        <dsp:cNvPr id="0" name=""/>
        <dsp:cNvSpPr/>
      </dsp:nvSpPr>
      <dsp:spPr>
        <a:xfrm>
          <a:off x="1561590" y="566404"/>
          <a:ext cx="2051319" cy="2051319"/>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FF0000"/>
              </a:solidFill>
              <a:effectLst>
                <a:outerShdw blurRad="38100" dist="38100" dir="2700000" algn="tl">
                  <a:srgbClr val="000000">
                    <a:alpha val="43137"/>
                  </a:srgbClr>
                </a:outerShdw>
              </a:effectLst>
            </a:rPr>
            <a:t>dynamic accent</a:t>
          </a:r>
          <a:endParaRPr lang="ru-RU" sz="2100" b="1" kern="1200" dirty="0">
            <a:solidFill>
              <a:srgbClr val="FF0000"/>
            </a:solidFill>
            <a:effectLst>
              <a:outerShdw blurRad="38100" dist="38100" dir="2700000" algn="tl">
                <a:srgbClr val="000000">
                  <a:alpha val="43137"/>
                </a:srgbClr>
              </a:outerShdw>
            </a:effectLst>
          </a:endParaRPr>
        </a:p>
      </dsp:txBody>
      <dsp:txXfrm>
        <a:off x="2143721" y="808298"/>
        <a:ext cx="1182743" cy="15675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A3C73-30C7-4881-80F7-26A4D19C8C12}">
      <dsp:nvSpPr>
        <dsp:cNvPr id="0" name=""/>
        <dsp:cNvSpPr/>
      </dsp:nvSpPr>
      <dsp:spPr>
        <a:xfrm>
          <a:off x="552111" y="0"/>
          <a:ext cx="2822150" cy="879872"/>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pitch accent</a:t>
          </a:r>
          <a:endParaRPr lang="ru-RU" sz="2000" kern="1200" dirty="0"/>
        </a:p>
      </dsp:txBody>
      <dsp:txXfrm>
        <a:off x="1257648" y="131981"/>
        <a:ext cx="1808657" cy="615910"/>
      </dsp:txXfrm>
    </dsp:sp>
    <dsp:sp modelId="{34834277-68D3-480D-BB0D-4792C8270CAA}">
      <dsp:nvSpPr>
        <dsp:cNvPr id="0" name=""/>
        <dsp:cNvSpPr/>
      </dsp:nvSpPr>
      <dsp:spPr>
        <a:xfrm>
          <a:off x="3742672" y="205318"/>
          <a:ext cx="503286" cy="50328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 </a:t>
          </a:r>
          <a:endParaRPr lang="ru-RU" sz="1700" kern="1200" dirty="0"/>
        </a:p>
      </dsp:txBody>
      <dsp:txXfrm>
        <a:off x="3816377" y="279023"/>
        <a:ext cx="355876" cy="355876"/>
      </dsp:txXfrm>
    </dsp:sp>
    <dsp:sp modelId="{5B47F922-86BB-4664-9024-31EAED7F8C30}">
      <dsp:nvSpPr>
        <dsp:cNvPr id="0" name=""/>
        <dsp:cNvSpPr/>
      </dsp:nvSpPr>
      <dsp:spPr>
        <a:xfrm>
          <a:off x="6912769" y="0"/>
          <a:ext cx="1006573" cy="879872"/>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7C78A-D10F-4260-A81C-7DD33C2F14B1}">
      <dsp:nvSpPr>
        <dsp:cNvPr id="0" name=""/>
        <dsp:cNvSpPr/>
      </dsp:nvSpPr>
      <dsp:spPr>
        <a:xfrm>
          <a:off x="587350" y="205323"/>
          <a:ext cx="503286" cy="50328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PIE</a:t>
          </a:r>
          <a:endParaRPr lang="ru-RU" sz="1700" kern="1200" dirty="0"/>
        </a:p>
      </dsp:txBody>
      <dsp:txXfrm>
        <a:off x="661055" y="279028"/>
        <a:ext cx="355876" cy="355876"/>
      </dsp:txXfrm>
    </dsp:sp>
    <dsp:sp modelId="{A312F40B-2687-4A2E-9F14-202F60D08436}">
      <dsp:nvSpPr>
        <dsp:cNvPr id="0" name=""/>
        <dsp:cNvSpPr/>
      </dsp:nvSpPr>
      <dsp:spPr>
        <a:xfrm>
          <a:off x="4778832" y="0"/>
          <a:ext cx="2661944" cy="879872"/>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24130" bIns="12065" numCol="1" spcCol="1270" anchor="ctr" anchorCtr="0">
          <a:noAutofit/>
        </a:bodyPr>
        <a:lstStyle/>
        <a:p>
          <a:pPr marL="0" lvl="0" indent="0" algn="ctr" defTabSz="844550">
            <a:lnSpc>
              <a:spcPct val="90000"/>
            </a:lnSpc>
            <a:spcBef>
              <a:spcPct val="0"/>
            </a:spcBef>
            <a:spcAft>
              <a:spcPct val="35000"/>
            </a:spcAft>
            <a:buNone/>
          </a:pPr>
          <a:r>
            <a:rPr lang="en-US" sz="1900" kern="1200" dirty="0"/>
            <a:t>dynamic accent</a:t>
          </a:r>
          <a:endParaRPr lang="ru-RU" sz="1900" kern="1200" dirty="0"/>
        </a:p>
      </dsp:txBody>
      <dsp:txXfrm>
        <a:off x="5444318" y="131981"/>
        <a:ext cx="1688503" cy="615910"/>
      </dsp:txXfrm>
    </dsp:sp>
    <dsp:sp modelId="{8469CD03-9247-4458-B292-B4809DD266C5}">
      <dsp:nvSpPr>
        <dsp:cNvPr id="0" name=""/>
        <dsp:cNvSpPr/>
      </dsp:nvSpPr>
      <dsp:spPr>
        <a:xfrm>
          <a:off x="4899571" y="205323"/>
          <a:ext cx="503286" cy="50328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PG</a:t>
          </a:r>
          <a:endParaRPr lang="ru-RU" sz="1700" kern="1200" dirty="0"/>
        </a:p>
      </dsp:txBody>
      <dsp:txXfrm>
        <a:off x="4973276" y="279028"/>
        <a:ext cx="355876" cy="3558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429A-047D-45AC-9074-C36DB1D823F3}">
      <dsp:nvSpPr>
        <dsp:cNvPr id="0" name=""/>
        <dsp:cNvSpPr/>
      </dsp:nvSpPr>
      <dsp:spPr>
        <a:xfrm>
          <a:off x="2299" y="0"/>
          <a:ext cx="2801526" cy="720080"/>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022" tIns="57341" rIns="57341" bIns="57341" numCol="1" spcCol="1270" anchor="ctr" anchorCtr="0">
          <a:noAutofit/>
        </a:bodyPr>
        <a:lstStyle/>
        <a:p>
          <a:pPr marL="0" lvl="0" indent="0" algn="ctr" defTabSz="1911350">
            <a:lnSpc>
              <a:spcPct val="90000"/>
            </a:lnSpc>
            <a:spcBef>
              <a:spcPct val="0"/>
            </a:spcBef>
            <a:spcAft>
              <a:spcPct val="35000"/>
            </a:spcAft>
            <a:buNone/>
          </a:pPr>
          <a:r>
            <a:rPr lang="en-US" sz="4300" kern="1200" dirty="0"/>
            <a:t>free</a:t>
          </a:r>
          <a:endParaRPr lang="ru-RU" sz="4300" kern="1200" dirty="0"/>
        </a:p>
      </dsp:txBody>
      <dsp:txXfrm>
        <a:off x="362339" y="0"/>
        <a:ext cx="2081446" cy="720080"/>
      </dsp:txXfrm>
    </dsp:sp>
    <dsp:sp modelId="{55BADF7E-F7F0-423A-AC81-87AB62AC8180}">
      <dsp:nvSpPr>
        <dsp:cNvPr id="0" name=""/>
        <dsp:cNvSpPr/>
      </dsp:nvSpPr>
      <dsp:spPr>
        <a:xfrm>
          <a:off x="2523672" y="0"/>
          <a:ext cx="2801526" cy="720080"/>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022" tIns="57341" rIns="57341" bIns="57341" numCol="1" spcCol="1270" anchor="ctr" anchorCtr="0">
          <a:noAutofit/>
        </a:bodyPr>
        <a:lstStyle/>
        <a:p>
          <a:pPr marL="0" lvl="0" indent="0" algn="ctr" defTabSz="1911350">
            <a:lnSpc>
              <a:spcPct val="90000"/>
            </a:lnSpc>
            <a:spcBef>
              <a:spcPct val="0"/>
            </a:spcBef>
            <a:spcAft>
              <a:spcPct val="35000"/>
            </a:spcAft>
            <a:buNone/>
          </a:pPr>
          <a:r>
            <a:rPr lang="en-US" sz="4300" kern="1200" dirty="0"/>
            <a:t> </a:t>
          </a:r>
          <a:endParaRPr lang="ru-RU" sz="4300" kern="1200" dirty="0"/>
        </a:p>
      </dsp:txBody>
      <dsp:txXfrm>
        <a:off x="2883712" y="0"/>
        <a:ext cx="2081446" cy="720080"/>
      </dsp:txXfrm>
    </dsp:sp>
    <dsp:sp modelId="{7555EDB1-2BB6-4838-B479-6ED240F251DD}">
      <dsp:nvSpPr>
        <dsp:cNvPr id="0" name=""/>
        <dsp:cNvSpPr/>
      </dsp:nvSpPr>
      <dsp:spPr>
        <a:xfrm>
          <a:off x="5045046" y="0"/>
          <a:ext cx="2801526" cy="720080"/>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022" tIns="57341" rIns="57341" bIns="57341" numCol="1" spcCol="1270" anchor="ctr" anchorCtr="0">
          <a:noAutofit/>
        </a:bodyPr>
        <a:lstStyle/>
        <a:p>
          <a:pPr marL="0" lvl="0" indent="0" algn="ctr" defTabSz="1911350">
            <a:lnSpc>
              <a:spcPct val="90000"/>
            </a:lnSpc>
            <a:spcBef>
              <a:spcPct val="0"/>
            </a:spcBef>
            <a:spcAft>
              <a:spcPct val="35000"/>
            </a:spcAft>
            <a:buNone/>
          </a:pPr>
          <a:r>
            <a:rPr lang="en-US" sz="4300" kern="1200" dirty="0"/>
            <a:t>fixed</a:t>
          </a:r>
          <a:endParaRPr lang="ru-RU" sz="4300" kern="1200" dirty="0"/>
        </a:p>
      </dsp:txBody>
      <dsp:txXfrm>
        <a:off x="5405086" y="0"/>
        <a:ext cx="2081446" cy="720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C91F7-A0DD-4BF7-B148-EED26386ACEA}">
      <dsp:nvSpPr>
        <dsp:cNvPr id="0" name=""/>
        <dsp:cNvSpPr/>
      </dsp:nvSpPr>
      <dsp:spPr>
        <a:xfrm>
          <a:off x="0" y="0"/>
          <a:ext cx="5688632" cy="101531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vowels</a:t>
          </a:r>
          <a:endParaRPr lang="ru-RU" sz="4600" kern="1200" dirty="0"/>
        </a:p>
      </dsp:txBody>
      <dsp:txXfrm>
        <a:off x="0" y="0"/>
        <a:ext cx="5688632" cy="1015312"/>
      </dsp:txXfrm>
    </dsp:sp>
    <dsp:sp modelId="{EF17B858-CF07-4345-9F48-BF075CB2985D}">
      <dsp:nvSpPr>
        <dsp:cNvPr id="0" name=""/>
        <dsp:cNvSpPr/>
      </dsp:nvSpPr>
      <dsp:spPr>
        <a:xfrm>
          <a:off x="2777" y="1015312"/>
          <a:ext cx="1894358" cy="2132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long</a:t>
          </a:r>
        </a:p>
        <a:p>
          <a:pPr marL="0" lvl="0" indent="0" algn="ctr" defTabSz="1066800">
            <a:lnSpc>
              <a:spcPct val="90000"/>
            </a:lnSpc>
            <a:spcBef>
              <a:spcPct val="0"/>
            </a:spcBef>
            <a:spcAft>
              <a:spcPct val="35000"/>
            </a:spcAft>
            <a:buNone/>
          </a:pPr>
          <a:r>
            <a:rPr lang="en-US" sz="2400" b="1" kern="1200" dirty="0">
              <a:solidFill>
                <a:srgbClr val="C00000"/>
              </a:solidFill>
              <a:latin typeface="Times New Roman" pitchFamily="18" charset="0"/>
              <a:cs typeface="Times New Roman" pitchFamily="18" charset="0"/>
            </a:rPr>
            <a:t>ō, ē,</a:t>
          </a:r>
          <a:r>
            <a:rPr lang="el-GR" sz="2400" b="1" kern="1200" dirty="0">
              <a:solidFill>
                <a:srgbClr val="C00000"/>
              </a:solidFill>
              <a:latin typeface="Times New Roman" pitchFamily="18" charset="0"/>
              <a:cs typeface="Times New Roman" pitchFamily="18" charset="0"/>
            </a:rPr>
            <a:t>έ</a:t>
          </a:r>
          <a:r>
            <a:rPr lang="en-US" sz="2400" b="1" kern="1200" dirty="0">
              <a:solidFill>
                <a:srgbClr val="C00000"/>
              </a:solidFill>
              <a:latin typeface="Times New Roman" pitchFamily="18" charset="0"/>
              <a:cs typeface="Times New Roman" pitchFamily="18" charset="0"/>
            </a:rPr>
            <a:t>, ī, ū</a:t>
          </a:r>
          <a:endParaRPr lang="ru-RU" sz="2400" kern="1200" dirty="0">
            <a:latin typeface="Times New Roman" pitchFamily="18" charset="0"/>
            <a:cs typeface="Times New Roman" pitchFamily="18" charset="0"/>
          </a:endParaRPr>
        </a:p>
      </dsp:txBody>
      <dsp:txXfrm>
        <a:off x="2777" y="1015312"/>
        <a:ext cx="1894358" cy="2132156"/>
      </dsp:txXfrm>
    </dsp:sp>
    <dsp:sp modelId="{C5B76232-9270-4F1D-93FA-6AF3846C3DE6}">
      <dsp:nvSpPr>
        <dsp:cNvPr id="0" name=""/>
        <dsp:cNvSpPr/>
      </dsp:nvSpPr>
      <dsp:spPr>
        <a:xfrm>
          <a:off x="1935819" y="1015312"/>
          <a:ext cx="1894358" cy="2132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short</a:t>
          </a:r>
        </a:p>
        <a:p>
          <a:pPr marL="0" lvl="0" indent="0" algn="ctr" defTabSz="1066800">
            <a:lnSpc>
              <a:spcPct val="90000"/>
            </a:lnSpc>
            <a:spcBef>
              <a:spcPct val="0"/>
            </a:spcBef>
            <a:spcAft>
              <a:spcPct val="35000"/>
            </a:spcAft>
            <a:buNone/>
          </a:pPr>
          <a:r>
            <a:rPr lang="en-US" sz="2400" b="1" kern="1200" dirty="0">
              <a:solidFill>
                <a:srgbClr val="C00000"/>
              </a:solidFill>
              <a:latin typeface="Times New Roman" pitchFamily="18" charset="0"/>
              <a:cs typeface="Times New Roman" pitchFamily="18" charset="0"/>
            </a:rPr>
            <a:t>a, e, </a:t>
          </a:r>
          <a:r>
            <a:rPr lang="en-US" sz="2400" b="1" kern="1200" dirty="0" err="1">
              <a:solidFill>
                <a:srgbClr val="C00000"/>
              </a:solidFill>
              <a:latin typeface="Times New Roman" pitchFamily="18" charset="0"/>
              <a:cs typeface="Times New Roman" pitchFamily="18" charset="0"/>
            </a:rPr>
            <a:t>i</a:t>
          </a:r>
          <a:r>
            <a:rPr lang="en-US" sz="2400" b="1" kern="1200" dirty="0">
              <a:solidFill>
                <a:srgbClr val="C00000"/>
              </a:solidFill>
              <a:latin typeface="Times New Roman" pitchFamily="18" charset="0"/>
              <a:cs typeface="Times New Roman" pitchFamily="18" charset="0"/>
            </a:rPr>
            <a:t>, u</a:t>
          </a:r>
        </a:p>
      </dsp:txBody>
      <dsp:txXfrm>
        <a:off x="1935819" y="1015312"/>
        <a:ext cx="1894358" cy="2132156"/>
      </dsp:txXfrm>
    </dsp:sp>
    <dsp:sp modelId="{8166CEFE-D7B4-4ECE-95BF-1E2E70CE89F8}">
      <dsp:nvSpPr>
        <dsp:cNvPr id="0" name=""/>
        <dsp:cNvSpPr/>
      </dsp:nvSpPr>
      <dsp:spPr>
        <a:xfrm>
          <a:off x="3791495" y="1015312"/>
          <a:ext cx="1894358" cy="2132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diphthongs</a:t>
          </a:r>
        </a:p>
        <a:p>
          <a:pPr marL="0" lvl="0" indent="0" algn="ctr" defTabSz="1066800">
            <a:lnSpc>
              <a:spcPct val="90000"/>
            </a:lnSpc>
            <a:spcBef>
              <a:spcPct val="0"/>
            </a:spcBef>
            <a:spcAft>
              <a:spcPct val="35000"/>
            </a:spcAft>
            <a:buNone/>
          </a:pPr>
          <a:r>
            <a:rPr lang="en-US" sz="2400" b="1" kern="1200" dirty="0">
              <a:solidFill>
                <a:srgbClr val="C00000"/>
              </a:solidFill>
              <a:latin typeface="Times New Roman" pitchFamily="18" charset="0"/>
              <a:cs typeface="Times New Roman" pitchFamily="18" charset="0"/>
            </a:rPr>
            <a:t>au, au, </a:t>
          </a:r>
          <a:r>
            <a:rPr lang="en-US" sz="2400" b="1" kern="1200" dirty="0" err="1">
              <a:solidFill>
                <a:srgbClr val="C00000"/>
              </a:solidFill>
              <a:latin typeface="Times New Roman" pitchFamily="18" charset="0"/>
              <a:cs typeface="Times New Roman" pitchFamily="18" charset="0"/>
            </a:rPr>
            <a:t>eu</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ai</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oi</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ei</a:t>
          </a:r>
          <a:r>
            <a:rPr lang="en-US" sz="2400" b="1" kern="1200" dirty="0">
              <a:solidFill>
                <a:srgbClr val="C00000"/>
              </a:solidFill>
              <a:latin typeface="Times New Roman" pitchFamily="18" charset="0"/>
              <a:cs typeface="Times New Roman" pitchFamily="18" charset="0"/>
            </a:rPr>
            <a:t> </a:t>
          </a:r>
          <a:endParaRPr lang="ru-RU" sz="2400" b="1" kern="1200" dirty="0">
            <a:latin typeface="Times New Roman" pitchFamily="18" charset="0"/>
            <a:cs typeface="Times New Roman" pitchFamily="18" charset="0"/>
          </a:endParaRPr>
        </a:p>
      </dsp:txBody>
      <dsp:txXfrm>
        <a:off x="3791495" y="1015312"/>
        <a:ext cx="1894358" cy="2132156"/>
      </dsp:txXfrm>
    </dsp:sp>
    <dsp:sp modelId="{E58F28D1-F3A1-48FF-BC2D-F45E24F60B52}">
      <dsp:nvSpPr>
        <dsp:cNvPr id="0" name=""/>
        <dsp:cNvSpPr/>
      </dsp:nvSpPr>
      <dsp:spPr>
        <a:xfrm>
          <a:off x="0" y="3147469"/>
          <a:ext cx="5688632" cy="23690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DA439-EB6E-4177-97EC-7F1ECA92A778}">
      <dsp:nvSpPr>
        <dsp:cNvPr id="0" name=""/>
        <dsp:cNvSpPr/>
      </dsp:nvSpPr>
      <dsp:spPr>
        <a:xfrm>
          <a:off x="141386" y="867"/>
          <a:ext cx="2768203" cy="16609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voiced</a:t>
          </a:r>
          <a:endParaRPr lang="ru-RU" sz="4400" kern="1200" dirty="0"/>
        </a:p>
      </dsp:txBody>
      <dsp:txXfrm>
        <a:off x="141386" y="867"/>
        <a:ext cx="2768203" cy="1660921"/>
      </dsp:txXfrm>
    </dsp:sp>
    <dsp:sp modelId="{2484BE2C-2767-4196-B6F6-6EBBC0E0EE27}">
      <dsp:nvSpPr>
        <dsp:cNvPr id="0" name=""/>
        <dsp:cNvSpPr/>
      </dsp:nvSpPr>
      <dsp:spPr>
        <a:xfrm>
          <a:off x="3186410" y="867"/>
          <a:ext cx="2768203" cy="16609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voiceless</a:t>
          </a:r>
          <a:endParaRPr lang="ru-RU" sz="4400" kern="1200" dirty="0"/>
        </a:p>
      </dsp:txBody>
      <dsp:txXfrm>
        <a:off x="3186410" y="867"/>
        <a:ext cx="2768203" cy="1660921"/>
      </dsp:txXfrm>
    </dsp:sp>
    <dsp:sp modelId="{34437D87-A9B7-4CF9-869B-A6D0DC63B659}">
      <dsp:nvSpPr>
        <dsp:cNvPr id="0" name=""/>
        <dsp:cNvSpPr/>
      </dsp:nvSpPr>
      <dsp:spPr>
        <a:xfrm>
          <a:off x="1663898" y="1938610"/>
          <a:ext cx="2768203" cy="16609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err="1"/>
            <a:t>sonants</a:t>
          </a:r>
          <a:r>
            <a:rPr lang="en-US" sz="4400" kern="1200" dirty="0"/>
            <a:t> </a:t>
          </a:r>
          <a:endParaRPr lang="ru-RU" sz="4400" kern="1200" dirty="0"/>
        </a:p>
      </dsp:txBody>
      <dsp:txXfrm>
        <a:off x="1663898" y="1938610"/>
        <a:ext cx="2768203" cy="1660921"/>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4C71EC6-210F-42DE-9C53-41977AD35B3D}" type="datetimeFigureOut">
              <a:rPr lang="ru-RU" smtClean="0"/>
              <a:t>29.02.2024</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29.02.2024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29.02.2024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29.02.2024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29.02.2024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29.02.2024</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29.02.2024</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29.02.2024</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33365" y="2708476"/>
            <a:ext cx="3313355" cy="936548"/>
          </a:xfrm>
        </p:spPr>
        <p:txBody>
          <a:bodyPr/>
          <a:lstStyle/>
          <a:p>
            <a:r>
              <a:rPr lang="en-US" b="1" dirty="0">
                <a:solidFill>
                  <a:srgbClr val="FF0000"/>
                </a:solidFill>
              </a:rPr>
              <a:t>LECTURE 2.2</a:t>
            </a:r>
            <a:endParaRPr lang="ru-RU" b="1" dirty="0">
              <a:solidFill>
                <a:srgbClr val="FF0000"/>
              </a:solidFill>
            </a:endParaRPr>
          </a:p>
        </p:txBody>
      </p:sp>
      <p:sp>
        <p:nvSpPr>
          <p:cNvPr id="3" name="Подзаголовок 2"/>
          <p:cNvSpPr>
            <a:spLocks noGrp="1"/>
          </p:cNvSpPr>
          <p:nvPr>
            <p:ph type="subTitle" idx="1"/>
          </p:nvPr>
        </p:nvSpPr>
        <p:spPr>
          <a:xfrm>
            <a:off x="3923928" y="3645024"/>
            <a:ext cx="4968551" cy="2036685"/>
          </a:xfrm>
        </p:spPr>
        <p:txBody>
          <a:bodyPr>
            <a:noAutofit/>
          </a:bodyPr>
          <a:lstStyle/>
          <a:p>
            <a:pPr algn="ctr"/>
            <a:r>
              <a:rPr lang="en-US" sz="4000" b="1" dirty="0">
                <a:solidFill>
                  <a:srgbClr val="0070C0"/>
                </a:solidFill>
              </a:rPr>
              <a:t>PHONOLOGY IN PROTO-GERMANIC PERIOD</a:t>
            </a:r>
            <a:endParaRPr lang="ru-RU" sz="4000" dirty="0">
              <a:solidFill>
                <a:srgbClr val="0070C0"/>
              </a:solidFill>
            </a:endParaRPr>
          </a:p>
        </p:txBody>
      </p:sp>
    </p:spTree>
    <p:extLst>
      <p:ext uri="{BB962C8B-B14F-4D97-AF65-F5344CB8AC3E}">
        <p14:creationId xmlns:p14="http://schemas.microsoft.com/office/powerpoint/2010/main" val="148691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908720"/>
            <a:ext cx="7857437" cy="5616624"/>
          </a:xfrm>
        </p:spPr>
        <p:txBody>
          <a:bodyPr>
            <a:normAutofit/>
          </a:bodyPr>
          <a:lstStyle/>
          <a:p>
            <a:pPr marL="68580" indent="0" algn="ctr">
              <a:buNone/>
            </a:pPr>
            <a:r>
              <a:rPr lang="en-US" b="1" dirty="0">
                <a:solidFill>
                  <a:srgbClr val="FF0000"/>
                </a:solidFill>
                <a:effectLst>
                  <a:outerShdw blurRad="38100" dist="38100" dir="2700000" algn="tl">
                    <a:srgbClr val="000000">
                      <a:alpha val="43137"/>
                    </a:srgbClr>
                  </a:outerShdw>
                </a:effectLst>
              </a:rPr>
              <a:t>mix of o &amp; a</a:t>
            </a:r>
            <a:endParaRPr lang="ru-RU" b="1" dirty="0">
              <a:solidFill>
                <a:srgbClr val="FF0000"/>
              </a:solidFill>
              <a:effectLst>
                <a:outerShdw blurRad="38100" dist="38100" dir="2700000" algn="tl">
                  <a:srgbClr val="000000">
                    <a:alpha val="43137"/>
                  </a:srgbClr>
                </a:outerShdw>
              </a:effectLst>
            </a:endParaRPr>
          </a:p>
          <a:p>
            <a:pPr marL="68580" indent="0">
              <a:buNone/>
            </a:pPr>
            <a:r>
              <a:rPr lang="en-US" dirty="0"/>
              <a:t>PIE </a:t>
            </a:r>
            <a:r>
              <a:rPr lang="en-US" b="1" dirty="0">
                <a:solidFill>
                  <a:schemeClr val="accent1">
                    <a:lumMod val="50000"/>
                  </a:schemeClr>
                </a:solidFill>
              </a:rPr>
              <a:t>o &amp; a → </a:t>
            </a:r>
            <a:r>
              <a:rPr lang="en-US" dirty="0"/>
              <a:t>PG </a:t>
            </a:r>
            <a:r>
              <a:rPr lang="en-US" b="1" dirty="0">
                <a:solidFill>
                  <a:schemeClr val="accent1">
                    <a:lumMod val="50000"/>
                  </a:schemeClr>
                </a:solidFill>
              </a:rPr>
              <a:t>a</a:t>
            </a:r>
            <a:r>
              <a:rPr lang="en-US" dirty="0"/>
              <a:t> </a:t>
            </a:r>
            <a:endParaRPr lang="ru-RU" dirty="0"/>
          </a:p>
          <a:p>
            <a:pPr marL="68580" indent="0">
              <a:buNone/>
            </a:pPr>
            <a:r>
              <a:rPr lang="de-DE" i="1" dirty="0" err="1"/>
              <a:t>Russ</a:t>
            </a:r>
            <a:r>
              <a:rPr lang="de-DE" i="1" dirty="0"/>
              <a:t> </a:t>
            </a:r>
            <a:r>
              <a:rPr lang="ru-RU" i="1" dirty="0"/>
              <a:t>н</a:t>
            </a:r>
            <a:r>
              <a:rPr lang="ru-RU" b="1" i="1" dirty="0">
                <a:solidFill>
                  <a:srgbClr val="FF0000"/>
                </a:solidFill>
              </a:rPr>
              <a:t>о</a:t>
            </a:r>
            <a:r>
              <a:rPr lang="ru-RU" i="1" dirty="0"/>
              <a:t>чь</a:t>
            </a:r>
            <a:r>
              <a:rPr lang="de-DE" i="1" dirty="0"/>
              <a:t> – </a:t>
            </a:r>
            <a:r>
              <a:rPr lang="de-DE" i="1" dirty="0" err="1"/>
              <a:t>Goth</a:t>
            </a:r>
            <a:r>
              <a:rPr lang="de-DE" i="1" dirty="0"/>
              <a:t> </a:t>
            </a:r>
            <a:r>
              <a:rPr lang="de-DE" i="1" dirty="0" err="1"/>
              <a:t>n</a:t>
            </a:r>
            <a:r>
              <a:rPr lang="de-DE" b="1" i="1" dirty="0" err="1">
                <a:solidFill>
                  <a:srgbClr val="FF0000"/>
                </a:solidFill>
              </a:rPr>
              <a:t>a</a:t>
            </a:r>
            <a:r>
              <a:rPr lang="de-DE" i="1" dirty="0" err="1"/>
              <a:t>hts</a:t>
            </a:r>
            <a:r>
              <a:rPr lang="de-DE" i="1" dirty="0"/>
              <a:t> </a:t>
            </a:r>
          </a:p>
          <a:p>
            <a:pPr marL="68580" indent="0">
              <a:buNone/>
            </a:pPr>
            <a:endParaRPr lang="en-US" dirty="0"/>
          </a:p>
          <a:p>
            <a:pPr marL="68580" indent="0">
              <a:buNone/>
            </a:pPr>
            <a:endParaRPr lang="ru-RU" dirty="0"/>
          </a:p>
          <a:p>
            <a:pPr marL="68580" indent="0">
              <a:buNone/>
            </a:pPr>
            <a:r>
              <a:rPr lang="en-US" dirty="0"/>
              <a:t>PIE </a:t>
            </a:r>
            <a:r>
              <a:rPr lang="en-US" b="1" dirty="0">
                <a:solidFill>
                  <a:schemeClr val="accent1">
                    <a:lumMod val="50000"/>
                  </a:schemeClr>
                </a:solidFill>
              </a:rPr>
              <a:t>ō &amp; ā → </a:t>
            </a:r>
            <a:r>
              <a:rPr lang="en-US" dirty="0"/>
              <a:t>PG </a:t>
            </a:r>
            <a:r>
              <a:rPr lang="en-US" b="1" dirty="0">
                <a:solidFill>
                  <a:schemeClr val="accent1">
                    <a:lumMod val="50000"/>
                  </a:schemeClr>
                </a:solidFill>
              </a:rPr>
              <a:t>ō</a:t>
            </a:r>
            <a:r>
              <a:rPr lang="en-US" dirty="0"/>
              <a:t> </a:t>
            </a:r>
            <a:endParaRPr lang="ru-RU" dirty="0"/>
          </a:p>
          <a:p>
            <a:pPr marL="68580" indent="0">
              <a:buNone/>
            </a:pPr>
            <a:r>
              <a:rPr lang="en-US" dirty="0" err="1"/>
              <a:t>fr</a:t>
            </a:r>
            <a:r>
              <a:rPr lang="en-US" b="1" dirty="0" err="1">
                <a:solidFill>
                  <a:srgbClr val="FF0000"/>
                </a:solidFill>
              </a:rPr>
              <a:t>ā</a:t>
            </a:r>
            <a:r>
              <a:rPr lang="en-US" dirty="0" err="1"/>
              <a:t>ter</a:t>
            </a:r>
            <a:r>
              <a:rPr lang="en-US" dirty="0"/>
              <a:t> (L) – </a:t>
            </a:r>
            <a:r>
              <a:rPr lang="en-US" dirty="0" err="1"/>
              <a:t>br</a:t>
            </a:r>
            <a:r>
              <a:rPr lang="en-US" b="1" dirty="0" err="1">
                <a:solidFill>
                  <a:srgbClr val="FF0000"/>
                </a:solidFill>
              </a:rPr>
              <a:t>ō</a:t>
            </a:r>
            <a:r>
              <a:rPr lang="en-US" dirty="0" err="1"/>
              <a:t>þar</a:t>
            </a:r>
            <a:r>
              <a:rPr lang="en-US" dirty="0"/>
              <a:t> (Goth) – </a:t>
            </a:r>
            <a:r>
              <a:rPr lang="en-US" dirty="0" err="1"/>
              <a:t>br</a:t>
            </a:r>
            <a:r>
              <a:rPr lang="en-US" b="1" dirty="0" err="1">
                <a:solidFill>
                  <a:srgbClr val="FF0000"/>
                </a:solidFill>
              </a:rPr>
              <a:t>ō</a:t>
            </a:r>
            <a:r>
              <a:rPr lang="en-US" dirty="0" err="1"/>
              <a:t>þor</a:t>
            </a:r>
            <a:r>
              <a:rPr lang="en-US" dirty="0"/>
              <a:t> (OE) – </a:t>
            </a:r>
            <a:r>
              <a:rPr lang="en-US" i="1" dirty="0"/>
              <a:t>br</a:t>
            </a:r>
            <a:r>
              <a:rPr lang="en-US" b="1" i="1" dirty="0">
                <a:solidFill>
                  <a:srgbClr val="FF0000"/>
                </a:solidFill>
              </a:rPr>
              <a:t>o</a:t>
            </a:r>
            <a:r>
              <a:rPr lang="en-US" i="1" dirty="0"/>
              <a:t>ther</a:t>
            </a:r>
            <a:r>
              <a:rPr lang="en-US" dirty="0"/>
              <a:t> </a:t>
            </a:r>
            <a:endParaRPr lang="ru-RU" dirty="0"/>
          </a:p>
          <a:p>
            <a:pPr marL="68580" indent="0">
              <a:buNone/>
            </a:pPr>
            <a:r>
              <a:rPr lang="en-US" dirty="0" err="1"/>
              <a:t>fl</a:t>
            </a:r>
            <a:r>
              <a:rPr lang="en-US" b="1" dirty="0" err="1">
                <a:solidFill>
                  <a:srgbClr val="FF0000"/>
                </a:solidFill>
              </a:rPr>
              <a:t>ō</a:t>
            </a:r>
            <a:r>
              <a:rPr lang="en-US" dirty="0" err="1"/>
              <a:t>s</a:t>
            </a:r>
            <a:r>
              <a:rPr lang="en-US" dirty="0"/>
              <a:t> (L) – </a:t>
            </a:r>
            <a:r>
              <a:rPr lang="en-US" dirty="0" err="1"/>
              <a:t>bl</a:t>
            </a:r>
            <a:r>
              <a:rPr lang="en-US" b="1" dirty="0" err="1">
                <a:solidFill>
                  <a:srgbClr val="FF0000"/>
                </a:solidFill>
              </a:rPr>
              <a:t>ō</a:t>
            </a:r>
            <a:r>
              <a:rPr lang="en-US" dirty="0" err="1"/>
              <a:t>ma</a:t>
            </a:r>
            <a:r>
              <a:rPr lang="en-US" dirty="0"/>
              <a:t> (OE) – </a:t>
            </a:r>
            <a:r>
              <a:rPr lang="en-US" i="1" dirty="0"/>
              <a:t>bl</a:t>
            </a:r>
            <a:r>
              <a:rPr lang="en-US" b="1" i="1" dirty="0">
                <a:solidFill>
                  <a:srgbClr val="FF0000"/>
                </a:solidFill>
              </a:rPr>
              <a:t>o</a:t>
            </a:r>
            <a:r>
              <a:rPr lang="en-US" i="1" dirty="0"/>
              <a:t>ssom</a:t>
            </a:r>
            <a:endParaRPr lang="ru-RU" dirty="0"/>
          </a:p>
          <a:p>
            <a:pPr marL="68580" indent="0">
              <a:buNone/>
            </a:pPr>
            <a:endParaRPr lang="en-US" b="1" dirty="0">
              <a:solidFill>
                <a:srgbClr val="FF0000"/>
              </a:solidFill>
            </a:endParaRPr>
          </a:p>
          <a:p>
            <a:pPr marL="68580" indent="0">
              <a:buNone/>
            </a:pPr>
            <a:endParaRPr lang="en-US" b="1" dirty="0">
              <a:solidFill>
                <a:srgbClr val="FF0000"/>
              </a:solidFill>
            </a:endParaRPr>
          </a:p>
          <a:p>
            <a:pPr marL="68580" indent="0">
              <a:buNone/>
            </a:pPr>
            <a:r>
              <a:rPr lang="en-US" b="1" dirty="0">
                <a:solidFill>
                  <a:srgbClr val="FF0000"/>
                </a:solidFill>
              </a:rPr>
              <a:t>short o </a:t>
            </a:r>
            <a:r>
              <a:rPr lang="en-US" dirty="0">
                <a:solidFill>
                  <a:schemeClr val="tx1"/>
                </a:solidFill>
              </a:rPr>
              <a:t>&amp;</a:t>
            </a:r>
            <a:r>
              <a:rPr lang="en-US" b="1" dirty="0">
                <a:solidFill>
                  <a:srgbClr val="FF0000"/>
                </a:solidFill>
              </a:rPr>
              <a:t> long ā</a:t>
            </a:r>
            <a:r>
              <a:rPr lang="en-US" dirty="0"/>
              <a:t> were </a:t>
            </a:r>
            <a:r>
              <a:rPr lang="en-US" b="1" dirty="0">
                <a:solidFill>
                  <a:srgbClr val="FF0000"/>
                </a:solidFill>
              </a:rPr>
              <a:t>lost</a:t>
            </a:r>
            <a:r>
              <a:rPr lang="en-US" dirty="0"/>
              <a:t> in PG, but </a:t>
            </a:r>
            <a:r>
              <a:rPr lang="en-US" b="1" dirty="0">
                <a:solidFill>
                  <a:srgbClr val="FF0000"/>
                </a:solidFill>
              </a:rPr>
              <a:t>reappeared</a:t>
            </a:r>
            <a:r>
              <a:rPr lang="en-US" dirty="0">
                <a:solidFill>
                  <a:srgbClr val="FF0000"/>
                </a:solidFill>
              </a:rPr>
              <a:t> </a:t>
            </a:r>
            <a:r>
              <a:rPr lang="en-US" dirty="0"/>
              <a:t>later.</a:t>
            </a:r>
            <a:endParaRPr lang="ru-RU" dirty="0"/>
          </a:p>
          <a:p>
            <a:endParaRPr lang="ru-RU" dirty="0"/>
          </a:p>
        </p:txBody>
      </p:sp>
    </p:spTree>
    <p:extLst>
      <p:ext uri="{BB962C8B-B14F-4D97-AF65-F5344CB8AC3E}">
        <p14:creationId xmlns:p14="http://schemas.microsoft.com/office/powerpoint/2010/main" val="352448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764704"/>
            <a:ext cx="7992888" cy="5616624"/>
          </a:xfrm>
        </p:spPr>
        <p:txBody>
          <a:bodyPr>
            <a:normAutofit/>
          </a:bodyPr>
          <a:lstStyle/>
          <a:p>
            <a:pPr marL="68580" indent="0" algn="ctr">
              <a:buNone/>
            </a:pPr>
            <a:r>
              <a:rPr lang="en-US" sz="3200" b="1" dirty="0">
                <a:solidFill>
                  <a:srgbClr val="FF0000"/>
                </a:solidFill>
              </a:rPr>
              <a:t>FRACTURE OR BREAKING</a:t>
            </a:r>
            <a:r>
              <a:rPr lang="en-US" sz="3200" dirty="0">
                <a:solidFill>
                  <a:srgbClr val="FF0000"/>
                </a:solidFill>
              </a:rPr>
              <a:t> </a:t>
            </a:r>
          </a:p>
          <a:p>
            <a:pPr marL="68580" indent="0" algn="ctr">
              <a:buNone/>
            </a:pPr>
            <a:r>
              <a:rPr lang="en-US" b="1" dirty="0">
                <a:solidFill>
                  <a:srgbClr val="002060"/>
                </a:solidFill>
              </a:rPr>
              <a:t>(dependence of the quality of a stressed vowel on a following sound)</a:t>
            </a:r>
          </a:p>
          <a:p>
            <a:pPr marL="68580" indent="0">
              <a:buNone/>
            </a:pPr>
            <a:r>
              <a:rPr lang="en-US" u="sng" dirty="0"/>
              <a:t>pair </a:t>
            </a:r>
            <a:r>
              <a:rPr lang="en-US" b="1" u="sng" dirty="0"/>
              <a:t>e</a:t>
            </a:r>
            <a:r>
              <a:rPr lang="en-US" u="sng" dirty="0"/>
              <a:t> and </a:t>
            </a:r>
            <a:r>
              <a:rPr lang="en-US" b="1" u="sng" dirty="0" err="1"/>
              <a:t>i</a:t>
            </a:r>
            <a:r>
              <a:rPr lang="en-US" u="sng" dirty="0"/>
              <a:t> </a:t>
            </a:r>
          </a:p>
          <a:p>
            <a:pPr marL="68580" indent="0">
              <a:buNone/>
            </a:pPr>
            <a:r>
              <a:rPr lang="en-US" dirty="0"/>
              <a:t>IE </a:t>
            </a:r>
            <a:r>
              <a:rPr lang="en-US" b="1" dirty="0">
                <a:solidFill>
                  <a:srgbClr val="FF0000"/>
                </a:solidFill>
              </a:rPr>
              <a:t>e</a:t>
            </a:r>
            <a:r>
              <a:rPr lang="en-US" dirty="0">
                <a:solidFill>
                  <a:srgbClr val="FF0000"/>
                </a:solidFill>
              </a:rPr>
              <a:t> (root) </a:t>
            </a:r>
            <a:r>
              <a:rPr lang="en-US" b="1" dirty="0">
                <a:solidFill>
                  <a:schemeClr val="accent1">
                    <a:lumMod val="50000"/>
                  </a:schemeClr>
                </a:solidFill>
              </a:rPr>
              <a:t>→ </a:t>
            </a:r>
            <a:r>
              <a:rPr lang="en-US" dirty="0"/>
              <a:t>PG </a:t>
            </a:r>
            <a:r>
              <a:rPr lang="en-US" b="1" dirty="0" err="1">
                <a:solidFill>
                  <a:srgbClr val="FF0000"/>
                </a:solidFill>
              </a:rPr>
              <a:t>i</a:t>
            </a:r>
            <a:r>
              <a:rPr lang="en-US" b="1" dirty="0">
                <a:solidFill>
                  <a:srgbClr val="FF0000"/>
                </a:solidFill>
              </a:rPr>
              <a:t> </a:t>
            </a:r>
            <a:r>
              <a:rPr lang="en-US" sz="1500" dirty="0">
                <a:solidFill>
                  <a:srgbClr val="FF0000"/>
                </a:solidFill>
              </a:rPr>
              <a:t>(if followed by </a:t>
            </a:r>
            <a:r>
              <a:rPr lang="en-US" sz="1500" b="1" dirty="0" err="1">
                <a:solidFill>
                  <a:srgbClr val="FF0000"/>
                </a:solidFill>
              </a:rPr>
              <a:t>i</a:t>
            </a:r>
            <a:r>
              <a:rPr lang="en-US" sz="1500" b="1" dirty="0">
                <a:solidFill>
                  <a:srgbClr val="FF0000"/>
                </a:solidFill>
              </a:rPr>
              <a:t> / j / "nasal + consonant“</a:t>
            </a:r>
            <a:r>
              <a:rPr lang="en-US" sz="1500" dirty="0">
                <a:solidFill>
                  <a:srgbClr val="FF0000"/>
                </a:solidFill>
              </a:rPr>
              <a:t>)</a:t>
            </a:r>
          </a:p>
          <a:p>
            <a:pPr marL="68580" indent="0" algn="r">
              <a:buNone/>
            </a:pPr>
            <a:r>
              <a:rPr lang="en-US" sz="1400" dirty="0">
                <a:solidFill>
                  <a:srgbClr val="FF0000"/>
                </a:solidFill>
              </a:rPr>
              <a:t>*otherwise the change didn’t take place</a:t>
            </a:r>
            <a:r>
              <a:rPr lang="en-US" dirty="0">
                <a:solidFill>
                  <a:srgbClr val="FF0000"/>
                </a:solidFill>
              </a:rPr>
              <a:t> </a:t>
            </a:r>
            <a:endParaRPr lang="ru-RU" dirty="0">
              <a:solidFill>
                <a:srgbClr val="FF0000"/>
              </a:solidFill>
            </a:endParaRPr>
          </a:p>
          <a:p>
            <a:pPr marL="68580" indent="0">
              <a:buNone/>
            </a:pPr>
            <a:r>
              <a:rPr lang="en-US" sz="1600" i="1" dirty="0"/>
              <a:t>Lat. </a:t>
            </a:r>
            <a:r>
              <a:rPr lang="en-US" sz="1600" dirty="0" err="1"/>
              <a:t>m</a:t>
            </a:r>
            <a:r>
              <a:rPr lang="en-US" sz="1600" b="1" dirty="0" err="1">
                <a:solidFill>
                  <a:srgbClr val="FF0000"/>
                </a:solidFill>
              </a:rPr>
              <a:t>e</a:t>
            </a:r>
            <a:r>
              <a:rPr lang="en-US" sz="1600" dirty="0" err="1"/>
              <a:t>dius</a:t>
            </a:r>
            <a:r>
              <a:rPr lang="en-US" sz="1600" dirty="0"/>
              <a:t> 'middle'.— </a:t>
            </a:r>
            <a:r>
              <a:rPr lang="en-US" sz="1600" i="1" dirty="0"/>
              <a:t>OE </a:t>
            </a:r>
            <a:r>
              <a:rPr lang="en-US" sz="1600" dirty="0" err="1"/>
              <a:t>m</a:t>
            </a:r>
            <a:r>
              <a:rPr lang="en-US" sz="1600" b="1" dirty="0" err="1">
                <a:solidFill>
                  <a:srgbClr val="FF0000"/>
                </a:solidFill>
              </a:rPr>
              <a:t>i</a:t>
            </a:r>
            <a:r>
              <a:rPr lang="en-US" sz="1600" dirty="0" err="1"/>
              <a:t>dde</a:t>
            </a:r>
            <a:endParaRPr lang="ru-RU" sz="1600" dirty="0"/>
          </a:p>
          <a:p>
            <a:pPr marL="68580" indent="0">
              <a:buNone/>
            </a:pPr>
            <a:r>
              <a:rPr lang="en-US" sz="1600" i="1" dirty="0"/>
              <a:t>Lat. </a:t>
            </a:r>
            <a:r>
              <a:rPr lang="en-US" sz="1600" dirty="0" err="1"/>
              <a:t>v</a:t>
            </a:r>
            <a:r>
              <a:rPr lang="en-US" sz="1600" b="1" dirty="0" err="1">
                <a:solidFill>
                  <a:srgbClr val="FF0000"/>
                </a:solidFill>
              </a:rPr>
              <a:t>e</a:t>
            </a:r>
            <a:r>
              <a:rPr lang="en-US" sz="1600" dirty="0" err="1"/>
              <a:t>ntus</a:t>
            </a:r>
            <a:r>
              <a:rPr lang="en-US" sz="1600" dirty="0"/>
              <a:t> 'wind' — </a:t>
            </a:r>
            <a:r>
              <a:rPr lang="en-US" sz="1600" i="1" dirty="0"/>
              <a:t>OE </a:t>
            </a:r>
            <a:r>
              <a:rPr lang="en-US" sz="1600" dirty="0"/>
              <a:t>w</a:t>
            </a:r>
            <a:r>
              <a:rPr lang="en-US" sz="1600" b="1" dirty="0">
                <a:solidFill>
                  <a:srgbClr val="FF0000"/>
                </a:solidFill>
              </a:rPr>
              <a:t>i</a:t>
            </a:r>
            <a:r>
              <a:rPr lang="en-US" sz="1600" dirty="0"/>
              <a:t>nd</a:t>
            </a:r>
            <a:endParaRPr lang="ru-RU" sz="1600" dirty="0"/>
          </a:p>
          <a:p>
            <a:pPr marL="68580" indent="0">
              <a:buNone/>
            </a:pPr>
            <a:r>
              <a:rPr lang="en-US" sz="1600" i="1" dirty="0"/>
              <a:t>Lat. </a:t>
            </a:r>
            <a:r>
              <a:rPr lang="en-US" sz="1600" b="1" dirty="0" err="1">
                <a:solidFill>
                  <a:srgbClr val="FF0000"/>
                </a:solidFill>
              </a:rPr>
              <a:t>e</a:t>
            </a:r>
            <a:r>
              <a:rPr lang="en-US" sz="1600" dirty="0" err="1"/>
              <a:t>dere</a:t>
            </a:r>
            <a:r>
              <a:rPr lang="en-US" sz="1600" dirty="0"/>
              <a:t> 'eat' — </a:t>
            </a:r>
            <a:r>
              <a:rPr lang="en-US" sz="1600" i="1" dirty="0"/>
              <a:t>OE </a:t>
            </a:r>
            <a:r>
              <a:rPr lang="en-US" sz="1600" b="1" dirty="0" err="1">
                <a:solidFill>
                  <a:srgbClr val="FF0000"/>
                </a:solidFill>
              </a:rPr>
              <a:t>e</a:t>
            </a:r>
            <a:r>
              <a:rPr lang="en-US" sz="1600" dirty="0" err="1"/>
              <a:t>tan</a:t>
            </a:r>
            <a:endParaRPr lang="ru-RU" sz="1600" dirty="0"/>
          </a:p>
          <a:p>
            <a:pPr marL="68580" indent="0">
              <a:buNone/>
            </a:pPr>
            <a:endParaRPr lang="en-US" dirty="0"/>
          </a:p>
          <a:p>
            <a:pPr marL="68580" indent="0">
              <a:buNone/>
            </a:pPr>
            <a:r>
              <a:rPr lang="en-US" u="sng" dirty="0"/>
              <a:t>pair </a:t>
            </a:r>
            <a:r>
              <a:rPr lang="en-US" b="1" u="sng" dirty="0"/>
              <a:t>u</a:t>
            </a:r>
            <a:r>
              <a:rPr lang="en-US" u="sng" dirty="0"/>
              <a:t> and </a:t>
            </a:r>
            <a:r>
              <a:rPr lang="en-US" b="1" u="sng" dirty="0"/>
              <a:t>o</a:t>
            </a:r>
            <a:endParaRPr lang="en-US" u="sng" dirty="0"/>
          </a:p>
          <a:p>
            <a:pPr marL="68580" indent="0">
              <a:buNone/>
            </a:pPr>
            <a:r>
              <a:rPr lang="en-US" dirty="0"/>
              <a:t>IE </a:t>
            </a:r>
            <a:r>
              <a:rPr lang="en-US" b="1" dirty="0">
                <a:solidFill>
                  <a:srgbClr val="FF0000"/>
                </a:solidFill>
              </a:rPr>
              <a:t>u</a:t>
            </a:r>
            <a:r>
              <a:rPr lang="en-US" dirty="0">
                <a:solidFill>
                  <a:srgbClr val="FF0000"/>
                </a:solidFill>
              </a:rPr>
              <a:t> (root) </a:t>
            </a:r>
            <a:r>
              <a:rPr lang="en-US" b="1" dirty="0">
                <a:solidFill>
                  <a:schemeClr val="accent1">
                    <a:lumMod val="50000"/>
                  </a:schemeClr>
                </a:solidFill>
              </a:rPr>
              <a:t>→ </a:t>
            </a:r>
            <a:r>
              <a:rPr lang="en-US" dirty="0"/>
              <a:t>PG </a:t>
            </a:r>
            <a:r>
              <a:rPr lang="en-US" b="1" dirty="0">
                <a:solidFill>
                  <a:srgbClr val="FF0000"/>
                </a:solidFill>
              </a:rPr>
              <a:t>u </a:t>
            </a:r>
            <a:r>
              <a:rPr lang="en-US" sz="1600" dirty="0">
                <a:solidFill>
                  <a:srgbClr val="FF0000"/>
                </a:solidFill>
              </a:rPr>
              <a:t>(if followed by </a:t>
            </a:r>
            <a:r>
              <a:rPr lang="en-US" sz="1600" b="1" dirty="0">
                <a:solidFill>
                  <a:srgbClr val="FF0000"/>
                </a:solidFill>
              </a:rPr>
              <a:t>u /cluster "nasal + consonant“</a:t>
            </a:r>
            <a:r>
              <a:rPr lang="en-US" sz="1600" dirty="0">
                <a:solidFill>
                  <a:srgbClr val="FF0000"/>
                </a:solidFill>
              </a:rPr>
              <a:t>) </a:t>
            </a:r>
          </a:p>
          <a:p>
            <a:pPr marL="68580" indent="0" algn="r">
              <a:buNone/>
            </a:pPr>
            <a:r>
              <a:rPr lang="en-US" sz="1400" dirty="0">
                <a:solidFill>
                  <a:srgbClr val="FF0000"/>
                </a:solidFill>
              </a:rPr>
              <a:t>*otherwise changed into </a:t>
            </a:r>
            <a:r>
              <a:rPr lang="en-US" sz="1400" b="1" dirty="0">
                <a:solidFill>
                  <a:srgbClr val="FF0000"/>
                </a:solidFill>
              </a:rPr>
              <a:t>o</a:t>
            </a:r>
            <a:r>
              <a:rPr lang="en-US" sz="1400" dirty="0"/>
              <a:t>. </a:t>
            </a:r>
            <a:endParaRPr lang="ru-RU" sz="1400" dirty="0"/>
          </a:p>
          <a:p>
            <a:pPr marL="68580" indent="0">
              <a:buNone/>
            </a:pPr>
            <a:r>
              <a:rPr lang="fr-FR" i="1" dirty="0"/>
              <a:t>Sanskr. </a:t>
            </a:r>
            <a:r>
              <a:rPr lang="fr-FR" dirty="0" err="1"/>
              <a:t>s</a:t>
            </a:r>
            <a:r>
              <a:rPr lang="fr-FR" b="1" dirty="0" err="1">
                <a:solidFill>
                  <a:srgbClr val="FF0000"/>
                </a:solidFill>
              </a:rPr>
              <a:t>u</a:t>
            </a:r>
            <a:r>
              <a:rPr lang="fr-FR" dirty="0" err="1"/>
              <a:t>nus</a:t>
            </a:r>
            <a:r>
              <a:rPr lang="fr-FR" dirty="0"/>
              <a:t>  — </a:t>
            </a:r>
            <a:r>
              <a:rPr lang="fr-FR" i="1" dirty="0"/>
              <a:t>OE </a:t>
            </a:r>
            <a:r>
              <a:rPr lang="fr-FR" dirty="0" err="1"/>
              <a:t>s</a:t>
            </a:r>
            <a:r>
              <a:rPr lang="fr-FR" b="1" dirty="0" err="1">
                <a:solidFill>
                  <a:srgbClr val="FF0000"/>
                </a:solidFill>
              </a:rPr>
              <a:t>u</a:t>
            </a:r>
            <a:r>
              <a:rPr lang="fr-FR" dirty="0" err="1"/>
              <a:t>nu</a:t>
            </a:r>
            <a:r>
              <a:rPr lang="uk-UA" dirty="0"/>
              <a:t>– </a:t>
            </a:r>
            <a:r>
              <a:rPr lang="fr-FR" dirty="0"/>
              <a:t>son</a:t>
            </a:r>
            <a:endParaRPr lang="ru-RU" dirty="0"/>
          </a:p>
          <a:p>
            <a:endParaRPr lang="ru-RU" dirty="0"/>
          </a:p>
        </p:txBody>
      </p:sp>
    </p:spTree>
    <p:extLst>
      <p:ext uri="{BB962C8B-B14F-4D97-AF65-F5344CB8AC3E}">
        <p14:creationId xmlns:p14="http://schemas.microsoft.com/office/powerpoint/2010/main" val="257107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92696"/>
            <a:ext cx="7920880" cy="613872"/>
          </a:xfrm>
        </p:spPr>
        <p:txBody>
          <a:bodyPr>
            <a:normAutofit/>
          </a:bodyPr>
          <a:lstStyle/>
          <a:p>
            <a:pPr algn="ctr"/>
            <a:r>
              <a:rPr lang="en-US" sz="3200" b="1" dirty="0">
                <a:solidFill>
                  <a:srgbClr val="FF0000"/>
                </a:solidFill>
              </a:rPr>
              <a:t>4. GERMANIC CONSONANT CHANGES</a:t>
            </a:r>
            <a:endParaRPr lang="ru-RU" sz="3200" dirty="0">
              <a:solidFill>
                <a:srgbClr val="FF0000"/>
              </a:solidFill>
            </a:endParaRPr>
          </a:p>
        </p:txBody>
      </p:sp>
      <p:sp>
        <p:nvSpPr>
          <p:cNvPr id="3" name="Объект 2"/>
          <p:cNvSpPr>
            <a:spLocks noGrp="1"/>
          </p:cNvSpPr>
          <p:nvPr>
            <p:ph idx="1"/>
          </p:nvPr>
        </p:nvSpPr>
        <p:spPr>
          <a:xfrm>
            <a:off x="755576" y="1484784"/>
            <a:ext cx="7920880" cy="4968552"/>
          </a:xfrm>
        </p:spPr>
        <p:txBody>
          <a:bodyPr>
            <a:normAutofit fontScale="85000" lnSpcReduction="20000"/>
          </a:bodyPr>
          <a:lstStyle/>
          <a:p>
            <a:pPr marL="68580" indent="0" algn="ctr">
              <a:buNone/>
            </a:pPr>
            <a:r>
              <a:rPr lang="en-US" sz="2800" b="1" dirty="0"/>
              <a:t>Types of consonants</a:t>
            </a:r>
          </a:p>
          <a:p>
            <a:pPr marL="68580" indent="0" algn="ctr">
              <a:buNone/>
            </a:pPr>
            <a:endParaRPr lang="en-US" sz="2800" dirty="0"/>
          </a:p>
          <a:p>
            <a:pPr marL="68580" indent="0" algn="ctr">
              <a:buNone/>
            </a:pPr>
            <a:endParaRPr lang="en-US" sz="2800" dirty="0"/>
          </a:p>
          <a:p>
            <a:pPr marL="68580" indent="0" algn="ctr">
              <a:buNone/>
            </a:pPr>
            <a:endParaRPr lang="en-US" sz="2800" dirty="0"/>
          </a:p>
          <a:p>
            <a:pPr marL="68580" indent="0" algn="ctr">
              <a:buNone/>
            </a:pPr>
            <a:endParaRPr lang="en-US" sz="2800" dirty="0"/>
          </a:p>
          <a:p>
            <a:pPr marL="68580" indent="0" algn="ctr">
              <a:buNone/>
            </a:pPr>
            <a:endParaRPr lang="en-US" sz="2800" dirty="0"/>
          </a:p>
          <a:p>
            <a:pPr marL="68580" indent="0" algn="ctr">
              <a:buNone/>
            </a:pPr>
            <a:endParaRPr lang="en-US" sz="2800" dirty="0"/>
          </a:p>
          <a:p>
            <a:pPr marL="68580" indent="0" algn="ctr">
              <a:buNone/>
            </a:pPr>
            <a:endParaRPr lang="en-US" sz="2800" dirty="0"/>
          </a:p>
          <a:p>
            <a:pPr marL="68580" indent="0" algn="ctr">
              <a:buNone/>
            </a:pPr>
            <a:endParaRPr lang="en-US" sz="2800" dirty="0"/>
          </a:p>
          <a:p>
            <a:pPr marL="68580" indent="0" algn="ctr">
              <a:buNone/>
            </a:pPr>
            <a:endParaRPr lang="en-US" sz="2800" dirty="0"/>
          </a:p>
          <a:p>
            <a:pPr marL="68580" indent="0" algn="ctr">
              <a:buNone/>
            </a:pPr>
            <a:endParaRPr lang="en-US" sz="2800" dirty="0"/>
          </a:p>
          <a:p>
            <a:pPr marL="68580" indent="0" algn="ctr">
              <a:buNone/>
            </a:pPr>
            <a:r>
              <a:rPr lang="en-US" sz="2800" dirty="0"/>
              <a:t> </a:t>
            </a:r>
          </a:p>
          <a:p>
            <a:pPr marL="68580" indent="0" algn="r">
              <a:buNone/>
            </a:pPr>
            <a:r>
              <a:rPr lang="en-US" sz="1600" dirty="0">
                <a:solidFill>
                  <a:srgbClr val="FF0000"/>
                </a:solidFill>
              </a:rPr>
              <a:t>*aspirated consonants inherited from PIE, lost in PG</a:t>
            </a:r>
          </a:p>
        </p:txBody>
      </p:sp>
      <p:graphicFrame>
        <p:nvGraphicFramePr>
          <p:cNvPr id="5" name="Схема 4"/>
          <p:cNvGraphicFramePr/>
          <p:nvPr>
            <p:extLst>
              <p:ext uri="{D42A27DB-BD31-4B8C-83A1-F6EECF244321}">
                <p14:modId xmlns:p14="http://schemas.microsoft.com/office/powerpoint/2010/main" val="2968159332"/>
              </p:ext>
            </p:extLst>
          </p:nvPr>
        </p:nvGraphicFramePr>
        <p:xfrm>
          <a:off x="1475656" y="2060848"/>
          <a:ext cx="6096000"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04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908720"/>
            <a:ext cx="7848872" cy="5256584"/>
          </a:xfrm>
        </p:spPr>
        <p:txBody>
          <a:bodyPr>
            <a:normAutofit/>
          </a:bodyPr>
          <a:lstStyle/>
          <a:p>
            <a:pPr marL="68580" indent="0" algn="ctr">
              <a:buNone/>
            </a:pPr>
            <a:r>
              <a:rPr lang="en-US" b="1" dirty="0">
                <a:solidFill>
                  <a:srgbClr val="FF0000"/>
                </a:solidFill>
                <a:effectLst>
                  <a:outerShdw blurRad="38100" dist="38100" dir="2700000" algn="tl">
                    <a:srgbClr val="000000">
                      <a:alpha val="43137"/>
                    </a:srgbClr>
                  </a:outerShdw>
                </a:effectLst>
              </a:rPr>
              <a:t>FIRST CONSONANT</a:t>
            </a:r>
            <a:r>
              <a:rPr lang="ru-RU" b="1" dirty="0">
                <a:solidFill>
                  <a:srgbClr val="FF0000"/>
                </a:solidFill>
                <a:effectLst>
                  <a:outerShdw blurRad="38100" dist="38100" dir="2700000" algn="tl">
                    <a:srgbClr val="000000">
                      <a:alpha val="43137"/>
                    </a:srgbClr>
                  </a:outerShdw>
                </a:effectLst>
              </a:rPr>
              <a:t> </a:t>
            </a:r>
            <a:r>
              <a:rPr lang="en-US" b="1" dirty="0">
                <a:solidFill>
                  <a:srgbClr val="FF0000"/>
                </a:solidFill>
                <a:effectLst>
                  <a:outerShdw blurRad="38100" dist="38100" dir="2700000" algn="tl">
                    <a:srgbClr val="000000">
                      <a:alpha val="43137"/>
                    </a:srgbClr>
                  </a:outerShdw>
                </a:effectLst>
              </a:rPr>
              <a:t>SHIFT</a:t>
            </a:r>
            <a:endParaRPr lang="en-US" dirty="0">
              <a:solidFill>
                <a:srgbClr val="FF0000"/>
              </a:solidFill>
              <a:effectLst>
                <a:outerShdw blurRad="38100" dist="38100" dir="2700000" algn="tl">
                  <a:srgbClr val="000000">
                    <a:alpha val="43137"/>
                  </a:srgbClr>
                </a:outerShdw>
              </a:effectLst>
            </a:endParaRPr>
          </a:p>
          <a:p>
            <a:pPr marL="68580" indent="0" algn="ctr">
              <a:buNone/>
            </a:pPr>
            <a:r>
              <a:rPr lang="en-US" b="1" dirty="0"/>
              <a:t>or </a:t>
            </a:r>
            <a:r>
              <a:rPr lang="en-US" b="1" dirty="0">
                <a:solidFill>
                  <a:srgbClr val="FF0000"/>
                </a:solidFill>
                <a:effectLst>
                  <a:outerShdw blurRad="38100" dist="38100" dir="2700000" algn="tl">
                    <a:srgbClr val="000000">
                      <a:alpha val="43137"/>
                    </a:srgbClr>
                  </a:outerShdw>
                </a:effectLst>
              </a:rPr>
              <a:t>GRIMM’S LAW</a:t>
            </a:r>
          </a:p>
          <a:p>
            <a:pPr marL="68580" indent="0" algn="ctr">
              <a:buNone/>
            </a:pPr>
            <a:r>
              <a:rPr lang="en-US" dirty="0"/>
              <a:t>explains regular consonants correspondences of Germanic and other Indo-European languages</a:t>
            </a:r>
            <a:endParaRPr lang="ru-RU" dirty="0"/>
          </a:p>
          <a:p>
            <a:pPr marL="68580" indent="0" algn="ctr">
              <a:buNone/>
            </a:pPr>
            <a:endParaRPr lang="en-US" dirty="0">
              <a:solidFill>
                <a:srgbClr val="FF0000"/>
              </a:solidFill>
              <a:effectLst>
                <a:outerShdw blurRad="38100" dist="38100" dir="2700000" algn="tl">
                  <a:srgbClr val="000000">
                    <a:alpha val="43137"/>
                  </a:srgbClr>
                </a:outerShdw>
              </a:effectLst>
            </a:endParaRPr>
          </a:p>
          <a:p>
            <a:pPr marL="68580" indent="0" algn="ctr">
              <a:buNone/>
            </a:pPr>
            <a:endParaRPr lang="en-US" dirty="0">
              <a:solidFill>
                <a:srgbClr val="FF0000"/>
              </a:solidFill>
              <a:effectLst>
                <a:outerShdw blurRad="38100" dist="38100" dir="2700000" algn="tl">
                  <a:srgbClr val="000000">
                    <a:alpha val="43137"/>
                  </a:srgbClr>
                </a:outerShdw>
              </a:effectLst>
            </a:endParaRPr>
          </a:p>
          <a:p>
            <a:pPr marL="68580" indent="0" algn="ctr">
              <a:buNone/>
            </a:pPr>
            <a:endParaRPr lang="en-US" dirty="0">
              <a:solidFill>
                <a:srgbClr val="FF0000"/>
              </a:solidFill>
              <a:effectLst>
                <a:outerShdw blurRad="38100" dist="38100" dir="2700000" algn="tl">
                  <a:srgbClr val="000000">
                    <a:alpha val="43137"/>
                  </a:srgbClr>
                </a:outerShdw>
              </a:effectLst>
            </a:endParaRPr>
          </a:p>
          <a:p>
            <a:pPr marL="68580" indent="0" algn="ctr">
              <a:buNone/>
            </a:pPr>
            <a:endParaRPr lang="en-US" dirty="0">
              <a:solidFill>
                <a:srgbClr val="FF0000"/>
              </a:solidFill>
              <a:effectLst>
                <a:outerShdw blurRad="38100" dist="38100" dir="2700000" algn="tl">
                  <a:srgbClr val="000000">
                    <a:alpha val="43137"/>
                  </a:srgbClr>
                </a:outerShdw>
              </a:effectLst>
            </a:endParaRPr>
          </a:p>
          <a:p>
            <a:pPr marL="68580" indent="0" algn="ctr">
              <a:buNone/>
            </a:pPr>
            <a:endParaRPr lang="en-US" dirty="0">
              <a:solidFill>
                <a:srgbClr val="FF0000"/>
              </a:solidFill>
              <a:effectLst>
                <a:outerShdw blurRad="38100" dist="38100" dir="2700000" algn="tl">
                  <a:srgbClr val="000000">
                    <a:alpha val="43137"/>
                  </a:srgbClr>
                </a:outerShdw>
              </a:effectLst>
            </a:endParaRPr>
          </a:p>
          <a:p>
            <a:pPr marL="68580" indent="0">
              <a:buNone/>
            </a:pPr>
            <a:r>
              <a:rPr lang="en-US" b="1" dirty="0">
                <a:solidFill>
                  <a:srgbClr val="002060"/>
                </a:solidFill>
              </a:rPr>
              <a:t>noticed by </a:t>
            </a:r>
            <a:r>
              <a:rPr lang="en-US" b="1" dirty="0" err="1">
                <a:solidFill>
                  <a:srgbClr val="002060"/>
                </a:solidFill>
              </a:rPr>
              <a:t>Rasmus</a:t>
            </a:r>
            <a:r>
              <a:rPr lang="en-US" b="1" dirty="0">
                <a:solidFill>
                  <a:srgbClr val="002060"/>
                </a:solidFill>
              </a:rPr>
              <a:t> Rask</a:t>
            </a:r>
          </a:p>
          <a:p>
            <a:pPr marL="68580" indent="0">
              <a:buNone/>
            </a:pPr>
            <a:endParaRPr lang="en-US" b="1" dirty="0">
              <a:solidFill>
                <a:srgbClr val="002060"/>
              </a:solidFill>
            </a:endParaRPr>
          </a:p>
          <a:p>
            <a:pPr marL="68580" indent="0">
              <a:buNone/>
            </a:pPr>
            <a:r>
              <a:rPr lang="en-US" b="1" dirty="0">
                <a:solidFill>
                  <a:srgbClr val="002060"/>
                </a:solidFill>
              </a:rPr>
              <a:t>systematized by Jacob Grimm </a:t>
            </a:r>
          </a:p>
          <a:p>
            <a:pPr marL="68580" indent="0">
              <a:buNone/>
            </a:pPr>
            <a:endParaRPr lang="en-US" dirty="0"/>
          </a:p>
          <a:p>
            <a:pPr marL="68580" indent="0">
              <a:buNone/>
            </a:pPr>
            <a:endParaRPr lang="en-US" dirty="0"/>
          </a:p>
          <a:p>
            <a:pPr marL="68580" indent="0">
              <a:buNone/>
            </a:pPr>
            <a:endParaRPr lang="en-US" dirty="0"/>
          </a:p>
          <a:p>
            <a:pPr marL="68580" indent="0">
              <a:buNone/>
            </a:pPr>
            <a:endParaRPr lang="en-US" dirty="0"/>
          </a:p>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64904"/>
            <a:ext cx="1836415" cy="255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611" y="4058683"/>
            <a:ext cx="2002845" cy="246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62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3744416" cy="29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764704"/>
            <a:ext cx="417195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293096"/>
            <a:ext cx="74390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88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98834" y="692696"/>
            <a:ext cx="8349630" cy="5760640"/>
          </a:xfrm>
        </p:spPr>
        <p:txBody>
          <a:bodyPr>
            <a:normAutofit/>
          </a:bodyPr>
          <a:lstStyle/>
          <a:p>
            <a:pPr marL="68580" indent="0">
              <a:buNone/>
            </a:pPr>
            <a:r>
              <a:rPr lang="en-US" dirty="0">
                <a:solidFill>
                  <a:schemeClr val="tx1"/>
                </a:solidFill>
              </a:rPr>
              <a:t>	</a:t>
            </a:r>
            <a:r>
              <a:rPr lang="en-US" sz="2000" dirty="0">
                <a:solidFill>
                  <a:schemeClr val="tx1"/>
                </a:solidFill>
              </a:rPr>
              <a:t>1. </a:t>
            </a:r>
            <a:r>
              <a:rPr lang="en-US" sz="2000" dirty="0">
                <a:solidFill>
                  <a:schemeClr val="tx1"/>
                </a:solidFill>
                <a:latin typeface="Times New Roman" pitchFamily="18" charset="0"/>
                <a:cs typeface="Times New Roman" pitchFamily="18" charset="0"/>
              </a:rPr>
              <a:t>PIE voiceless stops (</a:t>
            </a:r>
            <a:r>
              <a:rPr lang="en-US" sz="2000" dirty="0">
                <a:solidFill>
                  <a:srgbClr val="FF0000"/>
                </a:solidFill>
                <a:latin typeface="Times New Roman" pitchFamily="18" charset="0"/>
                <a:cs typeface="Times New Roman" pitchFamily="18" charset="0"/>
              </a:rPr>
              <a:t>p, t, k</a:t>
            </a:r>
            <a:r>
              <a:rPr lang="en-US" sz="2000" dirty="0">
                <a:solidFill>
                  <a:schemeClr val="tx1"/>
                </a:solidFill>
                <a:latin typeface="Times New Roman" pitchFamily="18" charset="0"/>
                <a:cs typeface="Times New Roman" pitchFamily="18" charset="0"/>
              </a:rPr>
              <a:t>) → PG voiceless fricatives (</a:t>
            </a:r>
            <a:r>
              <a:rPr lang="en-US" sz="2000" dirty="0">
                <a:solidFill>
                  <a:srgbClr val="FF0000"/>
                </a:solidFill>
                <a:latin typeface="Times New Roman" pitchFamily="18" charset="0"/>
                <a:cs typeface="Times New Roman" pitchFamily="18" charset="0"/>
              </a:rPr>
              <a:t>f, þ, h</a:t>
            </a:r>
            <a:r>
              <a:rPr lang="en-US" sz="2000" dirty="0">
                <a:solidFill>
                  <a:schemeClr val="tx1"/>
                </a:solidFill>
                <a:latin typeface="Times New Roman" pitchFamily="18" charset="0"/>
                <a:cs typeface="Times New Roman" pitchFamily="18" charset="0"/>
              </a:rPr>
              <a:t>). </a:t>
            </a:r>
          </a:p>
          <a:p>
            <a:pPr marL="68580" indent="0">
              <a:buNone/>
            </a:pPr>
            <a:r>
              <a:rPr lang="en-US" dirty="0">
                <a:solidFill>
                  <a:schemeClr val="tx1"/>
                </a:solidFill>
              </a:rPr>
              <a:t>pa</a:t>
            </a:r>
            <a:r>
              <a:rPr lang="en-US" b="1" dirty="0">
                <a:solidFill>
                  <a:srgbClr val="FF0000"/>
                </a:solidFill>
              </a:rPr>
              <a:t>t</a:t>
            </a:r>
            <a:r>
              <a:rPr lang="en-US" dirty="0">
                <a:solidFill>
                  <a:schemeClr val="tx1"/>
                </a:solidFill>
              </a:rPr>
              <a:t>er (L) – fa</a:t>
            </a:r>
            <a:r>
              <a:rPr lang="en-US" b="1" dirty="0">
                <a:solidFill>
                  <a:srgbClr val="FF0000"/>
                </a:solidFill>
              </a:rPr>
              <a:t>th</a:t>
            </a:r>
            <a:r>
              <a:rPr lang="en-US" dirty="0">
                <a:solidFill>
                  <a:schemeClr val="tx1"/>
                </a:solidFill>
              </a:rPr>
              <a:t>er, </a:t>
            </a:r>
          </a:p>
          <a:p>
            <a:pPr marL="68580" indent="0">
              <a:buNone/>
            </a:pPr>
            <a:r>
              <a:rPr lang="en-US" b="1" dirty="0" err="1">
                <a:solidFill>
                  <a:srgbClr val="FF0000"/>
                </a:solidFill>
              </a:rPr>
              <a:t>t</a:t>
            </a:r>
            <a:r>
              <a:rPr lang="en-US" dirty="0" err="1">
                <a:solidFill>
                  <a:schemeClr val="tx1"/>
                </a:solidFill>
              </a:rPr>
              <a:t>rēs</a:t>
            </a:r>
            <a:r>
              <a:rPr lang="en-US" dirty="0">
                <a:solidFill>
                  <a:schemeClr val="tx1"/>
                </a:solidFill>
              </a:rPr>
              <a:t> (L) – </a:t>
            </a:r>
            <a:r>
              <a:rPr lang="uk-UA" b="1" dirty="0">
                <a:solidFill>
                  <a:srgbClr val="FF0000"/>
                </a:solidFill>
              </a:rPr>
              <a:t>þ</a:t>
            </a:r>
            <a:r>
              <a:rPr lang="en-US" dirty="0">
                <a:solidFill>
                  <a:schemeClr val="tx1"/>
                </a:solidFill>
              </a:rPr>
              <a:t>res (Goth), </a:t>
            </a:r>
          </a:p>
          <a:p>
            <a:pPr marL="68580" indent="0">
              <a:buNone/>
            </a:pPr>
            <a:r>
              <a:rPr lang="en-US" dirty="0" err="1">
                <a:solidFill>
                  <a:schemeClr val="tx1"/>
                </a:solidFill>
              </a:rPr>
              <a:t>o</a:t>
            </a:r>
            <a:r>
              <a:rPr lang="en-US" b="1" dirty="0" err="1">
                <a:solidFill>
                  <a:srgbClr val="FF0000"/>
                </a:solidFill>
              </a:rPr>
              <a:t>c</a:t>
            </a:r>
            <a:r>
              <a:rPr lang="en-US" dirty="0" err="1">
                <a:solidFill>
                  <a:schemeClr val="tx1"/>
                </a:solidFill>
              </a:rPr>
              <a:t>tō</a:t>
            </a:r>
            <a:r>
              <a:rPr lang="en-US" dirty="0">
                <a:solidFill>
                  <a:schemeClr val="tx1"/>
                </a:solidFill>
              </a:rPr>
              <a:t> (Gr) – ei</a:t>
            </a:r>
            <a:r>
              <a:rPr lang="en-US" b="1" dirty="0">
                <a:solidFill>
                  <a:srgbClr val="FF0000"/>
                </a:solidFill>
              </a:rPr>
              <a:t>gh</a:t>
            </a:r>
            <a:r>
              <a:rPr lang="en-US" dirty="0">
                <a:solidFill>
                  <a:schemeClr val="tx1"/>
                </a:solidFill>
              </a:rPr>
              <a:t>t</a:t>
            </a:r>
          </a:p>
          <a:p>
            <a:pPr marL="68580" indent="0">
              <a:buNone/>
            </a:pPr>
            <a:endParaRPr lang="ru-RU" dirty="0">
              <a:solidFill>
                <a:schemeClr val="tx1"/>
              </a:solidFill>
            </a:endParaRPr>
          </a:p>
          <a:p>
            <a:pPr marL="68580" indent="0">
              <a:buNone/>
            </a:pPr>
            <a:r>
              <a:rPr lang="en-US" dirty="0"/>
              <a:t>	</a:t>
            </a:r>
            <a:r>
              <a:rPr lang="en-US" sz="2000" dirty="0"/>
              <a:t>2. </a:t>
            </a:r>
            <a:r>
              <a:rPr lang="en-US" sz="2000" dirty="0">
                <a:solidFill>
                  <a:schemeClr val="tx1"/>
                </a:solidFill>
                <a:latin typeface="Times New Roman" pitchFamily="18" charset="0"/>
                <a:cs typeface="Times New Roman" pitchFamily="18" charset="0"/>
              </a:rPr>
              <a:t>PIE voiced stops (</a:t>
            </a:r>
            <a:r>
              <a:rPr lang="en-US" sz="2000" dirty="0">
                <a:solidFill>
                  <a:srgbClr val="FF0000"/>
                </a:solidFill>
                <a:latin typeface="Times New Roman" pitchFamily="18" charset="0"/>
                <a:cs typeface="Times New Roman" pitchFamily="18" charset="0"/>
              </a:rPr>
              <a:t>b, d, g</a:t>
            </a:r>
            <a:r>
              <a:rPr lang="en-US" sz="2000" dirty="0">
                <a:solidFill>
                  <a:schemeClr val="tx1"/>
                </a:solidFill>
                <a:latin typeface="Times New Roman" pitchFamily="18" charset="0"/>
                <a:cs typeface="Times New Roman" pitchFamily="18" charset="0"/>
              </a:rPr>
              <a:t>) → PG voiceless stops (</a:t>
            </a:r>
            <a:r>
              <a:rPr lang="en-US" sz="2000" dirty="0">
                <a:solidFill>
                  <a:srgbClr val="FF0000"/>
                </a:solidFill>
                <a:latin typeface="Times New Roman" pitchFamily="18" charset="0"/>
                <a:cs typeface="Times New Roman" pitchFamily="18" charset="0"/>
              </a:rPr>
              <a:t>p, t, k</a:t>
            </a:r>
            <a:r>
              <a:rPr lang="en-US" sz="2000" dirty="0">
                <a:solidFill>
                  <a:schemeClr val="tx1"/>
                </a:solidFill>
                <a:latin typeface="Times New Roman" pitchFamily="18" charset="0"/>
                <a:cs typeface="Times New Roman" pitchFamily="18" charset="0"/>
              </a:rPr>
              <a:t>)</a:t>
            </a:r>
          </a:p>
          <a:p>
            <a:pPr marL="68580" indent="0">
              <a:buNone/>
            </a:pPr>
            <a:r>
              <a:rPr lang="en-US" b="1" dirty="0" err="1">
                <a:solidFill>
                  <a:srgbClr val="FF0000"/>
                </a:solidFill>
              </a:rPr>
              <a:t>b</a:t>
            </a:r>
            <a:r>
              <a:rPr lang="en-US" dirty="0" err="1">
                <a:solidFill>
                  <a:schemeClr val="tx1"/>
                </a:solidFill>
              </a:rPr>
              <a:t>ala</a:t>
            </a:r>
            <a:r>
              <a:rPr lang="en-US" dirty="0">
                <a:solidFill>
                  <a:schemeClr val="tx1"/>
                </a:solidFill>
              </a:rPr>
              <a:t> (</a:t>
            </a:r>
            <a:r>
              <a:rPr lang="en-US" dirty="0" err="1">
                <a:solidFill>
                  <a:schemeClr val="tx1"/>
                </a:solidFill>
              </a:rPr>
              <a:t>Lith</a:t>
            </a:r>
            <a:r>
              <a:rPr lang="en-US" dirty="0">
                <a:solidFill>
                  <a:schemeClr val="tx1"/>
                </a:solidFill>
              </a:rPr>
              <a:t>) – </a:t>
            </a:r>
            <a:r>
              <a:rPr lang="en-US" b="1" dirty="0">
                <a:solidFill>
                  <a:srgbClr val="FF0000"/>
                </a:solidFill>
              </a:rPr>
              <a:t>p</a:t>
            </a:r>
            <a:r>
              <a:rPr lang="en-US" dirty="0">
                <a:solidFill>
                  <a:schemeClr val="tx1"/>
                </a:solidFill>
              </a:rPr>
              <a:t>ool, </a:t>
            </a:r>
          </a:p>
          <a:p>
            <a:pPr marL="68580" indent="0">
              <a:buNone/>
            </a:pPr>
            <a:r>
              <a:rPr lang="en-US" b="1" dirty="0">
                <a:solidFill>
                  <a:srgbClr val="FF0000"/>
                </a:solidFill>
              </a:rPr>
              <a:t>d</a:t>
            </a:r>
            <a:r>
              <a:rPr lang="en-US" dirty="0">
                <a:solidFill>
                  <a:schemeClr val="tx1"/>
                </a:solidFill>
              </a:rPr>
              <a:t>uo (L) – </a:t>
            </a:r>
            <a:r>
              <a:rPr lang="en-US" b="1" dirty="0">
                <a:solidFill>
                  <a:srgbClr val="FF0000"/>
                </a:solidFill>
              </a:rPr>
              <a:t>t</a:t>
            </a:r>
            <a:r>
              <a:rPr lang="en-US" dirty="0">
                <a:solidFill>
                  <a:schemeClr val="tx1"/>
                </a:solidFill>
              </a:rPr>
              <a:t>wo, </a:t>
            </a:r>
          </a:p>
          <a:p>
            <a:pPr marL="68580" indent="0">
              <a:buNone/>
            </a:pPr>
            <a:r>
              <a:rPr lang="en-US" b="1" dirty="0" err="1">
                <a:solidFill>
                  <a:srgbClr val="FF0000"/>
                </a:solidFill>
              </a:rPr>
              <a:t>g</a:t>
            </a:r>
            <a:r>
              <a:rPr lang="en-US" dirty="0" err="1">
                <a:solidFill>
                  <a:schemeClr val="tx1"/>
                </a:solidFill>
              </a:rPr>
              <a:t>rānum</a:t>
            </a:r>
            <a:r>
              <a:rPr lang="en-US" dirty="0">
                <a:solidFill>
                  <a:schemeClr val="tx1"/>
                </a:solidFill>
              </a:rPr>
              <a:t> (L) – </a:t>
            </a:r>
            <a:r>
              <a:rPr lang="en-US" b="1" dirty="0" err="1">
                <a:solidFill>
                  <a:srgbClr val="FF0000"/>
                </a:solidFill>
              </a:rPr>
              <a:t>K</a:t>
            </a:r>
            <a:r>
              <a:rPr lang="en-US" dirty="0" err="1">
                <a:solidFill>
                  <a:schemeClr val="tx1"/>
                </a:solidFill>
              </a:rPr>
              <a:t>aurn</a:t>
            </a:r>
            <a:r>
              <a:rPr lang="en-US" dirty="0">
                <a:solidFill>
                  <a:schemeClr val="tx1"/>
                </a:solidFill>
              </a:rPr>
              <a:t> (Goth) = corn</a:t>
            </a:r>
          </a:p>
          <a:p>
            <a:pPr marL="68580" indent="0">
              <a:buNone/>
            </a:pPr>
            <a:endParaRPr lang="ru-RU" dirty="0">
              <a:solidFill>
                <a:schemeClr val="tx1"/>
              </a:solidFill>
            </a:endParaRPr>
          </a:p>
          <a:p>
            <a:pPr marL="68580" indent="0">
              <a:buNone/>
            </a:pPr>
            <a:r>
              <a:rPr lang="en-US" dirty="0"/>
              <a:t>	</a:t>
            </a:r>
            <a:r>
              <a:rPr lang="en-US" sz="2000" dirty="0">
                <a:solidFill>
                  <a:schemeClr val="tx1"/>
                </a:solidFill>
              </a:rPr>
              <a:t>3. </a:t>
            </a:r>
            <a:r>
              <a:rPr lang="en-US" sz="2000" dirty="0">
                <a:solidFill>
                  <a:schemeClr val="tx1"/>
                </a:solidFill>
                <a:latin typeface="Times New Roman" pitchFamily="18" charset="0"/>
                <a:cs typeface="Times New Roman" pitchFamily="18" charset="0"/>
              </a:rPr>
              <a:t>PIE voiced aspirated stops </a:t>
            </a:r>
            <a:r>
              <a:rPr lang="en-US" sz="2000" dirty="0">
                <a:latin typeface="Times New Roman" pitchFamily="18" charset="0"/>
                <a:cs typeface="Times New Roman" pitchFamily="18" charset="0"/>
              </a:rPr>
              <a:t>(</a:t>
            </a:r>
            <a:r>
              <a:rPr lang="en-US" sz="2000" dirty="0" err="1">
                <a:solidFill>
                  <a:srgbClr val="FF0000"/>
                </a:solidFill>
                <a:latin typeface="Times New Roman" pitchFamily="18" charset="0"/>
                <a:cs typeface="Times New Roman" pitchFamily="18" charset="0"/>
              </a:rPr>
              <a:t>bh</a:t>
            </a:r>
            <a:r>
              <a:rPr lang="en-US" sz="2000" dirty="0">
                <a:solidFill>
                  <a:srgbClr val="FF0000"/>
                </a:solidFill>
                <a:latin typeface="Times New Roman" pitchFamily="18" charset="0"/>
                <a:cs typeface="Times New Roman" pitchFamily="18" charset="0"/>
              </a:rPr>
              <a:t>, dh, </a:t>
            </a:r>
            <a:r>
              <a:rPr lang="en-US" sz="2000" dirty="0" err="1">
                <a:solidFill>
                  <a:srgbClr val="FF0000"/>
                </a:solidFill>
                <a:latin typeface="Times New Roman" pitchFamily="18" charset="0"/>
                <a:cs typeface="Times New Roman" pitchFamily="18" charset="0"/>
              </a:rPr>
              <a:t>gh</a:t>
            </a:r>
            <a:r>
              <a:rPr lang="en-US" sz="2000" dirty="0">
                <a:latin typeface="Times New Roman" pitchFamily="18" charset="0"/>
                <a:cs typeface="Times New Roman" pitchFamily="18" charset="0"/>
              </a:rPr>
              <a:t>) </a:t>
            </a:r>
            <a:r>
              <a:rPr lang="en-US" sz="2000" dirty="0">
                <a:solidFill>
                  <a:schemeClr val="tx1"/>
                </a:solidFill>
                <a:latin typeface="Times New Roman" pitchFamily="18" charset="0"/>
                <a:cs typeface="Times New Roman" pitchFamily="18" charset="0"/>
              </a:rPr>
              <a:t>→ PG voiced stops </a:t>
            </a:r>
            <a:r>
              <a:rPr lang="en-US" sz="2000" dirty="0">
                <a:latin typeface="Times New Roman" pitchFamily="18" charset="0"/>
                <a:cs typeface="Times New Roman" pitchFamily="18" charset="0"/>
              </a:rPr>
              <a:t>(</a:t>
            </a:r>
            <a:r>
              <a:rPr lang="en-US" sz="2000" dirty="0">
                <a:solidFill>
                  <a:srgbClr val="FF0000"/>
                </a:solidFill>
                <a:latin typeface="Times New Roman" pitchFamily="18" charset="0"/>
                <a:cs typeface="Times New Roman" pitchFamily="18" charset="0"/>
              </a:rPr>
              <a:t>b, d, g</a:t>
            </a:r>
            <a:r>
              <a:rPr lang="en-US" sz="2000" dirty="0">
                <a:latin typeface="Times New Roman" pitchFamily="18" charset="0"/>
                <a:cs typeface="Times New Roman" pitchFamily="18" charset="0"/>
              </a:rPr>
              <a:t>). </a:t>
            </a:r>
          </a:p>
          <a:p>
            <a:pPr marL="68580" indent="0">
              <a:buNone/>
            </a:pPr>
            <a:r>
              <a:rPr lang="en-US" b="1" dirty="0" err="1">
                <a:solidFill>
                  <a:srgbClr val="FF0000"/>
                </a:solidFill>
              </a:rPr>
              <a:t>bh</a:t>
            </a:r>
            <a:r>
              <a:rPr lang="en-US" dirty="0" err="1"/>
              <a:t>rātar</a:t>
            </a:r>
            <a:r>
              <a:rPr lang="en-US" dirty="0"/>
              <a:t> (S) – </a:t>
            </a:r>
            <a:r>
              <a:rPr lang="en-US" b="1" dirty="0">
                <a:solidFill>
                  <a:srgbClr val="FF0000"/>
                </a:solidFill>
              </a:rPr>
              <a:t>b</a:t>
            </a:r>
            <a:r>
              <a:rPr lang="en-US" dirty="0"/>
              <a:t>rother, </a:t>
            </a:r>
          </a:p>
          <a:p>
            <a:pPr marL="68580" indent="0">
              <a:buNone/>
            </a:pPr>
            <a:r>
              <a:rPr lang="en-US" dirty="0" err="1"/>
              <a:t>ma</a:t>
            </a:r>
            <a:r>
              <a:rPr lang="en-US" b="1" dirty="0" err="1">
                <a:solidFill>
                  <a:srgbClr val="FF0000"/>
                </a:solidFill>
              </a:rPr>
              <a:t>dh</a:t>
            </a:r>
            <a:r>
              <a:rPr lang="en-US" dirty="0" err="1"/>
              <a:t>u</a:t>
            </a:r>
            <a:r>
              <a:rPr lang="en-US" dirty="0"/>
              <a:t> (S) – </a:t>
            </a:r>
            <a:r>
              <a:rPr lang="en-US" dirty="0" err="1"/>
              <a:t>me</a:t>
            </a:r>
            <a:r>
              <a:rPr lang="en-US" b="1" dirty="0" err="1">
                <a:solidFill>
                  <a:srgbClr val="FF0000"/>
                </a:solidFill>
              </a:rPr>
              <a:t>d</a:t>
            </a:r>
            <a:r>
              <a:rPr lang="en-US" dirty="0" err="1"/>
              <a:t>u</a:t>
            </a:r>
            <a:r>
              <a:rPr lang="en-US" dirty="0"/>
              <a:t> (OE) = mead</a:t>
            </a:r>
            <a:endParaRPr lang="ru-RU" dirty="0"/>
          </a:p>
          <a:p>
            <a:pPr marL="68580" indent="0">
              <a:buNone/>
            </a:pPr>
            <a:endParaRPr lang="ru-RU" dirty="0"/>
          </a:p>
        </p:txBody>
      </p:sp>
    </p:spTree>
    <p:extLst>
      <p:ext uri="{BB962C8B-B14F-4D97-AF65-F5344CB8AC3E}">
        <p14:creationId xmlns:p14="http://schemas.microsoft.com/office/powerpoint/2010/main" val="91897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052736"/>
            <a:ext cx="8208912" cy="4524315"/>
          </a:xfrm>
          <a:prstGeom prst="rect">
            <a:avLst/>
          </a:prstGeom>
        </p:spPr>
        <p:txBody>
          <a:bodyPr wrap="square">
            <a:spAutoFit/>
          </a:bodyPr>
          <a:lstStyle/>
          <a:p>
            <a:pPr algn="ctr"/>
            <a:r>
              <a:rPr lang="en-US" sz="2400" b="1" dirty="0">
                <a:solidFill>
                  <a:srgbClr val="C00000"/>
                </a:solidFill>
              </a:rPr>
              <a:t>EXCEPTIONS </a:t>
            </a:r>
          </a:p>
          <a:p>
            <a:pPr marL="457200" indent="-457200">
              <a:buAutoNum type="arabicPeriod"/>
            </a:pPr>
            <a:r>
              <a:rPr lang="en-US" sz="2400" dirty="0"/>
              <a:t>no changes after </a:t>
            </a:r>
            <a:r>
              <a:rPr lang="en-US" sz="2400" b="1" dirty="0"/>
              <a:t>s</a:t>
            </a:r>
            <a:endParaRPr lang="en-US" sz="2400" dirty="0"/>
          </a:p>
          <a:p>
            <a:r>
              <a:rPr lang="en-US" sz="2400" b="1" dirty="0">
                <a:solidFill>
                  <a:srgbClr val="FF0000"/>
                </a:solidFill>
              </a:rPr>
              <a:t>st</a:t>
            </a:r>
            <a:r>
              <a:rPr lang="en-US" sz="2400" dirty="0"/>
              <a:t>are (L) – </a:t>
            </a:r>
            <a:r>
              <a:rPr lang="en-US" sz="2400" b="1" dirty="0" err="1">
                <a:solidFill>
                  <a:srgbClr val="FF0000"/>
                </a:solidFill>
              </a:rPr>
              <a:t>st</a:t>
            </a:r>
            <a:r>
              <a:rPr lang="en-US" sz="2400" dirty="0" err="1"/>
              <a:t>andan</a:t>
            </a:r>
            <a:r>
              <a:rPr lang="en-US" sz="2400" dirty="0"/>
              <a:t> (Goth) = stand</a:t>
            </a:r>
          </a:p>
          <a:p>
            <a:endParaRPr lang="ru-RU" sz="2400" dirty="0"/>
          </a:p>
          <a:p>
            <a:r>
              <a:rPr lang="en-US" sz="2400" dirty="0"/>
              <a:t>2. of two sounds only the first changed </a:t>
            </a:r>
          </a:p>
          <a:p>
            <a:r>
              <a:rPr lang="en-US" sz="2400" dirty="0" err="1"/>
              <a:t>o</a:t>
            </a:r>
            <a:r>
              <a:rPr lang="en-US" sz="2400" b="1" dirty="0" err="1">
                <a:solidFill>
                  <a:srgbClr val="FF0000"/>
                </a:solidFill>
              </a:rPr>
              <a:t>ct</a:t>
            </a:r>
            <a:r>
              <a:rPr lang="en-US" sz="2400" dirty="0" err="1"/>
              <a:t>ō</a:t>
            </a:r>
            <a:r>
              <a:rPr lang="en-US" sz="2400" dirty="0"/>
              <a:t> (Gr) – </a:t>
            </a:r>
            <a:r>
              <a:rPr lang="en-US" sz="2400" dirty="0" err="1"/>
              <a:t>a</a:t>
            </a:r>
            <a:r>
              <a:rPr lang="en-US" sz="2400" b="1" dirty="0" err="1">
                <a:solidFill>
                  <a:srgbClr val="FF0000"/>
                </a:solidFill>
              </a:rPr>
              <a:t>cht</a:t>
            </a:r>
            <a:r>
              <a:rPr lang="en-US" sz="2400" b="1" dirty="0">
                <a:solidFill>
                  <a:srgbClr val="FF0000"/>
                </a:solidFill>
              </a:rPr>
              <a:t> </a:t>
            </a:r>
            <a:r>
              <a:rPr lang="en-US" sz="2400" dirty="0"/>
              <a:t>(Germ) = eight</a:t>
            </a:r>
          </a:p>
          <a:p>
            <a:endParaRPr lang="ru-RU" sz="2400" dirty="0"/>
          </a:p>
          <a:p>
            <a:r>
              <a:rPr lang="en-US" sz="2400" dirty="0"/>
              <a:t>3. aka </a:t>
            </a:r>
            <a:r>
              <a:rPr lang="en-US" sz="2400" b="1" dirty="0">
                <a:solidFill>
                  <a:srgbClr val="FF0000"/>
                </a:solidFill>
              </a:rPr>
              <a:t>VERNER’S LAW </a:t>
            </a:r>
          </a:p>
          <a:p>
            <a:r>
              <a:rPr lang="en-US" sz="2400" dirty="0"/>
              <a:t>PIE voiceless </a:t>
            </a:r>
            <a:r>
              <a:rPr lang="en-US" sz="2400" dirty="0">
                <a:latin typeface="+mj-lt"/>
              </a:rPr>
              <a:t>stops </a:t>
            </a:r>
            <a:r>
              <a:rPr lang="en-US" sz="2400" dirty="0">
                <a:latin typeface="+mj-lt"/>
                <a:cs typeface="Times New Roman" pitchFamily="18" charset="0"/>
              </a:rPr>
              <a:t>→ PG </a:t>
            </a:r>
            <a:r>
              <a:rPr lang="en-US" sz="2400" dirty="0"/>
              <a:t>voiced stops (not voiceless fricatives if followed by stressed syllable)</a:t>
            </a:r>
          </a:p>
          <a:p>
            <a:r>
              <a:rPr lang="en-US" sz="2400" dirty="0" err="1"/>
              <a:t>dE</a:t>
            </a:r>
            <a:r>
              <a:rPr lang="en-US" sz="2400" b="1" dirty="0" err="1">
                <a:solidFill>
                  <a:srgbClr val="FF0000"/>
                </a:solidFill>
              </a:rPr>
              <a:t>k</a:t>
            </a:r>
            <a:r>
              <a:rPr lang="en-US" sz="2400" dirty="0" err="1"/>
              <a:t>a</a:t>
            </a:r>
            <a:r>
              <a:rPr lang="en-US" sz="2400" dirty="0"/>
              <a:t> (Gr) – </a:t>
            </a:r>
            <a:r>
              <a:rPr lang="ru-RU" sz="2400" dirty="0"/>
              <a:t>десять</a:t>
            </a:r>
            <a:r>
              <a:rPr lang="en-US" sz="2400" dirty="0"/>
              <a:t> – </a:t>
            </a:r>
            <a:r>
              <a:rPr lang="en-US" sz="2400" dirty="0" err="1"/>
              <a:t>tai</a:t>
            </a:r>
            <a:r>
              <a:rPr lang="en-US" sz="2400" dirty="0" err="1">
                <a:solidFill>
                  <a:srgbClr val="FF0000"/>
                </a:solidFill>
              </a:rPr>
              <a:t>h</a:t>
            </a:r>
            <a:r>
              <a:rPr lang="en-US" sz="2400" dirty="0" err="1"/>
              <a:t>un</a:t>
            </a:r>
            <a:r>
              <a:rPr lang="en-US" sz="2400" dirty="0"/>
              <a:t>, but</a:t>
            </a:r>
            <a:endParaRPr lang="ru-RU" sz="2400" dirty="0"/>
          </a:p>
          <a:p>
            <a:r>
              <a:rPr lang="en-US" sz="2400" dirty="0" err="1"/>
              <a:t>de</a:t>
            </a:r>
            <a:r>
              <a:rPr lang="en-US" sz="2400" b="1" dirty="0" err="1">
                <a:solidFill>
                  <a:srgbClr val="FF0000"/>
                </a:solidFill>
              </a:rPr>
              <a:t>k</a:t>
            </a:r>
            <a:r>
              <a:rPr lang="en-US" sz="2400" dirty="0" err="1"/>
              <a:t>As</a:t>
            </a:r>
            <a:r>
              <a:rPr lang="en-US" sz="2400" dirty="0"/>
              <a:t> (Gr) – </a:t>
            </a:r>
            <a:r>
              <a:rPr lang="ru-RU" sz="2400" dirty="0"/>
              <a:t>десяток</a:t>
            </a:r>
            <a:r>
              <a:rPr lang="en-US" sz="2400" dirty="0"/>
              <a:t> – </a:t>
            </a:r>
            <a:r>
              <a:rPr lang="en-US" sz="2400" dirty="0" err="1"/>
              <a:t>ti</a:t>
            </a:r>
            <a:r>
              <a:rPr lang="en-US" sz="2400" b="1" dirty="0" err="1">
                <a:solidFill>
                  <a:srgbClr val="FF0000"/>
                </a:solidFill>
              </a:rPr>
              <a:t>g</a:t>
            </a:r>
            <a:r>
              <a:rPr lang="en-US" sz="2400" dirty="0" err="1"/>
              <a:t>us</a:t>
            </a:r>
            <a:r>
              <a:rPr lang="en-US" sz="2400" dirty="0"/>
              <a:t>. </a:t>
            </a:r>
            <a:endParaRPr lang="ru-RU" sz="2400" dirty="0"/>
          </a:p>
        </p:txBody>
      </p:sp>
    </p:spTree>
    <p:extLst>
      <p:ext uri="{BB962C8B-B14F-4D97-AF65-F5344CB8AC3E}">
        <p14:creationId xmlns:p14="http://schemas.microsoft.com/office/powerpoint/2010/main" val="292074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8"/>
            <a:ext cx="8280920" cy="541864"/>
          </a:xfrm>
        </p:spPr>
        <p:txBody>
          <a:bodyPr>
            <a:normAutofit/>
          </a:bodyPr>
          <a:lstStyle/>
          <a:p>
            <a:r>
              <a:rPr lang="en-US" sz="2800" b="1" dirty="0">
                <a:solidFill>
                  <a:srgbClr val="C00000"/>
                </a:solidFill>
              </a:rPr>
              <a:t>5. WEST- GERMANIC CONSONANT CHANGES</a:t>
            </a:r>
            <a:endParaRPr lang="ru-RU" sz="2800" dirty="0">
              <a:solidFill>
                <a:srgbClr val="C00000"/>
              </a:solidFill>
            </a:endParaRPr>
          </a:p>
        </p:txBody>
      </p:sp>
      <p:sp>
        <p:nvSpPr>
          <p:cNvPr id="3" name="Объект 2"/>
          <p:cNvSpPr>
            <a:spLocks noGrp="1"/>
          </p:cNvSpPr>
          <p:nvPr>
            <p:ph idx="1"/>
          </p:nvPr>
        </p:nvSpPr>
        <p:spPr>
          <a:xfrm>
            <a:off x="539552" y="1268760"/>
            <a:ext cx="8136904" cy="5184576"/>
          </a:xfrm>
        </p:spPr>
        <p:txBody>
          <a:bodyPr>
            <a:normAutofit/>
          </a:bodyPr>
          <a:lstStyle/>
          <a:p>
            <a:pPr marL="68580" indent="0" algn="ctr">
              <a:buNone/>
            </a:pPr>
            <a:r>
              <a:rPr lang="en-US" b="1" dirty="0">
                <a:solidFill>
                  <a:srgbClr val="C00000"/>
                </a:solidFill>
              </a:rPr>
              <a:t>West-Germanic lengthening of consonants</a:t>
            </a:r>
            <a:r>
              <a:rPr lang="en-US" dirty="0">
                <a:solidFill>
                  <a:srgbClr val="C00000"/>
                </a:solidFill>
              </a:rPr>
              <a:t> or </a:t>
            </a:r>
            <a:r>
              <a:rPr lang="en-US" b="1" dirty="0">
                <a:solidFill>
                  <a:srgbClr val="C00000"/>
                </a:solidFill>
              </a:rPr>
              <a:t>GEMINATION</a:t>
            </a:r>
          </a:p>
          <a:p>
            <a:pPr marL="68580" indent="0">
              <a:buNone/>
            </a:pPr>
            <a:endParaRPr lang="en-US" b="1" dirty="0">
              <a:solidFill>
                <a:srgbClr val="C00000"/>
              </a:solidFill>
            </a:endParaRPr>
          </a:p>
          <a:p>
            <a:pPr marL="68580" indent="0">
              <a:buNone/>
            </a:pPr>
            <a:r>
              <a:rPr lang="en-US" dirty="0">
                <a:solidFill>
                  <a:srgbClr val="FF0000"/>
                </a:solidFill>
              </a:rPr>
              <a:t>Every consonant </a:t>
            </a:r>
            <a:r>
              <a:rPr lang="en-US" dirty="0"/>
              <a:t>(but </a:t>
            </a:r>
            <a:r>
              <a:rPr lang="en-US" b="1" dirty="0"/>
              <a:t>r</a:t>
            </a:r>
            <a:r>
              <a:rPr lang="en-US" dirty="0"/>
              <a:t>) </a:t>
            </a:r>
            <a:r>
              <a:rPr lang="en-US" b="1" dirty="0">
                <a:solidFill>
                  <a:srgbClr val="FF0000"/>
                </a:solidFill>
              </a:rPr>
              <a:t>lengthened</a:t>
            </a:r>
            <a:r>
              <a:rPr lang="en-US" dirty="0"/>
              <a:t> </a:t>
            </a:r>
          </a:p>
          <a:p>
            <a:pPr marL="68580" indent="0" algn="r">
              <a:buNone/>
            </a:pPr>
            <a:r>
              <a:rPr lang="en-US" dirty="0"/>
              <a:t>*if preceded by a short vowel and followed by j</a:t>
            </a:r>
          </a:p>
          <a:p>
            <a:pPr marL="68580" indent="0">
              <a:buNone/>
            </a:pPr>
            <a:endParaRPr lang="en-US" b="1" dirty="0"/>
          </a:p>
          <a:p>
            <a:pPr marL="68580" indent="0">
              <a:buNone/>
            </a:pPr>
            <a:r>
              <a:rPr lang="en-US" dirty="0" err="1"/>
              <a:t>sæ</a:t>
            </a:r>
            <a:r>
              <a:rPr lang="en-US" b="1" dirty="0" err="1">
                <a:solidFill>
                  <a:srgbClr val="FF0000"/>
                </a:solidFill>
              </a:rPr>
              <a:t>t</a:t>
            </a:r>
            <a:r>
              <a:rPr lang="en-US" dirty="0" err="1"/>
              <a:t>ian</a:t>
            </a:r>
            <a:r>
              <a:rPr lang="en-US" dirty="0"/>
              <a:t> –</a:t>
            </a:r>
            <a:r>
              <a:rPr lang="en-US" i="1" dirty="0"/>
              <a:t> </a:t>
            </a:r>
            <a:r>
              <a:rPr lang="en-US" i="1" dirty="0" err="1"/>
              <a:t>se</a:t>
            </a:r>
            <a:r>
              <a:rPr lang="en-US" b="1" i="1" dirty="0" err="1">
                <a:solidFill>
                  <a:srgbClr val="FF0000"/>
                </a:solidFill>
              </a:rPr>
              <a:t>tt</a:t>
            </a:r>
            <a:r>
              <a:rPr lang="en-US" i="1" dirty="0" err="1"/>
              <a:t>an</a:t>
            </a:r>
            <a:endParaRPr lang="en-US" dirty="0"/>
          </a:p>
          <a:p>
            <a:pPr marL="68580" indent="0">
              <a:buNone/>
            </a:pPr>
            <a:r>
              <a:rPr lang="en-US" dirty="0" err="1"/>
              <a:t>stæ</a:t>
            </a:r>
            <a:r>
              <a:rPr lang="en-US" b="1" dirty="0" err="1">
                <a:solidFill>
                  <a:srgbClr val="FF0000"/>
                </a:solidFill>
              </a:rPr>
              <a:t>p</a:t>
            </a:r>
            <a:r>
              <a:rPr lang="en-US" dirty="0" err="1"/>
              <a:t>ian</a:t>
            </a:r>
            <a:r>
              <a:rPr lang="en-US" dirty="0"/>
              <a:t> – </a:t>
            </a:r>
            <a:r>
              <a:rPr lang="en-US" dirty="0" err="1"/>
              <a:t>ste</a:t>
            </a:r>
            <a:r>
              <a:rPr lang="en-US" b="1" dirty="0" err="1">
                <a:solidFill>
                  <a:srgbClr val="FF0000"/>
                </a:solidFill>
              </a:rPr>
              <a:t>pp</a:t>
            </a:r>
            <a:r>
              <a:rPr lang="en-US" dirty="0" err="1"/>
              <a:t>an</a:t>
            </a:r>
            <a:endParaRPr lang="ru-RU" dirty="0"/>
          </a:p>
          <a:p>
            <a:pPr marL="68580" indent="0">
              <a:buNone/>
            </a:pPr>
            <a:endParaRPr lang="en-US" dirty="0"/>
          </a:p>
          <a:p>
            <a:pPr marL="68580" indent="0">
              <a:buNone/>
            </a:pPr>
            <a:endParaRPr lang="en-US" dirty="0"/>
          </a:p>
          <a:p>
            <a:pPr marL="68580" indent="0">
              <a:buNone/>
            </a:pPr>
            <a:r>
              <a:rPr lang="en-US" dirty="0"/>
              <a:t>* but </a:t>
            </a:r>
            <a:r>
              <a:rPr lang="en-US" dirty="0" err="1"/>
              <a:t>fō</a:t>
            </a:r>
            <a:r>
              <a:rPr lang="en-US" b="1" dirty="0" err="1">
                <a:solidFill>
                  <a:srgbClr val="FF0000"/>
                </a:solidFill>
              </a:rPr>
              <a:t>d</a:t>
            </a:r>
            <a:r>
              <a:rPr lang="en-US" dirty="0" err="1"/>
              <a:t>jan</a:t>
            </a:r>
            <a:r>
              <a:rPr lang="en-US" dirty="0"/>
              <a:t> – </a:t>
            </a:r>
            <a:r>
              <a:rPr lang="en-US" dirty="0" err="1"/>
              <a:t>fē</a:t>
            </a:r>
            <a:r>
              <a:rPr lang="en-US" b="1" dirty="0" err="1">
                <a:solidFill>
                  <a:srgbClr val="FF0000"/>
                </a:solidFill>
              </a:rPr>
              <a:t>d</a:t>
            </a:r>
            <a:r>
              <a:rPr lang="en-US" dirty="0" err="1"/>
              <a:t>an</a:t>
            </a:r>
            <a:r>
              <a:rPr lang="en-US" dirty="0"/>
              <a:t> = feed.</a:t>
            </a:r>
            <a:endParaRPr lang="ru-RU" dirty="0"/>
          </a:p>
          <a:p>
            <a:endParaRPr lang="ru-RU" dirty="0"/>
          </a:p>
        </p:txBody>
      </p:sp>
    </p:spTree>
    <p:extLst>
      <p:ext uri="{BB962C8B-B14F-4D97-AF65-F5344CB8AC3E}">
        <p14:creationId xmlns:p14="http://schemas.microsoft.com/office/powerpoint/2010/main" val="3250138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745152"/>
          </a:xfrm>
        </p:spPr>
        <p:txBody>
          <a:bodyPr/>
          <a:lstStyle/>
          <a:p>
            <a:pPr algn="ctr"/>
            <a:r>
              <a:rPr lang="en-US" b="1" dirty="0" err="1">
                <a:solidFill>
                  <a:srgbClr val="C00000"/>
                </a:solidFill>
              </a:rPr>
              <a:t>Rhotacism</a:t>
            </a:r>
            <a:endParaRPr lang="ru-RU" b="1" dirty="0"/>
          </a:p>
        </p:txBody>
      </p:sp>
      <p:sp>
        <p:nvSpPr>
          <p:cNvPr id="3" name="Объект 2"/>
          <p:cNvSpPr>
            <a:spLocks noGrp="1"/>
          </p:cNvSpPr>
          <p:nvPr>
            <p:ph idx="1"/>
          </p:nvPr>
        </p:nvSpPr>
        <p:spPr>
          <a:xfrm>
            <a:off x="755576" y="1772816"/>
            <a:ext cx="7704856" cy="4275837"/>
          </a:xfrm>
        </p:spPr>
        <p:txBody>
          <a:bodyPr>
            <a:normAutofit/>
          </a:bodyPr>
          <a:lstStyle/>
          <a:p>
            <a:pPr marL="68580" indent="0">
              <a:buNone/>
            </a:pPr>
            <a:r>
              <a:rPr lang="en-US" dirty="0"/>
              <a:t>according to </a:t>
            </a:r>
            <a:r>
              <a:rPr lang="en-US" dirty="0" err="1"/>
              <a:t>Verner’s</a:t>
            </a:r>
            <a:r>
              <a:rPr lang="en-US" dirty="0"/>
              <a:t> law, </a:t>
            </a:r>
            <a:r>
              <a:rPr lang="en-US" b="1" dirty="0">
                <a:solidFill>
                  <a:srgbClr val="FF0000"/>
                </a:solidFill>
              </a:rPr>
              <a:t>s</a:t>
            </a:r>
            <a:r>
              <a:rPr lang="en-US" dirty="0">
                <a:solidFill>
                  <a:srgbClr val="FF0000"/>
                </a:solidFill>
              </a:rPr>
              <a:t> </a:t>
            </a:r>
            <a:r>
              <a:rPr lang="en-US" dirty="0">
                <a:solidFill>
                  <a:srgbClr val="FF0000"/>
                </a:solidFill>
                <a:latin typeface="Candara"/>
              </a:rPr>
              <a:t>=&gt; </a:t>
            </a:r>
            <a:r>
              <a:rPr lang="en-US" b="1" dirty="0">
                <a:solidFill>
                  <a:srgbClr val="FF0000"/>
                </a:solidFill>
              </a:rPr>
              <a:t>z</a:t>
            </a:r>
            <a:r>
              <a:rPr lang="en-US" dirty="0"/>
              <a:t>. </a:t>
            </a:r>
          </a:p>
          <a:p>
            <a:pPr marL="68580" indent="0">
              <a:buNone/>
            </a:pPr>
            <a:endParaRPr lang="en-US" dirty="0"/>
          </a:p>
          <a:p>
            <a:pPr marL="68580" indent="0">
              <a:buNone/>
            </a:pPr>
            <a:endParaRPr lang="en-US" dirty="0"/>
          </a:p>
          <a:p>
            <a:pPr marL="68580" indent="0">
              <a:buNone/>
            </a:pPr>
            <a:r>
              <a:rPr lang="en-US" dirty="0"/>
              <a:t>…… eventually </a:t>
            </a:r>
            <a:r>
              <a:rPr lang="en-US" b="1" dirty="0">
                <a:solidFill>
                  <a:srgbClr val="FF0000"/>
                </a:solidFill>
              </a:rPr>
              <a:t>z</a:t>
            </a:r>
            <a:r>
              <a:rPr lang="en-US" dirty="0"/>
              <a:t> </a:t>
            </a:r>
            <a:r>
              <a:rPr lang="en-US" dirty="0">
                <a:solidFill>
                  <a:srgbClr val="FF0000"/>
                </a:solidFill>
                <a:latin typeface="Candara"/>
              </a:rPr>
              <a:t>=&gt; </a:t>
            </a:r>
            <a:r>
              <a:rPr lang="en-US" b="1" dirty="0">
                <a:solidFill>
                  <a:srgbClr val="FF0000"/>
                </a:solidFill>
              </a:rPr>
              <a:t>r</a:t>
            </a:r>
            <a:r>
              <a:rPr lang="en-US" dirty="0"/>
              <a:t> </a:t>
            </a:r>
          </a:p>
          <a:p>
            <a:pPr marL="68580" indent="0" algn="r">
              <a:buNone/>
            </a:pPr>
            <a:r>
              <a:rPr lang="en-US" dirty="0"/>
              <a:t>*(in West and North Germanic languages)</a:t>
            </a:r>
            <a:endParaRPr lang="ru-RU" dirty="0"/>
          </a:p>
          <a:p>
            <a:pPr marL="68580" indent="0">
              <a:buNone/>
            </a:pPr>
            <a:endParaRPr lang="en-US" dirty="0"/>
          </a:p>
          <a:p>
            <a:pPr marL="68580" indent="0">
              <a:buNone/>
            </a:pPr>
            <a:endParaRPr lang="en-US" dirty="0"/>
          </a:p>
          <a:p>
            <a:pPr marL="68580" indent="0">
              <a:buNone/>
            </a:pPr>
            <a:r>
              <a:rPr lang="en-US" dirty="0" err="1"/>
              <a:t>hau</a:t>
            </a:r>
            <a:r>
              <a:rPr lang="en-US" b="1" dirty="0" err="1">
                <a:solidFill>
                  <a:srgbClr val="FF0000"/>
                </a:solidFill>
              </a:rPr>
              <a:t>s</a:t>
            </a:r>
            <a:r>
              <a:rPr lang="en-US" dirty="0" err="1"/>
              <a:t>jan</a:t>
            </a:r>
            <a:r>
              <a:rPr lang="en-US" dirty="0"/>
              <a:t> (Goth) – </a:t>
            </a:r>
            <a:r>
              <a:rPr lang="en-US" dirty="0" err="1"/>
              <a:t>hīe</a:t>
            </a:r>
            <a:r>
              <a:rPr lang="en-US" b="1" dirty="0" err="1">
                <a:solidFill>
                  <a:srgbClr val="FF0000"/>
                </a:solidFill>
              </a:rPr>
              <a:t>r</a:t>
            </a:r>
            <a:r>
              <a:rPr lang="en-US" dirty="0" err="1"/>
              <a:t>an</a:t>
            </a:r>
            <a:r>
              <a:rPr lang="en-US" dirty="0"/>
              <a:t> (OE) = hear</a:t>
            </a:r>
            <a:endParaRPr lang="ru-RU" dirty="0"/>
          </a:p>
          <a:p>
            <a:pPr marL="68580" indent="0">
              <a:buNone/>
            </a:pPr>
            <a:r>
              <a:rPr lang="en-US" dirty="0" err="1"/>
              <a:t>lai</a:t>
            </a:r>
            <a:r>
              <a:rPr lang="en-US" b="1" dirty="0" err="1">
                <a:solidFill>
                  <a:srgbClr val="FF0000"/>
                </a:solidFill>
              </a:rPr>
              <a:t>s</a:t>
            </a:r>
            <a:r>
              <a:rPr lang="en-US" dirty="0" err="1"/>
              <a:t>jan</a:t>
            </a:r>
            <a:r>
              <a:rPr lang="en-US" dirty="0"/>
              <a:t> (Goth) – </a:t>
            </a:r>
            <a:r>
              <a:rPr lang="en-US" dirty="0" err="1"/>
              <a:t>læ</a:t>
            </a:r>
            <a:r>
              <a:rPr lang="en-US" b="1" dirty="0" err="1">
                <a:solidFill>
                  <a:srgbClr val="FF0000"/>
                </a:solidFill>
              </a:rPr>
              <a:t>r</a:t>
            </a:r>
            <a:r>
              <a:rPr lang="en-US" dirty="0" err="1"/>
              <a:t>an</a:t>
            </a:r>
            <a:r>
              <a:rPr lang="en-US" dirty="0"/>
              <a:t> (OE) = learn</a:t>
            </a:r>
            <a:endParaRPr lang="ru-RU" dirty="0"/>
          </a:p>
        </p:txBody>
      </p:sp>
    </p:spTree>
    <p:extLst>
      <p:ext uri="{BB962C8B-B14F-4D97-AF65-F5344CB8AC3E}">
        <p14:creationId xmlns:p14="http://schemas.microsoft.com/office/powerpoint/2010/main" val="298578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620688"/>
            <a:ext cx="7024744" cy="685880"/>
          </a:xfrm>
        </p:spPr>
        <p:txBody>
          <a:bodyPr>
            <a:normAutofit fontScale="90000"/>
          </a:bodyPr>
          <a:lstStyle/>
          <a:p>
            <a:r>
              <a:rPr lang="en-US" b="1" dirty="0">
                <a:solidFill>
                  <a:srgbClr val="C00000"/>
                </a:solidFill>
              </a:rPr>
              <a:t>6. EAST-GERMANIC CHANGES</a:t>
            </a:r>
            <a:endParaRPr lang="ru-RU" dirty="0">
              <a:solidFill>
                <a:srgbClr val="C00000"/>
              </a:solidFill>
            </a:endParaRPr>
          </a:p>
        </p:txBody>
      </p:sp>
      <p:sp>
        <p:nvSpPr>
          <p:cNvPr id="3" name="Объект 2"/>
          <p:cNvSpPr>
            <a:spLocks noGrp="1"/>
          </p:cNvSpPr>
          <p:nvPr>
            <p:ph idx="1"/>
          </p:nvPr>
        </p:nvSpPr>
        <p:spPr>
          <a:xfrm>
            <a:off x="611560" y="1268760"/>
            <a:ext cx="7848872" cy="5040560"/>
          </a:xfrm>
        </p:spPr>
        <p:txBody>
          <a:bodyPr>
            <a:normAutofit/>
          </a:bodyPr>
          <a:lstStyle/>
          <a:p>
            <a:pPr marL="68580" indent="0">
              <a:buNone/>
            </a:pPr>
            <a:r>
              <a:rPr lang="en-US" b="1" dirty="0">
                <a:solidFill>
                  <a:srgbClr val="FF0000"/>
                </a:solidFill>
              </a:rPr>
              <a:t>phoneme [a] </a:t>
            </a:r>
          </a:p>
          <a:p>
            <a:pPr marL="68580" lvl="0" indent="0">
              <a:buNone/>
            </a:pPr>
            <a:endParaRPr lang="en-US" dirty="0">
              <a:solidFill>
                <a:srgbClr val="C00000"/>
              </a:solidFill>
            </a:endParaRPr>
          </a:p>
          <a:p>
            <a:pPr marL="68580" lvl="0" indent="0">
              <a:buNone/>
            </a:pPr>
            <a:r>
              <a:rPr lang="en-US" dirty="0">
                <a:solidFill>
                  <a:schemeClr val="tx1"/>
                </a:solidFill>
              </a:rPr>
              <a:t>before nasal consonants </a:t>
            </a:r>
            <a:r>
              <a:rPr lang="en-US" dirty="0">
                <a:solidFill>
                  <a:schemeClr val="tx1"/>
                </a:solidFill>
                <a:latin typeface="Candara"/>
              </a:rPr>
              <a:t>=&gt; </a:t>
            </a:r>
            <a:r>
              <a:rPr lang="en-US" dirty="0">
                <a:solidFill>
                  <a:schemeClr val="tx1"/>
                </a:solidFill>
              </a:rPr>
              <a:t>slightly labialized and raised </a:t>
            </a:r>
            <a:r>
              <a:rPr lang="en-US" dirty="0">
                <a:solidFill>
                  <a:schemeClr val="tx1"/>
                </a:solidFill>
                <a:latin typeface="Candara"/>
              </a:rPr>
              <a:t>=&gt; </a:t>
            </a:r>
            <a:r>
              <a:rPr lang="en-US" dirty="0">
                <a:solidFill>
                  <a:schemeClr val="tx1"/>
                </a:solidFill>
              </a:rPr>
              <a:t>intermediate between </a:t>
            </a:r>
            <a:r>
              <a:rPr lang="en-US" b="1" dirty="0">
                <a:solidFill>
                  <a:schemeClr val="tx1"/>
                </a:solidFill>
              </a:rPr>
              <a:t>a</a:t>
            </a:r>
            <a:r>
              <a:rPr lang="en-US" dirty="0">
                <a:solidFill>
                  <a:schemeClr val="tx1"/>
                </a:solidFill>
              </a:rPr>
              <a:t> and </a:t>
            </a:r>
            <a:r>
              <a:rPr lang="en-US" b="1" dirty="0">
                <a:solidFill>
                  <a:schemeClr val="tx1"/>
                </a:solidFill>
              </a:rPr>
              <a:t>o</a:t>
            </a:r>
            <a:r>
              <a:rPr lang="en-US" dirty="0">
                <a:solidFill>
                  <a:schemeClr val="tx1"/>
                </a:solidFill>
              </a:rPr>
              <a:t>.</a:t>
            </a:r>
            <a:endParaRPr lang="ru-RU" dirty="0">
              <a:solidFill>
                <a:schemeClr val="tx1"/>
              </a:solidFill>
            </a:endParaRPr>
          </a:p>
          <a:p>
            <a:pPr marL="68580" indent="0">
              <a:buNone/>
            </a:pPr>
            <a:r>
              <a:rPr lang="en-US" dirty="0"/>
              <a:t>l</a:t>
            </a:r>
            <a:r>
              <a:rPr lang="en-US" b="1" dirty="0">
                <a:solidFill>
                  <a:srgbClr val="FF0000"/>
                </a:solidFill>
              </a:rPr>
              <a:t>a</a:t>
            </a:r>
            <a:r>
              <a:rPr lang="en-US" dirty="0"/>
              <a:t>nd, </a:t>
            </a:r>
            <a:r>
              <a:rPr lang="en-US" dirty="0" err="1"/>
              <a:t>l</a:t>
            </a:r>
            <a:r>
              <a:rPr lang="en-US" b="1" dirty="0" err="1">
                <a:solidFill>
                  <a:srgbClr val="FF0000"/>
                </a:solidFill>
              </a:rPr>
              <a:t>a</a:t>
            </a:r>
            <a:r>
              <a:rPr lang="en-US" dirty="0" err="1"/>
              <a:t>ng</a:t>
            </a:r>
            <a:r>
              <a:rPr lang="en-US" dirty="0"/>
              <a:t> – l</a:t>
            </a:r>
            <a:r>
              <a:rPr lang="en-US" b="1" dirty="0">
                <a:solidFill>
                  <a:srgbClr val="FF0000"/>
                </a:solidFill>
              </a:rPr>
              <a:t>a</a:t>
            </a:r>
            <a:r>
              <a:rPr lang="en-US" dirty="0"/>
              <a:t>nd, l</a:t>
            </a:r>
            <a:r>
              <a:rPr lang="en-US" b="1" dirty="0">
                <a:solidFill>
                  <a:srgbClr val="FF0000"/>
                </a:solidFill>
              </a:rPr>
              <a:t>o</a:t>
            </a:r>
            <a:r>
              <a:rPr lang="en-US" dirty="0"/>
              <a:t>ng</a:t>
            </a:r>
          </a:p>
          <a:p>
            <a:pPr marL="68580" indent="0">
              <a:buNone/>
            </a:pPr>
            <a:endParaRPr lang="en-US" dirty="0"/>
          </a:p>
          <a:p>
            <a:pPr marL="68580" indent="0">
              <a:buNone/>
            </a:pPr>
            <a:endParaRPr lang="ru-RU" dirty="0"/>
          </a:p>
          <a:p>
            <a:pPr marL="68580" lvl="0" indent="0">
              <a:buNone/>
            </a:pPr>
            <a:r>
              <a:rPr lang="en-US" dirty="0"/>
              <a:t>in other positions slightly palatalized </a:t>
            </a:r>
          </a:p>
          <a:p>
            <a:pPr marL="68580" lvl="0" indent="0">
              <a:buNone/>
            </a:pPr>
            <a:r>
              <a:rPr lang="en-US" b="1" dirty="0">
                <a:solidFill>
                  <a:srgbClr val="FF0000"/>
                </a:solidFill>
              </a:rPr>
              <a:t>a</a:t>
            </a:r>
            <a:r>
              <a:rPr lang="en-US" dirty="0">
                <a:solidFill>
                  <a:srgbClr val="FF0000"/>
                </a:solidFill>
              </a:rPr>
              <a:t> </a:t>
            </a:r>
            <a:r>
              <a:rPr lang="en-US" dirty="0">
                <a:solidFill>
                  <a:srgbClr val="FF0000"/>
                </a:solidFill>
                <a:latin typeface="Candara"/>
              </a:rPr>
              <a:t>=&gt;</a:t>
            </a:r>
            <a:r>
              <a:rPr lang="en-US" dirty="0">
                <a:solidFill>
                  <a:srgbClr val="FF0000"/>
                </a:solidFill>
              </a:rPr>
              <a:t> </a:t>
            </a:r>
            <a:r>
              <a:rPr lang="en-US" b="1" dirty="0">
                <a:solidFill>
                  <a:srgbClr val="FF0000"/>
                </a:solidFill>
              </a:rPr>
              <a:t>æ</a:t>
            </a:r>
            <a:endParaRPr lang="ru-RU" dirty="0">
              <a:solidFill>
                <a:srgbClr val="FF0000"/>
              </a:solidFill>
            </a:endParaRPr>
          </a:p>
          <a:p>
            <a:pPr marL="68580" indent="0">
              <a:buNone/>
            </a:pPr>
            <a:r>
              <a:rPr lang="en-US" dirty="0" err="1"/>
              <a:t>dags</a:t>
            </a:r>
            <a:r>
              <a:rPr lang="en-US" dirty="0"/>
              <a:t> (Goth) – </a:t>
            </a:r>
            <a:r>
              <a:rPr lang="en-US" dirty="0" err="1"/>
              <a:t>dags</a:t>
            </a:r>
            <a:r>
              <a:rPr lang="en-US" dirty="0"/>
              <a:t> (OE) = day</a:t>
            </a:r>
          </a:p>
          <a:p>
            <a:pPr marL="68580" indent="0">
              <a:buNone/>
            </a:pPr>
            <a:endParaRPr lang="ru-RU" dirty="0"/>
          </a:p>
        </p:txBody>
      </p:sp>
    </p:spTree>
    <p:extLst>
      <p:ext uri="{BB962C8B-B14F-4D97-AF65-F5344CB8AC3E}">
        <p14:creationId xmlns:p14="http://schemas.microsoft.com/office/powerpoint/2010/main" val="101571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601136"/>
          </a:xfrm>
        </p:spPr>
        <p:txBody>
          <a:bodyPr>
            <a:normAutofit fontScale="90000"/>
          </a:bodyPr>
          <a:lstStyle/>
          <a:p>
            <a:pPr algn="ctr"/>
            <a:r>
              <a:rPr lang="en-US" dirty="0"/>
              <a:t>ACTIVE VOCABULARY</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071250415"/>
              </p:ext>
            </p:extLst>
          </p:nvPr>
        </p:nvGraphicFramePr>
        <p:xfrm>
          <a:off x="1187624" y="1628800"/>
          <a:ext cx="6777038" cy="4627220"/>
        </p:xfrm>
        <a:graphic>
          <a:graphicData uri="http://schemas.openxmlformats.org/drawingml/2006/table">
            <a:tbl>
              <a:tblPr firstRow="1" bandRow="1">
                <a:tableStyleId>{5C22544A-7EE6-4342-B048-85BDC9FD1C3A}</a:tableStyleId>
              </a:tblPr>
              <a:tblGrid>
                <a:gridCol w="3388519">
                  <a:extLst>
                    <a:ext uri="{9D8B030D-6E8A-4147-A177-3AD203B41FA5}">
                      <a16:colId xmlns:a16="http://schemas.microsoft.com/office/drawing/2014/main" val="20000"/>
                    </a:ext>
                  </a:extLst>
                </a:gridCol>
                <a:gridCol w="3388519">
                  <a:extLst>
                    <a:ext uri="{9D8B030D-6E8A-4147-A177-3AD203B41FA5}">
                      <a16:colId xmlns:a16="http://schemas.microsoft.com/office/drawing/2014/main" val="20001"/>
                    </a:ext>
                  </a:extLst>
                </a:gridCol>
              </a:tblGrid>
              <a:tr h="4627220">
                <a:tc>
                  <a:txBody>
                    <a:bodyPr/>
                    <a:lstStyle/>
                    <a:p>
                      <a:r>
                        <a:rPr lang="en-US" sz="2000" dirty="0"/>
                        <a:t>inherit</a:t>
                      </a:r>
                    </a:p>
                    <a:p>
                      <a:r>
                        <a:rPr lang="en-US" sz="2000" dirty="0"/>
                        <a:t>offspring</a:t>
                      </a:r>
                    </a:p>
                    <a:p>
                      <a:r>
                        <a:rPr lang="en-US" sz="2000" dirty="0"/>
                        <a:t>acquire</a:t>
                      </a:r>
                    </a:p>
                    <a:p>
                      <a:r>
                        <a:rPr lang="en-US" sz="2000" dirty="0"/>
                        <a:t>distinctive </a:t>
                      </a:r>
                    </a:p>
                    <a:p>
                      <a:r>
                        <a:rPr lang="en-US" sz="2000" dirty="0"/>
                        <a:t>expansion </a:t>
                      </a:r>
                    </a:p>
                    <a:p>
                      <a:r>
                        <a:rPr lang="en-US" sz="2000" dirty="0"/>
                        <a:t>disintegration </a:t>
                      </a:r>
                    </a:p>
                    <a:p>
                      <a:r>
                        <a:rPr lang="en-US" sz="2000" dirty="0"/>
                        <a:t>prior </a:t>
                      </a:r>
                    </a:p>
                    <a:p>
                      <a:r>
                        <a:rPr lang="en-US" sz="2000" dirty="0"/>
                        <a:t>posterior </a:t>
                      </a:r>
                    </a:p>
                    <a:p>
                      <a:r>
                        <a:rPr lang="en-US" sz="2000" dirty="0"/>
                        <a:t>disguised</a:t>
                      </a:r>
                      <a:r>
                        <a:rPr lang="en-US" sz="2000" baseline="0" dirty="0"/>
                        <a:t> </a:t>
                      </a:r>
                    </a:p>
                    <a:p>
                      <a:r>
                        <a:rPr lang="en-US" sz="2000" baseline="0" dirty="0"/>
                        <a:t>accent</a:t>
                      </a:r>
                    </a:p>
                    <a:p>
                      <a:r>
                        <a:rPr lang="en-US" sz="2000" baseline="0" dirty="0"/>
                        <a:t>accentuation </a:t>
                      </a:r>
                    </a:p>
                    <a:p>
                      <a:r>
                        <a:rPr lang="en-US" sz="2000" baseline="0" dirty="0"/>
                        <a:t>pitch </a:t>
                      </a:r>
                    </a:p>
                    <a:p>
                      <a:r>
                        <a:rPr lang="en-US" sz="2000" baseline="0" dirty="0"/>
                        <a:t>prosodic </a:t>
                      </a:r>
                    </a:p>
                    <a:p>
                      <a:endParaRPr lang="ru-RU" sz="2000" dirty="0"/>
                    </a:p>
                  </a:txBody>
                  <a:tcPr/>
                </a:tc>
                <a:tc>
                  <a:txBody>
                    <a:bodyPr/>
                    <a:lstStyle/>
                    <a:p>
                      <a:r>
                        <a:rPr lang="en-US" sz="2000" dirty="0"/>
                        <a:t>AKA </a:t>
                      </a:r>
                    </a:p>
                    <a:p>
                      <a:r>
                        <a:rPr lang="en-US" sz="2000" dirty="0"/>
                        <a:t>fracture</a:t>
                      </a:r>
                      <a:r>
                        <a:rPr lang="en-US" sz="2000" baseline="0" dirty="0"/>
                        <a:t> </a:t>
                      </a:r>
                    </a:p>
                    <a:p>
                      <a:r>
                        <a:rPr lang="en-US" sz="2000" baseline="0" dirty="0"/>
                        <a:t>dependence </a:t>
                      </a:r>
                    </a:p>
                    <a:p>
                      <a:r>
                        <a:rPr lang="en-US" sz="2000" baseline="0" dirty="0"/>
                        <a:t>vowel </a:t>
                      </a:r>
                    </a:p>
                    <a:p>
                      <a:r>
                        <a:rPr lang="en-US" sz="2000" baseline="0" dirty="0"/>
                        <a:t>consonant </a:t>
                      </a:r>
                    </a:p>
                    <a:p>
                      <a:r>
                        <a:rPr lang="en-US" sz="2000" baseline="0" dirty="0"/>
                        <a:t>nasal </a:t>
                      </a:r>
                    </a:p>
                    <a:p>
                      <a:r>
                        <a:rPr lang="en-US" sz="2000" baseline="0" dirty="0"/>
                        <a:t>stop </a:t>
                      </a:r>
                    </a:p>
                    <a:p>
                      <a:r>
                        <a:rPr lang="en-US" sz="2000" baseline="0" dirty="0"/>
                        <a:t>aspirated </a:t>
                      </a:r>
                    </a:p>
                    <a:p>
                      <a:r>
                        <a:rPr lang="en-US" sz="2000" baseline="0" dirty="0"/>
                        <a:t>voiceless </a:t>
                      </a:r>
                    </a:p>
                    <a:p>
                      <a:r>
                        <a:rPr lang="en-US" sz="2000" baseline="0" dirty="0"/>
                        <a:t>voiced </a:t>
                      </a:r>
                    </a:p>
                    <a:p>
                      <a:r>
                        <a:rPr lang="en-US" sz="2000" baseline="0" dirty="0"/>
                        <a:t>fricatives </a:t>
                      </a:r>
                    </a:p>
                    <a:p>
                      <a:r>
                        <a:rPr lang="en-US" sz="2000" baseline="0" dirty="0"/>
                        <a:t>labialize </a:t>
                      </a:r>
                    </a:p>
                    <a:p>
                      <a:r>
                        <a:rPr lang="en-US" sz="2000" baseline="0" dirty="0"/>
                        <a:t>palatalize </a:t>
                      </a:r>
                    </a:p>
                    <a:p>
                      <a:r>
                        <a:rPr lang="en-US" sz="2000" baseline="0" dirty="0"/>
                        <a:t>lengthen </a:t>
                      </a:r>
                      <a:endParaRPr lang="ru-RU" sz="20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3225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a:solidFill>
                  <a:srgbClr val="C00000"/>
                </a:solidFill>
              </a:rPr>
              <a:t>Breaking</a:t>
            </a:r>
            <a:endParaRPr lang="ru-RU" dirty="0"/>
          </a:p>
        </p:txBody>
      </p:sp>
      <p:sp>
        <p:nvSpPr>
          <p:cNvPr id="3" name="Объект 2"/>
          <p:cNvSpPr>
            <a:spLocks noGrp="1"/>
          </p:cNvSpPr>
          <p:nvPr>
            <p:ph idx="1"/>
          </p:nvPr>
        </p:nvSpPr>
        <p:spPr/>
        <p:txBody>
          <a:bodyPr>
            <a:normAutofit/>
          </a:bodyPr>
          <a:lstStyle/>
          <a:p>
            <a:pPr marL="68580" lvl="0" indent="0">
              <a:buNone/>
            </a:pPr>
            <a:endParaRPr lang="en-US" b="1" dirty="0">
              <a:solidFill>
                <a:srgbClr val="C00000"/>
              </a:solidFill>
            </a:endParaRPr>
          </a:p>
          <a:p>
            <a:pPr marL="68580" lvl="0" indent="0">
              <a:buNone/>
            </a:pPr>
            <a:r>
              <a:rPr lang="en-US" b="1" dirty="0">
                <a:solidFill>
                  <a:srgbClr val="C00000"/>
                </a:solidFill>
              </a:rPr>
              <a:t>a</a:t>
            </a:r>
            <a:r>
              <a:rPr lang="en-US" dirty="0">
                <a:solidFill>
                  <a:srgbClr val="C00000"/>
                </a:solidFill>
              </a:rPr>
              <a:t> </a:t>
            </a:r>
            <a:r>
              <a:rPr lang="en-US" dirty="0">
                <a:solidFill>
                  <a:srgbClr val="FF0000"/>
                </a:solidFill>
                <a:latin typeface="Candara"/>
              </a:rPr>
              <a:t>=&gt; </a:t>
            </a:r>
            <a:r>
              <a:rPr lang="en-US" dirty="0" err="1">
                <a:solidFill>
                  <a:srgbClr val="C00000"/>
                </a:solidFill>
              </a:rPr>
              <a:t>ea</a:t>
            </a:r>
            <a:r>
              <a:rPr lang="en-US" dirty="0">
                <a:solidFill>
                  <a:srgbClr val="C00000"/>
                </a:solidFill>
              </a:rPr>
              <a:t> </a:t>
            </a:r>
          </a:p>
          <a:p>
            <a:pPr marL="68580" lvl="0" indent="0" algn="r">
              <a:buNone/>
            </a:pPr>
            <a:r>
              <a:rPr lang="en-US" dirty="0">
                <a:solidFill>
                  <a:srgbClr val="C00000"/>
                </a:solidFill>
              </a:rPr>
              <a:t>*before </a:t>
            </a:r>
            <a:r>
              <a:rPr lang="en-US" b="1" dirty="0">
                <a:solidFill>
                  <a:srgbClr val="C00000"/>
                </a:solidFill>
              </a:rPr>
              <a:t>h, r, l</a:t>
            </a:r>
            <a:r>
              <a:rPr lang="en-US" dirty="0">
                <a:solidFill>
                  <a:srgbClr val="C00000"/>
                </a:solidFill>
              </a:rPr>
              <a:t> + consonant</a:t>
            </a:r>
          </a:p>
          <a:p>
            <a:pPr marL="68580" lvl="0" indent="0" algn="r">
              <a:buNone/>
            </a:pPr>
            <a:r>
              <a:rPr lang="en-US" dirty="0">
                <a:solidFill>
                  <a:srgbClr val="C00000"/>
                </a:solidFill>
              </a:rPr>
              <a:t> </a:t>
            </a:r>
            <a:endParaRPr lang="ru-RU" dirty="0">
              <a:solidFill>
                <a:srgbClr val="C00000"/>
              </a:solidFill>
            </a:endParaRPr>
          </a:p>
          <a:p>
            <a:pPr marL="68580" indent="0">
              <a:buNone/>
            </a:pPr>
            <a:r>
              <a:rPr lang="en-US" dirty="0" err="1"/>
              <a:t>h</a:t>
            </a:r>
            <a:r>
              <a:rPr lang="en-US" b="1" dirty="0" err="1">
                <a:solidFill>
                  <a:srgbClr val="FF0000"/>
                </a:solidFill>
              </a:rPr>
              <a:t>a</a:t>
            </a:r>
            <a:r>
              <a:rPr lang="en-US" dirty="0" err="1"/>
              <a:t>rdus</a:t>
            </a:r>
            <a:r>
              <a:rPr lang="en-US" dirty="0"/>
              <a:t> (Goth) / h</a:t>
            </a:r>
            <a:r>
              <a:rPr lang="en-US" b="1" dirty="0">
                <a:solidFill>
                  <a:srgbClr val="FF0000"/>
                </a:solidFill>
              </a:rPr>
              <a:t>a</a:t>
            </a:r>
            <a:r>
              <a:rPr lang="en-US" dirty="0"/>
              <a:t>rt (Germ) – h</a:t>
            </a:r>
            <a:r>
              <a:rPr lang="en-US" b="1" dirty="0">
                <a:solidFill>
                  <a:srgbClr val="FF0000"/>
                </a:solidFill>
              </a:rPr>
              <a:t>ea</a:t>
            </a:r>
            <a:r>
              <a:rPr lang="en-US" dirty="0"/>
              <a:t>rd (OE) = hard</a:t>
            </a:r>
            <a:endParaRPr lang="ru-RU" dirty="0"/>
          </a:p>
          <a:p>
            <a:pPr marL="68580" lvl="0" indent="0">
              <a:buNone/>
            </a:pPr>
            <a:endParaRPr lang="en-US" dirty="0">
              <a:solidFill>
                <a:srgbClr val="C00000"/>
              </a:solidFill>
            </a:endParaRPr>
          </a:p>
          <a:p>
            <a:pPr marL="68580" lvl="0" indent="0">
              <a:buNone/>
            </a:pPr>
            <a:endParaRPr lang="en-US" dirty="0">
              <a:solidFill>
                <a:srgbClr val="C00000"/>
              </a:solidFill>
            </a:endParaRPr>
          </a:p>
          <a:p>
            <a:endParaRPr lang="ru-RU" dirty="0"/>
          </a:p>
        </p:txBody>
      </p:sp>
    </p:spTree>
    <p:extLst>
      <p:ext uri="{BB962C8B-B14F-4D97-AF65-F5344CB8AC3E}">
        <p14:creationId xmlns:p14="http://schemas.microsoft.com/office/powerpoint/2010/main" val="369750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492" y="1196752"/>
            <a:ext cx="6777317" cy="4635877"/>
          </a:xfrm>
        </p:spPr>
        <p:txBody>
          <a:bodyPr/>
          <a:lstStyle/>
          <a:p>
            <a:pPr marL="68580" lvl="0" indent="0">
              <a:buNone/>
            </a:pPr>
            <a:r>
              <a:rPr lang="en-US" dirty="0">
                <a:solidFill>
                  <a:srgbClr val="C00000"/>
                </a:solidFill>
              </a:rPr>
              <a:t>Nasal consonants lost between vowels and fricatives, </a:t>
            </a:r>
            <a:r>
              <a:rPr lang="en-US" dirty="0"/>
              <a:t>preceding vowel lengthened</a:t>
            </a:r>
          </a:p>
          <a:p>
            <a:pPr marL="68580" lvl="0" indent="0">
              <a:buNone/>
            </a:pPr>
            <a:endParaRPr lang="en-US" dirty="0"/>
          </a:p>
          <a:p>
            <a:pPr marL="68580" lvl="0" indent="0">
              <a:buNone/>
            </a:pPr>
            <a:endParaRPr lang="en-US" dirty="0"/>
          </a:p>
          <a:p>
            <a:pPr marL="68580" lvl="0" indent="0">
              <a:buNone/>
            </a:pPr>
            <a:endParaRPr lang="en-US" dirty="0"/>
          </a:p>
          <a:p>
            <a:pPr marL="68580" lvl="0" indent="0">
              <a:buNone/>
            </a:pPr>
            <a:endParaRPr lang="ru-RU" dirty="0"/>
          </a:p>
          <a:p>
            <a:pPr marL="68580" indent="0">
              <a:buNone/>
            </a:pPr>
            <a:r>
              <a:rPr lang="en-US" dirty="0" err="1"/>
              <a:t>f</a:t>
            </a:r>
            <a:r>
              <a:rPr lang="en-US" b="1" dirty="0" err="1">
                <a:solidFill>
                  <a:srgbClr val="FF0000"/>
                </a:solidFill>
              </a:rPr>
              <a:t>i</a:t>
            </a:r>
            <a:r>
              <a:rPr lang="en-US" dirty="0" err="1"/>
              <a:t>nf</a:t>
            </a:r>
            <a:r>
              <a:rPr lang="en-US" dirty="0"/>
              <a:t> (Goth) – </a:t>
            </a:r>
            <a:r>
              <a:rPr lang="en-US" dirty="0" err="1"/>
              <a:t>f</a:t>
            </a:r>
            <a:r>
              <a:rPr lang="en-US" b="1" dirty="0" err="1">
                <a:solidFill>
                  <a:srgbClr val="FF0000"/>
                </a:solidFill>
              </a:rPr>
              <a:t>i</a:t>
            </a:r>
            <a:r>
              <a:rPr lang="en-US" dirty="0" err="1"/>
              <a:t>nf</a:t>
            </a:r>
            <a:r>
              <a:rPr lang="en-US" dirty="0"/>
              <a:t> (OHG) – </a:t>
            </a:r>
            <a:r>
              <a:rPr lang="en-US" dirty="0" err="1"/>
              <a:t>f</a:t>
            </a:r>
            <a:r>
              <a:rPr lang="en-US" b="1" dirty="0" err="1">
                <a:solidFill>
                  <a:srgbClr val="FF0000"/>
                </a:solidFill>
              </a:rPr>
              <a:t>ī</a:t>
            </a:r>
            <a:r>
              <a:rPr lang="en-US" dirty="0" err="1"/>
              <a:t>f</a:t>
            </a:r>
            <a:r>
              <a:rPr lang="en-US" dirty="0"/>
              <a:t> (OE) = five</a:t>
            </a:r>
            <a:endParaRPr lang="ru-RU" dirty="0"/>
          </a:p>
          <a:p>
            <a:pPr marL="68580" indent="0">
              <a:buNone/>
            </a:pPr>
            <a:endParaRPr lang="ru-RU" b="1" dirty="0"/>
          </a:p>
        </p:txBody>
      </p:sp>
    </p:spTree>
    <p:extLst>
      <p:ext uri="{BB962C8B-B14F-4D97-AF65-F5344CB8AC3E}">
        <p14:creationId xmlns:p14="http://schemas.microsoft.com/office/powerpoint/2010/main" val="4256785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HOME ASSIGNMENT </a:t>
            </a:r>
            <a:br>
              <a:rPr lang="en-US" b="1" dirty="0"/>
            </a:br>
            <a:r>
              <a:rPr lang="en-US" b="1" dirty="0"/>
              <a:t>(seminar </a:t>
            </a:r>
            <a:r>
              <a:rPr lang="ru-RU" b="1" dirty="0"/>
              <a:t>2</a:t>
            </a:r>
            <a:r>
              <a:rPr lang="en-US" b="1" dirty="0"/>
              <a:t>)</a:t>
            </a:r>
            <a:endParaRPr lang="ru-RU" b="1" dirty="0"/>
          </a:p>
        </p:txBody>
      </p:sp>
      <p:sp>
        <p:nvSpPr>
          <p:cNvPr id="3" name="Объект 2"/>
          <p:cNvSpPr>
            <a:spLocks noGrp="1"/>
          </p:cNvSpPr>
          <p:nvPr>
            <p:ph idx="1"/>
          </p:nvPr>
        </p:nvSpPr>
        <p:spPr/>
        <p:txBody>
          <a:bodyPr>
            <a:normAutofit fontScale="85000" lnSpcReduction="20000"/>
          </a:bodyPr>
          <a:lstStyle/>
          <a:p>
            <a:pPr marL="68580" indent="0">
              <a:buNone/>
            </a:pPr>
            <a:r>
              <a:rPr lang="en-US" b="1" dirty="0"/>
              <a:t>Everyone</a:t>
            </a:r>
          </a:p>
          <a:p>
            <a:pPr marL="525780" indent="-457200">
              <a:buAutoNum type="arabicPeriod"/>
            </a:pPr>
            <a:r>
              <a:rPr lang="en-US" dirty="0"/>
              <a:t>Summarize lecture 2.1</a:t>
            </a:r>
          </a:p>
          <a:p>
            <a:pPr marL="525780" indent="-457200">
              <a:buFont typeface="Wingdings 2" pitchFamily="18" charset="2"/>
              <a:buAutoNum type="arabicPeriod"/>
            </a:pPr>
            <a:r>
              <a:rPr lang="en-US" dirty="0"/>
              <a:t>Summarize lecture 2.2</a:t>
            </a:r>
          </a:p>
          <a:p>
            <a:pPr marL="525780" indent="-457200">
              <a:buAutoNum type="arabicPeriod"/>
            </a:pPr>
            <a:r>
              <a:rPr lang="en-US" dirty="0"/>
              <a:t>Do exercises on PG changes (Seminar </a:t>
            </a:r>
            <a:r>
              <a:rPr lang="ru-RU" dirty="0"/>
              <a:t>2</a:t>
            </a:r>
            <a:r>
              <a:rPr lang="en-US" dirty="0"/>
              <a:t>)</a:t>
            </a:r>
          </a:p>
          <a:p>
            <a:pPr marL="525780" indent="-457200">
              <a:buAutoNum type="arabicPeriod"/>
            </a:pPr>
            <a:r>
              <a:rPr lang="en-US" dirty="0"/>
              <a:t>Watch episode 2 from “The Adventure of English” BBC documentary and do exercises. </a:t>
            </a:r>
          </a:p>
          <a:p>
            <a:pPr marL="68580" indent="0">
              <a:buNone/>
            </a:pPr>
            <a:r>
              <a:rPr lang="en-US" b="1" dirty="0"/>
              <a:t>Group work</a:t>
            </a:r>
          </a:p>
          <a:p>
            <a:pPr marL="68580" indent="0">
              <a:buNone/>
            </a:pPr>
            <a:r>
              <a:rPr lang="en-US" dirty="0"/>
              <a:t>2 project groups: </a:t>
            </a:r>
          </a:p>
          <a:p>
            <a:pPr marL="525780" indent="-457200">
              <a:buAutoNum type="arabicPeriod"/>
            </a:pPr>
            <a:r>
              <a:rPr lang="en-US" dirty="0"/>
              <a:t> Technological progress in 13-16 c and language evolution</a:t>
            </a:r>
          </a:p>
          <a:p>
            <a:pPr marL="525780" indent="-457200">
              <a:buAutoNum type="arabicPeriod"/>
            </a:pPr>
            <a:r>
              <a:rPr lang="en-US" dirty="0"/>
              <a:t>Technological progress in 20-21 c and language evolution</a:t>
            </a:r>
          </a:p>
        </p:txBody>
      </p:sp>
    </p:spTree>
    <p:extLst>
      <p:ext uri="{BB962C8B-B14F-4D97-AF65-F5344CB8AC3E}">
        <p14:creationId xmlns:p14="http://schemas.microsoft.com/office/powerpoint/2010/main" val="4227334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692696"/>
            <a:ext cx="8208912" cy="5832648"/>
          </a:xfrm>
        </p:spPr>
        <p:txBody>
          <a:bodyPr>
            <a:normAutofit/>
          </a:bodyPr>
          <a:lstStyle/>
          <a:p>
            <a:pPr marL="68580" indent="0" algn="ctr">
              <a:buNone/>
            </a:pPr>
            <a:r>
              <a:rPr lang="en-US" b="1" dirty="0">
                <a:solidFill>
                  <a:srgbClr val="FF0000"/>
                </a:solidFill>
                <a:effectLst>
                  <a:outerShdw blurRad="38100" dist="38100" dir="2700000" algn="tl">
                    <a:srgbClr val="000000">
                      <a:alpha val="43137"/>
                    </a:srgbClr>
                  </a:outerShdw>
                </a:effectLst>
              </a:rPr>
              <a:t>TIME SCALE QUIZZ</a:t>
            </a:r>
          </a:p>
          <a:p>
            <a:pPr marL="68580" indent="0">
              <a:buNone/>
            </a:pPr>
            <a:r>
              <a:rPr lang="en-US" b="1" dirty="0"/>
              <a:t>What happened in ….. </a:t>
            </a:r>
          </a:p>
          <a:p>
            <a:pPr marL="68580" indent="0">
              <a:buNone/>
            </a:pPr>
            <a:r>
              <a:rPr lang="en-US" dirty="0">
                <a:solidFill>
                  <a:srgbClr val="FF0000"/>
                </a:solidFill>
              </a:rPr>
              <a:t>c. 4-5 C AD?</a:t>
            </a:r>
            <a:r>
              <a:rPr lang="en-US" b="1" dirty="0"/>
              <a:t> Germanic tribes</a:t>
            </a:r>
            <a:endParaRPr lang="en-US" dirty="0">
              <a:solidFill>
                <a:srgbClr val="FF0000"/>
              </a:solidFill>
            </a:endParaRPr>
          </a:p>
          <a:p>
            <a:pPr marL="68580" indent="0">
              <a:buNone/>
            </a:pPr>
            <a:r>
              <a:rPr lang="en-US" dirty="0">
                <a:solidFill>
                  <a:srgbClr val="FF0000"/>
                </a:solidFill>
              </a:rPr>
              <a:t>c. 1500/1000 BC?</a:t>
            </a:r>
            <a:r>
              <a:rPr lang="en-US" b="1" dirty="0"/>
              <a:t> acquire distinctive features</a:t>
            </a:r>
            <a:r>
              <a:rPr lang="ru-RU" b="1" dirty="0"/>
              <a:t> </a:t>
            </a:r>
            <a:r>
              <a:rPr lang="en-US" dirty="0"/>
              <a:t>after the separation</a:t>
            </a:r>
            <a:r>
              <a:rPr lang="en-US" b="1" dirty="0"/>
              <a:t> </a:t>
            </a:r>
          </a:p>
          <a:p>
            <a:pPr marL="68580" indent="0">
              <a:buNone/>
            </a:pPr>
            <a:r>
              <a:rPr lang="en-US" dirty="0">
                <a:solidFill>
                  <a:srgbClr val="FF0000"/>
                </a:solidFill>
              </a:rPr>
              <a:t>c. 1500/1000 BC – 400 AD?</a:t>
            </a:r>
            <a:r>
              <a:rPr lang="en-US" b="1" dirty="0"/>
              <a:t> period of expansion and disintegration</a:t>
            </a:r>
          </a:p>
          <a:p>
            <a:pPr marL="68580" indent="0">
              <a:buNone/>
            </a:pPr>
            <a:r>
              <a:rPr lang="en-US" dirty="0">
                <a:solidFill>
                  <a:srgbClr val="FF0000"/>
                </a:solidFill>
              </a:rPr>
              <a:t>c. 6000/5000-1500/1000 BC?</a:t>
            </a:r>
            <a:r>
              <a:rPr lang="en-US" b="1" dirty="0"/>
              <a:t> parent language</a:t>
            </a:r>
          </a:p>
          <a:p>
            <a:pPr marL="68580" indent="0">
              <a:buNone/>
            </a:pPr>
            <a:endParaRPr lang="en-US" dirty="0">
              <a:solidFill>
                <a:srgbClr val="FF0000"/>
              </a:solidFill>
            </a:endParaRPr>
          </a:p>
          <a:p>
            <a:pPr marL="68580" indent="0">
              <a:buNone/>
            </a:pPr>
            <a:endParaRPr lang="en-US" b="1" dirty="0"/>
          </a:p>
          <a:p>
            <a:pPr marL="68580" indent="0">
              <a:buNone/>
            </a:pPr>
            <a:endParaRPr lang="en-US" dirty="0">
              <a:solidFill>
                <a:srgbClr val="FF0000"/>
              </a:solidFill>
            </a:endParaRPr>
          </a:p>
          <a:p>
            <a:pPr marL="68580" indent="0">
              <a:buNone/>
            </a:pPr>
            <a:r>
              <a:rPr lang="en-US" dirty="0"/>
              <a:t>(use phrases</a:t>
            </a:r>
            <a:r>
              <a:rPr lang="en-US" b="1" dirty="0"/>
              <a:t>,, prior, posterior,</a:t>
            </a:r>
            <a:r>
              <a:rPr lang="en-US" dirty="0"/>
              <a:t>)</a:t>
            </a:r>
            <a:r>
              <a:rPr lang="en-US" b="1" dirty="0"/>
              <a:t> , </a:t>
            </a:r>
          </a:p>
          <a:p>
            <a:pPr marL="68580" indent="0">
              <a:buNone/>
            </a:pPr>
            <a:endParaRPr lang="en-US" b="1" dirty="0"/>
          </a:p>
          <a:p>
            <a:pPr marL="525780" indent="-457200">
              <a:buAutoNum type="arabicPeriod"/>
            </a:pPr>
            <a:endParaRPr lang="en-US" b="1" dirty="0"/>
          </a:p>
        </p:txBody>
      </p:sp>
    </p:spTree>
    <p:extLst>
      <p:ext uri="{BB962C8B-B14F-4D97-AF65-F5344CB8AC3E}">
        <p14:creationId xmlns:p14="http://schemas.microsoft.com/office/powerpoint/2010/main" val="105750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20341257">
            <a:off x="2202515" y="3916087"/>
            <a:ext cx="4704554" cy="908917"/>
          </a:xfrm>
        </p:spPr>
        <p:txBody>
          <a:bodyPr>
            <a:noAutofit/>
          </a:bodyPr>
          <a:lstStyle/>
          <a:p>
            <a:pPr algn="ctr"/>
            <a:r>
              <a:rPr lang="en-US" sz="4400" dirty="0">
                <a:solidFill>
                  <a:srgbClr val="00B0F0"/>
                </a:solidFill>
                <a:latin typeface="Brush Script MT" panose="03060802040406070304" pitchFamily="66" charset="0"/>
              </a:rPr>
              <a:t>Thank you for attention!</a:t>
            </a:r>
            <a:endParaRPr lang="ru-RU" sz="4400" dirty="0">
              <a:solidFill>
                <a:srgbClr val="00B0F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841" y="4221088"/>
            <a:ext cx="216024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764704"/>
            <a:ext cx="18954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9886" y="1398265"/>
            <a:ext cx="19145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49" y="3906005"/>
            <a:ext cx="1823374" cy="245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744383"/>
            <a:ext cx="2284535" cy="266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82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836712"/>
            <a:ext cx="7024744" cy="757888"/>
          </a:xfrm>
        </p:spPr>
        <p:txBody>
          <a:bodyPr/>
          <a:lstStyle/>
          <a:p>
            <a:pPr algn="ctr"/>
            <a:r>
              <a:rPr lang="en-US" b="1" dirty="0">
                <a:solidFill>
                  <a:srgbClr val="C00000"/>
                </a:solidFill>
              </a:rPr>
              <a:t>Issues to cover</a:t>
            </a:r>
            <a:endParaRPr lang="ru-RU" b="1" dirty="0">
              <a:solidFill>
                <a:srgbClr val="C00000"/>
              </a:solidFill>
            </a:endParaRPr>
          </a:p>
        </p:txBody>
      </p:sp>
      <p:sp>
        <p:nvSpPr>
          <p:cNvPr id="3" name="Объект 2"/>
          <p:cNvSpPr>
            <a:spLocks noGrp="1"/>
          </p:cNvSpPr>
          <p:nvPr>
            <p:ph idx="1"/>
          </p:nvPr>
        </p:nvSpPr>
        <p:spPr>
          <a:xfrm>
            <a:off x="827584" y="1628800"/>
            <a:ext cx="7560840" cy="4680520"/>
          </a:xfrm>
        </p:spPr>
        <p:txBody>
          <a:bodyPr>
            <a:normAutofit lnSpcReduction="10000"/>
          </a:bodyPr>
          <a:lstStyle/>
          <a:p>
            <a:r>
              <a:rPr lang="en-US" sz="3200" b="1" dirty="0">
                <a:solidFill>
                  <a:srgbClr val="0070C0"/>
                </a:solidFill>
              </a:rPr>
              <a:t>1. Linguistic Features of Germanic Languages</a:t>
            </a:r>
            <a:endParaRPr lang="ru-RU" sz="3200" b="1" dirty="0">
              <a:solidFill>
                <a:srgbClr val="0070C0"/>
              </a:solidFill>
            </a:endParaRPr>
          </a:p>
          <a:p>
            <a:r>
              <a:rPr lang="en-US" sz="3200" b="1" dirty="0">
                <a:solidFill>
                  <a:srgbClr val="0070C0"/>
                </a:solidFill>
              </a:rPr>
              <a:t>2. Word Stress in Germanic Languages</a:t>
            </a:r>
            <a:endParaRPr lang="ru-RU" sz="3200" b="1" dirty="0">
              <a:solidFill>
                <a:srgbClr val="0070C0"/>
              </a:solidFill>
            </a:endParaRPr>
          </a:p>
          <a:p>
            <a:r>
              <a:rPr lang="en-US" sz="3200" b="1" dirty="0">
                <a:solidFill>
                  <a:srgbClr val="0070C0"/>
                </a:solidFill>
              </a:rPr>
              <a:t>3. Germanic Vowel Changes</a:t>
            </a:r>
            <a:endParaRPr lang="ru-RU" sz="3200" b="1" dirty="0">
              <a:solidFill>
                <a:srgbClr val="0070C0"/>
              </a:solidFill>
            </a:endParaRPr>
          </a:p>
          <a:p>
            <a:r>
              <a:rPr lang="en-US" sz="3200" b="1" dirty="0">
                <a:solidFill>
                  <a:srgbClr val="0070C0"/>
                </a:solidFill>
              </a:rPr>
              <a:t>4. Germanic Consonant Changes</a:t>
            </a:r>
            <a:endParaRPr lang="ru-RU" sz="3200" b="1" dirty="0">
              <a:solidFill>
                <a:srgbClr val="0070C0"/>
              </a:solidFill>
            </a:endParaRPr>
          </a:p>
          <a:p>
            <a:r>
              <a:rPr lang="en-US" sz="3200" b="1" dirty="0">
                <a:solidFill>
                  <a:srgbClr val="0070C0"/>
                </a:solidFill>
              </a:rPr>
              <a:t>5. West-Germanic Consonant Changes</a:t>
            </a:r>
            <a:endParaRPr lang="ru-RU" sz="3200" b="1" dirty="0">
              <a:solidFill>
                <a:srgbClr val="0070C0"/>
              </a:solidFill>
            </a:endParaRPr>
          </a:p>
          <a:p>
            <a:r>
              <a:rPr lang="en-US" sz="3200" b="1" dirty="0">
                <a:solidFill>
                  <a:srgbClr val="0070C0"/>
                </a:solidFill>
              </a:rPr>
              <a:t>6. East-Germanic Changes</a:t>
            </a:r>
            <a:endParaRPr lang="ru-RU" sz="3200" b="1" dirty="0">
              <a:solidFill>
                <a:srgbClr val="0070C0"/>
              </a:solidFill>
            </a:endParaRPr>
          </a:p>
          <a:p>
            <a:pPr marL="68580" indent="0">
              <a:buNone/>
            </a:pPr>
            <a:endParaRPr lang="ru-RU" dirty="0"/>
          </a:p>
        </p:txBody>
      </p:sp>
    </p:spTree>
    <p:extLst>
      <p:ext uri="{BB962C8B-B14F-4D97-AF65-F5344CB8AC3E}">
        <p14:creationId xmlns:p14="http://schemas.microsoft.com/office/powerpoint/2010/main" val="2083986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692696"/>
            <a:ext cx="7272926" cy="1008112"/>
          </a:xfrm>
        </p:spPr>
        <p:txBody>
          <a:bodyPr>
            <a:normAutofit/>
          </a:bodyPr>
          <a:lstStyle/>
          <a:p>
            <a:pPr lvl="0" algn="just"/>
            <a:r>
              <a:rPr lang="en-US" sz="2200" b="1" dirty="0">
                <a:solidFill>
                  <a:srgbClr val="3E3D2D"/>
                </a:solidFill>
              </a:rPr>
              <a:t>Did the PIE language sound different from its offspring languages? </a:t>
            </a:r>
            <a:endParaRPr lang="ru-RU" b="1" dirty="0"/>
          </a:p>
        </p:txBody>
      </p:sp>
      <p:sp>
        <p:nvSpPr>
          <p:cNvPr id="3" name="Объект 2"/>
          <p:cNvSpPr>
            <a:spLocks noGrp="1"/>
          </p:cNvSpPr>
          <p:nvPr>
            <p:ph sz="half" idx="2"/>
          </p:nvPr>
        </p:nvSpPr>
        <p:spPr>
          <a:xfrm>
            <a:off x="1041721" y="1700809"/>
            <a:ext cx="3419856" cy="3528392"/>
          </a:xfrm>
        </p:spPr>
        <p:txBody>
          <a:bodyPr>
            <a:normAutofit lnSpcReduction="10000"/>
          </a:bodyPr>
          <a:lstStyle/>
          <a:p>
            <a:pPr marL="68580" lvl="0" indent="0">
              <a:buClr>
                <a:srgbClr val="94C600"/>
              </a:buClr>
              <a:buNone/>
            </a:pPr>
            <a:r>
              <a:rPr lang="en-US" sz="1800" dirty="0">
                <a:solidFill>
                  <a:srgbClr val="3E3D2D"/>
                </a:solidFill>
              </a:rPr>
              <a:t>Proto-</a:t>
            </a:r>
            <a:r>
              <a:rPr lang="en-US" sz="1800" dirty="0" err="1">
                <a:solidFill>
                  <a:srgbClr val="3E3D2D"/>
                </a:solidFill>
              </a:rPr>
              <a:t>Indoeuropean</a:t>
            </a:r>
            <a:endParaRPr lang="en-US" sz="1800" dirty="0">
              <a:solidFill>
                <a:srgbClr val="3E3D2D"/>
              </a:solidFill>
            </a:endParaRPr>
          </a:p>
          <a:p>
            <a:pPr marL="68580" lvl="0" indent="0">
              <a:buClr>
                <a:srgbClr val="94C600"/>
              </a:buClr>
              <a:buNone/>
            </a:pPr>
            <a:r>
              <a:rPr lang="en-US" sz="1800" dirty="0">
                <a:solidFill>
                  <a:srgbClr val="3E3D2D"/>
                </a:solidFill>
              </a:rPr>
              <a:t>Old Egyptian </a:t>
            </a:r>
          </a:p>
          <a:p>
            <a:pPr marL="68580" lvl="0" indent="0">
              <a:buClr>
                <a:srgbClr val="94C600"/>
              </a:buClr>
              <a:buNone/>
            </a:pPr>
            <a:r>
              <a:rPr lang="en-US" sz="1800" dirty="0">
                <a:solidFill>
                  <a:srgbClr val="3E3D2D"/>
                </a:solidFill>
              </a:rPr>
              <a:t>Sumerian </a:t>
            </a:r>
          </a:p>
          <a:p>
            <a:pPr marL="68580" lvl="0" indent="0">
              <a:buClr>
                <a:srgbClr val="94C600"/>
              </a:buClr>
              <a:buNone/>
            </a:pPr>
            <a:r>
              <a:rPr lang="en-US" sz="1800" dirty="0" err="1">
                <a:solidFill>
                  <a:srgbClr val="3E3D2D"/>
                </a:solidFill>
              </a:rPr>
              <a:t>Akkadian</a:t>
            </a:r>
            <a:r>
              <a:rPr lang="en-US" sz="1800" dirty="0">
                <a:solidFill>
                  <a:srgbClr val="3E3D2D"/>
                </a:solidFill>
              </a:rPr>
              <a:t> </a:t>
            </a:r>
          </a:p>
          <a:p>
            <a:pPr marL="68580" lvl="0" indent="0">
              <a:buClr>
                <a:srgbClr val="94C600"/>
              </a:buClr>
              <a:buNone/>
            </a:pPr>
            <a:r>
              <a:rPr lang="en-US" sz="1800" dirty="0">
                <a:solidFill>
                  <a:srgbClr val="3E3D2D"/>
                </a:solidFill>
              </a:rPr>
              <a:t>Hittite</a:t>
            </a:r>
          </a:p>
          <a:p>
            <a:pPr marL="68580" lvl="0" indent="0">
              <a:buClr>
                <a:srgbClr val="94C600"/>
              </a:buClr>
              <a:buNone/>
            </a:pPr>
            <a:r>
              <a:rPr lang="en-US" sz="1800" dirty="0">
                <a:solidFill>
                  <a:srgbClr val="3E3D2D"/>
                </a:solidFill>
              </a:rPr>
              <a:t>Phoenician </a:t>
            </a:r>
          </a:p>
          <a:p>
            <a:pPr marL="68580" lvl="0" indent="0">
              <a:buClr>
                <a:srgbClr val="94C600"/>
              </a:buClr>
              <a:buNone/>
            </a:pPr>
            <a:r>
              <a:rPr lang="en-US" sz="1800" dirty="0">
                <a:solidFill>
                  <a:srgbClr val="3E3D2D"/>
                </a:solidFill>
              </a:rPr>
              <a:t>Proto-Celtic </a:t>
            </a:r>
          </a:p>
          <a:p>
            <a:pPr marL="68580" lvl="0" indent="0">
              <a:buClr>
                <a:srgbClr val="94C600"/>
              </a:buClr>
              <a:buNone/>
            </a:pPr>
            <a:r>
              <a:rPr lang="en-US" sz="1800" dirty="0">
                <a:solidFill>
                  <a:srgbClr val="3E3D2D"/>
                </a:solidFill>
              </a:rPr>
              <a:t>Old Chinese</a:t>
            </a:r>
          </a:p>
          <a:p>
            <a:pPr marL="68580" lvl="0" indent="0">
              <a:buClr>
                <a:srgbClr val="94C600"/>
              </a:buClr>
              <a:buNone/>
            </a:pPr>
            <a:r>
              <a:rPr lang="en-US" sz="1800" dirty="0">
                <a:solidFill>
                  <a:srgbClr val="3E3D2D"/>
                </a:solidFill>
              </a:rPr>
              <a:t>Sanskrit </a:t>
            </a:r>
          </a:p>
          <a:p>
            <a:pPr marL="68580" lvl="0" indent="0">
              <a:buClr>
                <a:srgbClr val="94C600"/>
              </a:buClr>
              <a:buNone/>
            </a:pPr>
            <a:r>
              <a:rPr lang="en-US" sz="1800" dirty="0" err="1">
                <a:solidFill>
                  <a:srgbClr val="3E3D2D"/>
                </a:solidFill>
              </a:rPr>
              <a:t>Sabaic</a:t>
            </a:r>
            <a:r>
              <a:rPr lang="en-US" sz="1800" dirty="0">
                <a:solidFill>
                  <a:srgbClr val="3E3D2D"/>
                </a:solidFill>
              </a:rPr>
              <a:t> </a:t>
            </a:r>
          </a:p>
          <a:p>
            <a:pPr marL="68580" lvl="0" indent="0">
              <a:buClr>
                <a:srgbClr val="94C600"/>
              </a:buClr>
              <a:buNone/>
            </a:pPr>
            <a:r>
              <a:rPr lang="en-US" sz="1800" dirty="0">
                <a:solidFill>
                  <a:srgbClr val="3E3D2D"/>
                </a:solidFill>
              </a:rPr>
              <a:t>Old Greek</a:t>
            </a:r>
          </a:p>
          <a:p>
            <a:pPr marL="68580" lvl="0" indent="0">
              <a:buClr>
                <a:srgbClr val="94C600"/>
              </a:buClr>
              <a:buNone/>
            </a:pPr>
            <a:endParaRPr lang="en-US" sz="600" dirty="0">
              <a:solidFill>
                <a:srgbClr val="3E3D2D"/>
              </a:solidFill>
            </a:endParaRPr>
          </a:p>
          <a:p>
            <a:pPr marL="68580" lvl="0" indent="0">
              <a:buClr>
                <a:srgbClr val="94C600"/>
              </a:buClr>
              <a:buNone/>
            </a:pPr>
            <a:endParaRPr lang="ru-RU" sz="600" dirty="0">
              <a:solidFill>
                <a:srgbClr val="3E3D2D"/>
              </a:solidFill>
            </a:endParaRPr>
          </a:p>
          <a:p>
            <a:endParaRPr lang="ru-RU" dirty="0"/>
          </a:p>
        </p:txBody>
      </p:sp>
      <p:sp>
        <p:nvSpPr>
          <p:cNvPr id="7" name="Объект 6"/>
          <p:cNvSpPr>
            <a:spLocks noGrp="1"/>
          </p:cNvSpPr>
          <p:nvPr>
            <p:ph sz="quarter" idx="4"/>
          </p:nvPr>
        </p:nvSpPr>
        <p:spPr>
          <a:xfrm>
            <a:off x="4645152" y="1628801"/>
            <a:ext cx="3419856" cy="3528392"/>
          </a:xfrm>
        </p:spPr>
        <p:txBody>
          <a:bodyPr>
            <a:normAutofit fontScale="62500" lnSpcReduction="20000"/>
          </a:bodyPr>
          <a:lstStyle/>
          <a:p>
            <a:pPr marL="68580" lvl="0" indent="0">
              <a:buClr>
                <a:srgbClr val="94C600"/>
              </a:buClr>
              <a:buNone/>
            </a:pPr>
            <a:r>
              <a:rPr lang="en-US" sz="2600" dirty="0">
                <a:solidFill>
                  <a:srgbClr val="3E3D2D"/>
                </a:solidFill>
              </a:rPr>
              <a:t>Aramaic</a:t>
            </a:r>
          </a:p>
          <a:p>
            <a:pPr marL="68580" lvl="0" indent="0">
              <a:buClr>
                <a:srgbClr val="94C600"/>
              </a:buClr>
              <a:buNone/>
            </a:pPr>
            <a:r>
              <a:rPr lang="en-US" sz="2600" dirty="0">
                <a:solidFill>
                  <a:srgbClr val="3E3D2D"/>
                </a:solidFill>
              </a:rPr>
              <a:t>Latin </a:t>
            </a:r>
          </a:p>
          <a:p>
            <a:pPr marL="68580" lvl="0" indent="0">
              <a:buClr>
                <a:srgbClr val="94C600"/>
              </a:buClr>
              <a:buNone/>
            </a:pPr>
            <a:r>
              <a:rPr lang="en-US" sz="2600" dirty="0">
                <a:solidFill>
                  <a:srgbClr val="3E3D2D"/>
                </a:solidFill>
              </a:rPr>
              <a:t>Geez </a:t>
            </a:r>
          </a:p>
          <a:p>
            <a:pPr marL="68580" lvl="0" indent="0">
              <a:buClr>
                <a:srgbClr val="94C600"/>
              </a:buClr>
              <a:buNone/>
            </a:pPr>
            <a:r>
              <a:rPr lang="en-US" sz="2600" dirty="0">
                <a:solidFill>
                  <a:srgbClr val="3E3D2D"/>
                </a:solidFill>
              </a:rPr>
              <a:t>Gothic </a:t>
            </a:r>
          </a:p>
          <a:p>
            <a:pPr marL="68580" lvl="0" indent="0">
              <a:buClr>
                <a:srgbClr val="94C600"/>
              </a:buClr>
              <a:buNone/>
            </a:pPr>
            <a:r>
              <a:rPr lang="en-US" sz="2600" dirty="0">
                <a:solidFill>
                  <a:srgbClr val="3E3D2D"/>
                </a:solidFill>
              </a:rPr>
              <a:t>Mayan </a:t>
            </a:r>
          </a:p>
          <a:p>
            <a:pPr marL="68580" lvl="0" indent="0">
              <a:buClr>
                <a:srgbClr val="94C600"/>
              </a:buClr>
              <a:buNone/>
            </a:pPr>
            <a:r>
              <a:rPr lang="en-US" sz="2600" dirty="0">
                <a:solidFill>
                  <a:srgbClr val="3E3D2D"/>
                </a:solidFill>
              </a:rPr>
              <a:t>Old Japanese </a:t>
            </a:r>
          </a:p>
          <a:p>
            <a:pPr marL="68580" lvl="0" indent="0">
              <a:buClr>
                <a:srgbClr val="94C600"/>
              </a:buClr>
              <a:buNone/>
            </a:pPr>
            <a:r>
              <a:rPr lang="en-US" sz="2600" dirty="0">
                <a:solidFill>
                  <a:srgbClr val="3E3D2D"/>
                </a:solidFill>
              </a:rPr>
              <a:t>Old English </a:t>
            </a:r>
          </a:p>
          <a:p>
            <a:pPr marL="68580" lvl="0" indent="0">
              <a:buClr>
                <a:srgbClr val="94C600"/>
              </a:buClr>
              <a:buNone/>
            </a:pPr>
            <a:r>
              <a:rPr lang="en-US" sz="2600" dirty="0">
                <a:solidFill>
                  <a:srgbClr val="3E3D2D"/>
                </a:solidFill>
              </a:rPr>
              <a:t>Middle Chinese </a:t>
            </a:r>
          </a:p>
          <a:p>
            <a:pPr marL="68580" lvl="0" indent="0">
              <a:buClr>
                <a:srgbClr val="94C600"/>
              </a:buClr>
              <a:buNone/>
            </a:pPr>
            <a:r>
              <a:rPr lang="en-US" sz="2600" dirty="0">
                <a:solidFill>
                  <a:srgbClr val="3E3D2D"/>
                </a:solidFill>
              </a:rPr>
              <a:t>Old Norse </a:t>
            </a:r>
          </a:p>
          <a:p>
            <a:pPr marL="68580" lvl="0" indent="0">
              <a:buClr>
                <a:srgbClr val="94C600"/>
              </a:buClr>
              <a:buNone/>
            </a:pPr>
            <a:r>
              <a:rPr lang="en-US" sz="2600" dirty="0">
                <a:solidFill>
                  <a:srgbClr val="3E3D2D"/>
                </a:solidFill>
              </a:rPr>
              <a:t>Early Middle Japanese </a:t>
            </a:r>
          </a:p>
          <a:p>
            <a:pPr marL="68580" lvl="0" indent="0">
              <a:buClr>
                <a:srgbClr val="94C600"/>
              </a:buClr>
              <a:buNone/>
            </a:pPr>
            <a:r>
              <a:rPr lang="en-US" sz="2600" dirty="0">
                <a:solidFill>
                  <a:srgbClr val="3E3D2D"/>
                </a:solidFill>
              </a:rPr>
              <a:t>Old Church Slavic </a:t>
            </a:r>
          </a:p>
          <a:p>
            <a:pPr marL="68580" lvl="0" indent="0">
              <a:buClr>
                <a:srgbClr val="94C600"/>
              </a:buClr>
              <a:buNone/>
            </a:pPr>
            <a:r>
              <a:rPr lang="en-US" sz="2600" dirty="0">
                <a:solidFill>
                  <a:srgbClr val="3E3D2D"/>
                </a:solidFill>
              </a:rPr>
              <a:t>Quechua languages </a:t>
            </a:r>
          </a:p>
          <a:p>
            <a:pPr marL="68580" lvl="0" indent="0">
              <a:buClr>
                <a:srgbClr val="94C600"/>
              </a:buClr>
              <a:buNone/>
            </a:pPr>
            <a:r>
              <a:rPr lang="en-US" sz="2600" dirty="0" err="1">
                <a:solidFill>
                  <a:srgbClr val="3E3D2D"/>
                </a:solidFill>
              </a:rPr>
              <a:t>Ryukyuan</a:t>
            </a:r>
            <a:r>
              <a:rPr lang="en-US" sz="2600" dirty="0">
                <a:solidFill>
                  <a:srgbClr val="3E3D2D"/>
                </a:solidFill>
              </a:rPr>
              <a:t> </a:t>
            </a:r>
          </a:p>
          <a:p>
            <a:endParaRPr lang="ru-RU" dirty="0"/>
          </a:p>
        </p:txBody>
      </p:sp>
      <p:graphicFrame>
        <p:nvGraphicFramePr>
          <p:cNvPr id="8" name="Объект 7"/>
          <p:cNvGraphicFramePr>
            <a:graphicFrameLocks noChangeAspect="1"/>
          </p:cNvGraphicFramePr>
          <p:nvPr>
            <p:extLst>
              <p:ext uri="{D42A27DB-BD31-4B8C-83A1-F6EECF244321}">
                <p14:modId xmlns:p14="http://schemas.microsoft.com/office/powerpoint/2010/main" val="1156562969"/>
              </p:ext>
            </p:extLst>
          </p:nvPr>
        </p:nvGraphicFramePr>
        <p:xfrm>
          <a:off x="2843808" y="5805264"/>
          <a:ext cx="3538537" cy="457200"/>
        </p:xfrm>
        <a:graphic>
          <a:graphicData uri="http://schemas.openxmlformats.org/presentationml/2006/ole">
            <mc:AlternateContent xmlns:mc="http://schemas.openxmlformats.org/markup-compatibility/2006">
              <mc:Choice xmlns:v="urn:schemas-microsoft-com:vml" Requires="v">
                <p:oleObj name="Объект упаковщика для оболочки" showAsIcon="1" r:id="rId2" imgW="3539160" imgH="456480" progId="Package">
                  <p:embed/>
                </p:oleObj>
              </mc:Choice>
              <mc:Fallback>
                <p:oleObj name="Объект упаковщика для оболочки" showAsIcon="1" r:id="rId2" imgW="3539160" imgH="456480" progId="Package">
                  <p:embed/>
                  <p:pic>
                    <p:nvPicPr>
                      <p:cNvPr id="0" name="Объект 3"/>
                      <p:cNvPicPr>
                        <a:picLocks noChangeAspect="1" noChangeArrowheads="1"/>
                      </p:cNvPicPr>
                      <p:nvPr/>
                    </p:nvPicPr>
                    <p:blipFill>
                      <a:blip r:embed="rId3"/>
                      <a:srcRect/>
                      <a:stretch>
                        <a:fillRect/>
                      </a:stretch>
                    </p:blipFill>
                    <p:spPr bwMode="auto">
                      <a:xfrm>
                        <a:off x="2843808" y="5805264"/>
                        <a:ext cx="3538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Прямоугольник 3"/>
          <p:cNvSpPr/>
          <p:nvPr/>
        </p:nvSpPr>
        <p:spPr>
          <a:xfrm>
            <a:off x="1043608" y="4968826"/>
            <a:ext cx="7560840" cy="830997"/>
          </a:xfrm>
          <a:prstGeom prst="rect">
            <a:avLst/>
          </a:prstGeom>
        </p:spPr>
        <p:txBody>
          <a:bodyPr wrap="square">
            <a:spAutoFit/>
          </a:bodyPr>
          <a:lstStyle/>
          <a:p>
            <a:pPr marL="68580" lvl="0" algn="just">
              <a:spcBef>
                <a:spcPct val="20000"/>
              </a:spcBef>
              <a:buClr>
                <a:srgbClr val="94C600"/>
              </a:buClr>
              <a:buSzPct val="76000"/>
            </a:pPr>
            <a:r>
              <a:rPr lang="en-US" sz="2400" b="1" dirty="0">
                <a:solidFill>
                  <a:srgbClr val="3E3D2D"/>
                </a:solidFill>
              </a:rPr>
              <a:t>Which are the IE languages?  Where were they spoken? </a:t>
            </a:r>
            <a:endParaRPr lang="ru-RU" sz="2400" b="1" dirty="0">
              <a:solidFill>
                <a:srgbClr val="3E3D2D"/>
              </a:solidFill>
            </a:endParaRPr>
          </a:p>
        </p:txBody>
      </p:sp>
    </p:spTree>
    <p:extLst>
      <p:ext uri="{BB962C8B-B14F-4D97-AF65-F5344CB8AC3E}">
        <p14:creationId xmlns:p14="http://schemas.microsoft.com/office/powerpoint/2010/main" val="281063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208912" cy="432048"/>
          </a:xfrm>
        </p:spPr>
        <p:txBody>
          <a:bodyPr>
            <a:noAutofit/>
          </a:bodyPr>
          <a:lstStyle/>
          <a:p>
            <a:r>
              <a:rPr lang="en-US" sz="2400" b="1" dirty="0"/>
              <a:t>1. LINGUISTIC FEATURES OF GERMANIC LANGUAGES</a:t>
            </a:r>
            <a:endParaRPr lang="ru-RU" sz="2400" dirty="0"/>
          </a:p>
        </p:txBody>
      </p:sp>
      <p:sp>
        <p:nvSpPr>
          <p:cNvPr id="3" name="Объект 2"/>
          <p:cNvSpPr>
            <a:spLocks noGrp="1"/>
          </p:cNvSpPr>
          <p:nvPr>
            <p:ph idx="1"/>
          </p:nvPr>
        </p:nvSpPr>
        <p:spPr>
          <a:xfrm>
            <a:off x="467544" y="1052736"/>
            <a:ext cx="8208912" cy="5616624"/>
          </a:xfrm>
        </p:spPr>
        <p:txBody>
          <a:bodyPr>
            <a:noAutofit/>
          </a:bodyPr>
          <a:lstStyle/>
          <a:p>
            <a:r>
              <a:rPr lang="en-US" b="1" dirty="0">
                <a:solidFill>
                  <a:srgbClr val="0070C0"/>
                </a:solidFill>
              </a:rPr>
              <a:t>Do the Germanic languages have common inherited features? What are they? Why do they have them? </a:t>
            </a:r>
            <a:endParaRPr lang="ru-RU" b="1" dirty="0">
              <a:solidFill>
                <a:srgbClr val="0070C0"/>
              </a:solidFill>
            </a:endParaRPr>
          </a:p>
          <a:p>
            <a:pPr algn="just"/>
            <a:r>
              <a:rPr lang="en-US" b="1" dirty="0"/>
              <a:t>All the Germanic languages of the past and present have common linguistic features; </a:t>
            </a:r>
            <a:r>
              <a:rPr lang="en-US" dirty="0"/>
              <a:t>some of these features are shared by other groups in the IE family, others are specifically Germanic.</a:t>
            </a:r>
          </a:p>
          <a:p>
            <a:pPr algn="just"/>
            <a:r>
              <a:rPr lang="en-US" dirty="0"/>
              <a:t>The Germanic group acquired their specific distinctive features </a:t>
            </a:r>
            <a:r>
              <a:rPr lang="en-US" b="1" dirty="0"/>
              <a:t>after the separation of the ancient Germanic tribes from other IE tribes </a:t>
            </a:r>
            <a:r>
              <a:rPr lang="en-US" dirty="0"/>
              <a:t>and prior to their further expansion and disintegration that is during the period of the PG parent-language (c. 1000 BC – 400 AD). </a:t>
            </a:r>
            <a:endParaRPr lang="en-US" b="1" dirty="0"/>
          </a:p>
        </p:txBody>
      </p:sp>
    </p:spTree>
    <p:extLst>
      <p:ext uri="{BB962C8B-B14F-4D97-AF65-F5344CB8AC3E}">
        <p14:creationId xmlns:p14="http://schemas.microsoft.com/office/powerpoint/2010/main" val="203544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8" y="764704"/>
            <a:ext cx="7920880" cy="5067925"/>
          </a:xfrm>
        </p:spPr>
        <p:txBody>
          <a:bodyPr/>
          <a:lstStyle/>
          <a:p>
            <a:pPr lvl="0" algn="just">
              <a:buClr>
                <a:srgbClr val="94C600"/>
              </a:buClr>
            </a:pPr>
            <a:r>
              <a:rPr lang="en-US" sz="1900" dirty="0">
                <a:solidFill>
                  <a:srgbClr val="3E3D2D"/>
                </a:solidFill>
              </a:rPr>
              <a:t>These PG features inherited by the descendant languages represent the common features of the Germanic group. Other common features developed later, in the course of the individual histories of separate Germanic languages, as a result of similar tendencies arising from PG causes. On the other hand, many Germanic features</a:t>
            </a:r>
            <a:r>
              <a:rPr lang="en-US" sz="1900" b="1" dirty="0">
                <a:solidFill>
                  <a:srgbClr val="3E3D2D"/>
                </a:solidFill>
              </a:rPr>
              <a:t> have been disguised, transformed and even lost in later history.</a:t>
            </a:r>
          </a:p>
          <a:p>
            <a:pPr marL="68580" indent="0">
              <a:buNone/>
            </a:pPr>
            <a:endParaRPr lang="ru-RU" dirty="0"/>
          </a:p>
        </p:txBody>
      </p:sp>
      <p:pic>
        <p:nvPicPr>
          <p:cNvPr id="3074" name="Picture 2" descr="Картинки по запросу love gothic langu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356992"/>
            <a:ext cx="7880000" cy="2404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9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548680"/>
            <a:ext cx="8856984" cy="576064"/>
          </a:xfrm>
        </p:spPr>
        <p:txBody>
          <a:bodyPr>
            <a:normAutofit fontScale="90000"/>
          </a:bodyPr>
          <a:lstStyle/>
          <a:p>
            <a:pPr algn="ctr"/>
            <a:r>
              <a:rPr lang="en-US" sz="3200" b="1" dirty="0">
                <a:solidFill>
                  <a:srgbClr val="C00000"/>
                </a:solidFill>
              </a:rPr>
              <a:t>2. WORD STRESS IN GERMANIC LANGUAGES</a:t>
            </a:r>
            <a:endParaRPr lang="ru-RU" sz="3200" dirty="0">
              <a:solidFill>
                <a:srgbClr val="C00000"/>
              </a:solidFill>
            </a:endParaRPr>
          </a:p>
        </p:txBody>
      </p:sp>
      <p:sp>
        <p:nvSpPr>
          <p:cNvPr id="3" name="Объект 2"/>
          <p:cNvSpPr>
            <a:spLocks noGrp="1"/>
          </p:cNvSpPr>
          <p:nvPr>
            <p:ph idx="1"/>
          </p:nvPr>
        </p:nvSpPr>
        <p:spPr>
          <a:xfrm>
            <a:off x="467544" y="1196752"/>
            <a:ext cx="8208912" cy="5328592"/>
          </a:xfrm>
        </p:spPr>
        <p:txBody>
          <a:bodyPr>
            <a:normAutofit/>
          </a:bodyPr>
          <a:lstStyle/>
          <a:p>
            <a:pPr marL="68580" indent="0" algn="ctr">
              <a:buNone/>
            </a:pPr>
            <a:r>
              <a:rPr lang="en-US" b="1" dirty="0">
                <a:solidFill>
                  <a:srgbClr val="FF0000"/>
                </a:solidFill>
                <a:effectLst>
                  <a:outerShdw blurRad="38100" dist="38100" dir="2700000" algn="tl">
                    <a:srgbClr val="000000">
                      <a:alpha val="43137"/>
                    </a:srgbClr>
                  </a:outerShdw>
                </a:effectLst>
              </a:rPr>
              <a:t>KINDS OF WORD STRESS / WORD ACCENTUATION</a:t>
            </a:r>
          </a:p>
          <a:p>
            <a:pPr marL="68580" indent="0">
              <a:buNone/>
            </a:pPr>
            <a:endParaRPr lang="ru-RU" dirty="0"/>
          </a:p>
        </p:txBody>
      </p:sp>
      <p:graphicFrame>
        <p:nvGraphicFramePr>
          <p:cNvPr id="4" name="Схема 3"/>
          <p:cNvGraphicFramePr/>
          <p:nvPr>
            <p:extLst>
              <p:ext uri="{D42A27DB-BD31-4B8C-83A1-F6EECF244321}">
                <p14:modId xmlns:p14="http://schemas.microsoft.com/office/powerpoint/2010/main" val="1152029767"/>
              </p:ext>
            </p:extLst>
          </p:nvPr>
        </p:nvGraphicFramePr>
        <p:xfrm>
          <a:off x="2123728" y="4005064"/>
          <a:ext cx="3552056" cy="2608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Схема 4"/>
          <p:cNvGraphicFramePr/>
          <p:nvPr>
            <p:extLst>
              <p:ext uri="{D42A27DB-BD31-4B8C-83A1-F6EECF244321}">
                <p14:modId xmlns:p14="http://schemas.microsoft.com/office/powerpoint/2010/main" val="2539357042"/>
              </p:ext>
            </p:extLst>
          </p:nvPr>
        </p:nvGraphicFramePr>
        <p:xfrm>
          <a:off x="251520" y="1772816"/>
          <a:ext cx="3935760" cy="24798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Схема 5"/>
          <p:cNvGraphicFramePr/>
          <p:nvPr>
            <p:extLst>
              <p:ext uri="{D42A27DB-BD31-4B8C-83A1-F6EECF244321}">
                <p14:modId xmlns:p14="http://schemas.microsoft.com/office/powerpoint/2010/main" val="509395741"/>
              </p:ext>
            </p:extLst>
          </p:nvPr>
        </p:nvGraphicFramePr>
        <p:xfrm>
          <a:off x="4788024" y="1628800"/>
          <a:ext cx="3696072" cy="318412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482548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764704"/>
            <a:ext cx="7920880" cy="5832648"/>
          </a:xfrm>
        </p:spPr>
        <p:txBody>
          <a:bodyPr>
            <a:normAutofit/>
          </a:bodyPr>
          <a:lstStyle/>
          <a:p>
            <a:pPr marL="68580" indent="0">
              <a:buNone/>
            </a:pPr>
            <a:endParaRPr lang="en-US" sz="1900" dirty="0">
              <a:solidFill>
                <a:schemeClr val="accent3"/>
              </a:solidFill>
            </a:endParaRPr>
          </a:p>
          <a:p>
            <a:pPr marL="68580" indent="0">
              <a:buNone/>
            </a:pPr>
            <a:endParaRPr lang="en-US" sz="1900" dirty="0">
              <a:solidFill>
                <a:schemeClr val="accent3"/>
              </a:solidFill>
            </a:endParaRPr>
          </a:p>
          <a:p>
            <a:pPr marL="68580" indent="0">
              <a:buNone/>
            </a:pPr>
            <a:endParaRPr lang="en-US" sz="1900" dirty="0">
              <a:solidFill>
                <a:schemeClr val="accent3"/>
              </a:solidFill>
            </a:endParaRPr>
          </a:p>
          <a:p>
            <a:pPr marL="68580" indent="0">
              <a:buNone/>
            </a:pPr>
            <a:endParaRPr lang="en-US" sz="1900" dirty="0">
              <a:solidFill>
                <a:schemeClr val="accent3"/>
              </a:solidFill>
            </a:endParaRPr>
          </a:p>
          <a:p>
            <a:pPr marL="68580" indent="0">
              <a:buNone/>
            </a:pPr>
            <a:endParaRPr lang="en-US" sz="1900" dirty="0">
              <a:solidFill>
                <a:schemeClr val="accent3"/>
              </a:solidFill>
            </a:endParaRPr>
          </a:p>
          <a:p>
            <a:pPr marL="68580" indent="0">
              <a:buNone/>
            </a:pPr>
            <a:endParaRPr lang="en-US" sz="1900" dirty="0">
              <a:solidFill>
                <a:schemeClr val="accent3"/>
              </a:solidFill>
            </a:endParaRPr>
          </a:p>
          <a:p>
            <a:pPr marL="68580" indent="0">
              <a:buNone/>
            </a:pPr>
            <a:endParaRPr lang="en-US" sz="1900" dirty="0">
              <a:solidFill>
                <a:schemeClr val="accent3"/>
              </a:solidFill>
            </a:endParaRPr>
          </a:p>
          <a:p>
            <a:pPr marL="68580" indent="0">
              <a:buNone/>
            </a:pPr>
            <a:endParaRPr lang="en-US" sz="1900" dirty="0">
              <a:solidFill>
                <a:schemeClr val="accent3"/>
              </a:solidFill>
            </a:endParaRPr>
          </a:p>
          <a:p>
            <a:pPr marL="68580" indent="0">
              <a:buNone/>
            </a:pPr>
            <a:r>
              <a:rPr lang="en-US" dirty="0"/>
              <a:t>What kind of stress was developed in the PG period? </a:t>
            </a:r>
          </a:p>
          <a:p>
            <a:pPr marL="68580" indent="0">
              <a:buNone/>
            </a:pPr>
            <a:r>
              <a:rPr lang="en-US" sz="1600" b="1" dirty="0">
                <a:solidFill>
                  <a:srgbClr val="FF0000"/>
                </a:solidFill>
              </a:rPr>
              <a:t>DYNAMIC (EXPIRATORY) &amp; </a:t>
            </a:r>
            <a:r>
              <a:rPr lang="en-US" sz="1600" b="1" dirty="0">
                <a:solidFill>
                  <a:srgbClr val="002060"/>
                </a:solidFill>
              </a:rPr>
              <a:t>FIXED ON THE </a:t>
            </a:r>
            <a:r>
              <a:rPr lang="en-US" sz="1600" b="1" dirty="0">
                <a:solidFill>
                  <a:srgbClr val="FF0000"/>
                </a:solidFill>
              </a:rPr>
              <a:t>FIRST</a:t>
            </a:r>
            <a:r>
              <a:rPr lang="en-US" sz="1600" b="1" dirty="0">
                <a:solidFill>
                  <a:srgbClr val="002060"/>
                </a:solidFill>
              </a:rPr>
              <a:t> SYLLABLE</a:t>
            </a:r>
            <a:endParaRPr lang="en-US" sz="1600" dirty="0"/>
          </a:p>
          <a:p>
            <a:pPr marL="68580" indent="0">
              <a:buNone/>
            </a:pPr>
            <a:r>
              <a:rPr lang="en-US" dirty="0"/>
              <a:t>Was the prefix or suffix usually stressed? </a:t>
            </a:r>
          </a:p>
          <a:p>
            <a:pPr marL="68580" indent="0">
              <a:buNone/>
            </a:pPr>
            <a:r>
              <a:rPr lang="en-US" sz="1900" dirty="0"/>
              <a:t>English: </a:t>
            </a:r>
            <a:r>
              <a:rPr lang="en-US" sz="1900" i="1" dirty="0" err="1"/>
              <a:t>be'come</a:t>
            </a:r>
            <a:r>
              <a:rPr lang="en-US" sz="1900" i="1" dirty="0"/>
              <a:t>, </a:t>
            </a:r>
            <a:r>
              <a:rPr lang="en-US" sz="1900" i="1" dirty="0" err="1"/>
              <a:t>be'coming</a:t>
            </a:r>
            <a:r>
              <a:rPr lang="en-US" sz="1900" i="1" dirty="0"/>
              <a:t>, </a:t>
            </a:r>
            <a:r>
              <a:rPr lang="en-US" sz="1900" i="1" dirty="0" err="1"/>
              <a:t>over'come</a:t>
            </a:r>
            <a:r>
              <a:rPr lang="en-US" sz="1900" i="1" dirty="0"/>
              <a:t>; 'lover, 'loving, </a:t>
            </a:r>
            <a:r>
              <a:rPr lang="en-US" sz="1900" i="1" dirty="0" err="1"/>
              <a:t>be'loved</a:t>
            </a:r>
            <a:r>
              <a:rPr lang="en-US" sz="1900" i="1" dirty="0"/>
              <a:t>;</a:t>
            </a:r>
            <a:endParaRPr lang="ru-RU" sz="1900" dirty="0"/>
          </a:p>
          <a:p>
            <a:pPr marL="68580" indent="0">
              <a:buNone/>
            </a:pPr>
            <a:r>
              <a:rPr lang="de-DE" sz="1900" dirty="0"/>
              <a:t>German: </a:t>
            </a:r>
            <a:r>
              <a:rPr lang="de-DE" sz="1900" i="1" dirty="0"/>
              <a:t>'Liebe, 'lieben, '</a:t>
            </a:r>
            <a:r>
              <a:rPr lang="de-DE" sz="1900" i="1" dirty="0" err="1"/>
              <a:t>liebie</a:t>
            </a:r>
            <a:r>
              <a:rPr lang="de-DE" sz="1900" i="1" dirty="0"/>
              <a:t>, </a:t>
            </a:r>
            <a:r>
              <a:rPr lang="de-DE" sz="1900" i="1" dirty="0" err="1"/>
              <a:t>ge'liebt</a:t>
            </a:r>
            <a:r>
              <a:rPr lang="de-DE" sz="1900" i="1" dirty="0"/>
              <a:t>, ' </a:t>
            </a:r>
            <a:r>
              <a:rPr lang="de-DE" sz="1900" i="1" dirty="0" err="1"/>
              <a:t>lieberhaft</a:t>
            </a:r>
            <a:r>
              <a:rPr lang="de-DE" sz="1900" i="1" dirty="0"/>
              <a:t>, 'Liebling.</a:t>
            </a:r>
            <a:endParaRPr lang="ru-RU" sz="1900" dirty="0"/>
          </a:p>
          <a:p>
            <a:endParaRPr lang="ru-RU" dirty="0"/>
          </a:p>
        </p:txBody>
      </p:sp>
      <p:graphicFrame>
        <p:nvGraphicFramePr>
          <p:cNvPr id="4" name="Схема 3"/>
          <p:cNvGraphicFramePr/>
          <p:nvPr>
            <p:extLst>
              <p:ext uri="{D42A27DB-BD31-4B8C-83A1-F6EECF244321}">
                <p14:modId xmlns:p14="http://schemas.microsoft.com/office/powerpoint/2010/main" val="4134878043"/>
              </p:ext>
            </p:extLst>
          </p:nvPr>
        </p:nvGraphicFramePr>
        <p:xfrm>
          <a:off x="683568" y="1052736"/>
          <a:ext cx="7992888" cy="879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Схема 4"/>
          <p:cNvGraphicFramePr/>
          <p:nvPr>
            <p:extLst>
              <p:ext uri="{D42A27DB-BD31-4B8C-83A1-F6EECF244321}">
                <p14:modId xmlns:p14="http://schemas.microsoft.com/office/powerpoint/2010/main" val="3619901654"/>
              </p:ext>
            </p:extLst>
          </p:nvPr>
        </p:nvGraphicFramePr>
        <p:xfrm>
          <a:off x="611560" y="2276872"/>
          <a:ext cx="7848872" cy="7200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1634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7816714" cy="673144"/>
          </a:xfrm>
        </p:spPr>
        <p:txBody>
          <a:bodyPr>
            <a:normAutofit fontScale="90000"/>
          </a:bodyPr>
          <a:lstStyle/>
          <a:p>
            <a:pPr algn="ctr"/>
            <a:r>
              <a:rPr lang="en-US" b="1" dirty="0">
                <a:solidFill>
                  <a:srgbClr val="C00000"/>
                </a:solidFill>
              </a:rPr>
              <a:t>3. GERMANIC VOWEL CHANGES</a:t>
            </a:r>
            <a:endParaRPr lang="ru-RU" dirty="0">
              <a:solidFill>
                <a:srgbClr val="C00000"/>
              </a:solidFill>
            </a:endParaRPr>
          </a:p>
        </p:txBody>
      </p:sp>
      <p:sp>
        <p:nvSpPr>
          <p:cNvPr id="9" name="Объект 8"/>
          <p:cNvSpPr>
            <a:spLocks noGrp="1"/>
          </p:cNvSpPr>
          <p:nvPr>
            <p:ph idx="1"/>
          </p:nvPr>
        </p:nvSpPr>
        <p:spPr>
          <a:xfrm>
            <a:off x="1043492" y="1412776"/>
            <a:ext cx="6777317" cy="5040560"/>
          </a:xfrm>
        </p:spPr>
        <p:txBody>
          <a:bodyPr>
            <a:normAutofit fontScale="25000" lnSpcReduction="20000"/>
          </a:bodyPr>
          <a:lstStyle/>
          <a:p>
            <a:pPr marL="68580" indent="0" algn="ctr">
              <a:buNone/>
            </a:pPr>
            <a:r>
              <a:rPr lang="en-US" sz="11200" b="1" dirty="0"/>
              <a:t>Types of vowels in PG</a:t>
            </a:r>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ctr">
              <a:buNone/>
            </a:pPr>
            <a:endParaRPr lang="en-US" dirty="0"/>
          </a:p>
          <a:p>
            <a:pPr marL="68580" indent="0" algn="r">
              <a:buNone/>
            </a:pPr>
            <a:endParaRPr lang="en-US" b="1" dirty="0">
              <a:solidFill>
                <a:srgbClr val="002060"/>
              </a:solidFill>
            </a:endParaRPr>
          </a:p>
          <a:p>
            <a:pPr marL="68580" indent="0" algn="r">
              <a:buNone/>
            </a:pPr>
            <a:endParaRPr lang="en-US" b="1" dirty="0">
              <a:solidFill>
                <a:srgbClr val="002060"/>
              </a:solidFill>
            </a:endParaRPr>
          </a:p>
          <a:p>
            <a:pPr marL="68580" indent="0" algn="r">
              <a:buNone/>
            </a:pPr>
            <a:r>
              <a:rPr lang="en-US" sz="49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*short o  &amp; long ā inherited from PIE, but lost</a:t>
            </a:r>
          </a:p>
          <a:p>
            <a:pPr marL="68580" indent="0" algn="r">
              <a:buNone/>
            </a:pPr>
            <a:r>
              <a:rPr lang="ru-RU" sz="49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9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**nasal sounds inherited from PIE, but lost</a:t>
            </a:r>
          </a:p>
          <a:p>
            <a:pPr marL="68580" indent="0" algn="r">
              <a:buNone/>
            </a:pPr>
            <a:r>
              <a:rPr lang="en-US" sz="49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***long and short vowels changed differently</a:t>
            </a:r>
            <a:endParaRPr lang="ru-RU" sz="49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68580" indent="0" algn="r">
              <a:buNone/>
            </a:pPr>
            <a:r>
              <a:rPr lang="en-US" sz="49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****unstressed vowels in words shortened  and often lost</a:t>
            </a:r>
          </a:p>
        </p:txBody>
      </p:sp>
      <p:graphicFrame>
        <p:nvGraphicFramePr>
          <p:cNvPr id="11" name="Схема 10"/>
          <p:cNvGraphicFramePr/>
          <p:nvPr>
            <p:extLst>
              <p:ext uri="{D42A27DB-BD31-4B8C-83A1-F6EECF244321}">
                <p14:modId xmlns:p14="http://schemas.microsoft.com/office/powerpoint/2010/main" val="1244758756"/>
              </p:ext>
            </p:extLst>
          </p:nvPr>
        </p:nvGraphicFramePr>
        <p:xfrm>
          <a:off x="1619672" y="2132856"/>
          <a:ext cx="5688632"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71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4" end="4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5" end="4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6" end="4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7" end="4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1379</TotalTime>
  <Words>1232</Words>
  <Application>Microsoft Office PowerPoint</Application>
  <PresentationFormat>Екран (4:3)</PresentationFormat>
  <Paragraphs>303</Paragraphs>
  <Slides>24</Slides>
  <Notes>0</Notes>
  <HiddenSlides>0</HiddenSlides>
  <MMClips>0</MMClips>
  <ScaleCrop>false</ScaleCrop>
  <HeadingPairs>
    <vt:vector size="8" baseType="variant">
      <vt:variant>
        <vt:lpstr>Використані шрифти</vt:lpstr>
      </vt:variant>
      <vt:variant>
        <vt:i4>5</vt:i4>
      </vt:variant>
      <vt:variant>
        <vt:lpstr>Тема</vt:lpstr>
      </vt:variant>
      <vt:variant>
        <vt:i4>1</vt:i4>
      </vt:variant>
      <vt:variant>
        <vt:lpstr>Вбудовані сервери OLE</vt:lpstr>
      </vt:variant>
      <vt:variant>
        <vt:i4>1</vt:i4>
      </vt:variant>
      <vt:variant>
        <vt:lpstr>Заголовки слайдів</vt:lpstr>
      </vt:variant>
      <vt:variant>
        <vt:i4>24</vt:i4>
      </vt:variant>
    </vt:vector>
  </HeadingPairs>
  <TitlesOfParts>
    <vt:vector size="31" baseType="lpstr">
      <vt:lpstr>Brush Script MT</vt:lpstr>
      <vt:lpstr>Candara</vt:lpstr>
      <vt:lpstr>Century Gothic</vt:lpstr>
      <vt:lpstr>Times New Roman</vt:lpstr>
      <vt:lpstr>Wingdings 2</vt:lpstr>
      <vt:lpstr>Остин</vt:lpstr>
      <vt:lpstr>Объект упаковщика для оболочки</vt:lpstr>
      <vt:lpstr>LECTURE 2.2</vt:lpstr>
      <vt:lpstr>ACTIVE VOCABULARY</vt:lpstr>
      <vt:lpstr>Issues to cover</vt:lpstr>
      <vt:lpstr>Did the PIE language sound different from its offspring languages? </vt:lpstr>
      <vt:lpstr>1. LINGUISTIC FEATURES OF GERMANIC LANGUAGES</vt:lpstr>
      <vt:lpstr>Презентація PowerPoint</vt:lpstr>
      <vt:lpstr>2. WORD STRESS IN GERMANIC LANGUAGES</vt:lpstr>
      <vt:lpstr>Презентація PowerPoint</vt:lpstr>
      <vt:lpstr>3. GERMANIC VOWEL CHANGES</vt:lpstr>
      <vt:lpstr>Презентація PowerPoint</vt:lpstr>
      <vt:lpstr>Презентація PowerPoint</vt:lpstr>
      <vt:lpstr>4. GERMANIC CONSONANT CHANGES</vt:lpstr>
      <vt:lpstr>Презентація PowerPoint</vt:lpstr>
      <vt:lpstr>Презентація PowerPoint</vt:lpstr>
      <vt:lpstr>Презентація PowerPoint</vt:lpstr>
      <vt:lpstr>Презентація PowerPoint</vt:lpstr>
      <vt:lpstr>5. WEST- GERMANIC CONSONANT CHANGES</vt:lpstr>
      <vt:lpstr>Rhotacism</vt:lpstr>
      <vt:lpstr>6. EAST-GERMANIC CHANGES</vt:lpstr>
      <vt:lpstr>Breaking</vt:lpstr>
      <vt:lpstr>Презентація PowerPoint</vt:lpstr>
      <vt:lpstr>HOME ASSIGNMENT  (seminar 2)</vt:lpstr>
      <vt:lpstr>Презентація PowerPoint</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3</dc:title>
  <dc:creator>Alesya</dc:creator>
  <cp:lastModifiedBy>Максим Погонец</cp:lastModifiedBy>
  <cp:revision>84</cp:revision>
  <dcterms:created xsi:type="dcterms:W3CDTF">2014-02-16T19:47:09Z</dcterms:created>
  <dcterms:modified xsi:type="dcterms:W3CDTF">2024-02-29T08:56:56Z</dcterms:modified>
</cp:coreProperties>
</file>