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BF8859-14DE-4DCB-B890-5D780A48BAA3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A6E5677-F2D4-4A9A-B246-B8A464718A34}">
      <dgm:prSet phldrT="[Текст]"/>
      <dgm:spPr/>
      <dgm:t>
        <a:bodyPr/>
        <a:lstStyle/>
        <a:p>
          <a:r>
            <a:rPr lang="uk-UA" dirty="0" smtClean="0"/>
            <a:t>Зрушення </a:t>
          </a:r>
          <a:endParaRPr lang="ru-RU" dirty="0"/>
        </a:p>
      </dgm:t>
    </dgm:pt>
    <dgm:pt modelId="{B3C38BBD-601E-4E68-8967-E916E5B29E24}" type="parTrans" cxnId="{CD72E13C-5CF1-4244-8849-C241114F8E7A}">
      <dgm:prSet/>
      <dgm:spPr/>
      <dgm:t>
        <a:bodyPr/>
        <a:lstStyle/>
        <a:p>
          <a:endParaRPr lang="ru-RU"/>
        </a:p>
      </dgm:t>
    </dgm:pt>
    <dgm:pt modelId="{5494E708-0619-4E1C-AA9D-384795BA87AD}" type="sibTrans" cxnId="{CD72E13C-5CF1-4244-8849-C241114F8E7A}">
      <dgm:prSet/>
      <dgm:spPr/>
      <dgm:t>
        <a:bodyPr/>
        <a:lstStyle/>
        <a:p>
          <a:endParaRPr lang="ru-RU"/>
        </a:p>
      </dgm:t>
    </dgm:pt>
    <dgm:pt modelId="{6C0D0F09-BBDA-4F31-A579-D1758B4E501B}">
      <dgm:prSet phldrT="[Текст]"/>
      <dgm:spPr/>
      <dgm:t>
        <a:bodyPr/>
        <a:lstStyle/>
        <a:p>
          <a:r>
            <a:rPr lang="uk-UA" dirty="0" smtClean="0"/>
            <a:t>тимчасові </a:t>
          </a:r>
          <a:endParaRPr lang="ru-RU" dirty="0"/>
        </a:p>
      </dgm:t>
    </dgm:pt>
    <dgm:pt modelId="{D124B920-39C6-4C23-8AC5-F0E9926BEC84}" type="parTrans" cxnId="{C45F00A8-EAFD-44B7-BC83-EC806408F2D9}">
      <dgm:prSet/>
      <dgm:spPr/>
      <dgm:t>
        <a:bodyPr/>
        <a:lstStyle/>
        <a:p>
          <a:endParaRPr lang="ru-RU"/>
        </a:p>
      </dgm:t>
    </dgm:pt>
    <dgm:pt modelId="{EC9DAABD-237B-4CEF-A023-75EB0F0761D0}" type="sibTrans" cxnId="{C45F00A8-EAFD-44B7-BC83-EC806408F2D9}">
      <dgm:prSet/>
      <dgm:spPr/>
      <dgm:t>
        <a:bodyPr/>
        <a:lstStyle/>
        <a:p>
          <a:endParaRPr lang="ru-RU"/>
        </a:p>
      </dgm:t>
    </dgm:pt>
    <dgm:pt modelId="{CE097523-1D4E-47FE-9FE3-0E77E3A897CB}">
      <dgm:prSet phldrT="[Текст]"/>
      <dgm:spPr/>
      <dgm:t>
        <a:bodyPr/>
        <a:lstStyle/>
        <a:p>
          <a:r>
            <a:rPr lang="uk-UA" dirty="0" smtClean="0"/>
            <a:t>ситуаційні </a:t>
          </a:r>
          <a:endParaRPr lang="ru-RU" dirty="0"/>
        </a:p>
      </dgm:t>
    </dgm:pt>
    <dgm:pt modelId="{2258397D-D097-4B29-9D79-7C49CD110AFD}" type="parTrans" cxnId="{C50A4644-FEF6-49DD-BA8E-4DDB14447FE3}">
      <dgm:prSet/>
      <dgm:spPr/>
      <dgm:t>
        <a:bodyPr/>
        <a:lstStyle/>
        <a:p>
          <a:endParaRPr lang="ru-RU"/>
        </a:p>
      </dgm:t>
    </dgm:pt>
    <dgm:pt modelId="{B1BD23E9-0A89-44AF-8F6E-5FD846E28772}" type="sibTrans" cxnId="{C50A4644-FEF6-49DD-BA8E-4DDB14447FE3}">
      <dgm:prSet/>
      <dgm:spPr/>
      <dgm:t>
        <a:bodyPr/>
        <a:lstStyle/>
        <a:p>
          <a:endParaRPr lang="ru-RU"/>
        </a:p>
      </dgm:t>
    </dgm:pt>
    <dgm:pt modelId="{3B055798-615A-4415-9D8E-5CF8074C861F}">
      <dgm:prSet phldrT="[Текст]"/>
      <dgm:spPr/>
      <dgm:t>
        <a:bodyPr/>
        <a:lstStyle/>
        <a:p>
          <a:r>
            <a:rPr lang="uk-UA" dirty="0" smtClean="0"/>
            <a:t>умоглядні </a:t>
          </a:r>
          <a:endParaRPr lang="ru-RU" dirty="0"/>
        </a:p>
      </dgm:t>
    </dgm:pt>
    <dgm:pt modelId="{2E0F1F96-90DB-4526-A35D-E8482A231411}" type="parTrans" cxnId="{34C6D01F-8641-4DFA-BC74-AD5A9B2BC724}">
      <dgm:prSet/>
      <dgm:spPr/>
      <dgm:t>
        <a:bodyPr/>
        <a:lstStyle/>
        <a:p>
          <a:endParaRPr lang="ru-RU"/>
        </a:p>
      </dgm:t>
    </dgm:pt>
    <dgm:pt modelId="{3B5B68E3-7193-413F-BD0A-71849136D377}" type="sibTrans" cxnId="{34C6D01F-8641-4DFA-BC74-AD5A9B2BC724}">
      <dgm:prSet/>
      <dgm:spPr/>
      <dgm:t>
        <a:bodyPr/>
        <a:lstStyle/>
        <a:p>
          <a:endParaRPr lang="ru-RU"/>
        </a:p>
      </dgm:t>
    </dgm:pt>
    <dgm:pt modelId="{1A84D3B8-8C27-4C87-8F36-FB7B5FB14453}">
      <dgm:prSet phldrT="[Текст]"/>
      <dgm:spPr/>
      <dgm:t>
        <a:bodyPr/>
        <a:lstStyle/>
        <a:p>
          <a:r>
            <a:rPr lang="uk-UA" dirty="0" smtClean="0"/>
            <a:t>структурні  </a:t>
          </a:r>
          <a:endParaRPr lang="ru-RU" dirty="0"/>
        </a:p>
      </dgm:t>
    </dgm:pt>
    <dgm:pt modelId="{020E8A50-54BC-43FF-8C0A-8D322B7C862D}" type="parTrans" cxnId="{5010A232-57AC-45DD-9279-C196745F143A}">
      <dgm:prSet/>
      <dgm:spPr/>
      <dgm:t>
        <a:bodyPr/>
        <a:lstStyle/>
        <a:p>
          <a:endParaRPr lang="ru-RU"/>
        </a:p>
      </dgm:t>
    </dgm:pt>
    <dgm:pt modelId="{F5AB09C5-E2B6-40B0-8320-DD0C9E5443FE}" type="sibTrans" cxnId="{5010A232-57AC-45DD-9279-C196745F143A}">
      <dgm:prSet/>
      <dgm:spPr/>
      <dgm:t>
        <a:bodyPr/>
        <a:lstStyle/>
        <a:p>
          <a:endParaRPr lang="ru-RU"/>
        </a:p>
      </dgm:t>
    </dgm:pt>
    <dgm:pt modelId="{E50E5B54-E06F-41D0-A18C-0D38357812E3}">
      <dgm:prSet phldrT="[Текст]"/>
      <dgm:spPr/>
      <dgm:t>
        <a:bodyPr/>
        <a:lstStyle/>
        <a:p>
          <a:r>
            <a:rPr lang="uk-UA" dirty="0" smtClean="0"/>
            <a:t>під впливом експериментального впливу</a:t>
          </a:r>
          <a:endParaRPr lang="ru-RU" dirty="0"/>
        </a:p>
      </dgm:t>
    </dgm:pt>
    <dgm:pt modelId="{BC316162-13DB-4C1D-81E5-8CFF8B854905}" type="parTrans" cxnId="{67BFE65F-90F3-4A31-B8FA-1E4A23F9025C}">
      <dgm:prSet/>
      <dgm:spPr/>
      <dgm:t>
        <a:bodyPr/>
        <a:lstStyle/>
        <a:p>
          <a:endParaRPr lang="ru-RU"/>
        </a:p>
      </dgm:t>
    </dgm:pt>
    <dgm:pt modelId="{CD58881C-2943-4042-AE62-99A35BEEF108}" type="sibTrans" cxnId="{67BFE65F-90F3-4A31-B8FA-1E4A23F9025C}">
      <dgm:prSet/>
      <dgm:spPr/>
      <dgm:t>
        <a:bodyPr/>
        <a:lstStyle/>
        <a:p>
          <a:endParaRPr lang="ru-RU"/>
        </a:p>
      </dgm:t>
    </dgm:pt>
    <dgm:pt modelId="{3BA99CCA-083C-4688-9B1B-2F4DAFD5F387}" type="pres">
      <dgm:prSet presAssocID="{E5BF8859-14DE-4DCB-B890-5D780A48BAA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53C259E-A5A6-429A-B4D6-38EE382FDB7D}" type="pres">
      <dgm:prSet presAssocID="{EA6E5677-F2D4-4A9A-B246-B8A464718A34}" presName="root1" presStyleCnt="0"/>
      <dgm:spPr/>
    </dgm:pt>
    <dgm:pt modelId="{1E175B1E-17DB-46DD-B988-8AAFA96E076C}" type="pres">
      <dgm:prSet presAssocID="{EA6E5677-F2D4-4A9A-B246-B8A464718A34}" presName="LevelOneTextNode" presStyleLbl="node0" presStyleIdx="0" presStyleCnt="1">
        <dgm:presLayoutVars>
          <dgm:chPref val="3"/>
        </dgm:presLayoutVars>
      </dgm:prSet>
      <dgm:spPr/>
    </dgm:pt>
    <dgm:pt modelId="{31FD05AA-3495-4C04-AC6C-45DB690C39CE}" type="pres">
      <dgm:prSet presAssocID="{EA6E5677-F2D4-4A9A-B246-B8A464718A34}" presName="level2hierChild" presStyleCnt="0"/>
      <dgm:spPr/>
    </dgm:pt>
    <dgm:pt modelId="{7BF2B34C-A97D-4F39-96F5-E11FFD37B7C9}" type="pres">
      <dgm:prSet presAssocID="{D124B920-39C6-4C23-8AC5-F0E9926BEC84}" presName="conn2-1" presStyleLbl="parChTrans1D2" presStyleIdx="0" presStyleCnt="5"/>
      <dgm:spPr/>
    </dgm:pt>
    <dgm:pt modelId="{4412B26D-B137-4CE7-AB35-754FC58821BF}" type="pres">
      <dgm:prSet presAssocID="{D124B920-39C6-4C23-8AC5-F0E9926BEC84}" presName="connTx" presStyleLbl="parChTrans1D2" presStyleIdx="0" presStyleCnt="5"/>
      <dgm:spPr/>
    </dgm:pt>
    <dgm:pt modelId="{2AEAF505-E10A-466C-87C1-EC5E028BEA46}" type="pres">
      <dgm:prSet presAssocID="{6C0D0F09-BBDA-4F31-A579-D1758B4E501B}" presName="root2" presStyleCnt="0"/>
      <dgm:spPr/>
    </dgm:pt>
    <dgm:pt modelId="{793BD8B4-9758-4809-A52E-459E87D75DE5}" type="pres">
      <dgm:prSet presAssocID="{6C0D0F09-BBDA-4F31-A579-D1758B4E501B}" presName="LevelTwoTextNode" presStyleLbl="node2" presStyleIdx="0" presStyleCnt="5">
        <dgm:presLayoutVars>
          <dgm:chPref val="3"/>
        </dgm:presLayoutVars>
      </dgm:prSet>
      <dgm:spPr/>
    </dgm:pt>
    <dgm:pt modelId="{E32B10A7-EC52-4BF5-A15B-CAAA1A2EFCAA}" type="pres">
      <dgm:prSet presAssocID="{6C0D0F09-BBDA-4F31-A579-D1758B4E501B}" presName="level3hierChild" presStyleCnt="0"/>
      <dgm:spPr/>
    </dgm:pt>
    <dgm:pt modelId="{BB891604-ADD1-415A-83BC-368CB72C5A48}" type="pres">
      <dgm:prSet presAssocID="{2258397D-D097-4B29-9D79-7C49CD110AFD}" presName="conn2-1" presStyleLbl="parChTrans1D2" presStyleIdx="1" presStyleCnt="5"/>
      <dgm:spPr/>
    </dgm:pt>
    <dgm:pt modelId="{CD31C82F-43C6-4E48-BF09-10203A435D3F}" type="pres">
      <dgm:prSet presAssocID="{2258397D-D097-4B29-9D79-7C49CD110AFD}" presName="connTx" presStyleLbl="parChTrans1D2" presStyleIdx="1" presStyleCnt="5"/>
      <dgm:spPr/>
    </dgm:pt>
    <dgm:pt modelId="{05D2A99D-6C13-43C8-B4E9-AFA42CC19071}" type="pres">
      <dgm:prSet presAssocID="{CE097523-1D4E-47FE-9FE3-0E77E3A897CB}" presName="root2" presStyleCnt="0"/>
      <dgm:spPr/>
    </dgm:pt>
    <dgm:pt modelId="{D7F87506-458A-4155-96FD-A2F7353CB682}" type="pres">
      <dgm:prSet presAssocID="{CE097523-1D4E-47FE-9FE3-0E77E3A897CB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3CB569-B861-480B-A92E-BD936F992339}" type="pres">
      <dgm:prSet presAssocID="{CE097523-1D4E-47FE-9FE3-0E77E3A897CB}" presName="level3hierChild" presStyleCnt="0"/>
      <dgm:spPr/>
    </dgm:pt>
    <dgm:pt modelId="{3FFBA625-35C7-4D22-9BB7-FB4869B3A918}" type="pres">
      <dgm:prSet presAssocID="{2E0F1F96-90DB-4526-A35D-E8482A231411}" presName="conn2-1" presStyleLbl="parChTrans1D2" presStyleIdx="2" presStyleCnt="5"/>
      <dgm:spPr/>
    </dgm:pt>
    <dgm:pt modelId="{237B05C8-B5DC-49B5-A4E2-23437781BA9C}" type="pres">
      <dgm:prSet presAssocID="{2E0F1F96-90DB-4526-A35D-E8482A231411}" presName="connTx" presStyleLbl="parChTrans1D2" presStyleIdx="2" presStyleCnt="5"/>
      <dgm:spPr/>
    </dgm:pt>
    <dgm:pt modelId="{E2143956-9829-4871-A394-681CD83AE4AB}" type="pres">
      <dgm:prSet presAssocID="{3B055798-615A-4415-9D8E-5CF8074C861F}" presName="root2" presStyleCnt="0"/>
      <dgm:spPr/>
    </dgm:pt>
    <dgm:pt modelId="{4AFA041D-8971-4ADA-9740-321056A004C0}" type="pres">
      <dgm:prSet presAssocID="{3B055798-615A-4415-9D8E-5CF8074C861F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5752AF-9FA9-4C3B-A062-707B55D92D2F}" type="pres">
      <dgm:prSet presAssocID="{3B055798-615A-4415-9D8E-5CF8074C861F}" presName="level3hierChild" presStyleCnt="0"/>
      <dgm:spPr/>
    </dgm:pt>
    <dgm:pt modelId="{54C4B62E-68C1-43E4-A013-2EF346B5E5D5}" type="pres">
      <dgm:prSet presAssocID="{020E8A50-54BC-43FF-8C0A-8D322B7C862D}" presName="conn2-1" presStyleLbl="parChTrans1D2" presStyleIdx="3" presStyleCnt="5"/>
      <dgm:spPr/>
    </dgm:pt>
    <dgm:pt modelId="{2664DD92-B387-4A0D-94F0-C6CD440684BF}" type="pres">
      <dgm:prSet presAssocID="{020E8A50-54BC-43FF-8C0A-8D322B7C862D}" presName="connTx" presStyleLbl="parChTrans1D2" presStyleIdx="3" presStyleCnt="5"/>
      <dgm:spPr/>
    </dgm:pt>
    <dgm:pt modelId="{C376D23F-A30D-49E0-9AD1-94E9306EA034}" type="pres">
      <dgm:prSet presAssocID="{1A84D3B8-8C27-4C87-8F36-FB7B5FB14453}" presName="root2" presStyleCnt="0"/>
      <dgm:spPr/>
    </dgm:pt>
    <dgm:pt modelId="{E84621CD-474C-44F0-86F9-ADF78A7478AC}" type="pres">
      <dgm:prSet presAssocID="{1A84D3B8-8C27-4C87-8F36-FB7B5FB14453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67A4EE-FBBB-4138-91C1-A1FF4921151D}" type="pres">
      <dgm:prSet presAssocID="{1A84D3B8-8C27-4C87-8F36-FB7B5FB14453}" presName="level3hierChild" presStyleCnt="0"/>
      <dgm:spPr/>
    </dgm:pt>
    <dgm:pt modelId="{E0F2DB12-2962-4004-A5BD-DC5C82BA17D0}" type="pres">
      <dgm:prSet presAssocID="{BC316162-13DB-4C1D-81E5-8CFF8B854905}" presName="conn2-1" presStyleLbl="parChTrans1D2" presStyleIdx="4" presStyleCnt="5"/>
      <dgm:spPr/>
    </dgm:pt>
    <dgm:pt modelId="{F88A8435-84AC-4A1C-A5C3-F46FDE9855B0}" type="pres">
      <dgm:prSet presAssocID="{BC316162-13DB-4C1D-81E5-8CFF8B854905}" presName="connTx" presStyleLbl="parChTrans1D2" presStyleIdx="4" presStyleCnt="5"/>
      <dgm:spPr/>
    </dgm:pt>
    <dgm:pt modelId="{6E27364C-98B0-454D-8A77-489BE778C494}" type="pres">
      <dgm:prSet presAssocID="{E50E5B54-E06F-41D0-A18C-0D38357812E3}" presName="root2" presStyleCnt="0"/>
      <dgm:spPr/>
    </dgm:pt>
    <dgm:pt modelId="{E9904029-5D6F-45D9-B71C-540E82BE3EF7}" type="pres">
      <dgm:prSet presAssocID="{E50E5B54-E06F-41D0-A18C-0D38357812E3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71632F-0F28-4376-9FEA-E8FD1DF0EF77}" type="pres">
      <dgm:prSet presAssocID="{E50E5B54-E06F-41D0-A18C-0D38357812E3}" presName="level3hierChild" presStyleCnt="0"/>
      <dgm:spPr/>
    </dgm:pt>
  </dgm:ptLst>
  <dgm:cxnLst>
    <dgm:cxn modelId="{C45F00A8-EAFD-44B7-BC83-EC806408F2D9}" srcId="{EA6E5677-F2D4-4A9A-B246-B8A464718A34}" destId="{6C0D0F09-BBDA-4F31-A579-D1758B4E501B}" srcOrd="0" destOrd="0" parTransId="{D124B920-39C6-4C23-8AC5-F0E9926BEC84}" sibTransId="{EC9DAABD-237B-4CEF-A023-75EB0F0761D0}"/>
    <dgm:cxn modelId="{2615A87E-AE4C-47A7-81C7-025E5E912838}" type="presOf" srcId="{020E8A50-54BC-43FF-8C0A-8D322B7C862D}" destId="{2664DD92-B387-4A0D-94F0-C6CD440684BF}" srcOrd="1" destOrd="0" presId="urn:microsoft.com/office/officeart/2008/layout/HorizontalMultiLevelHierarchy"/>
    <dgm:cxn modelId="{CD72E13C-5CF1-4244-8849-C241114F8E7A}" srcId="{E5BF8859-14DE-4DCB-B890-5D780A48BAA3}" destId="{EA6E5677-F2D4-4A9A-B246-B8A464718A34}" srcOrd="0" destOrd="0" parTransId="{B3C38BBD-601E-4E68-8967-E916E5B29E24}" sibTransId="{5494E708-0619-4E1C-AA9D-384795BA87AD}"/>
    <dgm:cxn modelId="{3F1652F2-720B-47A8-A3AB-CF43ADB7742C}" type="presOf" srcId="{6C0D0F09-BBDA-4F31-A579-D1758B4E501B}" destId="{793BD8B4-9758-4809-A52E-459E87D75DE5}" srcOrd="0" destOrd="0" presId="urn:microsoft.com/office/officeart/2008/layout/HorizontalMultiLevelHierarchy"/>
    <dgm:cxn modelId="{159F964B-A02F-48B8-8977-00981CDD0076}" type="presOf" srcId="{BC316162-13DB-4C1D-81E5-8CFF8B854905}" destId="{E0F2DB12-2962-4004-A5BD-DC5C82BA17D0}" srcOrd="0" destOrd="0" presId="urn:microsoft.com/office/officeart/2008/layout/HorizontalMultiLevelHierarchy"/>
    <dgm:cxn modelId="{BABE733C-B890-4117-ACAA-4C747D9F7771}" type="presOf" srcId="{2258397D-D097-4B29-9D79-7C49CD110AFD}" destId="{CD31C82F-43C6-4E48-BF09-10203A435D3F}" srcOrd="1" destOrd="0" presId="urn:microsoft.com/office/officeart/2008/layout/HorizontalMultiLevelHierarchy"/>
    <dgm:cxn modelId="{D58E387B-1AF1-47C3-9B3E-B42F5310E2F8}" type="presOf" srcId="{D124B920-39C6-4C23-8AC5-F0E9926BEC84}" destId="{4412B26D-B137-4CE7-AB35-754FC58821BF}" srcOrd="1" destOrd="0" presId="urn:microsoft.com/office/officeart/2008/layout/HorizontalMultiLevelHierarchy"/>
    <dgm:cxn modelId="{5010A232-57AC-45DD-9279-C196745F143A}" srcId="{EA6E5677-F2D4-4A9A-B246-B8A464718A34}" destId="{1A84D3B8-8C27-4C87-8F36-FB7B5FB14453}" srcOrd="3" destOrd="0" parTransId="{020E8A50-54BC-43FF-8C0A-8D322B7C862D}" sibTransId="{F5AB09C5-E2B6-40B0-8320-DD0C9E5443FE}"/>
    <dgm:cxn modelId="{9D252242-0BB4-42CD-8FBE-254C769AF729}" type="presOf" srcId="{D124B920-39C6-4C23-8AC5-F0E9926BEC84}" destId="{7BF2B34C-A97D-4F39-96F5-E11FFD37B7C9}" srcOrd="0" destOrd="0" presId="urn:microsoft.com/office/officeart/2008/layout/HorizontalMultiLevelHierarchy"/>
    <dgm:cxn modelId="{8230F21C-DD5C-4BFC-A238-6316C185FE03}" type="presOf" srcId="{020E8A50-54BC-43FF-8C0A-8D322B7C862D}" destId="{54C4B62E-68C1-43E4-A013-2EF346B5E5D5}" srcOrd="0" destOrd="0" presId="urn:microsoft.com/office/officeart/2008/layout/HorizontalMultiLevelHierarchy"/>
    <dgm:cxn modelId="{5B9A2187-960B-4F71-A6AE-D2AFBF0204BB}" type="presOf" srcId="{BC316162-13DB-4C1D-81E5-8CFF8B854905}" destId="{F88A8435-84AC-4A1C-A5C3-F46FDE9855B0}" srcOrd="1" destOrd="0" presId="urn:microsoft.com/office/officeart/2008/layout/HorizontalMultiLevelHierarchy"/>
    <dgm:cxn modelId="{BF80C35D-598E-42C4-83CA-CC888853EBDE}" type="presOf" srcId="{EA6E5677-F2D4-4A9A-B246-B8A464718A34}" destId="{1E175B1E-17DB-46DD-B988-8AAFA96E076C}" srcOrd="0" destOrd="0" presId="urn:microsoft.com/office/officeart/2008/layout/HorizontalMultiLevelHierarchy"/>
    <dgm:cxn modelId="{03688D93-582A-49E7-AD03-377E051062DF}" type="presOf" srcId="{2E0F1F96-90DB-4526-A35D-E8482A231411}" destId="{237B05C8-B5DC-49B5-A4E2-23437781BA9C}" srcOrd="1" destOrd="0" presId="urn:microsoft.com/office/officeart/2008/layout/HorizontalMultiLevelHierarchy"/>
    <dgm:cxn modelId="{9B939393-8BBF-428D-B7D2-5A45B643CCD0}" type="presOf" srcId="{E50E5B54-E06F-41D0-A18C-0D38357812E3}" destId="{E9904029-5D6F-45D9-B71C-540E82BE3EF7}" srcOrd="0" destOrd="0" presId="urn:microsoft.com/office/officeart/2008/layout/HorizontalMultiLevelHierarchy"/>
    <dgm:cxn modelId="{C5943BAC-FA96-4F75-A88E-6B4DCF9FE517}" type="presOf" srcId="{3B055798-615A-4415-9D8E-5CF8074C861F}" destId="{4AFA041D-8971-4ADA-9740-321056A004C0}" srcOrd="0" destOrd="0" presId="urn:microsoft.com/office/officeart/2008/layout/HorizontalMultiLevelHierarchy"/>
    <dgm:cxn modelId="{02A5AC78-B514-4962-B6C1-A7CBC30F5224}" type="presOf" srcId="{2258397D-D097-4B29-9D79-7C49CD110AFD}" destId="{BB891604-ADD1-415A-83BC-368CB72C5A48}" srcOrd="0" destOrd="0" presId="urn:microsoft.com/office/officeart/2008/layout/HorizontalMultiLevelHierarchy"/>
    <dgm:cxn modelId="{A08DBE0F-7573-4A28-994A-B656BCA93404}" type="presOf" srcId="{1A84D3B8-8C27-4C87-8F36-FB7B5FB14453}" destId="{E84621CD-474C-44F0-86F9-ADF78A7478AC}" srcOrd="0" destOrd="0" presId="urn:microsoft.com/office/officeart/2008/layout/HorizontalMultiLevelHierarchy"/>
    <dgm:cxn modelId="{34C6D01F-8641-4DFA-BC74-AD5A9B2BC724}" srcId="{EA6E5677-F2D4-4A9A-B246-B8A464718A34}" destId="{3B055798-615A-4415-9D8E-5CF8074C861F}" srcOrd="2" destOrd="0" parTransId="{2E0F1F96-90DB-4526-A35D-E8482A231411}" sibTransId="{3B5B68E3-7193-413F-BD0A-71849136D377}"/>
    <dgm:cxn modelId="{C50A4644-FEF6-49DD-BA8E-4DDB14447FE3}" srcId="{EA6E5677-F2D4-4A9A-B246-B8A464718A34}" destId="{CE097523-1D4E-47FE-9FE3-0E77E3A897CB}" srcOrd="1" destOrd="0" parTransId="{2258397D-D097-4B29-9D79-7C49CD110AFD}" sibTransId="{B1BD23E9-0A89-44AF-8F6E-5FD846E28772}"/>
    <dgm:cxn modelId="{1419CB13-8000-4304-B2A2-D727B5E39973}" type="presOf" srcId="{CE097523-1D4E-47FE-9FE3-0E77E3A897CB}" destId="{D7F87506-458A-4155-96FD-A2F7353CB682}" srcOrd="0" destOrd="0" presId="urn:microsoft.com/office/officeart/2008/layout/HorizontalMultiLevelHierarchy"/>
    <dgm:cxn modelId="{37A4E6BB-18AB-4488-B05A-B3D02A9D2633}" type="presOf" srcId="{E5BF8859-14DE-4DCB-B890-5D780A48BAA3}" destId="{3BA99CCA-083C-4688-9B1B-2F4DAFD5F387}" srcOrd="0" destOrd="0" presId="urn:microsoft.com/office/officeart/2008/layout/HorizontalMultiLevelHierarchy"/>
    <dgm:cxn modelId="{67BFE65F-90F3-4A31-B8FA-1E4A23F9025C}" srcId="{EA6E5677-F2D4-4A9A-B246-B8A464718A34}" destId="{E50E5B54-E06F-41D0-A18C-0D38357812E3}" srcOrd="4" destOrd="0" parTransId="{BC316162-13DB-4C1D-81E5-8CFF8B854905}" sibTransId="{CD58881C-2943-4042-AE62-99A35BEEF108}"/>
    <dgm:cxn modelId="{D4C6259A-A3BF-46EA-B08A-E08A50EE5A5E}" type="presOf" srcId="{2E0F1F96-90DB-4526-A35D-E8482A231411}" destId="{3FFBA625-35C7-4D22-9BB7-FB4869B3A918}" srcOrd="0" destOrd="0" presId="urn:microsoft.com/office/officeart/2008/layout/HorizontalMultiLevelHierarchy"/>
    <dgm:cxn modelId="{EBBEBF05-2979-4755-81AD-6C17B720CF3A}" type="presParOf" srcId="{3BA99CCA-083C-4688-9B1B-2F4DAFD5F387}" destId="{753C259E-A5A6-429A-B4D6-38EE382FDB7D}" srcOrd="0" destOrd="0" presId="urn:microsoft.com/office/officeart/2008/layout/HorizontalMultiLevelHierarchy"/>
    <dgm:cxn modelId="{4B33F1D1-04D8-43ED-A74F-4C5242B9CB89}" type="presParOf" srcId="{753C259E-A5A6-429A-B4D6-38EE382FDB7D}" destId="{1E175B1E-17DB-46DD-B988-8AAFA96E076C}" srcOrd="0" destOrd="0" presId="urn:microsoft.com/office/officeart/2008/layout/HorizontalMultiLevelHierarchy"/>
    <dgm:cxn modelId="{6F373EE1-0BD1-4A46-A9F1-9E97FF6E50D8}" type="presParOf" srcId="{753C259E-A5A6-429A-B4D6-38EE382FDB7D}" destId="{31FD05AA-3495-4C04-AC6C-45DB690C39CE}" srcOrd="1" destOrd="0" presId="urn:microsoft.com/office/officeart/2008/layout/HorizontalMultiLevelHierarchy"/>
    <dgm:cxn modelId="{09588951-4CD6-472F-AC49-36740F5B9175}" type="presParOf" srcId="{31FD05AA-3495-4C04-AC6C-45DB690C39CE}" destId="{7BF2B34C-A97D-4F39-96F5-E11FFD37B7C9}" srcOrd="0" destOrd="0" presId="urn:microsoft.com/office/officeart/2008/layout/HorizontalMultiLevelHierarchy"/>
    <dgm:cxn modelId="{2D94EB14-52CF-42F8-96B8-4228E89D559E}" type="presParOf" srcId="{7BF2B34C-A97D-4F39-96F5-E11FFD37B7C9}" destId="{4412B26D-B137-4CE7-AB35-754FC58821BF}" srcOrd="0" destOrd="0" presId="urn:microsoft.com/office/officeart/2008/layout/HorizontalMultiLevelHierarchy"/>
    <dgm:cxn modelId="{47D39F0F-D272-4C10-B362-DFBF723F7CC6}" type="presParOf" srcId="{31FD05AA-3495-4C04-AC6C-45DB690C39CE}" destId="{2AEAF505-E10A-466C-87C1-EC5E028BEA46}" srcOrd="1" destOrd="0" presId="urn:microsoft.com/office/officeart/2008/layout/HorizontalMultiLevelHierarchy"/>
    <dgm:cxn modelId="{175E0E51-C498-44A8-B7A8-BFD2D508ADA6}" type="presParOf" srcId="{2AEAF505-E10A-466C-87C1-EC5E028BEA46}" destId="{793BD8B4-9758-4809-A52E-459E87D75DE5}" srcOrd="0" destOrd="0" presId="urn:microsoft.com/office/officeart/2008/layout/HorizontalMultiLevelHierarchy"/>
    <dgm:cxn modelId="{B5C692D7-A9E2-45CC-BF88-0EB75A47E44C}" type="presParOf" srcId="{2AEAF505-E10A-466C-87C1-EC5E028BEA46}" destId="{E32B10A7-EC52-4BF5-A15B-CAAA1A2EFCAA}" srcOrd="1" destOrd="0" presId="urn:microsoft.com/office/officeart/2008/layout/HorizontalMultiLevelHierarchy"/>
    <dgm:cxn modelId="{795136A7-54B5-41D2-B7FB-10526DCCA71E}" type="presParOf" srcId="{31FD05AA-3495-4C04-AC6C-45DB690C39CE}" destId="{BB891604-ADD1-415A-83BC-368CB72C5A48}" srcOrd="2" destOrd="0" presId="urn:microsoft.com/office/officeart/2008/layout/HorizontalMultiLevelHierarchy"/>
    <dgm:cxn modelId="{2E0D52FA-C337-4EE1-8CDE-F237A3B87C08}" type="presParOf" srcId="{BB891604-ADD1-415A-83BC-368CB72C5A48}" destId="{CD31C82F-43C6-4E48-BF09-10203A435D3F}" srcOrd="0" destOrd="0" presId="urn:microsoft.com/office/officeart/2008/layout/HorizontalMultiLevelHierarchy"/>
    <dgm:cxn modelId="{9F1B763A-83B7-4061-8A4E-BBE7B4E30D2F}" type="presParOf" srcId="{31FD05AA-3495-4C04-AC6C-45DB690C39CE}" destId="{05D2A99D-6C13-43C8-B4E9-AFA42CC19071}" srcOrd="3" destOrd="0" presId="urn:microsoft.com/office/officeart/2008/layout/HorizontalMultiLevelHierarchy"/>
    <dgm:cxn modelId="{F035CB3B-5D38-446C-822B-13BF7B92FD0B}" type="presParOf" srcId="{05D2A99D-6C13-43C8-B4E9-AFA42CC19071}" destId="{D7F87506-458A-4155-96FD-A2F7353CB682}" srcOrd="0" destOrd="0" presId="urn:microsoft.com/office/officeart/2008/layout/HorizontalMultiLevelHierarchy"/>
    <dgm:cxn modelId="{5B7BCDA7-9F77-4D74-86F0-D1D9C272EF64}" type="presParOf" srcId="{05D2A99D-6C13-43C8-B4E9-AFA42CC19071}" destId="{803CB569-B861-480B-A92E-BD936F992339}" srcOrd="1" destOrd="0" presId="urn:microsoft.com/office/officeart/2008/layout/HorizontalMultiLevelHierarchy"/>
    <dgm:cxn modelId="{6AD632DF-F0BD-4662-BBC1-2EF2474945B7}" type="presParOf" srcId="{31FD05AA-3495-4C04-AC6C-45DB690C39CE}" destId="{3FFBA625-35C7-4D22-9BB7-FB4869B3A918}" srcOrd="4" destOrd="0" presId="urn:microsoft.com/office/officeart/2008/layout/HorizontalMultiLevelHierarchy"/>
    <dgm:cxn modelId="{2791B5E9-636B-47CE-A13B-929FA4FDD3FA}" type="presParOf" srcId="{3FFBA625-35C7-4D22-9BB7-FB4869B3A918}" destId="{237B05C8-B5DC-49B5-A4E2-23437781BA9C}" srcOrd="0" destOrd="0" presId="urn:microsoft.com/office/officeart/2008/layout/HorizontalMultiLevelHierarchy"/>
    <dgm:cxn modelId="{746BE4F1-4AA4-432F-A072-32C186F24537}" type="presParOf" srcId="{31FD05AA-3495-4C04-AC6C-45DB690C39CE}" destId="{E2143956-9829-4871-A394-681CD83AE4AB}" srcOrd="5" destOrd="0" presId="urn:microsoft.com/office/officeart/2008/layout/HorizontalMultiLevelHierarchy"/>
    <dgm:cxn modelId="{35DF3C49-6125-46BA-9ACE-BEAC82305255}" type="presParOf" srcId="{E2143956-9829-4871-A394-681CD83AE4AB}" destId="{4AFA041D-8971-4ADA-9740-321056A004C0}" srcOrd="0" destOrd="0" presId="urn:microsoft.com/office/officeart/2008/layout/HorizontalMultiLevelHierarchy"/>
    <dgm:cxn modelId="{857E907A-A167-4141-8772-90C3D2454301}" type="presParOf" srcId="{E2143956-9829-4871-A394-681CD83AE4AB}" destId="{5D5752AF-9FA9-4C3B-A062-707B55D92D2F}" srcOrd="1" destOrd="0" presId="urn:microsoft.com/office/officeart/2008/layout/HorizontalMultiLevelHierarchy"/>
    <dgm:cxn modelId="{BF1BDA3E-2703-47AA-8EE2-F3E4D6A76952}" type="presParOf" srcId="{31FD05AA-3495-4C04-AC6C-45DB690C39CE}" destId="{54C4B62E-68C1-43E4-A013-2EF346B5E5D5}" srcOrd="6" destOrd="0" presId="urn:microsoft.com/office/officeart/2008/layout/HorizontalMultiLevelHierarchy"/>
    <dgm:cxn modelId="{DDC80BE2-7FEC-4FDF-A1F6-23B6549DA8B1}" type="presParOf" srcId="{54C4B62E-68C1-43E4-A013-2EF346B5E5D5}" destId="{2664DD92-B387-4A0D-94F0-C6CD440684BF}" srcOrd="0" destOrd="0" presId="urn:microsoft.com/office/officeart/2008/layout/HorizontalMultiLevelHierarchy"/>
    <dgm:cxn modelId="{72FBC145-2293-451A-8204-95F32B111056}" type="presParOf" srcId="{31FD05AA-3495-4C04-AC6C-45DB690C39CE}" destId="{C376D23F-A30D-49E0-9AD1-94E9306EA034}" srcOrd="7" destOrd="0" presId="urn:microsoft.com/office/officeart/2008/layout/HorizontalMultiLevelHierarchy"/>
    <dgm:cxn modelId="{A329D60F-4321-4185-A5E9-79D46EFAEAAB}" type="presParOf" srcId="{C376D23F-A30D-49E0-9AD1-94E9306EA034}" destId="{E84621CD-474C-44F0-86F9-ADF78A7478AC}" srcOrd="0" destOrd="0" presId="urn:microsoft.com/office/officeart/2008/layout/HorizontalMultiLevelHierarchy"/>
    <dgm:cxn modelId="{BD49193D-4B2A-47D0-9BE9-89195CB3FE17}" type="presParOf" srcId="{C376D23F-A30D-49E0-9AD1-94E9306EA034}" destId="{3967A4EE-FBBB-4138-91C1-A1FF4921151D}" srcOrd="1" destOrd="0" presId="urn:microsoft.com/office/officeart/2008/layout/HorizontalMultiLevelHierarchy"/>
    <dgm:cxn modelId="{07AFB6FB-C7D5-4041-A7C6-7B3AB3B1AAE0}" type="presParOf" srcId="{31FD05AA-3495-4C04-AC6C-45DB690C39CE}" destId="{E0F2DB12-2962-4004-A5BD-DC5C82BA17D0}" srcOrd="8" destOrd="0" presId="urn:microsoft.com/office/officeart/2008/layout/HorizontalMultiLevelHierarchy"/>
    <dgm:cxn modelId="{629A760A-D986-4EDD-A9E4-45F8BCBE98C5}" type="presParOf" srcId="{E0F2DB12-2962-4004-A5BD-DC5C82BA17D0}" destId="{F88A8435-84AC-4A1C-A5C3-F46FDE9855B0}" srcOrd="0" destOrd="0" presId="urn:microsoft.com/office/officeart/2008/layout/HorizontalMultiLevelHierarchy"/>
    <dgm:cxn modelId="{70B42689-264F-48F4-B2AF-B8E001238140}" type="presParOf" srcId="{31FD05AA-3495-4C04-AC6C-45DB690C39CE}" destId="{6E27364C-98B0-454D-8A77-489BE778C494}" srcOrd="9" destOrd="0" presId="urn:microsoft.com/office/officeart/2008/layout/HorizontalMultiLevelHierarchy"/>
    <dgm:cxn modelId="{4169C3E6-4130-421E-B0A6-BA9D613AA8D3}" type="presParOf" srcId="{6E27364C-98B0-454D-8A77-489BE778C494}" destId="{E9904029-5D6F-45D9-B71C-540E82BE3EF7}" srcOrd="0" destOrd="0" presId="urn:microsoft.com/office/officeart/2008/layout/HorizontalMultiLevelHierarchy"/>
    <dgm:cxn modelId="{9BF184E3-EFA8-48C5-A3EE-A1FB487CDCFC}" type="presParOf" srcId="{6E27364C-98B0-454D-8A77-489BE778C494}" destId="{6F71632F-0F28-4376-9FEA-E8FD1DF0EF7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2DB12-2962-4004-A5BD-DC5C82BA17D0}">
      <dsp:nvSpPr>
        <dsp:cNvPr id="0" name=""/>
        <dsp:cNvSpPr/>
      </dsp:nvSpPr>
      <dsp:spPr>
        <a:xfrm>
          <a:off x="3164369" y="2988332"/>
          <a:ext cx="653269" cy="2489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6634" y="0"/>
              </a:lnTo>
              <a:lnTo>
                <a:pt x="326634" y="2489595"/>
              </a:lnTo>
              <a:lnTo>
                <a:pt x="653269" y="248959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426657" y="4168782"/>
        <a:ext cx="128693" cy="128693"/>
      </dsp:txXfrm>
    </dsp:sp>
    <dsp:sp modelId="{54C4B62E-68C1-43E4-A013-2EF346B5E5D5}">
      <dsp:nvSpPr>
        <dsp:cNvPr id="0" name=""/>
        <dsp:cNvSpPr/>
      </dsp:nvSpPr>
      <dsp:spPr>
        <a:xfrm>
          <a:off x="3164369" y="2988332"/>
          <a:ext cx="653269" cy="1244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6634" y="0"/>
              </a:lnTo>
              <a:lnTo>
                <a:pt x="326634" y="1244797"/>
              </a:lnTo>
              <a:lnTo>
                <a:pt x="653269" y="124479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55859" y="3575585"/>
        <a:ext cx="70290" cy="70290"/>
      </dsp:txXfrm>
    </dsp:sp>
    <dsp:sp modelId="{3FFBA625-35C7-4D22-9BB7-FB4869B3A918}">
      <dsp:nvSpPr>
        <dsp:cNvPr id="0" name=""/>
        <dsp:cNvSpPr/>
      </dsp:nvSpPr>
      <dsp:spPr>
        <a:xfrm>
          <a:off x="3164369" y="2942612"/>
          <a:ext cx="6532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53269" y="457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74672" y="2972000"/>
        <a:ext cx="32663" cy="32663"/>
      </dsp:txXfrm>
    </dsp:sp>
    <dsp:sp modelId="{BB891604-ADD1-415A-83BC-368CB72C5A48}">
      <dsp:nvSpPr>
        <dsp:cNvPr id="0" name=""/>
        <dsp:cNvSpPr/>
      </dsp:nvSpPr>
      <dsp:spPr>
        <a:xfrm>
          <a:off x="3164369" y="1743534"/>
          <a:ext cx="653269" cy="1244797"/>
        </a:xfrm>
        <a:custGeom>
          <a:avLst/>
          <a:gdLst/>
          <a:ahLst/>
          <a:cxnLst/>
          <a:rect l="0" t="0" r="0" b="0"/>
          <a:pathLst>
            <a:path>
              <a:moveTo>
                <a:pt x="0" y="1244797"/>
              </a:moveTo>
              <a:lnTo>
                <a:pt x="326634" y="1244797"/>
              </a:lnTo>
              <a:lnTo>
                <a:pt x="326634" y="0"/>
              </a:lnTo>
              <a:lnTo>
                <a:pt x="653269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55859" y="2330787"/>
        <a:ext cx="70290" cy="70290"/>
      </dsp:txXfrm>
    </dsp:sp>
    <dsp:sp modelId="{7BF2B34C-A97D-4F39-96F5-E11FFD37B7C9}">
      <dsp:nvSpPr>
        <dsp:cNvPr id="0" name=""/>
        <dsp:cNvSpPr/>
      </dsp:nvSpPr>
      <dsp:spPr>
        <a:xfrm>
          <a:off x="3164369" y="498736"/>
          <a:ext cx="653269" cy="2489595"/>
        </a:xfrm>
        <a:custGeom>
          <a:avLst/>
          <a:gdLst/>
          <a:ahLst/>
          <a:cxnLst/>
          <a:rect l="0" t="0" r="0" b="0"/>
          <a:pathLst>
            <a:path>
              <a:moveTo>
                <a:pt x="0" y="2489595"/>
              </a:moveTo>
              <a:lnTo>
                <a:pt x="326634" y="2489595"/>
              </a:lnTo>
              <a:lnTo>
                <a:pt x="326634" y="0"/>
              </a:lnTo>
              <a:lnTo>
                <a:pt x="653269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426657" y="1679187"/>
        <a:ext cx="128693" cy="128693"/>
      </dsp:txXfrm>
    </dsp:sp>
    <dsp:sp modelId="{1E175B1E-17DB-46DD-B988-8AAFA96E076C}">
      <dsp:nvSpPr>
        <dsp:cNvPr id="0" name=""/>
        <dsp:cNvSpPr/>
      </dsp:nvSpPr>
      <dsp:spPr>
        <a:xfrm rot="16200000">
          <a:off x="45823" y="2490412"/>
          <a:ext cx="5241254" cy="9958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Зрушення </a:t>
          </a:r>
          <a:endParaRPr lang="ru-RU" sz="6500" kern="1200" dirty="0"/>
        </a:p>
      </dsp:txBody>
      <dsp:txXfrm>
        <a:off x="45823" y="2490412"/>
        <a:ext cx="5241254" cy="995838"/>
      </dsp:txXfrm>
    </dsp:sp>
    <dsp:sp modelId="{793BD8B4-9758-4809-A52E-459E87D75DE5}">
      <dsp:nvSpPr>
        <dsp:cNvPr id="0" name=""/>
        <dsp:cNvSpPr/>
      </dsp:nvSpPr>
      <dsp:spPr>
        <a:xfrm>
          <a:off x="3817639" y="817"/>
          <a:ext cx="3266349" cy="9958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тимчасові </a:t>
          </a:r>
          <a:endParaRPr lang="ru-RU" sz="2400" kern="1200" dirty="0"/>
        </a:p>
      </dsp:txBody>
      <dsp:txXfrm>
        <a:off x="3817639" y="817"/>
        <a:ext cx="3266349" cy="995838"/>
      </dsp:txXfrm>
    </dsp:sp>
    <dsp:sp modelId="{D7F87506-458A-4155-96FD-A2F7353CB682}">
      <dsp:nvSpPr>
        <dsp:cNvPr id="0" name=""/>
        <dsp:cNvSpPr/>
      </dsp:nvSpPr>
      <dsp:spPr>
        <a:xfrm>
          <a:off x="3817639" y="1245614"/>
          <a:ext cx="3266349" cy="9958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ситуаційні </a:t>
          </a:r>
          <a:endParaRPr lang="ru-RU" sz="2400" kern="1200" dirty="0"/>
        </a:p>
      </dsp:txBody>
      <dsp:txXfrm>
        <a:off x="3817639" y="1245614"/>
        <a:ext cx="3266349" cy="995838"/>
      </dsp:txXfrm>
    </dsp:sp>
    <dsp:sp modelId="{4AFA041D-8971-4ADA-9740-321056A004C0}">
      <dsp:nvSpPr>
        <dsp:cNvPr id="0" name=""/>
        <dsp:cNvSpPr/>
      </dsp:nvSpPr>
      <dsp:spPr>
        <a:xfrm>
          <a:off x="3817639" y="2490412"/>
          <a:ext cx="3266349" cy="9958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умоглядні </a:t>
          </a:r>
          <a:endParaRPr lang="ru-RU" sz="2400" kern="1200" dirty="0"/>
        </a:p>
      </dsp:txBody>
      <dsp:txXfrm>
        <a:off x="3817639" y="2490412"/>
        <a:ext cx="3266349" cy="995838"/>
      </dsp:txXfrm>
    </dsp:sp>
    <dsp:sp modelId="{E84621CD-474C-44F0-86F9-ADF78A7478AC}">
      <dsp:nvSpPr>
        <dsp:cNvPr id="0" name=""/>
        <dsp:cNvSpPr/>
      </dsp:nvSpPr>
      <dsp:spPr>
        <a:xfrm>
          <a:off x="3817639" y="3735210"/>
          <a:ext cx="3266349" cy="9958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структурні  </a:t>
          </a:r>
          <a:endParaRPr lang="ru-RU" sz="2400" kern="1200" dirty="0"/>
        </a:p>
      </dsp:txBody>
      <dsp:txXfrm>
        <a:off x="3817639" y="3735210"/>
        <a:ext cx="3266349" cy="995838"/>
      </dsp:txXfrm>
    </dsp:sp>
    <dsp:sp modelId="{E9904029-5D6F-45D9-B71C-540E82BE3EF7}">
      <dsp:nvSpPr>
        <dsp:cNvPr id="0" name=""/>
        <dsp:cNvSpPr/>
      </dsp:nvSpPr>
      <dsp:spPr>
        <a:xfrm>
          <a:off x="3817639" y="4980008"/>
          <a:ext cx="3266349" cy="9958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під впливом експериментального впливу</a:t>
          </a:r>
          <a:endParaRPr lang="ru-RU" sz="2400" kern="1200" dirty="0"/>
        </a:p>
      </dsp:txBody>
      <dsp:txXfrm>
        <a:off x="3817639" y="4980008"/>
        <a:ext cx="3266349" cy="995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08EDC-8EAE-45DD-B2B3-628E3BCFD8E5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FF67A-887D-42AD-9730-93517FC69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346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A2F6-D206-4591-BD30-8B86121BB0C4}" type="datetime1">
              <a:rPr lang="ru-RU" smtClean="0"/>
              <a:t>05.05.2021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6ACA-76C6-4867-B0BB-8A10DA5582D0}" type="datetime1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C9ED-C00E-49A4-9C2E-91F08065CEB6}" type="datetime1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99A0-50B0-493A-83D7-45574986CC45}" type="datetime1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42CF-1E09-4C4B-A177-010B05A2B118}" type="datetime1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101-7FAD-4D6A-9152-58E3466E4365}" type="datetime1">
              <a:rPr lang="ru-RU" smtClean="0"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250C-6B99-48F0-A40E-CC7182628E98}" type="datetime1">
              <a:rPr lang="ru-RU" smtClean="0"/>
              <a:t>05.05.2021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3449-37EF-4884-8117-84EC2B82C15B}" type="datetime1">
              <a:rPr lang="ru-RU" smtClean="0"/>
              <a:t>05.05.2021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4F38-731C-4D78-9825-9277EB83638F}" type="datetime1">
              <a:rPr lang="ru-RU" smtClean="0"/>
              <a:t>05.05.2021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7DEA-F806-49FA-91FC-57695978B5BC}" type="datetime1">
              <a:rPr lang="ru-RU" smtClean="0"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984F-E084-4381-BDF4-0542DA298BBF}" type="datetime1">
              <a:rPr lang="ru-RU" smtClean="0"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6FFFD4-444E-414B-B614-63BF76482B1B}" type="datetime1">
              <a:rPr lang="ru-RU" smtClean="0"/>
              <a:t>05.05.2021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556792"/>
            <a:ext cx="6984776" cy="1512168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smtClean="0"/>
              <a:t>Т-</a:t>
            </a:r>
            <a:r>
              <a:rPr lang="ru-RU" sz="5400" i="1" dirty="0" err="1" smtClean="0"/>
              <a:t>критерій</a:t>
            </a:r>
            <a:r>
              <a:rPr lang="ru-RU" sz="5400" i="1" dirty="0" smtClean="0"/>
              <a:t> </a:t>
            </a:r>
            <a:r>
              <a:rPr lang="ru-RU" sz="5400" i="1" dirty="0" err="1" smtClean="0"/>
              <a:t>Вілкоксона</a:t>
            </a:r>
            <a:endParaRPr lang="ru-RU" sz="5400" i="1" dirty="0"/>
          </a:p>
        </p:txBody>
      </p:sp>
    </p:spTree>
    <p:extLst>
      <p:ext uri="{BB962C8B-B14F-4D97-AF65-F5344CB8AC3E}">
        <p14:creationId xmlns:p14="http://schemas.microsoft.com/office/powerpoint/2010/main" val="230966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Приклад </a:t>
            </a:r>
            <a:r>
              <a:rPr lang="uk-UA" b="1" dirty="0" smtClean="0"/>
              <a:t>1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77544"/>
          </a:xfrm>
        </p:spPr>
        <p:txBody>
          <a:bodyPr>
            <a:normAutofit fontScale="70000" lnSpcReduction="20000"/>
          </a:bodyPr>
          <a:lstStyle/>
          <a:p>
            <a:pPr marL="0" indent="442913" algn="just">
              <a:buNone/>
            </a:pPr>
            <a:r>
              <a:rPr lang="uk-UA" sz="2900" dirty="0" smtClean="0"/>
              <a:t>У </a:t>
            </a:r>
            <a:r>
              <a:rPr lang="uk-UA" sz="2900" dirty="0"/>
              <a:t>вибірці курсантів військового училища (юнаки віком від 18 до 20 років) вимірювалася здатність до утримання фізичного вольового зусилля на динамометрі.</a:t>
            </a:r>
            <a:endParaRPr lang="ru-RU" sz="2900" dirty="0"/>
          </a:p>
          <a:p>
            <a:pPr marL="0" indent="442913" algn="just">
              <a:buNone/>
            </a:pPr>
            <a:r>
              <a:rPr lang="uk-UA" sz="2900" dirty="0"/>
              <a:t>Спочатку у випробовуваних вимірювалася максимальна м'язова сила кожної з рук, а на наступний день їм пропонувалося витримувати, на динамометрі з рухомою стрілкою м'язове зусилля, що дорівнює 1/2 максимальної м'язової сили даної руки.</a:t>
            </a:r>
            <a:endParaRPr lang="ru-RU" sz="2900" dirty="0"/>
          </a:p>
          <a:p>
            <a:pPr marL="0" indent="442913" algn="just">
              <a:buNone/>
            </a:pPr>
            <a:r>
              <a:rPr lang="uk-UA" sz="2900" dirty="0"/>
              <a:t>Відчувши втому, випробовуваний повинен був повідомити про це експериментатору, але не припиняти досвід, долаючи втому і неприємні відчуття.</a:t>
            </a:r>
            <a:endParaRPr lang="ru-RU" sz="2900" dirty="0"/>
          </a:p>
          <a:p>
            <a:pPr marL="0" indent="442913" algn="just">
              <a:buNone/>
            </a:pPr>
            <a:r>
              <a:rPr lang="uk-UA" sz="2900" dirty="0"/>
              <a:t>Випробування проводилося двічі; спочатку зі звичайною інструкцією, а потім, після того, як випробуваний заповнював опитувальник самооцінки вольових якостей за методикою А.Ц. Пуні, йому пропонувалося уявити собі, що він уже домігся ідеалу в розвитку вольових якостей, і продемонструвати відповідне ідеалу вольове зусилля. Підтвердилася гіпотеза експериментатора про те, що звернення до ідеалу сприяє зростанню вольового зусилля? Дані представлені в табл.</a:t>
            </a: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0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32757"/>
              </p:ext>
            </p:extLst>
          </p:nvPr>
        </p:nvGraphicFramePr>
        <p:xfrm>
          <a:off x="395537" y="476672"/>
          <a:ext cx="8424936" cy="5647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0320"/>
                <a:gridCol w="1855222"/>
                <a:gridCol w="1783867"/>
                <a:gridCol w="1070320"/>
                <a:gridCol w="1284384"/>
                <a:gridCol w="1360823"/>
              </a:tblGrid>
              <a:tr h="6790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Тривалість утримання зусилля на динамометрі (с)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Різниця t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Абсолютне значення різниці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Ранговий номер різниці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9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 вимірювання вольових якостей (</a:t>
                      </a:r>
                      <a:r>
                        <a:rPr lang="uk-UA" sz="1400" dirty="0" err="1">
                          <a:effectLst/>
                        </a:rPr>
                        <a:t>t</a:t>
                      </a:r>
                      <a:r>
                        <a:rPr lang="uk-UA" sz="1400" baseline="-25000" dirty="0" err="1">
                          <a:effectLst/>
                        </a:rPr>
                        <a:t>до</a:t>
                      </a:r>
                      <a:r>
                        <a:rPr lang="uk-UA" sz="14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після вимірювання вольових якостей (</a:t>
                      </a:r>
                      <a:r>
                        <a:rPr lang="uk-UA" sz="1400" dirty="0" err="1">
                          <a:effectLst/>
                        </a:rPr>
                        <a:t>t</a:t>
                      </a:r>
                      <a:r>
                        <a:rPr lang="uk-UA" sz="1400" baseline="-25000" dirty="0" err="1">
                          <a:effectLst/>
                        </a:rPr>
                        <a:t>після</a:t>
                      </a:r>
                      <a:r>
                        <a:rPr lang="uk-UA" sz="14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72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76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highlight>
                            <a:srgbClr val="FFFF00"/>
                          </a:highlight>
                        </a:rPr>
                        <a:t>-4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122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</a:t>
                      </a: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</a:rPr>
                        <a:t>25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2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Сума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66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59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344932" cy="4176464"/>
          </a:xfrm>
        </p:spPr>
        <p:txBody>
          <a:bodyPr>
            <a:normAutofit/>
          </a:bodyPr>
          <a:lstStyle/>
          <a:p>
            <a:pPr marL="530225" indent="-460375" algn="ctr"/>
            <a:r>
              <a:rPr lang="uk-UA" sz="3600" dirty="0"/>
              <a:t>У психологічних дослідженнях часто буває важливо довести, що в результаті дії будь-яких чинників відбулися достовірні зміни («зрушення») </a:t>
            </a:r>
            <a:r>
              <a:rPr lang="uk-UA" sz="3600" dirty="0" smtClean="0"/>
              <a:t>у </a:t>
            </a:r>
            <a:r>
              <a:rPr lang="uk-UA" sz="3600" dirty="0"/>
              <a:t>вимірюваних </a:t>
            </a:r>
            <a:r>
              <a:rPr lang="uk-UA" sz="3600" dirty="0" smtClean="0"/>
              <a:t>показниках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6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459063" y="3776034"/>
            <a:ext cx="5040560" cy="2160240"/>
          </a:xfrm>
        </p:spPr>
        <p:txBody>
          <a:bodyPr>
            <a:noAutofit/>
          </a:bodyPr>
          <a:lstStyle/>
          <a:p>
            <a:r>
              <a:rPr lang="uk-UA" sz="2800" dirty="0" smtClean="0"/>
              <a:t>Зрушення</a:t>
            </a:r>
            <a:r>
              <a:rPr lang="uk-UA" sz="2800" dirty="0"/>
              <a:t>, які здаються переважаючими, називають </a:t>
            </a:r>
            <a:r>
              <a:rPr lang="uk-UA" sz="2800" b="1" dirty="0"/>
              <a:t>типовими</a:t>
            </a:r>
            <a:r>
              <a:rPr lang="uk-UA" sz="2800" dirty="0"/>
              <a:t>, а зрушення більш рідкісного, протилежного напрямку - </a:t>
            </a:r>
            <a:r>
              <a:rPr lang="uk-UA" sz="2800" b="1" dirty="0"/>
              <a:t>нетиповими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78373" y="476672"/>
            <a:ext cx="7479792" cy="19442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3200" b="1" dirty="0"/>
              <a:t>Зрушення - </a:t>
            </a:r>
            <a:r>
              <a:rPr lang="uk-UA" sz="3200" dirty="0"/>
              <a:t>це різниця між другим і першим замірами показників вимірюваної ознаки у одного випробуваного</a:t>
            </a:r>
            <a:r>
              <a:rPr lang="uk-UA" sz="3200" dirty="0" smtClean="0"/>
              <a:t>.</a:t>
            </a:r>
            <a:endParaRPr lang="ru-RU" sz="3200" dirty="0"/>
          </a:p>
          <a:p>
            <a:endParaRPr lang="ru-RU" dirty="0"/>
          </a:p>
        </p:txBody>
      </p:sp>
      <p:pic>
        <p:nvPicPr>
          <p:cNvPr id="1026" name="Picture 2" descr="Download Vector Statistics Photography - Statistical Report And Chart -  Full Size PNG Image - PNGk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284" y="4221088"/>
            <a:ext cx="1944215" cy="170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Текст 9"/>
          <p:cNvSpPr txBox="1">
            <a:spLocks/>
          </p:cNvSpPr>
          <p:nvPr/>
        </p:nvSpPr>
        <p:spPr>
          <a:xfrm>
            <a:off x="1136081" y="2634698"/>
            <a:ext cx="6861112" cy="936104"/>
          </a:xfrm>
          <a:prstGeom prst="rect">
            <a:avLst/>
          </a:prstGeo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2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9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uk-UA" sz="3200" dirty="0" smtClean="0">
                <a:solidFill>
                  <a:schemeClr val="tx2"/>
                </a:solidFill>
              </a:rPr>
              <a:t>Зрушення можуть бути як </a:t>
            </a:r>
            <a:r>
              <a:rPr lang="uk-UA" sz="3200" b="1" dirty="0" smtClean="0">
                <a:solidFill>
                  <a:schemeClr val="tx2"/>
                </a:solidFill>
              </a:rPr>
              <a:t>негативними</a:t>
            </a:r>
            <a:r>
              <a:rPr lang="uk-UA" sz="3200" dirty="0" smtClean="0">
                <a:solidFill>
                  <a:schemeClr val="tx2"/>
                </a:solidFill>
              </a:rPr>
              <a:t>, так і </a:t>
            </a:r>
            <a:r>
              <a:rPr lang="uk-UA" sz="3200" b="1" dirty="0" smtClean="0">
                <a:solidFill>
                  <a:schemeClr val="tx2"/>
                </a:solidFill>
              </a:rPr>
              <a:t>позитивними</a:t>
            </a:r>
            <a:r>
              <a:rPr lang="uk-UA" sz="3200" dirty="0" smtClean="0">
                <a:solidFill>
                  <a:schemeClr val="tx2"/>
                </a:solidFill>
              </a:rPr>
              <a:t>. 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14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42051628"/>
              </p:ext>
            </p:extLst>
          </p:nvPr>
        </p:nvGraphicFramePr>
        <p:xfrm>
          <a:off x="-396552" y="260648"/>
          <a:ext cx="925252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16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b="1" i="1" dirty="0"/>
              <a:t>Призначення </a:t>
            </a:r>
            <a:r>
              <a:rPr lang="uk-UA" sz="4400" b="1" i="1" dirty="0" smtClean="0"/>
              <a:t/>
            </a:r>
            <a:br>
              <a:rPr lang="uk-UA" sz="4400" b="1" i="1" dirty="0" smtClean="0"/>
            </a:br>
            <a:r>
              <a:rPr lang="uk-UA" sz="4400" b="1" i="1" dirty="0" smtClean="0"/>
              <a:t>Т </a:t>
            </a:r>
            <a:r>
              <a:rPr lang="uk-UA" sz="4400" b="1" i="1" dirty="0"/>
              <a:t>– критерія </a:t>
            </a:r>
            <a:r>
              <a:rPr lang="uk-UA" sz="4400" b="1" i="1" dirty="0" err="1"/>
              <a:t>Вілкоксона</a:t>
            </a:r>
            <a:r>
              <a:rPr lang="uk-UA" sz="4400" b="1" i="1" dirty="0"/>
              <a:t> </a:t>
            </a:r>
            <a:endParaRPr lang="ru-RU" sz="4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844824"/>
            <a:ext cx="7772400" cy="457200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застосовується </a:t>
            </a:r>
            <a:r>
              <a:rPr lang="uk-UA" sz="2800" dirty="0"/>
              <a:t>для зіставлення показників, виміряних в двох різних умовах на одній і тій же вибірці випробуваних.</a:t>
            </a:r>
            <a:endParaRPr lang="ru-RU" sz="2800" dirty="0"/>
          </a:p>
          <a:p>
            <a:r>
              <a:rPr lang="uk-UA" sz="2800" dirty="0" smtClean="0"/>
              <a:t>дозволяє </a:t>
            </a:r>
            <a:r>
              <a:rPr lang="uk-UA" sz="2800" dirty="0"/>
              <a:t>встановити не тільки спрямованість змін, але і їх </a:t>
            </a:r>
            <a:r>
              <a:rPr lang="uk-UA" sz="2800" dirty="0" err="1"/>
              <a:t>вираженість</a:t>
            </a:r>
            <a:r>
              <a:rPr lang="uk-UA" sz="2800" dirty="0"/>
              <a:t>. За його допомогою ми визначаємо, чи є зрушення показників в якомусь одному напрямку більш інтенсивним, ніж в іншому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32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800" b="1" dirty="0" smtClean="0"/>
              <a:t>Гіпотези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sz="3600" dirty="0"/>
              <a:t>H</a:t>
            </a:r>
            <a:r>
              <a:rPr lang="uk-UA" sz="3600" baseline="-25000" dirty="0"/>
              <a:t>0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sz="3600" dirty="0" smtClean="0"/>
              <a:t>H</a:t>
            </a:r>
            <a:r>
              <a:rPr lang="uk-UA" sz="3600" baseline="-25000" dirty="0" smtClean="0"/>
              <a:t>1</a:t>
            </a:r>
            <a:endParaRPr lang="ru-RU" sz="3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uk-UA" dirty="0" smtClean="0"/>
              <a:t>інтенсивність </a:t>
            </a:r>
            <a:r>
              <a:rPr lang="uk-UA" dirty="0"/>
              <a:t>зрушень у типовому напрямку не перевершує інтенсивності зрушень в нетиповому напрямку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 algn="ctr"/>
            <a:r>
              <a:rPr lang="uk-UA" dirty="0" smtClean="0"/>
              <a:t>інтенсивність </a:t>
            </a:r>
            <a:r>
              <a:rPr lang="uk-UA" dirty="0"/>
              <a:t>зрушень у типовому напрямку перевищує інтенсивність зрушень в нетиповому напрямку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7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uk-UA" b="1" i="1" dirty="0"/>
              <a:t>Умови застосування </a:t>
            </a: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smtClean="0"/>
              <a:t>Т </a:t>
            </a:r>
            <a:r>
              <a:rPr lang="uk-UA" b="1" i="1" dirty="0"/>
              <a:t>- критерію </a:t>
            </a:r>
            <a:r>
              <a:rPr lang="uk-UA" b="1" i="1" dirty="0" err="1" smtClean="0"/>
              <a:t>Вілкоксона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276456" cy="4824536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uk-UA" dirty="0" smtClean="0"/>
              <a:t>Вимірювання </a:t>
            </a:r>
            <a:r>
              <a:rPr lang="uk-UA" dirty="0"/>
              <a:t>може бути проведено у всіх шкалах, крім шкали </a:t>
            </a:r>
            <a:r>
              <a:rPr lang="uk-UA" b="1" dirty="0"/>
              <a:t>номінальної</a:t>
            </a:r>
            <a:r>
              <a:rPr lang="uk-UA" dirty="0"/>
              <a:t>.</a:t>
            </a:r>
            <a:endParaRPr lang="ru-RU" dirty="0"/>
          </a:p>
          <a:p>
            <a:pPr marL="514350" indent="-514350" algn="just">
              <a:buFont typeface="+mj-lt"/>
              <a:buAutoNum type="arabicParenR"/>
            </a:pPr>
            <a:r>
              <a:rPr lang="uk-UA" dirty="0" smtClean="0"/>
              <a:t>Число </a:t>
            </a:r>
            <a:r>
              <a:rPr lang="uk-UA" dirty="0"/>
              <a:t>елементів в порівнюваних вибірках має бути </a:t>
            </a:r>
            <a:r>
              <a:rPr lang="uk-UA" b="1" dirty="0"/>
              <a:t>рівним</a:t>
            </a:r>
            <a:r>
              <a:rPr lang="uk-UA" dirty="0"/>
              <a:t>.</a:t>
            </a:r>
            <a:endParaRPr lang="ru-RU" dirty="0"/>
          </a:p>
          <a:p>
            <a:pPr marL="514350" indent="-514350" algn="just">
              <a:buFont typeface="+mj-lt"/>
              <a:buAutoNum type="arabicParenR"/>
            </a:pPr>
            <a:r>
              <a:rPr lang="uk-UA" dirty="0" smtClean="0"/>
              <a:t>Мінімальна </a:t>
            </a:r>
            <a:r>
              <a:rPr lang="uk-UA" dirty="0"/>
              <a:t>кількість випробовуваних, які пройшли вимірювання в двох умовах, - </a:t>
            </a:r>
            <a:r>
              <a:rPr lang="uk-UA" b="1" dirty="0"/>
              <a:t>5 осіб</a:t>
            </a:r>
            <a:r>
              <a:rPr lang="uk-UA" dirty="0"/>
              <a:t>. Максимальна кількість випробовуваних - </a:t>
            </a:r>
            <a:r>
              <a:rPr lang="uk-UA" b="1" dirty="0"/>
              <a:t>50 осіб</a:t>
            </a:r>
            <a:r>
              <a:rPr lang="uk-UA" dirty="0"/>
              <a:t>.</a:t>
            </a:r>
            <a:endParaRPr lang="ru-RU" dirty="0"/>
          </a:p>
          <a:p>
            <a:pPr marL="514350" indent="-514350" algn="just">
              <a:buFont typeface="+mj-lt"/>
              <a:buAutoNum type="arabicParenR"/>
            </a:pPr>
            <a:r>
              <a:rPr lang="uk-UA" dirty="0" smtClean="0"/>
              <a:t>Нульові </a:t>
            </a:r>
            <a:r>
              <a:rPr lang="uk-UA" dirty="0"/>
              <a:t>зрушення з розгляду </a:t>
            </a:r>
            <a:r>
              <a:rPr lang="uk-UA" b="1" dirty="0"/>
              <a:t>виключаються</a:t>
            </a:r>
            <a:r>
              <a:rPr lang="uk-UA" dirty="0"/>
              <a:t>, і кількість спостережень n зменшується на кількість цих нульових зрушень.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15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uk-UA" b="1" i="1" dirty="0"/>
              <a:t>Алгоритм підрахунку </a:t>
            </a: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smtClean="0"/>
              <a:t>T </a:t>
            </a:r>
            <a:r>
              <a:rPr lang="uk-UA" b="1" i="1" dirty="0"/>
              <a:t>- критерію </a:t>
            </a:r>
            <a:r>
              <a:rPr lang="uk-UA" b="1" i="1" dirty="0" err="1" smtClean="0"/>
              <a:t>Вілкоксона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988424" cy="4932040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uk-UA" dirty="0" smtClean="0"/>
              <a:t>Перевірити </a:t>
            </a:r>
            <a:r>
              <a:rPr lang="uk-UA" dirty="0"/>
              <a:t>обмеження.</a:t>
            </a:r>
            <a:endParaRPr lang="ru-RU" dirty="0"/>
          </a:p>
          <a:p>
            <a:pPr marL="514350" indent="-514350" algn="just">
              <a:buFont typeface="+mj-lt"/>
              <a:buAutoNum type="arabicParenR"/>
            </a:pPr>
            <a:r>
              <a:rPr lang="uk-UA" dirty="0" smtClean="0"/>
              <a:t>Обчислити </a:t>
            </a:r>
            <a:r>
              <a:rPr lang="uk-UA" dirty="0"/>
              <a:t>різницю між індивідуальними значеннями в другому і першому вимірах («після» - «до</a:t>
            </a:r>
            <a:r>
              <a:rPr lang="uk-UA" dirty="0" smtClean="0"/>
              <a:t>»).</a:t>
            </a:r>
            <a:endParaRPr lang="ru-RU" dirty="0" smtClean="0"/>
          </a:p>
          <a:p>
            <a:pPr marL="514350" indent="-514350" algn="just">
              <a:buFont typeface="+mj-lt"/>
              <a:buAutoNum type="arabicParenR"/>
            </a:pPr>
            <a:r>
              <a:rPr lang="uk-UA" dirty="0" smtClean="0"/>
              <a:t>Визначити, що буде вважатися «типовим» зрушенням, і сформулювати відповідні гіпотези.</a:t>
            </a:r>
            <a:endParaRPr lang="ru-RU" dirty="0"/>
          </a:p>
          <a:p>
            <a:pPr marL="514350" indent="-514350" algn="just">
              <a:buFont typeface="+mj-lt"/>
              <a:buAutoNum type="arabicParenR"/>
            </a:pPr>
            <a:r>
              <a:rPr lang="uk-UA" dirty="0" smtClean="0"/>
              <a:t>Перевести </a:t>
            </a:r>
            <a:r>
              <a:rPr lang="uk-UA" dirty="0"/>
              <a:t>зрушення в абсолютні величини</a:t>
            </a:r>
            <a:r>
              <a:rPr lang="uk-UA" dirty="0" smtClean="0"/>
              <a:t>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uk-UA" dirty="0" err="1"/>
              <a:t>Проранжувати</a:t>
            </a:r>
            <a:r>
              <a:rPr lang="uk-UA" dirty="0"/>
              <a:t> абсолютні величини різниць, нараховуючи меншому значенню менший ранг. Перевірити збіг отриманої суми рангів з розрахунковою.</a:t>
            </a:r>
            <a:endParaRPr lang="ru-RU" dirty="0"/>
          </a:p>
          <a:p>
            <a:pPr marL="514350" indent="-514350" algn="just">
              <a:buFont typeface="+mj-lt"/>
              <a:buAutoNum type="arabicParenR"/>
            </a:pPr>
            <a:r>
              <a:rPr lang="uk-UA" dirty="0"/>
              <a:t>Підрахувати суму рангів нетипових зрушень – Т</a:t>
            </a:r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97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uk-UA" b="1" i="1" dirty="0"/>
              <a:t>Алгоритм підрахунку </a:t>
            </a: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smtClean="0"/>
              <a:t>T </a:t>
            </a:r>
            <a:r>
              <a:rPr lang="uk-UA" b="1" i="1" dirty="0"/>
              <a:t>- критерію </a:t>
            </a:r>
            <a:r>
              <a:rPr lang="uk-UA" b="1" i="1" dirty="0" err="1" smtClean="0"/>
              <a:t>Вілкоксона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95536" y="2060848"/>
            <a:ext cx="8424936" cy="45720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arenR" startAt="7"/>
            </a:pPr>
            <a:r>
              <a:rPr lang="uk-UA" dirty="0" smtClean="0"/>
              <a:t>Визначити </a:t>
            </a:r>
            <a:r>
              <a:rPr lang="uk-UA" dirty="0"/>
              <a:t>критичні значення Т для даного n за таблицею.</a:t>
            </a:r>
            <a:endParaRPr lang="ru-RU" dirty="0"/>
          </a:p>
          <a:p>
            <a:pPr marL="514350" indent="-514350" algn="just">
              <a:buFont typeface="+mj-lt"/>
              <a:buAutoNum type="arabicParenR" startAt="7"/>
            </a:pPr>
            <a:r>
              <a:rPr lang="uk-UA" dirty="0" smtClean="0"/>
              <a:t>Для </a:t>
            </a:r>
            <a:r>
              <a:rPr lang="uk-UA" dirty="0"/>
              <a:t>процесу прийняття рішення накреслити «вісь значущості». При побудові </a:t>
            </a:r>
            <a:r>
              <a:rPr lang="uk-UA" dirty="0" smtClean="0"/>
              <a:t>необхідно </a:t>
            </a:r>
            <a:r>
              <a:rPr lang="uk-UA" dirty="0"/>
              <a:t>уважно поставитися до того, що «зона значущості» в даному випадку простягається вліво, а «зона незначущості» праворуч. Таким чином, якщо Т</a:t>
            </a:r>
            <a:r>
              <a:rPr lang="uk-UA" baseline="-25000" dirty="0"/>
              <a:t>емп</a:t>
            </a:r>
            <a:r>
              <a:rPr lang="uk-UA" dirty="0"/>
              <a:t> менше або дорівнює </a:t>
            </a:r>
            <a:r>
              <a:rPr lang="uk-UA" dirty="0" err="1"/>
              <a:t>Т</a:t>
            </a:r>
            <a:r>
              <a:rPr lang="uk-UA" baseline="-25000" dirty="0" err="1"/>
              <a:t>кр</a:t>
            </a:r>
            <a:r>
              <a:rPr lang="uk-UA" dirty="0"/>
              <a:t>, зрушення в «типову» сторону за інтенсивністю достовірно переважає</a:t>
            </a:r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15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</TotalTime>
  <Words>621</Words>
  <Application>Microsoft Office PowerPoint</Application>
  <PresentationFormat>Экран (4:3)</PresentationFormat>
  <Paragraphs>128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Т-критерій Вілкоксона</vt:lpstr>
      <vt:lpstr>Презентация PowerPoint</vt:lpstr>
      <vt:lpstr>Презентация PowerPoint</vt:lpstr>
      <vt:lpstr>Презентация PowerPoint</vt:lpstr>
      <vt:lpstr>Призначення  Т – критерія Вілкоксона </vt:lpstr>
      <vt:lpstr>Гіпотези</vt:lpstr>
      <vt:lpstr>Умови застосування  Т - критерію Вілкоксона</vt:lpstr>
      <vt:lpstr>Алгоритм підрахунку  T - критерію Вілкоксона</vt:lpstr>
      <vt:lpstr>Алгоритм підрахунку  T - критерію Вілкоксона</vt:lpstr>
      <vt:lpstr>Приклад 1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Т-критерій Вілкоксона</dc:title>
  <dc:creator>Turbo</dc:creator>
  <cp:lastModifiedBy>user</cp:lastModifiedBy>
  <cp:revision>9</cp:revision>
  <dcterms:created xsi:type="dcterms:W3CDTF">2021-05-05T19:54:28Z</dcterms:created>
  <dcterms:modified xsi:type="dcterms:W3CDTF">2021-05-05T20:43:23Z</dcterms:modified>
</cp:coreProperties>
</file>