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0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58" r:id="rId13"/>
    <p:sldId id="259" r:id="rId14"/>
    <p:sldId id="26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Першин Богдан Юрійович" initials="ПБЮ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8-11-05T17:45:13.527" idx="1">
    <p:pos x="7680" y="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AE2AE3-0AD2-4B31-9C8E-A9CF9FF31B7A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7E2747-3A97-4003-A460-68D2EED29D10}">
      <dgm:prSet custT="1"/>
      <dgm:spPr/>
      <dgm:t>
        <a:bodyPr/>
        <a:lstStyle/>
        <a:p>
          <a:r>
            <a:rPr lang="uk-UA" sz="1800" b="1" dirty="0"/>
            <a:t>інститути, які керують парламентом, – голови й заступники парламенту, окремих палат, партійних фракцій, парламентських комісій або комітетів</a:t>
          </a:r>
          <a:endParaRPr lang="ru-RU" sz="1800" b="1" dirty="0"/>
        </a:p>
      </dgm:t>
    </dgm:pt>
    <dgm:pt modelId="{455B3BF8-4A67-49FA-9C6D-B8F2BB844DE0}" type="parTrans" cxnId="{7663DA96-4D48-466F-AEFE-4DBC1D91C85E}">
      <dgm:prSet/>
      <dgm:spPr/>
      <dgm:t>
        <a:bodyPr/>
        <a:lstStyle/>
        <a:p>
          <a:endParaRPr lang="ru-RU"/>
        </a:p>
      </dgm:t>
    </dgm:pt>
    <dgm:pt modelId="{01E6633C-2BD6-4E25-A85C-0F1060367A19}" type="sibTrans" cxnId="{7663DA96-4D48-466F-AEFE-4DBC1D91C85E}">
      <dgm:prSet/>
      <dgm:spPr/>
      <dgm:t>
        <a:bodyPr/>
        <a:lstStyle/>
        <a:p>
          <a:endParaRPr lang="ru-RU"/>
        </a:p>
      </dgm:t>
    </dgm:pt>
    <dgm:pt modelId="{5BA5474D-300C-4B6B-86D6-ABA1D0FC7D93}">
      <dgm:prSet custT="1"/>
      <dgm:spPr/>
      <dgm:t>
        <a:bodyPr/>
        <a:lstStyle/>
        <a:p>
          <a:r>
            <a:rPr lang="uk-UA" sz="1800" b="1" dirty="0"/>
            <a:t>інститути глави держави, уряду, представників держави на регіональному рівні (комісари, префекти, воєводи та ін.), </a:t>
          </a:r>
          <a:endParaRPr lang="ru-RU" sz="1800" b="1" dirty="0"/>
        </a:p>
      </dgm:t>
    </dgm:pt>
    <dgm:pt modelId="{5375DDFA-BA12-4949-BE5F-A827A6F9CED1}" type="parTrans" cxnId="{8D534B4A-1E40-4E20-95DA-10FD1B088510}">
      <dgm:prSet/>
      <dgm:spPr/>
      <dgm:t>
        <a:bodyPr/>
        <a:lstStyle/>
        <a:p>
          <a:endParaRPr lang="ru-RU"/>
        </a:p>
      </dgm:t>
    </dgm:pt>
    <dgm:pt modelId="{AF82651D-4AAE-4849-BACA-D35FE248FFF2}" type="sibTrans" cxnId="{8D534B4A-1E40-4E20-95DA-10FD1B088510}">
      <dgm:prSet/>
      <dgm:spPr/>
      <dgm:t>
        <a:bodyPr/>
        <a:lstStyle/>
        <a:p>
          <a:endParaRPr lang="ru-RU"/>
        </a:p>
      </dgm:t>
    </dgm:pt>
    <dgm:pt modelId="{0838E522-D648-4827-8880-D8E474A8B964}">
      <dgm:prSet/>
      <dgm:spPr/>
      <dgm:t>
        <a:bodyPr/>
        <a:lstStyle/>
        <a:p>
          <a:r>
            <a:rPr lang="uk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Інституційна система політичного управління на державному рівні охоплює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7CE7E7D-611F-46B9-AA5D-C6EEB540A545}" type="parTrans" cxnId="{7782055A-7AAD-4D11-B32E-0CD651AE0980}">
      <dgm:prSet/>
      <dgm:spPr/>
      <dgm:t>
        <a:bodyPr/>
        <a:lstStyle/>
        <a:p>
          <a:endParaRPr lang="ru-RU"/>
        </a:p>
      </dgm:t>
    </dgm:pt>
    <dgm:pt modelId="{DE4F004A-1379-4C68-9198-BA3C19B83BB1}" type="sibTrans" cxnId="{7782055A-7AAD-4D11-B32E-0CD651AE0980}">
      <dgm:prSet/>
      <dgm:spPr/>
      <dgm:t>
        <a:bodyPr/>
        <a:lstStyle/>
        <a:p>
          <a:endParaRPr lang="ru-RU"/>
        </a:p>
      </dgm:t>
    </dgm:pt>
    <dgm:pt modelId="{CCE70D97-B282-4CEB-8C62-674BCDFABD0B}" type="pres">
      <dgm:prSet presAssocID="{4EAE2AE3-0AD2-4B31-9C8E-A9CF9FF31B7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9D59F83-7AF4-4E81-9694-629B466A1545}" type="pres">
      <dgm:prSet presAssocID="{4EAE2AE3-0AD2-4B31-9C8E-A9CF9FF31B7A}" presName="vNodes" presStyleCnt="0"/>
      <dgm:spPr/>
    </dgm:pt>
    <dgm:pt modelId="{1C5B1FAB-6C12-4DDB-9DE7-9829893A78A2}" type="pres">
      <dgm:prSet presAssocID="{8A7E2747-3A97-4003-A460-68D2EED29D10}" presName="node" presStyleLbl="node1" presStyleIdx="0" presStyleCnt="3" custScaleX="196234" custScaleY="1235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FCD83B-1CE9-4F4D-A975-DDE00C058400}" type="pres">
      <dgm:prSet presAssocID="{01E6633C-2BD6-4E25-A85C-0F1060367A19}" presName="spacerT" presStyleCnt="0"/>
      <dgm:spPr/>
    </dgm:pt>
    <dgm:pt modelId="{5631C52F-D132-483E-9EB2-3C39EE78DCAC}" type="pres">
      <dgm:prSet presAssocID="{01E6633C-2BD6-4E25-A85C-0F1060367A19}" presName="sibTrans" presStyleLbl="sibTrans2D1" presStyleIdx="0" presStyleCnt="2"/>
      <dgm:spPr/>
      <dgm:t>
        <a:bodyPr/>
        <a:lstStyle/>
        <a:p>
          <a:endParaRPr lang="ru-RU"/>
        </a:p>
      </dgm:t>
    </dgm:pt>
    <dgm:pt modelId="{5D3CDC27-B2FE-406C-9392-470DBC326F36}" type="pres">
      <dgm:prSet presAssocID="{01E6633C-2BD6-4E25-A85C-0F1060367A19}" presName="spacerB" presStyleCnt="0"/>
      <dgm:spPr/>
    </dgm:pt>
    <dgm:pt modelId="{138CC9E4-1A7A-4EAE-A82D-180FA96283F0}" type="pres">
      <dgm:prSet presAssocID="{5BA5474D-300C-4B6B-86D6-ABA1D0FC7D93}" presName="node" presStyleLbl="node1" presStyleIdx="1" presStyleCnt="3" custScaleX="191717" custScaleY="121178" custLinFactNeighborX="-11448" custLinFactNeighborY="93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E699FB-6D9C-47D2-8DB5-1D579FFB1296}" type="pres">
      <dgm:prSet presAssocID="{4EAE2AE3-0AD2-4B31-9C8E-A9CF9FF31B7A}" presName="sibTransLast" presStyleLbl="sibTrans2D1" presStyleIdx="1" presStyleCnt="2"/>
      <dgm:spPr/>
      <dgm:t>
        <a:bodyPr/>
        <a:lstStyle/>
        <a:p>
          <a:endParaRPr lang="ru-RU"/>
        </a:p>
      </dgm:t>
    </dgm:pt>
    <dgm:pt modelId="{100E0FEE-E83F-4D16-95AD-AEEA126CD717}" type="pres">
      <dgm:prSet presAssocID="{4EAE2AE3-0AD2-4B31-9C8E-A9CF9FF31B7A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82EAAD7D-DED1-4DA8-9D9E-43268FDFDEB9}" type="pres">
      <dgm:prSet presAssocID="{4EAE2AE3-0AD2-4B31-9C8E-A9CF9FF31B7A}" presName="lastNode" presStyleLbl="node1" presStyleIdx="2" presStyleCnt="3" custScaleX="68776" custScaleY="692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7BEB511-B67E-42A5-B714-55A3BC89F97F}" type="presOf" srcId="{0838E522-D648-4827-8880-D8E474A8B964}" destId="{82EAAD7D-DED1-4DA8-9D9E-43268FDFDEB9}" srcOrd="0" destOrd="0" presId="urn:microsoft.com/office/officeart/2005/8/layout/equation2"/>
    <dgm:cxn modelId="{0D8FD66E-AE01-42F6-BA13-F2EF378CA085}" type="presOf" srcId="{4EAE2AE3-0AD2-4B31-9C8E-A9CF9FF31B7A}" destId="{CCE70D97-B282-4CEB-8C62-674BCDFABD0B}" srcOrd="0" destOrd="0" presId="urn:microsoft.com/office/officeart/2005/8/layout/equation2"/>
    <dgm:cxn modelId="{7663DA96-4D48-466F-AEFE-4DBC1D91C85E}" srcId="{4EAE2AE3-0AD2-4B31-9C8E-A9CF9FF31B7A}" destId="{8A7E2747-3A97-4003-A460-68D2EED29D10}" srcOrd="0" destOrd="0" parTransId="{455B3BF8-4A67-49FA-9C6D-B8F2BB844DE0}" sibTransId="{01E6633C-2BD6-4E25-A85C-0F1060367A19}"/>
    <dgm:cxn modelId="{7782055A-7AAD-4D11-B32E-0CD651AE0980}" srcId="{4EAE2AE3-0AD2-4B31-9C8E-A9CF9FF31B7A}" destId="{0838E522-D648-4827-8880-D8E474A8B964}" srcOrd="2" destOrd="0" parTransId="{C7CE7E7D-611F-46B9-AA5D-C6EEB540A545}" sibTransId="{DE4F004A-1379-4C68-9198-BA3C19B83BB1}"/>
    <dgm:cxn modelId="{8D534B4A-1E40-4E20-95DA-10FD1B088510}" srcId="{4EAE2AE3-0AD2-4B31-9C8E-A9CF9FF31B7A}" destId="{5BA5474D-300C-4B6B-86D6-ABA1D0FC7D93}" srcOrd="1" destOrd="0" parTransId="{5375DDFA-BA12-4949-BE5F-A827A6F9CED1}" sibTransId="{AF82651D-4AAE-4849-BACA-D35FE248FFF2}"/>
    <dgm:cxn modelId="{7E35F8E1-F406-4847-8363-67D1C7E85445}" type="presOf" srcId="{01E6633C-2BD6-4E25-A85C-0F1060367A19}" destId="{5631C52F-D132-483E-9EB2-3C39EE78DCAC}" srcOrd="0" destOrd="0" presId="urn:microsoft.com/office/officeart/2005/8/layout/equation2"/>
    <dgm:cxn modelId="{B5F861E0-3C1B-46C1-910F-81F7BBCC7A54}" type="presOf" srcId="{AF82651D-4AAE-4849-BACA-D35FE248FFF2}" destId="{1DE699FB-6D9C-47D2-8DB5-1D579FFB1296}" srcOrd="0" destOrd="0" presId="urn:microsoft.com/office/officeart/2005/8/layout/equation2"/>
    <dgm:cxn modelId="{F72553FD-59D5-40A4-B8A7-7BE0D2838EED}" type="presOf" srcId="{AF82651D-4AAE-4849-BACA-D35FE248FFF2}" destId="{100E0FEE-E83F-4D16-95AD-AEEA126CD717}" srcOrd="1" destOrd="0" presId="urn:microsoft.com/office/officeart/2005/8/layout/equation2"/>
    <dgm:cxn modelId="{E2416973-661C-4EEA-90D7-EFCD206126CD}" type="presOf" srcId="{5BA5474D-300C-4B6B-86D6-ABA1D0FC7D93}" destId="{138CC9E4-1A7A-4EAE-A82D-180FA96283F0}" srcOrd="0" destOrd="0" presId="urn:microsoft.com/office/officeart/2005/8/layout/equation2"/>
    <dgm:cxn modelId="{95D50499-5E89-4949-A56E-2E5A494FA0BA}" type="presOf" srcId="{8A7E2747-3A97-4003-A460-68D2EED29D10}" destId="{1C5B1FAB-6C12-4DDB-9DE7-9829893A78A2}" srcOrd="0" destOrd="0" presId="urn:microsoft.com/office/officeart/2005/8/layout/equation2"/>
    <dgm:cxn modelId="{87A4F876-BE2A-43B9-9818-898587AF3B66}" type="presParOf" srcId="{CCE70D97-B282-4CEB-8C62-674BCDFABD0B}" destId="{29D59F83-7AF4-4E81-9694-629B466A1545}" srcOrd="0" destOrd="0" presId="urn:microsoft.com/office/officeart/2005/8/layout/equation2"/>
    <dgm:cxn modelId="{7A619727-5011-453F-A603-9393E9E56F3F}" type="presParOf" srcId="{29D59F83-7AF4-4E81-9694-629B466A1545}" destId="{1C5B1FAB-6C12-4DDB-9DE7-9829893A78A2}" srcOrd="0" destOrd="0" presId="urn:microsoft.com/office/officeart/2005/8/layout/equation2"/>
    <dgm:cxn modelId="{ED235B21-E3F9-4287-A251-68DDDB5BD82B}" type="presParOf" srcId="{29D59F83-7AF4-4E81-9694-629B466A1545}" destId="{24FCD83B-1CE9-4F4D-A975-DDE00C058400}" srcOrd="1" destOrd="0" presId="urn:microsoft.com/office/officeart/2005/8/layout/equation2"/>
    <dgm:cxn modelId="{1D15CB1A-AAB2-4DFC-8E4F-935816D56F7B}" type="presParOf" srcId="{29D59F83-7AF4-4E81-9694-629B466A1545}" destId="{5631C52F-D132-483E-9EB2-3C39EE78DCAC}" srcOrd="2" destOrd="0" presId="urn:microsoft.com/office/officeart/2005/8/layout/equation2"/>
    <dgm:cxn modelId="{7C1AB5ED-312D-418B-8860-631FC7902FC8}" type="presParOf" srcId="{29D59F83-7AF4-4E81-9694-629B466A1545}" destId="{5D3CDC27-B2FE-406C-9392-470DBC326F36}" srcOrd="3" destOrd="0" presId="urn:microsoft.com/office/officeart/2005/8/layout/equation2"/>
    <dgm:cxn modelId="{94BFEB6F-45A4-42F7-8D25-D0AA828215E3}" type="presParOf" srcId="{29D59F83-7AF4-4E81-9694-629B466A1545}" destId="{138CC9E4-1A7A-4EAE-A82D-180FA96283F0}" srcOrd="4" destOrd="0" presId="urn:microsoft.com/office/officeart/2005/8/layout/equation2"/>
    <dgm:cxn modelId="{53D911D3-3AFA-47C1-B26A-A2FB8F0DF727}" type="presParOf" srcId="{CCE70D97-B282-4CEB-8C62-674BCDFABD0B}" destId="{1DE699FB-6D9C-47D2-8DB5-1D579FFB1296}" srcOrd="1" destOrd="0" presId="urn:microsoft.com/office/officeart/2005/8/layout/equation2"/>
    <dgm:cxn modelId="{5EC4A0F7-2515-49C0-8477-1BFDEED1CB4A}" type="presParOf" srcId="{1DE699FB-6D9C-47D2-8DB5-1D579FFB1296}" destId="{100E0FEE-E83F-4D16-95AD-AEEA126CD717}" srcOrd="0" destOrd="0" presId="urn:microsoft.com/office/officeart/2005/8/layout/equation2"/>
    <dgm:cxn modelId="{F0C0766A-D3FE-4A47-B7C8-9693AA6988C6}" type="presParOf" srcId="{CCE70D97-B282-4CEB-8C62-674BCDFABD0B}" destId="{82EAAD7D-DED1-4DA8-9D9E-43268FDFDEB9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E15578-AD91-4A5F-B3D0-7F33D6E8595B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A14F3D5-38D7-455F-B827-64326F6FB149}">
      <dgm:prSet phldrT="[Текст]"/>
      <dgm:spPr/>
      <dgm:t>
        <a:bodyPr/>
        <a:lstStyle/>
        <a:p>
          <a:r>
            <a:rPr lang="uk-UA" dirty="0"/>
            <a:t>загальні</a:t>
          </a:r>
          <a:endParaRPr lang="ru-RU" dirty="0"/>
        </a:p>
      </dgm:t>
    </dgm:pt>
    <dgm:pt modelId="{609F95FB-119C-466D-912B-DBBF490DB7AC}" type="parTrans" cxnId="{737512EC-45F0-4142-BB9F-1C422EDCFDBF}">
      <dgm:prSet/>
      <dgm:spPr/>
      <dgm:t>
        <a:bodyPr/>
        <a:lstStyle/>
        <a:p>
          <a:endParaRPr lang="ru-RU"/>
        </a:p>
      </dgm:t>
    </dgm:pt>
    <dgm:pt modelId="{5F6EBAB2-ED55-466F-846E-A15354C2E1E1}" type="sibTrans" cxnId="{737512EC-45F0-4142-BB9F-1C422EDCFDBF}">
      <dgm:prSet/>
      <dgm:spPr/>
      <dgm:t>
        <a:bodyPr/>
        <a:lstStyle/>
        <a:p>
          <a:endParaRPr lang="ru-RU"/>
        </a:p>
      </dgm:t>
    </dgm:pt>
    <dgm:pt modelId="{21C6279A-8D87-4543-A366-ACF43EADEDB9}">
      <dgm:prSet phldrT="[Текст]" custT="1"/>
      <dgm:spPr/>
      <dgm:t>
        <a:bodyPr/>
        <a:lstStyle/>
        <a:p>
          <a:r>
            <a:rPr lang="uk-UA" sz="2000" dirty="0"/>
            <a:t>Планування</a:t>
          </a:r>
        </a:p>
        <a:p>
          <a:r>
            <a:rPr lang="uk-UA" sz="2000" dirty="0"/>
            <a:t>мотивація та контроль</a:t>
          </a:r>
          <a:endParaRPr lang="ru-RU" sz="2000" dirty="0"/>
        </a:p>
      </dgm:t>
    </dgm:pt>
    <dgm:pt modelId="{8BBE68E2-4B45-4E0F-91D9-D5DFBC28F4B2}" type="parTrans" cxnId="{E44B4F6B-22D5-4C78-BCAA-EE6DA597ABD9}">
      <dgm:prSet/>
      <dgm:spPr/>
      <dgm:t>
        <a:bodyPr/>
        <a:lstStyle/>
        <a:p>
          <a:endParaRPr lang="ru-RU"/>
        </a:p>
      </dgm:t>
    </dgm:pt>
    <dgm:pt modelId="{8773CACA-0E94-41D1-ABB1-9689AFE689DE}" type="sibTrans" cxnId="{E44B4F6B-22D5-4C78-BCAA-EE6DA597ABD9}">
      <dgm:prSet/>
      <dgm:spPr/>
      <dgm:t>
        <a:bodyPr/>
        <a:lstStyle/>
        <a:p>
          <a:endParaRPr lang="ru-RU"/>
        </a:p>
      </dgm:t>
    </dgm:pt>
    <dgm:pt modelId="{66A2ABD0-69D2-4D21-A838-5A18B196434F}">
      <dgm:prSet phldrT="[Текст]" custT="1"/>
      <dgm:spPr/>
      <dgm:t>
        <a:bodyPr/>
        <a:lstStyle/>
        <a:p>
          <a:r>
            <a:rPr lang="uk-UA" sz="2000" dirty="0"/>
            <a:t>організація управлінського процесу</a:t>
          </a:r>
          <a:endParaRPr lang="ru-RU" sz="2000" dirty="0"/>
        </a:p>
      </dgm:t>
    </dgm:pt>
    <dgm:pt modelId="{D87ADA6F-391E-4D39-AEB7-B0D92736BD60}" type="parTrans" cxnId="{79D7709B-21E5-4C78-83F9-97E1D2C583F1}">
      <dgm:prSet/>
      <dgm:spPr/>
      <dgm:t>
        <a:bodyPr/>
        <a:lstStyle/>
        <a:p>
          <a:endParaRPr lang="ru-RU"/>
        </a:p>
      </dgm:t>
    </dgm:pt>
    <dgm:pt modelId="{5D5E5B69-45FE-4F75-B745-6AE1DA198756}" type="sibTrans" cxnId="{79D7709B-21E5-4C78-83F9-97E1D2C583F1}">
      <dgm:prSet/>
      <dgm:spPr/>
      <dgm:t>
        <a:bodyPr/>
        <a:lstStyle/>
        <a:p>
          <a:endParaRPr lang="ru-RU"/>
        </a:p>
      </dgm:t>
    </dgm:pt>
    <dgm:pt modelId="{622A9F13-E495-4384-B6AF-8739FD63D860}">
      <dgm:prSet phldrT="[Текст]"/>
      <dgm:spPr/>
      <dgm:t>
        <a:bodyPr/>
        <a:lstStyle/>
        <a:p>
          <a:r>
            <a:rPr lang="uk-UA" dirty="0"/>
            <a:t>специфічні</a:t>
          </a:r>
          <a:endParaRPr lang="ru-RU" dirty="0"/>
        </a:p>
      </dgm:t>
    </dgm:pt>
    <dgm:pt modelId="{71D080E9-67D4-4BFF-A9D2-51989F15165C}" type="parTrans" cxnId="{C0D549AC-5C06-4A20-83B7-8313F7653473}">
      <dgm:prSet/>
      <dgm:spPr/>
      <dgm:t>
        <a:bodyPr/>
        <a:lstStyle/>
        <a:p>
          <a:endParaRPr lang="ru-RU"/>
        </a:p>
      </dgm:t>
    </dgm:pt>
    <dgm:pt modelId="{F010D828-4F22-4098-AD47-D46C807EE4C2}" type="sibTrans" cxnId="{C0D549AC-5C06-4A20-83B7-8313F7653473}">
      <dgm:prSet/>
      <dgm:spPr/>
      <dgm:t>
        <a:bodyPr/>
        <a:lstStyle/>
        <a:p>
          <a:endParaRPr lang="ru-RU"/>
        </a:p>
      </dgm:t>
    </dgm:pt>
    <dgm:pt modelId="{E33EEA98-C9C9-466B-B23F-F47475C3E00E}">
      <dgm:prSet phldrT="[Текст]" custT="1"/>
      <dgm:spPr/>
      <dgm:t>
        <a:bodyPr/>
        <a:lstStyle/>
        <a:p>
          <a:r>
            <a:rPr lang="uk-UA" sz="2000" dirty="0"/>
            <a:t>політико-адміністративні</a:t>
          </a:r>
          <a:endParaRPr lang="ru-RU" sz="2000" dirty="0"/>
        </a:p>
      </dgm:t>
    </dgm:pt>
    <dgm:pt modelId="{249BFEBB-28EF-443D-9C97-0B9A2A2787A5}" type="parTrans" cxnId="{B8EFF19E-8E70-43F3-8739-2D47A744CE9F}">
      <dgm:prSet/>
      <dgm:spPr/>
      <dgm:t>
        <a:bodyPr/>
        <a:lstStyle/>
        <a:p>
          <a:endParaRPr lang="ru-RU"/>
        </a:p>
      </dgm:t>
    </dgm:pt>
    <dgm:pt modelId="{62ACD324-4632-48CA-AEAA-C23AFF44E594}" type="sibTrans" cxnId="{B8EFF19E-8E70-43F3-8739-2D47A744CE9F}">
      <dgm:prSet/>
      <dgm:spPr/>
      <dgm:t>
        <a:bodyPr/>
        <a:lstStyle/>
        <a:p>
          <a:endParaRPr lang="ru-RU"/>
        </a:p>
      </dgm:t>
    </dgm:pt>
    <dgm:pt modelId="{BD41EB3B-776E-4B4A-9FEA-37A04F773901}">
      <dgm:prSet phldrT="[Текст]" custT="1"/>
      <dgm:spPr/>
      <dgm:t>
        <a:bodyPr/>
        <a:lstStyle/>
        <a:p>
          <a:r>
            <a:rPr lang="uk-UA" sz="2000" dirty="0"/>
            <a:t>економічні</a:t>
          </a:r>
          <a:endParaRPr lang="ru-RU" sz="2000" dirty="0"/>
        </a:p>
      </dgm:t>
    </dgm:pt>
    <dgm:pt modelId="{9B7D5A6D-EA73-43F4-8C78-802B5BDFE246}" type="parTrans" cxnId="{2AED7FE7-4D98-4C4B-87AB-41844507B58B}">
      <dgm:prSet/>
      <dgm:spPr/>
      <dgm:t>
        <a:bodyPr/>
        <a:lstStyle/>
        <a:p>
          <a:endParaRPr lang="ru-RU"/>
        </a:p>
      </dgm:t>
    </dgm:pt>
    <dgm:pt modelId="{88BB1C14-5386-4937-98EF-197DAE235DE5}" type="sibTrans" cxnId="{2AED7FE7-4D98-4C4B-87AB-41844507B58B}">
      <dgm:prSet/>
      <dgm:spPr/>
      <dgm:t>
        <a:bodyPr/>
        <a:lstStyle/>
        <a:p>
          <a:endParaRPr lang="ru-RU"/>
        </a:p>
      </dgm:t>
    </dgm:pt>
    <dgm:pt modelId="{D40A547A-0C6A-4E83-AC8E-D53EE805F14A}">
      <dgm:prSet phldrT="[Текст]" custT="1"/>
      <dgm:spPr/>
      <dgm:t>
        <a:bodyPr/>
        <a:lstStyle/>
        <a:p>
          <a:r>
            <a:rPr lang="uk-UA" sz="2000" dirty="0"/>
            <a:t>комплектація управлінських кадрів</a:t>
          </a:r>
          <a:endParaRPr lang="ru-RU" sz="2000" dirty="0"/>
        </a:p>
      </dgm:t>
    </dgm:pt>
    <dgm:pt modelId="{FE5C4775-50A8-4560-BE19-3CF00472C384}" type="parTrans" cxnId="{F8621703-F26D-4617-B93B-59E1D64175DB}">
      <dgm:prSet/>
      <dgm:spPr/>
      <dgm:t>
        <a:bodyPr/>
        <a:lstStyle/>
        <a:p>
          <a:endParaRPr lang="ru-RU"/>
        </a:p>
      </dgm:t>
    </dgm:pt>
    <dgm:pt modelId="{4B63C7C5-EB35-4110-825B-3E466665729D}" type="sibTrans" cxnId="{F8621703-F26D-4617-B93B-59E1D64175DB}">
      <dgm:prSet/>
      <dgm:spPr/>
      <dgm:t>
        <a:bodyPr/>
        <a:lstStyle/>
        <a:p>
          <a:endParaRPr lang="ru-RU"/>
        </a:p>
      </dgm:t>
    </dgm:pt>
    <dgm:pt modelId="{41801380-B447-421C-BC95-4C9272DB8D7A}">
      <dgm:prSet phldrT="[Текст]" custT="1"/>
      <dgm:spPr/>
      <dgm:t>
        <a:bodyPr/>
        <a:lstStyle/>
        <a:p>
          <a:r>
            <a:rPr lang="uk-UA" sz="2000" dirty="0"/>
            <a:t>мотивація та контроль</a:t>
          </a:r>
          <a:endParaRPr lang="ru-RU" sz="2000" dirty="0"/>
        </a:p>
      </dgm:t>
    </dgm:pt>
    <dgm:pt modelId="{2233FD69-B214-4270-856C-666F559144F7}" type="parTrans" cxnId="{3AD1B560-7E57-46B0-AF0C-2EA5AD4C7BB4}">
      <dgm:prSet/>
      <dgm:spPr/>
      <dgm:t>
        <a:bodyPr/>
        <a:lstStyle/>
        <a:p>
          <a:endParaRPr lang="ru-RU"/>
        </a:p>
      </dgm:t>
    </dgm:pt>
    <dgm:pt modelId="{832735D3-6C2D-441C-B9C9-4AEDBC758072}" type="sibTrans" cxnId="{3AD1B560-7E57-46B0-AF0C-2EA5AD4C7BB4}">
      <dgm:prSet/>
      <dgm:spPr/>
      <dgm:t>
        <a:bodyPr/>
        <a:lstStyle/>
        <a:p>
          <a:endParaRPr lang="ru-RU"/>
        </a:p>
      </dgm:t>
    </dgm:pt>
    <dgm:pt modelId="{CA43C931-79BC-487C-9D84-218CE3FB39A1}">
      <dgm:prSet phldrT="[Текст]" custT="1"/>
      <dgm:spPr/>
      <dgm:t>
        <a:bodyPr/>
        <a:lstStyle/>
        <a:p>
          <a:r>
            <a:rPr lang="uk-UA" sz="2000" dirty="0"/>
            <a:t>соціальні</a:t>
          </a:r>
          <a:endParaRPr lang="ru-RU" sz="2000" dirty="0"/>
        </a:p>
      </dgm:t>
    </dgm:pt>
    <dgm:pt modelId="{EAE4F6CA-FFAA-4DA9-A25B-C63701564905}" type="parTrans" cxnId="{54AD6D3E-330B-4CA4-B39E-06CA8D845235}">
      <dgm:prSet/>
      <dgm:spPr/>
      <dgm:t>
        <a:bodyPr/>
        <a:lstStyle/>
        <a:p>
          <a:endParaRPr lang="ru-RU"/>
        </a:p>
      </dgm:t>
    </dgm:pt>
    <dgm:pt modelId="{1B4A744A-E2A8-4279-B326-D742795F39F0}" type="sibTrans" cxnId="{54AD6D3E-330B-4CA4-B39E-06CA8D845235}">
      <dgm:prSet/>
      <dgm:spPr/>
      <dgm:t>
        <a:bodyPr/>
        <a:lstStyle/>
        <a:p>
          <a:endParaRPr lang="ru-RU"/>
        </a:p>
      </dgm:t>
    </dgm:pt>
    <dgm:pt modelId="{A3C20AED-5D5B-4057-BA7D-BD0DF0BF366E}">
      <dgm:prSet phldrT="[Текст]" custT="1"/>
      <dgm:spPr/>
      <dgm:t>
        <a:bodyPr/>
        <a:lstStyle/>
        <a:p>
          <a:r>
            <a:rPr lang="uk-UA" sz="2000" dirty="0"/>
            <a:t>правозахисні</a:t>
          </a:r>
          <a:endParaRPr lang="ru-RU" sz="2000" dirty="0"/>
        </a:p>
      </dgm:t>
    </dgm:pt>
    <dgm:pt modelId="{36750C37-A449-4219-948B-1B896B0021E5}" type="parTrans" cxnId="{1EFAB2DC-FBF8-40A6-AF59-989B59608C00}">
      <dgm:prSet/>
      <dgm:spPr/>
      <dgm:t>
        <a:bodyPr/>
        <a:lstStyle/>
        <a:p>
          <a:endParaRPr lang="ru-RU"/>
        </a:p>
      </dgm:t>
    </dgm:pt>
    <dgm:pt modelId="{36B8A431-8608-41AA-B1ED-DF53D70E6CE2}" type="sibTrans" cxnId="{1EFAB2DC-FBF8-40A6-AF59-989B59608C00}">
      <dgm:prSet/>
      <dgm:spPr/>
      <dgm:t>
        <a:bodyPr/>
        <a:lstStyle/>
        <a:p>
          <a:endParaRPr lang="ru-RU"/>
        </a:p>
      </dgm:t>
    </dgm:pt>
    <dgm:pt modelId="{33CF102D-C385-4DA5-BB6B-DDAFC03E1A06}">
      <dgm:prSet phldrT="[Текст]" custT="1"/>
      <dgm:spPr/>
      <dgm:t>
        <a:bodyPr/>
        <a:lstStyle/>
        <a:p>
          <a:r>
            <a:rPr lang="uk-UA" sz="2000" dirty="0"/>
            <a:t>геополітичні</a:t>
          </a:r>
          <a:endParaRPr lang="ru-RU" sz="2000" dirty="0"/>
        </a:p>
      </dgm:t>
    </dgm:pt>
    <dgm:pt modelId="{52D81B20-67B6-4AB1-ACA4-B87A00319405}" type="parTrans" cxnId="{675D2A49-00E0-43B3-BDCC-1C13ED76AEF5}">
      <dgm:prSet/>
      <dgm:spPr/>
      <dgm:t>
        <a:bodyPr/>
        <a:lstStyle/>
        <a:p>
          <a:endParaRPr lang="ru-RU"/>
        </a:p>
      </dgm:t>
    </dgm:pt>
    <dgm:pt modelId="{905BAEC2-006E-4642-93BD-987F364B332E}" type="sibTrans" cxnId="{675D2A49-00E0-43B3-BDCC-1C13ED76AEF5}">
      <dgm:prSet/>
      <dgm:spPr/>
      <dgm:t>
        <a:bodyPr/>
        <a:lstStyle/>
        <a:p>
          <a:endParaRPr lang="ru-RU"/>
        </a:p>
      </dgm:t>
    </dgm:pt>
    <dgm:pt modelId="{42046906-C82D-4EAE-B64C-E85A301BC317}" type="pres">
      <dgm:prSet presAssocID="{13E15578-AD91-4A5F-B3D0-7F33D6E8595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8018902-1666-4FD2-8B1C-4E852DEBCB89}" type="pres">
      <dgm:prSet presAssocID="{5A14F3D5-38D7-455F-B827-64326F6FB149}" presName="root" presStyleCnt="0"/>
      <dgm:spPr/>
    </dgm:pt>
    <dgm:pt modelId="{EBF98BF2-044E-4D57-AD59-06F96722795A}" type="pres">
      <dgm:prSet presAssocID="{5A14F3D5-38D7-455F-B827-64326F6FB149}" presName="rootComposite" presStyleCnt="0"/>
      <dgm:spPr/>
    </dgm:pt>
    <dgm:pt modelId="{8F96D5D8-96D4-4C1E-A530-C2A82712199C}" type="pres">
      <dgm:prSet presAssocID="{5A14F3D5-38D7-455F-B827-64326F6FB149}" presName="rootText" presStyleLbl="node1" presStyleIdx="0" presStyleCnt="2" custScaleX="186404"/>
      <dgm:spPr/>
      <dgm:t>
        <a:bodyPr/>
        <a:lstStyle/>
        <a:p>
          <a:endParaRPr lang="ru-RU"/>
        </a:p>
      </dgm:t>
    </dgm:pt>
    <dgm:pt modelId="{A034267A-14E3-4666-8FEC-87B692F62A8A}" type="pres">
      <dgm:prSet presAssocID="{5A14F3D5-38D7-455F-B827-64326F6FB149}" presName="rootConnector" presStyleLbl="node1" presStyleIdx="0" presStyleCnt="2"/>
      <dgm:spPr/>
      <dgm:t>
        <a:bodyPr/>
        <a:lstStyle/>
        <a:p>
          <a:endParaRPr lang="ru-RU"/>
        </a:p>
      </dgm:t>
    </dgm:pt>
    <dgm:pt modelId="{C57687A0-FA76-46B6-A439-4D6A20D30979}" type="pres">
      <dgm:prSet presAssocID="{5A14F3D5-38D7-455F-B827-64326F6FB149}" presName="childShape" presStyleCnt="0"/>
      <dgm:spPr/>
    </dgm:pt>
    <dgm:pt modelId="{A5991BFE-AAA4-4175-954E-4D26321CB1E4}" type="pres">
      <dgm:prSet presAssocID="{8BBE68E2-4B45-4E0F-91D9-D5DFBC28F4B2}" presName="Name13" presStyleLbl="parChTrans1D2" presStyleIdx="0" presStyleCnt="9"/>
      <dgm:spPr/>
      <dgm:t>
        <a:bodyPr/>
        <a:lstStyle/>
        <a:p>
          <a:endParaRPr lang="ru-RU"/>
        </a:p>
      </dgm:t>
    </dgm:pt>
    <dgm:pt modelId="{052C44F6-EB19-400F-8DE3-468C04A54101}" type="pres">
      <dgm:prSet presAssocID="{21C6279A-8D87-4543-A366-ACF43EADEDB9}" presName="childText" presStyleLbl="bgAcc1" presStyleIdx="0" presStyleCnt="9" custScaleX="2216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827B75-32C6-4A79-9079-6AB7371ED563}" type="pres">
      <dgm:prSet presAssocID="{D87ADA6F-391E-4D39-AEB7-B0D92736BD60}" presName="Name13" presStyleLbl="parChTrans1D2" presStyleIdx="1" presStyleCnt="9"/>
      <dgm:spPr/>
      <dgm:t>
        <a:bodyPr/>
        <a:lstStyle/>
        <a:p>
          <a:endParaRPr lang="ru-RU"/>
        </a:p>
      </dgm:t>
    </dgm:pt>
    <dgm:pt modelId="{8AF1B94F-37CA-4936-BDB5-FDB34F9B1DD2}" type="pres">
      <dgm:prSet presAssocID="{66A2ABD0-69D2-4D21-A838-5A18B196434F}" presName="childText" presStyleLbl="bgAcc1" presStyleIdx="1" presStyleCnt="9" custScaleX="216959" custScaleY="1076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EE8C0F-1A4D-4843-984E-52EDB9DAE672}" type="pres">
      <dgm:prSet presAssocID="{2233FD69-B214-4270-856C-666F559144F7}" presName="Name13" presStyleLbl="parChTrans1D2" presStyleIdx="2" presStyleCnt="9"/>
      <dgm:spPr/>
      <dgm:t>
        <a:bodyPr/>
        <a:lstStyle/>
        <a:p>
          <a:endParaRPr lang="ru-RU"/>
        </a:p>
      </dgm:t>
    </dgm:pt>
    <dgm:pt modelId="{2E6C9165-C1CF-4444-BDB5-BDA1BE641F7D}" type="pres">
      <dgm:prSet presAssocID="{41801380-B447-421C-BC95-4C9272DB8D7A}" presName="childText" presStyleLbl="bgAcc1" presStyleIdx="2" presStyleCnt="9" custScaleX="213014" custLinFactY="13195" custLinFactNeighborX="2922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300889-C79D-44E0-A8AF-E2676C8EB1FD}" type="pres">
      <dgm:prSet presAssocID="{FE5C4775-50A8-4560-BE19-3CF00472C384}" presName="Name13" presStyleLbl="parChTrans1D2" presStyleIdx="3" presStyleCnt="9"/>
      <dgm:spPr/>
      <dgm:t>
        <a:bodyPr/>
        <a:lstStyle/>
        <a:p>
          <a:endParaRPr lang="ru-RU"/>
        </a:p>
      </dgm:t>
    </dgm:pt>
    <dgm:pt modelId="{1B3EA99D-66C3-42EF-AFE2-A7DDF40B0F92}" type="pres">
      <dgm:prSet presAssocID="{D40A547A-0C6A-4E83-AC8E-D53EE805F14A}" presName="childText" presStyleLbl="bgAcc1" presStyleIdx="3" presStyleCnt="9" custScaleX="218475" custLinFactY="-27762" custLinFactNeighborX="974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3BCE77-142E-4C63-AF94-DCF86801822C}" type="pres">
      <dgm:prSet presAssocID="{622A9F13-E495-4384-B6AF-8739FD63D860}" presName="root" presStyleCnt="0"/>
      <dgm:spPr/>
    </dgm:pt>
    <dgm:pt modelId="{9560DCCC-E8ED-414A-BC77-7331EDEF93F2}" type="pres">
      <dgm:prSet presAssocID="{622A9F13-E495-4384-B6AF-8739FD63D860}" presName="rootComposite" presStyleCnt="0"/>
      <dgm:spPr/>
    </dgm:pt>
    <dgm:pt modelId="{BCFA37F3-0D9B-48C7-A75A-2399F167BC05}" type="pres">
      <dgm:prSet presAssocID="{622A9F13-E495-4384-B6AF-8739FD63D860}" presName="rootText" presStyleLbl="node1" presStyleIdx="1" presStyleCnt="2" custScaleX="191060"/>
      <dgm:spPr/>
      <dgm:t>
        <a:bodyPr/>
        <a:lstStyle/>
        <a:p>
          <a:endParaRPr lang="ru-RU"/>
        </a:p>
      </dgm:t>
    </dgm:pt>
    <dgm:pt modelId="{EFA8D899-402B-453E-A100-CC02C94F1E6C}" type="pres">
      <dgm:prSet presAssocID="{622A9F13-E495-4384-B6AF-8739FD63D860}" presName="rootConnector" presStyleLbl="node1" presStyleIdx="1" presStyleCnt="2"/>
      <dgm:spPr/>
      <dgm:t>
        <a:bodyPr/>
        <a:lstStyle/>
        <a:p>
          <a:endParaRPr lang="ru-RU"/>
        </a:p>
      </dgm:t>
    </dgm:pt>
    <dgm:pt modelId="{854E43E9-A189-4CD2-A50D-1F777FEE46B8}" type="pres">
      <dgm:prSet presAssocID="{622A9F13-E495-4384-B6AF-8739FD63D860}" presName="childShape" presStyleCnt="0"/>
      <dgm:spPr/>
    </dgm:pt>
    <dgm:pt modelId="{A3670FDD-B0A6-493E-A090-A89AE289469C}" type="pres">
      <dgm:prSet presAssocID="{249BFEBB-28EF-443D-9C97-0B9A2A2787A5}" presName="Name13" presStyleLbl="parChTrans1D2" presStyleIdx="4" presStyleCnt="9"/>
      <dgm:spPr/>
      <dgm:t>
        <a:bodyPr/>
        <a:lstStyle/>
        <a:p>
          <a:endParaRPr lang="ru-RU"/>
        </a:p>
      </dgm:t>
    </dgm:pt>
    <dgm:pt modelId="{475F9C72-0251-4509-B680-16A2B50BFBFE}" type="pres">
      <dgm:prSet presAssocID="{E33EEA98-C9C9-466B-B23F-F47475C3E00E}" presName="childText" presStyleLbl="bgAcc1" presStyleIdx="4" presStyleCnt="9" custScaleX="1902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1FC3C9-EA0B-44E8-843A-12F294076292}" type="pres">
      <dgm:prSet presAssocID="{9B7D5A6D-EA73-43F4-8C78-802B5BDFE246}" presName="Name13" presStyleLbl="parChTrans1D2" presStyleIdx="5" presStyleCnt="9"/>
      <dgm:spPr/>
      <dgm:t>
        <a:bodyPr/>
        <a:lstStyle/>
        <a:p>
          <a:endParaRPr lang="ru-RU"/>
        </a:p>
      </dgm:t>
    </dgm:pt>
    <dgm:pt modelId="{09CAB5CF-3D91-44B8-B803-BDCA50E22E1E}" type="pres">
      <dgm:prSet presAssocID="{BD41EB3B-776E-4B4A-9FEA-37A04F773901}" presName="childText" presStyleLbl="bgAcc1" presStyleIdx="5" presStyleCnt="9" custScaleX="1926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26C378-2300-429C-87FF-37A7A33FA347}" type="pres">
      <dgm:prSet presAssocID="{EAE4F6CA-FFAA-4DA9-A25B-C63701564905}" presName="Name13" presStyleLbl="parChTrans1D2" presStyleIdx="6" presStyleCnt="9"/>
      <dgm:spPr/>
      <dgm:t>
        <a:bodyPr/>
        <a:lstStyle/>
        <a:p>
          <a:endParaRPr lang="ru-RU"/>
        </a:p>
      </dgm:t>
    </dgm:pt>
    <dgm:pt modelId="{89A44CEC-F856-48B4-AC7B-89EF295651DE}" type="pres">
      <dgm:prSet presAssocID="{CA43C931-79BC-487C-9D84-218CE3FB39A1}" presName="childText" presStyleLbl="bgAcc1" presStyleIdx="6" presStyleCnt="9" custScaleX="1918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23CDF7-8A8E-4E60-A1F3-41D2B1750932}" type="pres">
      <dgm:prSet presAssocID="{36750C37-A449-4219-948B-1B896B0021E5}" presName="Name13" presStyleLbl="parChTrans1D2" presStyleIdx="7" presStyleCnt="9"/>
      <dgm:spPr/>
      <dgm:t>
        <a:bodyPr/>
        <a:lstStyle/>
        <a:p>
          <a:endParaRPr lang="ru-RU"/>
        </a:p>
      </dgm:t>
    </dgm:pt>
    <dgm:pt modelId="{9349AB92-E81F-4890-B142-D035516111DE}" type="pres">
      <dgm:prSet presAssocID="{A3C20AED-5D5B-4057-BA7D-BD0DF0BF366E}" presName="childText" presStyleLbl="bgAcc1" presStyleIdx="7" presStyleCnt="9" custScaleX="1871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80C115-F17E-497C-BC4A-18FA8B21FB27}" type="pres">
      <dgm:prSet presAssocID="{52D81B20-67B6-4AB1-ACA4-B87A00319405}" presName="Name13" presStyleLbl="parChTrans1D2" presStyleIdx="8" presStyleCnt="9"/>
      <dgm:spPr/>
      <dgm:t>
        <a:bodyPr/>
        <a:lstStyle/>
        <a:p>
          <a:endParaRPr lang="ru-RU"/>
        </a:p>
      </dgm:t>
    </dgm:pt>
    <dgm:pt modelId="{0DE77FBE-FA35-41FF-8CF1-774D7F8EB99A}" type="pres">
      <dgm:prSet presAssocID="{33CF102D-C385-4DA5-BB6B-DDAFC03E1A06}" presName="childText" presStyleLbl="bgAcc1" presStyleIdx="8" presStyleCnt="9" custScaleX="1871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0E8A700-996B-4217-B6B0-91EE1AD932A1}" type="presOf" srcId="{FE5C4775-50A8-4560-BE19-3CF00472C384}" destId="{40300889-C79D-44E0-A8AF-E2676C8EB1FD}" srcOrd="0" destOrd="0" presId="urn:microsoft.com/office/officeart/2005/8/layout/hierarchy3"/>
    <dgm:cxn modelId="{9377F75C-51E3-4D0C-8E90-DFF86C9336A7}" type="presOf" srcId="{622A9F13-E495-4384-B6AF-8739FD63D860}" destId="{BCFA37F3-0D9B-48C7-A75A-2399F167BC05}" srcOrd="0" destOrd="0" presId="urn:microsoft.com/office/officeart/2005/8/layout/hierarchy3"/>
    <dgm:cxn modelId="{9E834B05-A65F-4A42-9F7A-A66438FD21A7}" type="presOf" srcId="{D87ADA6F-391E-4D39-AEB7-B0D92736BD60}" destId="{E4827B75-32C6-4A79-9079-6AB7371ED563}" srcOrd="0" destOrd="0" presId="urn:microsoft.com/office/officeart/2005/8/layout/hierarchy3"/>
    <dgm:cxn modelId="{737512EC-45F0-4142-BB9F-1C422EDCFDBF}" srcId="{13E15578-AD91-4A5F-B3D0-7F33D6E8595B}" destId="{5A14F3D5-38D7-455F-B827-64326F6FB149}" srcOrd="0" destOrd="0" parTransId="{609F95FB-119C-466D-912B-DBBF490DB7AC}" sibTransId="{5F6EBAB2-ED55-466F-846E-A15354C2E1E1}"/>
    <dgm:cxn modelId="{D9EBC8C7-66FA-4D4F-A16C-17FB0979311E}" type="presOf" srcId="{5A14F3D5-38D7-455F-B827-64326F6FB149}" destId="{A034267A-14E3-4666-8FEC-87B692F62A8A}" srcOrd="1" destOrd="0" presId="urn:microsoft.com/office/officeart/2005/8/layout/hierarchy3"/>
    <dgm:cxn modelId="{616A05F2-A5FC-4204-A5F7-A4A5AD4D16BC}" type="presOf" srcId="{33CF102D-C385-4DA5-BB6B-DDAFC03E1A06}" destId="{0DE77FBE-FA35-41FF-8CF1-774D7F8EB99A}" srcOrd="0" destOrd="0" presId="urn:microsoft.com/office/officeart/2005/8/layout/hierarchy3"/>
    <dgm:cxn modelId="{C624C647-3ACE-4D9A-9853-EF91296C3ECD}" type="presOf" srcId="{622A9F13-E495-4384-B6AF-8739FD63D860}" destId="{EFA8D899-402B-453E-A100-CC02C94F1E6C}" srcOrd="1" destOrd="0" presId="urn:microsoft.com/office/officeart/2005/8/layout/hierarchy3"/>
    <dgm:cxn modelId="{3AD1B560-7E57-46B0-AF0C-2EA5AD4C7BB4}" srcId="{5A14F3D5-38D7-455F-B827-64326F6FB149}" destId="{41801380-B447-421C-BC95-4C9272DB8D7A}" srcOrd="2" destOrd="0" parTransId="{2233FD69-B214-4270-856C-666F559144F7}" sibTransId="{832735D3-6C2D-441C-B9C9-4AEDBC758072}"/>
    <dgm:cxn modelId="{CE3BAE92-7B5A-4D8D-9BB5-B5C3403EA381}" type="presOf" srcId="{41801380-B447-421C-BC95-4C9272DB8D7A}" destId="{2E6C9165-C1CF-4444-BDB5-BDA1BE641F7D}" srcOrd="0" destOrd="0" presId="urn:microsoft.com/office/officeart/2005/8/layout/hierarchy3"/>
    <dgm:cxn modelId="{2EF0A571-22F9-4F8B-9A03-35C099A7C115}" type="presOf" srcId="{249BFEBB-28EF-443D-9C97-0B9A2A2787A5}" destId="{A3670FDD-B0A6-493E-A090-A89AE289469C}" srcOrd="0" destOrd="0" presId="urn:microsoft.com/office/officeart/2005/8/layout/hierarchy3"/>
    <dgm:cxn modelId="{C9BE9DD3-1A57-47C4-AD3D-F4FB8190BFF6}" type="presOf" srcId="{36750C37-A449-4219-948B-1B896B0021E5}" destId="{0D23CDF7-8A8E-4E60-A1F3-41D2B1750932}" srcOrd="0" destOrd="0" presId="urn:microsoft.com/office/officeart/2005/8/layout/hierarchy3"/>
    <dgm:cxn modelId="{160ABF62-2CD2-424F-A5EE-8A302FD04B40}" type="presOf" srcId="{CA43C931-79BC-487C-9D84-218CE3FB39A1}" destId="{89A44CEC-F856-48B4-AC7B-89EF295651DE}" srcOrd="0" destOrd="0" presId="urn:microsoft.com/office/officeart/2005/8/layout/hierarchy3"/>
    <dgm:cxn modelId="{C0D549AC-5C06-4A20-83B7-8313F7653473}" srcId="{13E15578-AD91-4A5F-B3D0-7F33D6E8595B}" destId="{622A9F13-E495-4384-B6AF-8739FD63D860}" srcOrd="1" destOrd="0" parTransId="{71D080E9-67D4-4BFF-A9D2-51989F15165C}" sibTransId="{F010D828-4F22-4098-AD47-D46C807EE4C2}"/>
    <dgm:cxn modelId="{EA92C4F6-E978-4F6A-9BE1-2C670A335F1E}" type="presOf" srcId="{2233FD69-B214-4270-856C-666F559144F7}" destId="{B3EE8C0F-1A4D-4843-984E-52EDB9DAE672}" srcOrd="0" destOrd="0" presId="urn:microsoft.com/office/officeart/2005/8/layout/hierarchy3"/>
    <dgm:cxn modelId="{2AED7FE7-4D98-4C4B-87AB-41844507B58B}" srcId="{622A9F13-E495-4384-B6AF-8739FD63D860}" destId="{BD41EB3B-776E-4B4A-9FEA-37A04F773901}" srcOrd="1" destOrd="0" parTransId="{9B7D5A6D-EA73-43F4-8C78-802B5BDFE246}" sibTransId="{88BB1C14-5386-4937-98EF-197DAE235DE5}"/>
    <dgm:cxn modelId="{BA5501A8-9DA8-48EA-901E-8C8E0E77C1BE}" type="presOf" srcId="{5A14F3D5-38D7-455F-B827-64326F6FB149}" destId="{8F96D5D8-96D4-4C1E-A530-C2A82712199C}" srcOrd="0" destOrd="0" presId="urn:microsoft.com/office/officeart/2005/8/layout/hierarchy3"/>
    <dgm:cxn modelId="{675D2A49-00E0-43B3-BDCC-1C13ED76AEF5}" srcId="{622A9F13-E495-4384-B6AF-8739FD63D860}" destId="{33CF102D-C385-4DA5-BB6B-DDAFC03E1A06}" srcOrd="4" destOrd="0" parTransId="{52D81B20-67B6-4AB1-ACA4-B87A00319405}" sibTransId="{905BAEC2-006E-4642-93BD-987F364B332E}"/>
    <dgm:cxn modelId="{D6CD84DD-0B3D-4093-A7F9-F627D0852A81}" type="presOf" srcId="{52D81B20-67B6-4AB1-ACA4-B87A00319405}" destId="{F480C115-F17E-497C-BC4A-18FA8B21FB27}" srcOrd="0" destOrd="0" presId="urn:microsoft.com/office/officeart/2005/8/layout/hierarchy3"/>
    <dgm:cxn modelId="{53484D4D-6E6B-47AC-B507-825B37147F8B}" type="presOf" srcId="{9B7D5A6D-EA73-43F4-8C78-802B5BDFE246}" destId="{281FC3C9-EA0B-44E8-843A-12F294076292}" srcOrd="0" destOrd="0" presId="urn:microsoft.com/office/officeart/2005/8/layout/hierarchy3"/>
    <dgm:cxn modelId="{B8EFF19E-8E70-43F3-8739-2D47A744CE9F}" srcId="{622A9F13-E495-4384-B6AF-8739FD63D860}" destId="{E33EEA98-C9C9-466B-B23F-F47475C3E00E}" srcOrd="0" destOrd="0" parTransId="{249BFEBB-28EF-443D-9C97-0B9A2A2787A5}" sibTransId="{62ACD324-4632-48CA-AEAA-C23AFF44E594}"/>
    <dgm:cxn modelId="{65DD5FE4-5978-4111-AE40-480A8750BD85}" type="presOf" srcId="{A3C20AED-5D5B-4057-BA7D-BD0DF0BF366E}" destId="{9349AB92-E81F-4890-B142-D035516111DE}" srcOrd="0" destOrd="0" presId="urn:microsoft.com/office/officeart/2005/8/layout/hierarchy3"/>
    <dgm:cxn modelId="{6611682A-84B6-4736-9784-B775E61803A2}" type="presOf" srcId="{13E15578-AD91-4A5F-B3D0-7F33D6E8595B}" destId="{42046906-C82D-4EAE-B64C-E85A301BC317}" srcOrd="0" destOrd="0" presId="urn:microsoft.com/office/officeart/2005/8/layout/hierarchy3"/>
    <dgm:cxn modelId="{295AC094-2F81-4E17-A776-F7B5A3CFA98F}" type="presOf" srcId="{66A2ABD0-69D2-4D21-A838-5A18B196434F}" destId="{8AF1B94F-37CA-4936-BDB5-FDB34F9B1DD2}" srcOrd="0" destOrd="0" presId="urn:microsoft.com/office/officeart/2005/8/layout/hierarchy3"/>
    <dgm:cxn modelId="{F8621703-F26D-4617-B93B-59E1D64175DB}" srcId="{5A14F3D5-38D7-455F-B827-64326F6FB149}" destId="{D40A547A-0C6A-4E83-AC8E-D53EE805F14A}" srcOrd="3" destOrd="0" parTransId="{FE5C4775-50A8-4560-BE19-3CF00472C384}" sibTransId="{4B63C7C5-EB35-4110-825B-3E466665729D}"/>
    <dgm:cxn modelId="{E44B4F6B-22D5-4C78-BCAA-EE6DA597ABD9}" srcId="{5A14F3D5-38D7-455F-B827-64326F6FB149}" destId="{21C6279A-8D87-4543-A366-ACF43EADEDB9}" srcOrd="0" destOrd="0" parTransId="{8BBE68E2-4B45-4E0F-91D9-D5DFBC28F4B2}" sibTransId="{8773CACA-0E94-41D1-ABB1-9689AFE689DE}"/>
    <dgm:cxn modelId="{54AD6D3E-330B-4CA4-B39E-06CA8D845235}" srcId="{622A9F13-E495-4384-B6AF-8739FD63D860}" destId="{CA43C931-79BC-487C-9D84-218CE3FB39A1}" srcOrd="2" destOrd="0" parTransId="{EAE4F6CA-FFAA-4DA9-A25B-C63701564905}" sibTransId="{1B4A744A-E2A8-4279-B326-D742795F39F0}"/>
    <dgm:cxn modelId="{E2B8F976-8BCD-40AF-A5C2-6C9343286900}" type="presOf" srcId="{BD41EB3B-776E-4B4A-9FEA-37A04F773901}" destId="{09CAB5CF-3D91-44B8-B803-BDCA50E22E1E}" srcOrd="0" destOrd="0" presId="urn:microsoft.com/office/officeart/2005/8/layout/hierarchy3"/>
    <dgm:cxn modelId="{17FCD681-E199-43E5-8BEC-776B65E68307}" type="presOf" srcId="{EAE4F6CA-FFAA-4DA9-A25B-C63701564905}" destId="{F126C378-2300-429C-87FF-37A7A33FA347}" srcOrd="0" destOrd="0" presId="urn:microsoft.com/office/officeart/2005/8/layout/hierarchy3"/>
    <dgm:cxn modelId="{A5652E8C-633E-444F-BBC6-8392E5B451A5}" type="presOf" srcId="{D40A547A-0C6A-4E83-AC8E-D53EE805F14A}" destId="{1B3EA99D-66C3-42EF-AFE2-A7DDF40B0F92}" srcOrd="0" destOrd="0" presId="urn:microsoft.com/office/officeart/2005/8/layout/hierarchy3"/>
    <dgm:cxn modelId="{6AB36601-8B97-45FA-B7AD-00B3CC78C5D3}" type="presOf" srcId="{E33EEA98-C9C9-466B-B23F-F47475C3E00E}" destId="{475F9C72-0251-4509-B680-16A2B50BFBFE}" srcOrd="0" destOrd="0" presId="urn:microsoft.com/office/officeart/2005/8/layout/hierarchy3"/>
    <dgm:cxn modelId="{79D7709B-21E5-4C78-83F9-97E1D2C583F1}" srcId="{5A14F3D5-38D7-455F-B827-64326F6FB149}" destId="{66A2ABD0-69D2-4D21-A838-5A18B196434F}" srcOrd="1" destOrd="0" parTransId="{D87ADA6F-391E-4D39-AEB7-B0D92736BD60}" sibTransId="{5D5E5B69-45FE-4F75-B745-6AE1DA198756}"/>
    <dgm:cxn modelId="{F943DD3F-1C97-4390-B4A9-527BC31D74E6}" type="presOf" srcId="{21C6279A-8D87-4543-A366-ACF43EADEDB9}" destId="{052C44F6-EB19-400F-8DE3-468C04A54101}" srcOrd="0" destOrd="0" presId="urn:microsoft.com/office/officeart/2005/8/layout/hierarchy3"/>
    <dgm:cxn modelId="{E6D46162-AD91-4045-9543-CC3D80EBB57F}" type="presOf" srcId="{8BBE68E2-4B45-4E0F-91D9-D5DFBC28F4B2}" destId="{A5991BFE-AAA4-4175-954E-4D26321CB1E4}" srcOrd="0" destOrd="0" presId="urn:microsoft.com/office/officeart/2005/8/layout/hierarchy3"/>
    <dgm:cxn modelId="{1EFAB2DC-FBF8-40A6-AF59-989B59608C00}" srcId="{622A9F13-E495-4384-B6AF-8739FD63D860}" destId="{A3C20AED-5D5B-4057-BA7D-BD0DF0BF366E}" srcOrd="3" destOrd="0" parTransId="{36750C37-A449-4219-948B-1B896B0021E5}" sibTransId="{36B8A431-8608-41AA-B1ED-DF53D70E6CE2}"/>
    <dgm:cxn modelId="{AF657CF1-5F11-412F-9642-B100E390334E}" type="presParOf" srcId="{42046906-C82D-4EAE-B64C-E85A301BC317}" destId="{E8018902-1666-4FD2-8B1C-4E852DEBCB89}" srcOrd="0" destOrd="0" presId="urn:microsoft.com/office/officeart/2005/8/layout/hierarchy3"/>
    <dgm:cxn modelId="{B6E51C6F-830B-4857-9B5B-44484A8C2EE3}" type="presParOf" srcId="{E8018902-1666-4FD2-8B1C-4E852DEBCB89}" destId="{EBF98BF2-044E-4D57-AD59-06F96722795A}" srcOrd="0" destOrd="0" presId="urn:microsoft.com/office/officeart/2005/8/layout/hierarchy3"/>
    <dgm:cxn modelId="{47A9748D-D72E-4EE2-A20F-B360CA6D1CF4}" type="presParOf" srcId="{EBF98BF2-044E-4D57-AD59-06F96722795A}" destId="{8F96D5D8-96D4-4C1E-A530-C2A82712199C}" srcOrd="0" destOrd="0" presId="urn:microsoft.com/office/officeart/2005/8/layout/hierarchy3"/>
    <dgm:cxn modelId="{8B7AF674-FA3C-4A04-B0AC-79BD88D44A7B}" type="presParOf" srcId="{EBF98BF2-044E-4D57-AD59-06F96722795A}" destId="{A034267A-14E3-4666-8FEC-87B692F62A8A}" srcOrd="1" destOrd="0" presId="urn:microsoft.com/office/officeart/2005/8/layout/hierarchy3"/>
    <dgm:cxn modelId="{8382EE36-FE27-4A5A-8061-4CA89ABB2DD0}" type="presParOf" srcId="{E8018902-1666-4FD2-8B1C-4E852DEBCB89}" destId="{C57687A0-FA76-46B6-A439-4D6A20D30979}" srcOrd="1" destOrd="0" presId="urn:microsoft.com/office/officeart/2005/8/layout/hierarchy3"/>
    <dgm:cxn modelId="{4D2842CD-C34A-4625-83BD-5DEAE99B7B1E}" type="presParOf" srcId="{C57687A0-FA76-46B6-A439-4D6A20D30979}" destId="{A5991BFE-AAA4-4175-954E-4D26321CB1E4}" srcOrd="0" destOrd="0" presId="urn:microsoft.com/office/officeart/2005/8/layout/hierarchy3"/>
    <dgm:cxn modelId="{C598352F-1B98-4519-963F-BB0756F87ECC}" type="presParOf" srcId="{C57687A0-FA76-46B6-A439-4D6A20D30979}" destId="{052C44F6-EB19-400F-8DE3-468C04A54101}" srcOrd="1" destOrd="0" presId="urn:microsoft.com/office/officeart/2005/8/layout/hierarchy3"/>
    <dgm:cxn modelId="{D5B002FF-EBE0-468B-BB43-73217FD2A3ED}" type="presParOf" srcId="{C57687A0-FA76-46B6-A439-4D6A20D30979}" destId="{E4827B75-32C6-4A79-9079-6AB7371ED563}" srcOrd="2" destOrd="0" presId="urn:microsoft.com/office/officeart/2005/8/layout/hierarchy3"/>
    <dgm:cxn modelId="{17CC0BDD-280E-4BC4-906D-461A064D9CEC}" type="presParOf" srcId="{C57687A0-FA76-46B6-A439-4D6A20D30979}" destId="{8AF1B94F-37CA-4936-BDB5-FDB34F9B1DD2}" srcOrd="3" destOrd="0" presId="urn:microsoft.com/office/officeart/2005/8/layout/hierarchy3"/>
    <dgm:cxn modelId="{3625C302-C999-41F6-BE42-DA89BF134FD0}" type="presParOf" srcId="{C57687A0-FA76-46B6-A439-4D6A20D30979}" destId="{B3EE8C0F-1A4D-4843-984E-52EDB9DAE672}" srcOrd="4" destOrd="0" presId="urn:microsoft.com/office/officeart/2005/8/layout/hierarchy3"/>
    <dgm:cxn modelId="{50EF4587-325F-421A-945D-E32EC3A09248}" type="presParOf" srcId="{C57687A0-FA76-46B6-A439-4D6A20D30979}" destId="{2E6C9165-C1CF-4444-BDB5-BDA1BE641F7D}" srcOrd="5" destOrd="0" presId="urn:microsoft.com/office/officeart/2005/8/layout/hierarchy3"/>
    <dgm:cxn modelId="{88DE295B-F0C1-4DDC-B5BF-32EF1D538071}" type="presParOf" srcId="{C57687A0-FA76-46B6-A439-4D6A20D30979}" destId="{40300889-C79D-44E0-A8AF-E2676C8EB1FD}" srcOrd="6" destOrd="0" presId="urn:microsoft.com/office/officeart/2005/8/layout/hierarchy3"/>
    <dgm:cxn modelId="{0C0AD790-3236-4064-81F0-156C7BE20F56}" type="presParOf" srcId="{C57687A0-FA76-46B6-A439-4D6A20D30979}" destId="{1B3EA99D-66C3-42EF-AFE2-A7DDF40B0F92}" srcOrd="7" destOrd="0" presId="urn:microsoft.com/office/officeart/2005/8/layout/hierarchy3"/>
    <dgm:cxn modelId="{5A0238D8-3D7E-44D9-8DB0-5237A407DCAA}" type="presParOf" srcId="{42046906-C82D-4EAE-B64C-E85A301BC317}" destId="{823BCE77-142E-4C63-AF94-DCF86801822C}" srcOrd="1" destOrd="0" presId="urn:microsoft.com/office/officeart/2005/8/layout/hierarchy3"/>
    <dgm:cxn modelId="{31FFBB9F-4B4A-44EA-9DEC-93A1453A5DA8}" type="presParOf" srcId="{823BCE77-142E-4C63-AF94-DCF86801822C}" destId="{9560DCCC-E8ED-414A-BC77-7331EDEF93F2}" srcOrd="0" destOrd="0" presId="urn:microsoft.com/office/officeart/2005/8/layout/hierarchy3"/>
    <dgm:cxn modelId="{D631363E-C756-45D9-9795-6D321860F16A}" type="presParOf" srcId="{9560DCCC-E8ED-414A-BC77-7331EDEF93F2}" destId="{BCFA37F3-0D9B-48C7-A75A-2399F167BC05}" srcOrd="0" destOrd="0" presId="urn:microsoft.com/office/officeart/2005/8/layout/hierarchy3"/>
    <dgm:cxn modelId="{393BB716-AB99-4565-ADE9-33613AE1E6A7}" type="presParOf" srcId="{9560DCCC-E8ED-414A-BC77-7331EDEF93F2}" destId="{EFA8D899-402B-453E-A100-CC02C94F1E6C}" srcOrd="1" destOrd="0" presId="urn:microsoft.com/office/officeart/2005/8/layout/hierarchy3"/>
    <dgm:cxn modelId="{51AF7020-00F2-42BD-8216-457C59E56E83}" type="presParOf" srcId="{823BCE77-142E-4C63-AF94-DCF86801822C}" destId="{854E43E9-A189-4CD2-A50D-1F777FEE46B8}" srcOrd="1" destOrd="0" presId="urn:microsoft.com/office/officeart/2005/8/layout/hierarchy3"/>
    <dgm:cxn modelId="{9BF18997-7EEF-45E6-96FD-73E5B0BDCA84}" type="presParOf" srcId="{854E43E9-A189-4CD2-A50D-1F777FEE46B8}" destId="{A3670FDD-B0A6-493E-A090-A89AE289469C}" srcOrd="0" destOrd="0" presId="urn:microsoft.com/office/officeart/2005/8/layout/hierarchy3"/>
    <dgm:cxn modelId="{5ACAD447-A21E-419D-9BDB-9C3834C8F690}" type="presParOf" srcId="{854E43E9-A189-4CD2-A50D-1F777FEE46B8}" destId="{475F9C72-0251-4509-B680-16A2B50BFBFE}" srcOrd="1" destOrd="0" presId="urn:microsoft.com/office/officeart/2005/8/layout/hierarchy3"/>
    <dgm:cxn modelId="{999AAB10-21B0-43B2-9445-175CBDBF4744}" type="presParOf" srcId="{854E43E9-A189-4CD2-A50D-1F777FEE46B8}" destId="{281FC3C9-EA0B-44E8-843A-12F294076292}" srcOrd="2" destOrd="0" presId="urn:microsoft.com/office/officeart/2005/8/layout/hierarchy3"/>
    <dgm:cxn modelId="{CECCA23B-8922-4AA3-9E51-32A54EE2F2E6}" type="presParOf" srcId="{854E43E9-A189-4CD2-A50D-1F777FEE46B8}" destId="{09CAB5CF-3D91-44B8-B803-BDCA50E22E1E}" srcOrd="3" destOrd="0" presId="urn:microsoft.com/office/officeart/2005/8/layout/hierarchy3"/>
    <dgm:cxn modelId="{CB88A157-E87D-45B6-ADC3-DD5B5664D86C}" type="presParOf" srcId="{854E43E9-A189-4CD2-A50D-1F777FEE46B8}" destId="{F126C378-2300-429C-87FF-37A7A33FA347}" srcOrd="4" destOrd="0" presId="urn:microsoft.com/office/officeart/2005/8/layout/hierarchy3"/>
    <dgm:cxn modelId="{C89B3F3E-EBA9-4B44-941D-074132D5DBBD}" type="presParOf" srcId="{854E43E9-A189-4CD2-A50D-1F777FEE46B8}" destId="{89A44CEC-F856-48B4-AC7B-89EF295651DE}" srcOrd="5" destOrd="0" presId="urn:microsoft.com/office/officeart/2005/8/layout/hierarchy3"/>
    <dgm:cxn modelId="{76F3AA2B-FC71-4A23-B303-1672C2019E92}" type="presParOf" srcId="{854E43E9-A189-4CD2-A50D-1F777FEE46B8}" destId="{0D23CDF7-8A8E-4E60-A1F3-41D2B1750932}" srcOrd="6" destOrd="0" presId="urn:microsoft.com/office/officeart/2005/8/layout/hierarchy3"/>
    <dgm:cxn modelId="{FDBD6FE0-AD4F-4875-8D54-5614FF60661D}" type="presParOf" srcId="{854E43E9-A189-4CD2-A50D-1F777FEE46B8}" destId="{9349AB92-E81F-4890-B142-D035516111DE}" srcOrd="7" destOrd="0" presId="urn:microsoft.com/office/officeart/2005/8/layout/hierarchy3"/>
    <dgm:cxn modelId="{8835DF68-F9BC-4B5F-9113-8DE5AEDA55D8}" type="presParOf" srcId="{854E43E9-A189-4CD2-A50D-1F777FEE46B8}" destId="{F480C115-F17E-497C-BC4A-18FA8B21FB27}" srcOrd="8" destOrd="0" presId="urn:microsoft.com/office/officeart/2005/8/layout/hierarchy3"/>
    <dgm:cxn modelId="{5EEF562A-683E-47F9-ABDD-631DA6AE9444}" type="presParOf" srcId="{854E43E9-A189-4CD2-A50D-1F777FEE46B8}" destId="{0DE77FBE-FA35-41FF-8CF1-774D7F8EB99A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6080202-843D-468A-83B6-6B68F01D1978}" type="doc">
      <dgm:prSet loTypeId="urn:microsoft.com/office/officeart/2005/8/layout/cycle6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638A8EA-66CF-4AA9-92EA-83C21956AD8F}">
      <dgm:prSet phldrT="[Текст]" custT="1"/>
      <dgm:spPr/>
      <dgm:t>
        <a:bodyPr/>
        <a:lstStyle/>
        <a:p>
          <a:r>
            <a:rPr lang="uk-UA" sz="2000" b="1" dirty="0">
              <a:solidFill>
                <a:schemeClr val="bg2">
                  <a:lumMod val="10000"/>
                </a:schemeClr>
              </a:solidFill>
            </a:rPr>
            <a:t>демократизація (відкритість, інформованість, комунікабельність)</a:t>
          </a:r>
          <a:endParaRPr lang="ru-RU" sz="2000" b="1" dirty="0">
            <a:solidFill>
              <a:schemeClr val="bg2">
                <a:lumMod val="10000"/>
              </a:schemeClr>
            </a:solidFill>
          </a:endParaRPr>
        </a:p>
      </dgm:t>
    </dgm:pt>
    <dgm:pt modelId="{3B15328D-0A4E-4E35-BC37-62C8042A968E}" type="parTrans" cxnId="{47881F78-8181-44C0-BACD-74D867FD94EE}">
      <dgm:prSet/>
      <dgm:spPr/>
      <dgm:t>
        <a:bodyPr/>
        <a:lstStyle/>
        <a:p>
          <a:endParaRPr lang="ru-RU"/>
        </a:p>
      </dgm:t>
    </dgm:pt>
    <dgm:pt modelId="{8DD3320C-DB06-4B11-AFE0-77A014947C3A}" type="sibTrans" cxnId="{47881F78-8181-44C0-BACD-74D867FD94EE}">
      <dgm:prSet/>
      <dgm:spPr/>
      <dgm:t>
        <a:bodyPr/>
        <a:lstStyle/>
        <a:p>
          <a:endParaRPr lang="ru-RU" sz="2000" b="1">
            <a:solidFill>
              <a:schemeClr val="bg2">
                <a:lumMod val="10000"/>
              </a:schemeClr>
            </a:solidFill>
          </a:endParaRPr>
        </a:p>
      </dgm:t>
    </dgm:pt>
    <dgm:pt modelId="{1E87D8CF-0B52-4A52-8FFD-8C3D081E1B74}">
      <dgm:prSet phldrT="[Текст]" custT="1"/>
      <dgm:spPr/>
      <dgm:t>
        <a:bodyPr/>
        <a:lstStyle/>
        <a:p>
          <a:r>
            <a:rPr lang="uk-UA" sz="2000" b="1" dirty="0">
              <a:solidFill>
                <a:schemeClr val="bg2">
                  <a:lumMod val="10000"/>
                </a:schemeClr>
              </a:solidFill>
            </a:rPr>
            <a:t>рентабельність</a:t>
          </a:r>
          <a:endParaRPr lang="ru-RU" sz="2000" b="1" dirty="0">
            <a:solidFill>
              <a:schemeClr val="bg2">
                <a:lumMod val="10000"/>
              </a:schemeClr>
            </a:solidFill>
          </a:endParaRPr>
        </a:p>
      </dgm:t>
    </dgm:pt>
    <dgm:pt modelId="{E6CF8FD6-539E-48FD-A32D-8032836F505D}" type="parTrans" cxnId="{D6F4EB64-7ED0-4A94-87CA-C410906CE56C}">
      <dgm:prSet/>
      <dgm:spPr/>
      <dgm:t>
        <a:bodyPr/>
        <a:lstStyle/>
        <a:p>
          <a:endParaRPr lang="ru-RU"/>
        </a:p>
      </dgm:t>
    </dgm:pt>
    <dgm:pt modelId="{11E7D965-DAAF-4A56-8178-3F6F080450E3}" type="sibTrans" cxnId="{D6F4EB64-7ED0-4A94-87CA-C410906CE56C}">
      <dgm:prSet/>
      <dgm:spPr/>
      <dgm:t>
        <a:bodyPr/>
        <a:lstStyle/>
        <a:p>
          <a:endParaRPr lang="ru-RU" sz="2000" b="1">
            <a:solidFill>
              <a:schemeClr val="bg2">
                <a:lumMod val="10000"/>
              </a:schemeClr>
            </a:solidFill>
          </a:endParaRPr>
        </a:p>
      </dgm:t>
    </dgm:pt>
    <dgm:pt modelId="{A678F90D-9C70-4E23-8F6E-877653453E23}">
      <dgm:prSet phldrT="[Текст]" custT="1"/>
      <dgm:spPr/>
      <dgm:t>
        <a:bodyPr/>
        <a:lstStyle/>
        <a:p>
          <a:r>
            <a:rPr lang="uk-UA" sz="2000" b="1" dirty="0">
              <a:solidFill>
                <a:schemeClr val="bg2">
                  <a:lumMod val="10000"/>
                </a:schemeClr>
              </a:solidFill>
            </a:rPr>
            <a:t>простота управління (підвищення оперативності, спрощення управлінських структур)</a:t>
          </a:r>
          <a:endParaRPr lang="ru-RU" sz="2000" b="1" dirty="0">
            <a:solidFill>
              <a:schemeClr val="bg2">
                <a:lumMod val="10000"/>
              </a:schemeClr>
            </a:solidFill>
          </a:endParaRPr>
        </a:p>
      </dgm:t>
    </dgm:pt>
    <dgm:pt modelId="{56E16FAF-7FC6-440C-9E57-CEF62C34647C}" type="parTrans" cxnId="{D729B07E-912E-48D3-848D-3DD10CA95FCC}">
      <dgm:prSet/>
      <dgm:spPr/>
      <dgm:t>
        <a:bodyPr/>
        <a:lstStyle/>
        <a:p>
          <a:endParaRPr lang="ru-RU"/>
        </a:p>
      </dgm:t>
    </dgm:pt>
    <dgm:pt modelId="{9249A6A4-093D-4449-9138-F546D3A6552A}" type="sibTrans" cxnId="{D729B07E-912E-48D3-848D-3DD10CA95FCC}">
      <dgm:prSet/>
      <dgm:spPr/>
      <dgm:t>
        <a:bodyPr/>
        <a:lstStyle/>
        <a:p>
          <a:endParaRPr lang="ru-RU" sz="2000" b="1">
            <a:solidFill>
              <a:schemeClr val="bg2">
                <a:lumMod val="10000"/>
              </a:schemeClr>
            </a:solidFill>
          </a:endParaRPr>
        </a:p>
      </dgm:t>
    </dgm:pt>
    <dgm:pt modelId="{BA99C7BF-BCED-41FA-84CB-80E4A49B6044}">
      <dgm:prSet phldrT="[Текст]" custT="1"/>
      <dgm:spPr/>
      <dgm:t>
        <a:bodyPr/>
        <a:lstStyle/>
        <a:p>
          <a:r>
            <a:rPr lang="uk-UA" sz="2000" b="1" dirty="0">
              <a:solidFill>
                <a:schemeClr val="bg2">
                  <a:lumMod val="10000"/>
                </a:schemeClr>
              </a:solidFill>
            </a:rPr>
            <a:t>орієнтація на кінцевий результат</a:t>
          </a:r>
          <a:endParaRPr lang="ru-RU" sz="2000" b="1" dirty="0">
            <a:solidFill>
              <a:schemeClr val="bg2">
                <a:lumMod val="10000"/>
              </a:schemeClr>
            </a:solidFill>
          </a:endParaRPr>
        </a:p>
      </dgm:t>
    </dgm:pt>
    <dgm:pt modelId="{29FA140F-36D9-48C9-8D99-384CBFA52A93}" type="parTrans" cxnId="{4D480391-7663-4810-9D5D-4D4BBBAACE7C}">
      <dgm:prSet/>
      <dgm:spPr/>
      <dgm:t>
        <a:bodyPr/>
        <a:lstStyle/>
        <a:p>
          <a:endParaRPr lang="ru-RU"/>
        </a:p>
      </dgm:t>
    </dgm:pt>
    <dgm:pt modelId="{EECF71A2-6E52-4C1A-85F3-AD4BAA46972A}" type="sibTrans" cxnId="{4D480391-7663-4810-9D5D-4D4BBBAACE7C}">
      <dgm:prSet/>
      <dgm:spPr/>
      <dgm:t>
        <a:bodyPr/>
        <a:lstStyle/>
        <a:p>
          <a:endParaRPr lang="ru-RU" sz="2000" b="1">
            <a:solidFill>
              <a:schemeClr val="bg2">
                <a:lumMod val="10000"/>
              </a:schemeClr>
            </a:solidFill>
          </a:endParaRPr>
        </a:p>
      </dgm:t>
    </dgm:pt>
    <dgm:pt modelId="{9E8FA2E9-FAAD-4BC6-BCA9-CD2BF3A89717}">
      <dgm:prSet phldrT="[Текст]" custT="1"/>
      <dgm:spPr/>
      <dgm:t>
        <a:bodyPr/>
        <a:lstStyle/>
        <a:p>
          <a:r>
            <a:rPr lang="uk-UA" sz="2000" b="1" dirty="0">
              <a:solidFill>
                <a:schemeClr val="bg2">
                  <a:lumMod val="10000"/>
                </a:schemeClr>
              </a:solidFill>
            </a:rPr>
            <a:t>орієнтація на клієнта</a:t>
          </a:r>
          <a:endParaRPr lang="ru-RU" sz="2000" b="1" dirty="0">
            <a:solidFill>
              <a:schemeClr val="bg2">
                <a:lumMod val="10000"/>
              </a:schemeClr>
            </a:solidFill>
          </a:endParaRPr>
        </a:p>
      </dgm:t>
    </dgm:pt>
    <dgm:pt modelId="{39797449-6125-430B-B1CB-2460145BE78C}" type="parTrans" cxnId="{04796C22-F72F-4FD4-8E20-CA3DACAC1A0E}">
      <dgm:prSet/>
      <dgm:spPr/>
      <dgm:t>
        <a:bodyPr/>
        <a:lstStyle/>
        <a:p>
          <a:endParaRPr lang="ru-RU"/>
        </a:p>
      </dgm:t>
    </dgm:pt>
    <dgm:pt modelId="{E0E4DA95-B352-42EA-9D0D-B84BCC66A028}" type="sibTrans" cxnId="{04796C22-F72F-4FD4-8E20-CA3DACAC1A0E}">
      <dgm:prSet/>
      <dgm:spPr/>
      <dgm:t>
        <a:bodyPr/>
        <a:lstStyle/>
        <a:p>
          <a:endParaRPr lang="ru-RU" sz="2000" b="1">
            <a:solidFill>
              <a:schemeClr val="bg2">
                <a:lumMod val="10000"/>
              </a:schemeClr>
            </a:solidFill>
          </a:endParaRPr>
        </a:p>
      </dgm:t>
    </dgm:pt>
    <dgm:pt modelId="{C5194E85-0821-4A6D-AF3C-2C48A496B4AE}" type="pres">
      <dgm:prSet presAssocID="{66080202-843D-468A-83B6-6B68F01D197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41EBABA-E5D5-4ADA-BEE1-67A8E42CE0D4}" type="pres">
      <dgm:prSet presAssocID="{A638A8EA-66CF-4AA9-92EA-83C21956AD8F}" presName="node" presStyleLbl="node1" presStyleIdx="0" presStyleCnt="5" custScaleX="1257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28ECD4-4A62-4D1D-9CD7-9234084FCD0A}" type="pres">
      <dgm:prSet presAssocID="{A638A8EA-66CF-4AA9-92EA-83C21956AD8F}" presName="spNode" presStyleCnt="0"/>
      <dgm:spPr/>
    </dgm:pt>
    <dgm:pt modelId="{28318A45-6442-4BCC-84D6-95DC64F35C96}" type="pres">
      <dgm:prSet presAssocID="{8DD3320C-DB06-4B11-AFE0-77A014947C3A}" presName="sibTrans" presStyleLbl="sibTrans1D1" presStyleIdx="0" presStyleCnt="5"/>
      <dgm:spPr/>
      <dgm:t>
        <a:bodyPr/>
        <a:lstStyle/>
        <a:p>
          <a:endParaRPr lang="ru-RU"/>
        </a:p>
      </dgm:t>
    </dgm:pt>
    <dgm:pt modelId="{9813C1AA-AFED-4E0B-B3A0-0311B154D928}" type="pres">
      <dgm:prSet presAssocID="{1E87D8CF-0B52-4A52-8FFD-8C3D081E1B74}" presName="node" presStyleLbl="node1" presStyleIdx="1" presStyleCnt="5" custScaleX="1075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4387A5-2BB8-4C23-A473-39754D5F8C56}" type="pres">
      <dgm:prSet presAssocID="{1E87D8CF-0B52-4A52-8FFD-8C3D081E1B74}" presName="spNode" presStyleCnt="0"/>
      <dgm:spPr/>
    </dgm:pt>
    <dgm:pt modelId="{B43D4A42-4A30-4F26-9C30-ACB83FB2A8CB}" type="pres">
      <dgm:prSet presAssocID="{11E7D965-DAAF-4A56-8178-3F6F080450E3}" presName="sibTrans" presStyleLbl="sibTrans1D1" presStyleIdx="1" presStyleCnt="5"/>
      <dgm:spPr/>
      <dgm:t>
        <a:bodyPr/>
        <a:lstStyle/>
        <a:p>
          <a:endParaRPr lang="ru-RU"/>
        </a:p>
      </dgm:t>
    </dgm:pt>
    <dgm:pt modelId="{4295FF45-AEB9-4BF4-B968-E7BD4224AF82}" type="pres">
      <dgm:prSet presAssocID="{A678F90D-9C70-4E23-8F6E-877653453E23}" presName="node" presStyleLbl="node1" presStyleIdx="2" presStyleCnt="5" custScaleX="158701" custScaleY="130429" custRadScaleRad="95963" custRadScaleInc="-374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FBB860-70E1-4F8B-9058-DF8D507CFAF2}" type="pres">
      <dgm:prSet presAssocID="{A678F90D-9C70-4E23-8F6E-877653453E23}" presName="spNode" presStyleCnt="0"/>
      <dgm:spPr/>
    </dgm:pt>
    <dgm:pt modelId="{71D9E461-51E6-4808-8989-DC84C121BB70}" type="pres">
      <dgm:prSet presAssocID="{9249A6A4-093D-4449-9138-F546D3A6552A}" presName="sibTrans" presStyleLbl="sibTrans1D1" presStyleIdx="2" presStyleCnt="5"/>
      <dgm:spPr/>
      <dgm:t>
        <a:bodyPr/>
        <a:lstStyle/>
        <a:p>
          <a:endParaRPr lang="ru-RU"/>
        </a:p>
      </dgm:t>
    </dgm:pt>
    <dgm:pt modelId="{4E79384B-3025-474C-B275-2248EF625969}" type="pres">
      <dgm:prSet presAssocID="{BA99C7BF-BCED-41FA-84CB-80E4A49B6044}" presName="node" presStyleLbl="node1" presStyleIdx="3" presStyleCnt="5" custScaleX="105539" custRadScaleRad="98653" custRadScaleInc="656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53E871-1D99-43A7-AF4E-FFFD506EEC0A}" type="pres">
      <dgm:prSet presAssocID="{BA99C7BF-BCED-41FA-84CB-80E4A49B6044}" presName="spNode" presStyleCnt="0"/>
      <dgm:spPr/>
    </dgm:pt>
    <dgm:pt modelId="{1E9B863A-0951-458E-9DBE-E8DB41DB0D03}" type="pres">
      <dgm:prSet presAssocID="{EECF71A2-6E52-4C1A-85F3-AD4BAA46972A}" presName="sibTrans" presStyleLbl="sibTrans1D1" presStyleIdx="3" presStyleCnt="5"/>
      <dgm:spPr/>
      <dgm:t>
        <a:bodyPr/>
        <a:lstStyle/>
        <a:p>
          <a:endParaRPr lang="ru-RU"/>
        </a:p>
      </dgm:t>
    </dgm:pt>
    <dgm:pt modelId="{4F8297BC-C09B-4FE3-974F-3A54EA437C95}" type="pres">
      <dgm:prSet presAssocID="{9E8FA2E9-FAAD-4BC6-BCA9-CD2BF3A8971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C7045A-E7C7-47E2-911B-7205903B3DAA}" type="pres">
      <dgm:prSet presAssocID="{9E8FA2E9-FAAD-4BC6-BCA9-CD2BF3A89717}" presName="spNode" presStyleCnt="0"/>
      <dgm:spPr/>
    </dgm:pt>
    <dgm:pt modelId="{6C61F2A0-945D-48F1-BA62-1ECE9AFFA051}" type="pres">
      <dgm:prSet presAssocID="{E0E4DA95-B352-42EA-9D0D-B84BCC66A028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B2ECC1E1-0C77-460B-87DA-D1C53D1AF8D0}" type="presOf" srcId="{66080202-843D-468A-83B6-6B68F01D1978}" destId="{C5194E85-0821-4A6D-AF3C-2C48A496B4AE}" srcOrd="0" destOrd="0" presId="urn:microsoft.com/office/officeart/2005/8/layout/cycle6"/>
    <dgm:cxn modelId="{94D2B671-2B72-418E-AC9B-734F3BD2B38D}" type="presOf" srcId="{8DD3320C-DB06-4B11-AFE0-77A014947C3A}" destId="{28318A45-6442-4BCC-84D6-95DC64F35C96}" srcOrd="0" destOrd="0" presId="urn:microsoft.com/office/officeart/2005/8/layout/cycle6"/>
    <dgm:cxn modelId="{E82E1DEA-E07D-4B91-91DD-A503BB02CF0F}" type="presOf" srcId="{11E7D965-DAAF-4A56-8178-3F6F080450E3}" destId="{B43D4A42-4A30-4F26-9C30-ACB83FB2A8CB}" srcOrd="0" destOrd="0" presId="urn:microsoft.com/office/officeart/2005/8/layout/cycle6"/>
    <dgm:cxn modelId="{04796C22-F72F-4FD4-8E20-CA3DACAC1A0E}" srcId="{66080202-843D-468A-83B6-6B68F01D1978}" destId="{9E8FA2E9-FAAD-4BC6-BCA9-CD2BF3A89717}" srcOrd="4" destOrd="0" parTransId="{39797449-6125-430B-B1CB-2460145BE78C}" sibTransId="{E0E4DA95-B352-42EA-9D0D-B84BCC66A028}"/>
    <dgm:cxn modelId="{D6F4EB64-7ED0-4A94-87CA-C410906CE56C}" srcId="{66080202-843D-468A-83B6-6B68F01D1978}" destId="{1E87D8CF-0B52-4A52-8FFD-8C3D081E1B74}" srcOrd="1" destOrd="0" parTransId="{E6CF8FD6-539E-48FD-A32D-8032836F505D}" sibTransId="{11E7D965-DAAF-4A56-8178-3F6F080450E3}"/>
    <dgm:cxn modelId="{222A2296-3CC1-4A67-B3B8-A8E1AAF0081E}" type="presOf" srcId="{9E8FA2E9-FAAD-4BC6-BCA9-CD2BF3A89717}" destId="{4F8297BC-C09B-4FE3-974F-3A54EA437C95}" srcOrd="0" destOrd="0" presId="urn:microsoft.com/office/officeart/2005/8/layout/cycle6"/>
    <dgm:cxn modelId="{D729B07E-912E-48D3-848D-3DD10CA95FCC}" srcId="{66080202-843D-468A-83B6-6B68F01D1978}" destId="{A678F90D-9C70-4E23-8F6E-877653453E23}" srcOrd="2" destOrd="0" parTransId="{56E16FAF-7FC6-440C-9E57-CEF62C34647C}" sibTransId="{9249A6A4-093D-4449-9138-F546D3A6552A}"/>
    <dgm:cxn modelId="{4D480391-7663-4810-9D5D-4D4BBBAACE7C}" srcId="{66080202-843D-468A-83B6-6B68F01D1978}" destId="{BA99C7BF-BCED-41FA-84CB-80E4A49B6044}" srcOrd="3" destOrd="0" parTransId="{29FA140F-36D9-48C9-8D99-384CBFA52A93}" sibTransId="{EECF71A2-6E52-4C1A-85F3-AD4BAA46972A}"/>
    <dgm:cxn modelId="{7B37217D-7ADA-4696-BEB1-D354CC83F999}" type="presOf" srcId="{E0E4DA95-B352-42EA-9D0D-B84BCC66A028}" destId="{6C61F2A0-945D-48F1-BA62-1ECE9AFFA051}" srcOrd="0" destOrd="0" presId="urn:microsoft.com/office/officeart/2005/8/layout/cycle6"/>
    <dgm:cxn modelId="{F72E1FCB-F6AD-42E0-9466-1CA0BAADD2A1}" type="presOf" srcId="{BA99C7BF-BCED-41FA-84CB-80E4A49B6044}" destId="{4E79384B-3025-474C-B275-2248EF625969}" srcOrd="0" destOrd="0" presId="urn:microsoft.com/office/officeart/2005/8/layout/cycle6"/>
    <dgm:cxn modelId="{3574DD00-A107-44CF-A567-5373676B7E8D}" type="presOf" srcId="{A638A8EA-66CF-4AA9-92EA-83C21956AD8F}" destId="{A41EBABA-E5D5-4ADA-BEE1-67A8E42CE0D4}" srcOrd="0" destOrd="0" presId="urn:microsoft.com/office/officeart/2005/8/layout/cycle6"/>
    <dgm:cxn modelId="{47881F78-8181-44C0-BACD-74D867FD94EE}" srcId="{66080202-843D-468A-83B6-6B68F01D1978}" destId="{A638A8EA-66CF-4AA9-92EA-83C21956AD8F}" srcOrd="0" destOrd="0" parTransId="{3B15328D-0A4E-4E35-BC37-62C8042A968E}" sibTransId="{8DD3320C-DB06-4B11-AFE0-77A014947C3A}"/>
    <dgm:cxn modelId="{FD73178E-A5ED-4FFB-AE3B-198C0A1C7F27}" type="presOf" srcId="{1E87D8CF-0B52-4A52-8FFD-8C3D081E1B74}" destId="{9813C1AA-AFED-4E0B-B3A0-0311B154D928}" srcOrd="0" destOrd="0" presId="urn:microsoft.com/office/officeart/2005/8/layout/cycle6"/>
    <dgm:cxn modelId="{874F732C-D625-40E0-851C-6A1F6FE6172E}" type="presOf" srcId="{9249A6A4-093D-4449-9138-F546D3A6552A}" destId="{71D9E461-51E6-4808-8989-DC84C121BB70}" srcOrd="0" destOrd="0" presId="urn:microsoft.com/office/officeart/2005/8/layout/cycle6"/>
    <dgm:cxn modelId="{78277CBD-E364-4153-8FF7-1E26D7890BB2}" type="presOf" srcId="{EECF71A2-6E52-4C1A-85F3-AD4BAA46972A}" destId="{1E9B863A-0951-458E-9DBE-E8DB41DB0D03}" srcOrd="0" destOrd="0" presId="urn:microsoft.com/office/officeart/2005/8/layout/cycle6"/>
    <dgm:cxn modelId="{7C3FDF18-E23F-4428-A477-A0B5CA49E7AD}" type="presOf" srcId="{A678F90D-9C70-4E23-8F6E-877653453E23}" destId="{4295FF45-AEB9-4BF4-B968-E7BD4224AF82}" srcOrd="0" destOrd="0" presId="urn:microsoft.com/office/officeart/2005/8/layout/cycle6"/>
    <dgm:cxn modelId="{B108303A-B613-4FAF-9975-7AE53D150D2F}" type="presParOf" srcId="{C5194E85-0821-4A6D-AF3C-2C48A496B4AE}" destId="{A41EBABA-E5D5-4ADA-BEE1-67A8E42CE0D4}" srcOrd="0" destOrd="0" presId="urn:microsoft.com/office/officeart/2005/8/layout/cycle6"/>
    <dgm:cxn modelId="{2F4CD214-B49C-4C9C-95C5-4B2B3EC7E097}" type="presParOf" srcId="{C5194E85-0821-4A6D-AF3C-2C48A496B4AE}" destId="{5628ECD4-4A62-4D1D-9CD7-9234084FCD0A}" srcOrd="1" destOrd="0" presId="urn:microsoft.com/office/officeart/2005/8/layout/cycle6"/>
    <dgm:cxn modelId="{360A1C21-E314-4AE3-95C2-78726F7D7E29}" type="presParOf" srcId="{C5194E85-0821-4A6D-AF3C-2C48A496B4AE}" destId="{28318A45-6442-4BCC-84D6-95DC64F35C96}" srcOrd="2" destOrd="0" presId="urn:microsoft.com/office/officeart/2005/8/layout/cycle6"/>
    <dgm:cxn modelId="{65986E41-B591-49B6-A17E-76C2DED463F1}" type="presParOf" srcId="{C5194E85-0821-4A6D-AF3C-2C48A496B4AE}" destId="{9813C1AA-AFED-4E0B-B3A0-0311B154D928}" srcOrd="3" destOrd="0" presId="urn:microsoft.com/office/officeart/2005/8/layout/cycle6"/>
    <dgm:cxn modelId="{C9388D3B-4C8F-4FFE-894D-6E4F8A1AEF64}" type="presParOf" srcId="{C5194E85-0821-4A6D-AF3C-2C48A496B4AE}" destId="{E14387A5-2BB8-4C23-A473-39754D5F8C56}" srcOrd="4" destOrd="0" presId="urn:microsoft.com/office/officeart/2005/8/layout/cycle6"/>
    <dgm:cxn modelId="{B78F8D2F-4109-4E87-A2A0-A777F58D6618}" type="presParOf" srcId="{C5194E85-0821-4A6D-AF3C-2C48A496B4AE}" destId="{B43D4A42-4A30-4F26-9C30-ACB83FB2A8CB}" srcOrd="5" destOrd="0" presId="urn:microsoft.com/office/officeart/2005/8/layout/cycle6"/>
    <dgm:cxn modelId="{FF42C255-3FFF-48F0-B517-10158F8A9D08}" type="presParOf" srcId="{C5194E85-0821-4A6D-AF3C-2C48A496B4AE}" destId="{4295FF45-AEB9-4BF4-B968-E7BD4224AF82}" srcOrd="6" destOrd="0" presId="urn:microsoft.com/office/officeart/2005/8/layout/cycle6"/>
    <dgm:cxn modelId="{441FACF7-8590-40B2-9413-797CDB99ABF5}" type="presParOf" srcId="{C5194E85-0821-4A6D-AF3C-2C48A496B4AE}" destId="{FBFBB860-70E1-4F8B-9058-DF8D507CFAF2}" srcOrd="7" destOrd="0" presId="urn:microsoft.com/office/officeart/2005/8/layout/cycle6"/>
    <dgm:cxn modelId="{B512978D-5D17-4C8F-B241-2B09ED7C5659}" type="presParOf" srcId="{C5194E85-0821-4A6D-AF3C-2C48A496B4AE}" destId="{71D9E461-51E6-4808-8989-DC84C121BB70}" srcOrd="8" destOrd="0" presId="urn:microsoft.com/office/officeart/2005/8/layout/cycle6"/>
    <dgm:cxn modelId="{A21ABCCB-4228-4B7A-90EF-49B14315893C}" type="presParOf" srcId="{C5194E85-0821-4A6D-AF3C-2C48A496B4AE}" destId="{4E79384B-3025-474C-B275-2248EF625969}" srcOrd="9" destOrd="0" presId="urn:microsoft.com/office/officeart/2005/8/layout/cycle6"/>
    <dgm:cxn modelId="{6FB761B0-F5C9-4983-AB20-A1CF9A5CDCBA}" type="presParOf" srcId="{C5194E85-0821-4A6D-AF3C-2C48A496B4AE}" destId="{1953E871-1D99-43A7-AF4E-FFFD506EEC0A}" srcOrd="10" destOrd="0" presId="urn:microsoft.com/office/officeart/2005/8/layout/cycle6"/>
    <dgm:cxn modelId="{A1FCDE16-0B6B-4F48-805F-EC087FA01B96}" type="presParOf" srcId="{C5194E85-0821-4A6D-AF3C-2C48A496B4AE}" destId="{1E9B863A-0951-458E-9DBE-E8DB41DB0D03}" srcOrd="11" destOrd="0" presId="urn:microsoft.com/office/officeart/2005/8/layout/cycle6"/>
    <dgm:cxn modelId="{3E839908-2D6D-481E-AA24-94E8B990E4D3}" type="presParOf" srcId="{C5194E85-0821-4A6D-AF3C-2C48A496B4AE}" destId="{4F8297BC-C09B-4FE3-974F-3A54EA437C95}" srcOrd="12" destOrd="0" presId="urn:microsoft.com/office/officeart/2005/8/layout/cycle6"/>
    <dgm:cxn modelId="{1FCAF51C-EBF8-4D57-A579-0DD6B5CAB510}" type="presParOf" srcId="{C5194E85-0821-4A6D-AF3C-2C48A496B4AE}" destId="{2EC7045A-E7C7-47E2-911B-7205903B3DAA}" srcOrd="13" destOrd="0" presId="urn:microsoft.com/office/officeart/2005/8/layout/cycle6"/>
    <dgm:cxn modelId="{67286963-FE83-4CBC-A7B7-BA195E94C9CB}" type="presParOf" srcId="{C5194E85-0821-4A6D-AF3C-2C48A496B4AE}" destId="{6C61F2A0-945D-48F1-BA62-1ECE9AFFA051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EFDA92D-C8BD-4052-BC6D-811ECF0CDF5F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EBA209E-9C74-4771-8FFE-A2CD92DEBA8C}">
      <dgm:prSet phldrT="[Текст]" custT="1"/>
      <dgm:spPr/>
      <dgm:t>
        <a:bodyPr/>
        <a:lstStyle/>
        <a:p>
          <a:r>
            <a:rPr lang="uk-UA" sz="1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Критерії ефективності політичного управління </a:t>
          </a:r>
          <a:endParaRPr lang="ru-RU" sz="1700" dirty="0"/>
        </a:p>
      </dgm:t>
    </dgm:pt>
    <dgm:pt modelId="{36CBFE72-50E4-4C84-8EA3-CD82927A1FC4}" type="parTrans" cxnId="{B06BC67B-789C-4ACF-BF0C-B5ED024860BF}">
      <dgm:prSet/>
      <dgm:spPr/>
      <dgm:t>
        <a:bodyPr/>
        <a:lstStyle/>
        <a:p>
          <a:endParaRPr lang="ru-RU" sz="1800"/>
        </a:p>
      </dgm:t>
    </dgm:pt>
    <dgm:pt modelId="{62B08150-796A-40DB-A4D9-E71D3DBA7474}" type="sibTrans" cxnId="{B06BC67B-789C-4ACF-BF0C-B5ED024860BF}">
      <dgm:prSet/>
      <dgm:spPr/>
      <dgm:t>
        <a:bodyPr/>
        <a:lstStyle/>
        <a:p>
          <a:endParaRPr lang="ru-RU" sz="1800"/>
        </a:p>
      </dgm:t>
    </dgm:pt>
    <dgm:pt modelId="{53AE2CA8-622A-4881-A7A5-AAA4549B8816}">
      <dgm:prSet phldrT="[Текст]" custT="1"/>
      <dgm:spPr/>
      <dgm:t>
        <a:bodyPr/>
        <a:lstStyle/>
        <a:p>
          <a:r>
            <a:rPr lang="uk-UA" sz="1700" dirty="0"/>
            <a:t>економічні</a:t>
          </a:r>
          <a:endParaRPr lang="ru-RU" sz="1700" dirty="0"/>
        </a:p>
      </dgm:t>
    </dgm:pt>
    <dgm:pt modelId="{44BB26AF-5383-4212-A4BE-F63D72E7F598}" type="parTrans" cxnId="{F3D587AA-F2A5-4C8E-A3E1-5F5EC9E24E92}">
      <dgm:prSet custT="1"/>
      <dgm:spPr/>
      <dgm:t>
        <a:bodyPr/>
        <a:lstStyle/>
        <a:p>
          <a:endParaRPr lang="ru-RU" sz="1700"/>
        </a:p>
      </dgm:t>
    </dgm:pt>
    <dgm:pt modelId="{F175BD64-88F2-4B6A-A5D7-1783828EA057}" type="sibTrans" cxnId="{F3D587AA-F2A5-4C8E-A3E1-5F5EC9E24E92}">
      <dgm:prSet/>
      <dgm:spPr/>
      <dgm:t>
        <a:bodyPr/>
        <a:lstStyle/>
        <a:p>
          <a:endParaRPr lang="ru-RU" sz="1800"/>
        </a:p>
      </dgm:t>
    </dgm:pt>
    <dgm:pt modelId="{BB9C7A6A-DE6B-41A2-AA77-93185BB354A9}">
      <dgm:prSet phldrT="[Текст]" custT="1"/>
      <dgm:spPr/>
      <dgm:t>
        <a:bodyPr/>
        <a:lstStyle/>
        <a:p>
          <a:r>
            <a:rPr lang="uk-UA" sz="1700" dirty="0"/>
            <a:t>геополітичні</a:t>
          </a:r>
          <a:endParaRPr lang="ru-RU" sz="1700" dirty="0"/>
        </a:p>
      </dgm:t>
    </dgm:pt>
    <dgm:pt modelId="{D580D01D-7543-46A9-AA59-605DBFB6B51B}" type="parTrans" cxnId="{612B5CC3-C468-445B-9312-F2659A21C7AE}">
      <dgm:prSet custT="1"/>
      <dgm:spPr/>
      <dgm:t>
        <a:bodyPr/>
        <a:lstStyle/>
        <a:p>
          <a:endParaRPr lang="ru-RU" sz="1700"/>
        </a:p>
      </dgm:t>
    </dgm:pt>
    <dgm:pt modelId="{7FB98243-5C6C-4AAA-B282-3168EBD800EE}" type="sibTrans" cxnId="{612B5CC3-C468-445B-9312-F2659A21C7AE}">
      <dgm:prSet/>
      <dgm:spPr/>
      <dgm:t>
        <a:bodyPr/>
        <a:lstStyle/>
        <a:p>
          <a:endParaRPr lang="ru-RU" sz="1800"/>
        </a:p>
      </dgm:t>
    </dgm:pt>
    <dgm:pt modelId="{205FC617-F574-4962-B962-3D8C71819C76}">
      <dgm:prSet phldrT="[Текст]" custT="1"/>
      <dgm:spPr/>
      <dgm:t>
        <a:bodyPr/>
        <a:lstStyle/>
        <a:p>
          <a:r>
            <a:rPr lang="uk-UA" sz="1700" dirty="0"/>
            <a:t>соціальні</a:t>
          </a:r>
          <a:endParaRPr lang="ru-RU" sz="1700" dirty="0"/>
        </a:p>
      </dgm:t>
    </dgm:pt>
    <dgm:pt modelId="{D3765BDC-3F70-4A9D-B013-2BCA98AC62FE}" type="parTrans" cxnId="{8AE0337A-B379-43DD-899C-F366EDA07EC5}">
      <dgm:prSet custT="1"/>
      <dgm:spPr/>
      <dgm:t>
        <a:bodyPr/>
        <a:lstStyle/>
        <a:p>
          <a:endParaRPr lang="ru-RU" sz="1700"/>
        </a:p>
      </dgm:t>
    </dgm:pt>
    <dgm:pt modelId="{EBE02D02-245A-4171-8A7C-E76231D72C36}" type="sibTrans" cxnId="{8AE0337A-B379-43DD-899C-F366EDA07EC5}">
      <dgm:prSet/>
      <dgm:spPr/>
      <dgm:t>
        <a:bodyPr/>
        <a:lstStyle/>
        <a:p>
          <a:endParaRPr lang="ru-RU" sz="1800"/>
        </a:p>
      </dgm:t>
    </dgm:pt>
    <dgm:pt modelId="{262ADC81-035F-4CF0-BE47-3BE5CB3EC4C0}">
      <dgm:prSet phldrT="[Текст]" custT="1"/>
      <dgm:spPr/>
      <dgm:t>
        <a:bodyPr/>
        <a:lstStyle/>
        <a:p>
          <a:r>
            <a:rPr lang="uk-UA" sz="1700" dirty="0"/>
            <a:t>політичні</a:t>
          </a:r>
          <a:endParaRPr lang="ru-RU" sz="1700" dirty="0"/>
        </a:p>
      </dgm:t>
    </dgm:pt>
    <dgm:pt modelId="{6EA4B105-7889-4723-9975-6DA3283E7B20}" type="parTrans" cxnId="{113A3BA6-0456-4C1F-93F8-F2DC0839DE32}">
      <dgm:prSet custT="1"/>
      <dgm:spPr/>
      <dgm:t>
        <a:bodyPr/>
        <a:lstStyle/>
        <a:p>
          <a:endParaRPr lang="ru-RU" sz="1700"/>
        </a:p>
      </dgm:t>
    </dgm:pt>
    <dgm:pt modelId="{8BBB08EF-6CF4-42C9-B17A-7BFB01E4C176}" type="sibTrans" cxnId="{113A3BA6-0456-4C1F-93F8-F2DC0839DE32}">
      <dgm:prSet/>
      <dgm:spPr/>
      <dgm:t>
        <a:bodyPr/>
        <a:lstStyle/>
        <a:p>
          <a:endParaRPr lang="ru-RU" sz="1800"/>
        </a:p>
      </dgm:t>
    </dgm:pt>
    <dgm:pt modelId="{DA975F1F-7A6F-467F-BBD1-898684222C83}" type="pres">
      <dgm:prSet presAssocID="{3EFDA92D-C8BD-4052-BC6D-811ECF0CDF5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E783094-9D02-4F04-8688-85D8EEF53096}" type="pres">
      <dgm:prSet presAssocID="{0EBA209E-9C74-4771-8FFE-A2CD92DEBA8C}" presName="centerShape" presStyleLbl="node0" presStyleIdx="0" presStyleCnt="1" custScaleX="110242" custScaleY="110242"/>
      <dgm:spPr/>
      <dgm:t>
        <a:bodyPr/>
        <a:lstStyle/>
        <a:p>
          <a:endParaRPr lang="ru-RU"/>
        </a:p>
      </dgm:t>
    </dgm:pt>
    <dgm:pt modelId="{AA723828-8EA6-4B25-9060-3E80010A2E03}" type="pres">
      <dgm:prSet presAssocID="{44BB26AF-5383-4212-A4BE-F63D72E7F598}" presName="Name9" presStyleLbl="parChTrans1D2" presStyleIdx="0" presStyleCnt="4"/>
      <dgm:spPr/>
      <dgm:t>
        <a:bodyPr/>
        <a:lstStyle/>
        <a:p>
          <a:endParaRPr lang="ru-RU"/>
        </a:p>
      </dgm:t>
    </dgm:pt>
    <dgm:pt modelId="{8C548EB3-EDA7-411A-A0D8-4D30C8ECB29F}" type="pres">
      <dgm:prSet presAssocID="{44BB26AF-5383-4212-A4BE-F63D72E7F598}" presName="connTx" presStyleLbl="parChTrans1D2" presStyleIdx="0" presStyleCnt="4"/>
      <dgm:spPr/>
      <dgm:t>
        <a:bodyPr/>
        <a:lstStyle/>
        <a:p>
          <a:endParaRPr lang="ru-RU"/>
        </a:p>
      </dgm:t>
    </dgm:pt>
    <dgm:pt modelId="{2FCBB93C-EA94-49E5-8939-EDB4283362B6}" type="pres">
      <dgm:prSet presAssocID="{53AE2CA8-622A-4881-A7A5-AAA4549B881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10FACD-F411-4DC3-AC91-C7E6FD0C37CD}" type="pres">
      <dgm:prSet presAssocID="{D580D01D-7543-46A9-AA59-605DBFB6B51B}" presName="Name9" presStyleLbl="parChTrans1D2" presStyleIdx="1" presStyleCnt="4"/>
      <dgm:spPr/>
      <dgm:t>
        <a:bodyPr/>
        <a:lstStyle/>
        <a:p>
          <a:endParaRPr lang="ru-RU"/>
        </a:p>
      </dgm:t>
    </dgm:pt>
    <dgm:pt modelId="{0E61A081-9680-4B89-B39E-1BE605CF14CA}" type="pres">
      <dgm:prSet presAssocID="{D580D01D-7543-46A9-AA59-605DBFB6B51B}" presName="connTx" presStyleLbl="parChTrans1D2" presStyleIdx="1" presStyleCnt="4"/>
      <dgm:spPr/>
      <dgm:t>
        <a:bodyPr/>
        <a:lstStyle/>
        <a:p>
          <a:endParaRPr lang="ru-RU"/>
        </a:p>
      </dgm:t>
    </dgm:pt>
    <dgm:pt modelId="{0C79DCC7-F9FA-4A3F-8083-361926ACE511}" type="pres">
      <dgm:prSet presAssocID="{BB9C7A6A-DE6B-41A2-AA77-93185BB354A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FC12A5-73E8-4C3A-8D84-16FD6C28B071}" type="pres">
      <dgm:prSet presAssocID="{D3765BDC-3F70-4A9D-B013-2BCA98AC62FE}" presName="Name9" presStyleLbl="parChTrans1D2" presStyleIdx="2" presStyleCnt="4"/>
      <dgm:spPr/>
      <dgm:t>
        <a:bodyPr/>
        <a:lstStyle/>
        <a:p>
          <a:endParaRPr lang="ru-RU"/>
        </a:p>
      </dgm:t>
    </dgm:pt>
    <dgm:pt modelId="{735519C4-867C-49A0-97BB-C235331C97F5}" type="pres">
      <dgm:prSet presAssocID="{D3765BDC-3F70-4A9D-B013-2BCA98AC62FE}" presName="connTx" presStyleLbl="parChTrans1D2" presStyleIdx="2" presStyleCnt="4"/>
      <dgm:spPr/>
      <dgm:t>
        <a:bodyPr/>
        <a:lstStyle/>
        <a:p>
          <a:endParaRPr lang="ru-RU"/>
        </a:p>
      </dgm:t>
    </dgm:pt>
    <dgm:pt modelId="{1E30B31C-450D-4D11-BCBB-32AA2ADEB8DC}" type="pres">
      <dgm:prSet presAssocID="{205FC617-F574-4962-B962-3D8C71819C7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DF44DF-436E-4A1F-A75D-241EEE31B874}" type="pres">
      <dgm:prSet presAssocID="{6EA4B105-7889-4723-9975-6DA3283E7B20}" presName="Name9" presStyleLbl="parChTrans1D2" presStyleIdx="3" presStyleCnt="4"/>
      <dgm:spPr/>
      <dgm:t>
        <a:bodyPr/>
        <a:lstStyle/>
        <a:p>
          <a:endParaRPr lang="ru-RU"/>
        </a:p>
      </dgm:t>
    </dgm:pt>
    <dgm:pt modelId="{C567B2D4-9207-4BF9-8B68-9954CD670947}" type="pres">
      <dgm:prSet presAssocID="{6EA4B105-7889-4723-9975-6DA3283E7B20}" presName="connTx" presStyleLbl="parChTrans1D2" presStyleIdx="3" presStyleCnt="4"/>
      <dgm:spPr/>
      <dgm:t>
        <a:bodyPr/>
        <a:lstStyle/>
        <a:p>
          <a:endParaRPr lang="ru-RU"/>
        </a:p>
      </dgm:t>
    </dgm:pt>
    <dgm:pt modelId="{DD481AA4-1FDB-4ABD-AC6E-0D97D7308395}" type="pres">
      <dgm:prSet presAssocID="{262ADC81-035F-4CF0-BE47-3BE5CB3EC4C0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97157DC-0C4E-4B95-BB4B-49FA1888B10A}" type="presOf" srcId="{205FC617-F574-4962-B962-3D8C71819C76}" destId="{1E30B31C-450D-4D11-BCBB-32AA2ADEB8DC}" srcOrd="0" destOrd="0" presId="urn:microsoft.com/office/officeart/2005/8/layout/radial1"/>
    <dgm:cxn modelId="{981B94F8-F89B-410D-BF46-323E4111912C}" type="presOf" srcId="{3EFDA92D-C8BD-4052-BC6D-811ECF0CDF5F}" destId="{DA975F1F-7A6F-467F-BBD1-898684222C83}" srcOrd="0" destOrd="0" presId="urn:microsoft.com/office/officeart/2005/8/layout/radial1"/>
    <dgm:cxn modelId="{BFF94621-8E0C-4401-91ED-DBC0D6C8137C}" type="presOf" srcId="{0EBA209E-9C74-4771-8FFE-A2CD92DEBA8C}" destId="{DE783094-9D02-4F04-8688-85D8EEF53096}" srcOrd="0" destOrd="0" presId="urn:microsoft.com/office/officeart/2005/8/layout/radial1"/>
    <dgm:cxn modelId="{612B5CC3-C468-445B-9312-F2659A21C7AE}" srcId="{0EBA209E-9C74-4771-8FFE-A2CD92DEBA8C}" destId="{BB9C7A6A-DE6B-41A2-AA77-93185BB354A9}" srcOrd="1" destOrd="0" parTransId="{D580D01D-7543-46A9-AA59-605DBFB6B51B}" sibTransId="{7FB98243-5C6C-4AAA-B282-3168EBD800EE}"/>
    <dgm:cxn modelId="{42B456A2-52F7-49B2-9ECA-96A86C08FE4E}" type="presOf" srcId="{BB9C7A6A-DE6B-41A2-AA77-93185BB354A9}" destId="{0C79DCC7-F9FA-4A3F-8083-361926ACE511}" srcOrd="0" destOrd="0" presId="urn:microsoft.com/office/officeart/2005/8/layout/radial1"/>
    <dgm:cxn modelId="{F3D587AA-F2A5-4C8E-A3E1-5F5EC9E24E92}" srcId="{0EBA209E-9C74-4771-8FFE-A2CD92DEBA8C}" destId="{53AE2CA8-622A-4881-A7A5-AAA4549B8816}" srcOrd="0" destOrd="0" parTransId="{44BB26AF-5383-4212-A4BE-F63D72E7F598}" sibTransId="{F175BD64-88F2-4B6A-A5D7-1783828EA057}"/>
    <dgm:cxn modelId="{C25F39B4-4EF3-4947-9C59-37EB9B125E55}" type="presOf" srcId="{262ADC81-035F-4CF0-BE47-3BE5CB3EC4C0}" destId="{DD481AA4-1FDB-4ABD-AC6E-0D97D7308395}" srcOrd="0" destOrd="0" presId="urn:microsoft.com/office/officeart/2005/8/layout/radial1"/>
    <dgm:cxn modelId="{F5D1553C-3D97-4DC3-8F72-FD7084C5A5F1}" type="presOf" srcId="{44BB26AF-5383-4212-A4BE-F63D72E7F598}" destId="{8C548EB3-EDA7-411A-A0D8-4D30C8ECB29F}" srcOrd="1" destOrd="0" presId="urn:microsoft.com/office/officeart/2005/8/layout/radial1"/>
    <dgm:cxn modelId="{6E2AE33D-7266-437B-8AF8-BB6761C31639}" type="presOf" srcId="{6EA4B105-7889-4723-9975-6DA3283E7B20}" destId="{12DF44DF-436E-4A1F-A75D-241EEE31B874}" srcOrd="0" destOrd="0" presId="urn:microsoft.com/office/officeart/2005/8/layout/radial1"/>
    <dgm:cxn modelId="{C50C3BC6-95AF-4DDF-9A0A-2009F2F72541}" type="presOf" srcId="{D3765BDC-3F70-4A9D-B013-2BCA98AC62FE}" destId="{C8FC12A5-73E8-4C3A-8D84-16FD6C28B071}" srcOrd="0" destOrd="0" presId="urn:microsoft.com/office/officeart/2005/8/layout/radial1"/>
    <dgm:cxn modelId="{113A3BA6-0456-4C1F-93F8-F2DC0839DE32}" srcId="{0EBA209E-9C74-4771-8FFE-A2CD92DEBA8C}" destId="{262ADC81-035F-4CF0-BE47-3BE5CB3EC4C0}" srcOrd="3" destOrd="0" parTransId="{6EA4B105-7889-4723-9975-6DA3283E7B20}" sibTransId="{8BBB08EF-6CF4-42C9-B17A-7BFB01E4C176}"/>
    <dgm:cxn modelId="{0CE87719-BFA2-4094-885B-4D5DCE0A6B05}" type="presOf" srcId="{D3765BDC-3F70-4A9D-B013-2BCA98AC62FE}" destId="{735519C4-867C-49A0-97BB-C235331C97F5}" srcOrd="1" destOrd="0" presId="urn:microsoft.com/office/officeart/2005/8/layout/radial1"/>
    <dgm:cxn modelId="{41D605A5-036C-48FA-9B4A-E31DE765531F}" type="presOf" srcId="{D580D01D-7543-46A9-AA59-605DBFB6B51B}" destId="{0E61A081-9680-4B89-B39E-1BE605CF14CA}" srcOrd="1" destOrd="0" presId="urn:microsoft.com/office/officeart/2005/8/layout/radial1"/>
    <dgm:cxn modelId="{77CB3AEC-C42E-4BA5-BB40-FEF0D89F3809}" type="presOf" srcId="{D580D01D-7543-46A9-AA59-605DBFB6B51B}" destId="{5810FACD-F411-4DC3-AC91-C7E6FD0C37CD}" srcOrd="0" destOrd="0" presId="urn:microsoft.com/office/officeart/2005/8/layout/radial1"/>
    <dgm:cxn modelId="{8AE0337A-B379-43DD-899C-F366EDA07EC5}" srcId="{0EBA209E-9C74-4771-8FFE-A2CD92DEBA8C}" destId="{205FC617-F574-4962-B962-3D8C71819C76}" srcOrd="2" destOrd="0" parTransId="{D3765BDC-3F70-4A9D-B013-2BCA98AC62FE}" sibTransId="{EBE02D02-245A-4171-8A7C-E76231D72C36}"/>
    <dgm:cxn modelId="{47A8573E-DDCE-4E7F-91EA-7BA6E95C9686}" type="presOf" srcId="{44BB26AF-5383-4212-A4BE-F63D72E7F598}" destId="{AA723828-8EA6-4B25-9060-3E80010A2E03}" srcOrd="0" destOrd="0" presId="urn:microsoft.com/office/officeart/2005/8/layout/radial1"/>
    <dgm:cxn modelId="{696D70BE-0E3E-4A07-BB6D-DA469F1C34D1}" type="presOf" srcId="{6EA4B105-7889-4723-9975-6DA3283E7B20}" destId="{C567B2D4-9207-4BF9-8B68-9954CD670947}" srcOrd="1" destOrd="0" presId="urn:microsoft.com/office/officeart/2005/8/layout/radial1"/>
    <dgm:cxn modelId="{DB502551-F904-4EE8-AA85-B4CAE10DBA4E}" type="presOf" srcId="{53AE2CA8-622A-4881-A7A5-AAA4549B8816}" destId="{2FCBB93C-EA94-49E5-8939-EDB4283362B6}" srcOrd="0" destOrd="0" presId="urn:microsoft.com/office/officeart/2005/8/layout/radial1"/>
    <dgm:cxn modelId="{B06BC67B-789C-4ACF-BF0C-B5ED024860BF}" srcId="{3EFDA92D-C8BD-4052-BC6D-811ECF0CDF5F}" destId="{0EBA209E-9C74-4771-8FFE-A2CD92DEBA8C}" srcOrd="0" destOrd="0" parTransId="{36CBFE72-50E4-4C84-8EA3-CD82927A1FC4}" sibTransId="{62B08150-796A-40DB-A4D9-E71D3DBA7474}"/>
    <dgm:cxn modelId="{76A0D6C0-D17E-4246-A303-054A138A467B}" type="presParOf" srcId="{DA975F1F-7A6F-467F-BBD1-898684222C83}" destId="{DE783094-9D02-4F04-8688-85D8EEF53096}" srcOrd="0" destOrd="0" presId="urn:microsoft.com/office/officeart/2005/8/layout/radial1"/>
    <dgm:cxn modelId="{AA72CA93-A776-4C94-B908-EF22FD1B19D6}" type="presParOf" srcId="{DA975F1F-7A6F-467F-BBD1-898684222C83}" destId="{AA723828-8EA6-4B25-9060-3E80010A2E03}" srcOrd="1" destOrd="0" presId="urn:microsoft.com/office/officeart/2005/8/layout/radial1"/>
    <dgm:cxn modelId="{257B3F39-6D52-4C08-A725-91FCA4DEDAB2}" type="presParOf" srcId="{AA723828-8EA6-4B25-9060-3E80010A2E03}" destId="{8C548EB3-EDA7-411A-A0D8-4D30C8ECB29F}" srcOrd="0" destOrd="0" presId="urn:microsoft.com/office/officeart/2005/8/layout/radial1"/>
    <dgm:cxn modelId="{AD261BDA-8B8E-4CC2-92C1-298C6AAE42B4}" type="presParOf" srcId="{DA975F1F-7A6F-467F-BBD1-898684222C83}" destId="{2FCBB93C-EA94-49E5-8939-EDB4283362B6}" srcOrd="2" destOrd="0" presId="urn:microsoft.com/office/officeart/2005/8/layout/radial1"/>
    <dgm:cxn modelId="{7107E219-B785-46D6-A97D-F6FAE49C6F40}" type="presParOf" srcId="{DA975F1F-7A6F-467F-BBD1-898684222C83}" destId="{5810FACD-F411-4DC3-AC91-C7E6FD0C37CD}" srcOrd="3" destOrd="0" presId="urn:microsoft.com/office/officeart/2005/8/layout/radial1"/>
    <dgm:cxn modelId="{1731261F-9F01-447A-9AFD-FFAFA7C8F8E6}" type="presParOf" srcId="{5810FACD-F411-4DC3-AC91-C7E6FD0C37CD}" destId="{0E61A081-9680-4B89-B39E-1BE605CF14CA}" srcOrd="0" destOrd="0" presId="urn:microsoft.com/office/officeart/2005/8/layout/radial1"/>
    <dgm:cxn modelId="{95FAB64A-9F30-4C3F-B96C-5F7622C546D1}" type="presParOf" srcId="{DA975F1F-7A6F-467F-BBD1-898684222C83}" destId="{0C79DCC7-F9FA-4A3F-8083-361926ACE511}" srcOrd="4" destOrd="0" presId="urn:microsoft.com/office/officeart/2005/8/layout/radial1"/>
    <dgm:cxn modelId="{8D164B38-87C0-4BE6-8B1B-08641EEEA667}" type="presParOf" srcId="{DA975F1F-7A6F-467F-BBD1-898684222C83}" destId="{C8FC12A5-73E8-4C3A-8D84-16FD6C28B071}" srcOrd="5" destOrd="0" presId="urn:microsoft.com/office/officeart/2005/8/layout/radial1"/>
    <dgm:cxn modelId="{202CFCD0-CFCB-407A-9B7F-A2AE69161899}" type="presParOf" srcId="{C8FC12A5-73E8-4C3A-8D84-16FD6C28B071}" destId="{735519C4-867C-49A0-97BB-C235331C97F5}" srcOrd="0" destOrd="0" presId="urn:microsoft.com/office/officeart/2005/8/layout/radial1"/>
    <dgm:cxn modelId="{623498E8-0273-407B-8358-A52ED8695EEE}" type="presParOf" srcId="{DA975F1F-7A6F-467F-BBD1-898684222C83}" destId="{1E30B31C-450D-4D11-BCBB-32AA2ADEB8DC}" srcOrd="6" destOrd="0" presId="urn:microsoft.com/office/officeart/2005/8/layout/radial1"/>
    <dgm:cxn modelId="{DD7DE787-383D-4409-A970-F61F19B147E5}" type="presParOf" srcId="{DA975F1F-7A6F-467F-BBD1-898684222C83}" destId="{12DF44DF-436E-4A1F-A75D-241EEE31B874}" srcOrd="7" destOrd="0" presId="urn:microsoft.com/office/officeart/2005/8/layout/radial1"/>
    <dgm:cxn modelId="{99134F34-31F1-4044-9ACC-3A033F0472D0}" type="presParOf" srcId="{12DF44DF-436E-4A1F-A75D-241EEE31B874}" destId="{C567B2D4-9207-4BF9-8B68-9954CD670947}" srcOrd="0" destOrd="0" presId="urn:microsoft.com/office/officeart/2005/8/layout/radial1"/>
    <dgm:cxn modelId="{CCD16FAC-AC2E-42EF-9CB1-96F6B6AB9A80}" type="presParOf" srcId="{DA975F1F-7A6F-467F-BBD1-898684222C83}" destId="{DD481AA4-1FDB-4ABD-AC6E-0D97D7308395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5C969E5-FD85-476B-8973-E82DC505E8DF}" type="doc">
      <dgm:prSet loTypeId="urn:microsoft.com/office/officeart/2016/7/layout/BasicProcessNew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30710F57-9050-45AA-A303-DDB6A702BB92}">
      <dgm:prSet phldrT="[Текст]" custT="1"/>
      <dgm:spPr/>
      <dgm:t>
        <a:bodyPr/>
        <a:lstStyle/>
        <a:p>
          <a:r>
            <a:rPr lang="uk-UA" sz="2000" b="1" dirty="0"/>
            <a:t>високий рівень корумпованості та тіньової економіки</a:t>
          </a:r>
          <a:endParaRPr lang="ru-RU" sz="2000" b="1" dirty="0"/>
        </a:p>
      </dgm:t>
    </dgm:pt>
    <dgm:pt modelId="{3C03AE12-EBEC-49D4-8D0A-08B47E836DD5}" type="parTrans" cxnId="{29BAE831-696C-4994-9110-2F050B42BC3A}">
      <dgm:prSet/>
      <dgm:spPr/>
      <dgm:t>
        <a:bodyPr/>
        <a:lstStyle/>
        <a:p>
          <a:endParaRPr lang="ru-RU"/>
        </a:p>
      </dgm:t>
    </dgm:pt>
    <dgm:pt modelId="{B95CACC2-DD27-40BE-9FAA-93A2EB41987A}" type="sibTrans" cxnId="{29BAE831-696C-4994-9110-2F050B42BC3A}">
      <dgm:prSet/>
      <dgm:spPr/>
      <dgm:t>
        <a:bodyPr/>
        <a:lstStyle/>
        <a:p>
          <a:endParaRPr lang="ru-RU" b="1"/>
        </a:p>
      </dgm:t>
    </dgm:pt>
    <dgm:pt modelId="{F63D062B-6573-4B31-A89C-18EB16A0B290}">
      <dgm:prSet phldrT="[Текст]" custT="1"/>
      <dgm:spPr/>
      <dgm:t>
        <a:bodyPr/>
        <a:lstStyle/>
        <a:p>
          <a:r>
            <a:rPr lang="uk-UA" sz="2000" b="1" dirty="0"/>
            <a:t>значна кількість нерозкритих злочинів, скоєних у сфері посягання на життя, власність і свободу особи</a:t>
          </a:r>
          <a:endParaRPr lang="ru-RU" sz="2000" b="1" dirty="0"/>
        </a:p>
      </dgm:t>
    </dgm:pt>
    <dgm:pt modelId="{BAF15452-7F32-4049-9AD7-A10DB3878BB6}" type="parTrans" cxnId="{5539941E-3DF2-4103-8F2E-6C6D2F9E89CC}">
      <dgm:prSet/>
      <dgm:spPr/>
      <dgm:t>
        <a:bodyPr/>
        <a:lstStyle/>
        <a:p>
          <a:endParaRPr lang="ru-RU"/>
        </a:p>
      </dgm:t>
    </dgm:pt>
    <dgm:pt modelId="{1B4EE10A-4DD8-41F9-88B5-19390985340C}" type="sibTrans" cxnId="{5539941E-3DF2-4103-8F2E-6C6D2F9E89CC}">
      <dgm:prSet/>
      <dgm:spPr/>
      <dgm:t>
        <a:bodyPr/>
        <a:lstStyle/>
        <a:p>
          <a:endParaRPr lang="ru-RU" b="1"/>
        </a:p>
      </dgm:t>
    </dgm:pt>
    <dgm:pt modelId="{9E7C70B0-C303-44D3-9C48-B3DB552B28A2}">
      <dgm:prSet phldrT="[Текст]" custT="1"/>
      <dgm:spPr/>
      <dgm:t>
        <a:bodyPr/>
        <a:lstStyle/>
        <a:p>
          <a:r>
            <a:rPr lang="uk-UA" sz="2000" b="1" dirty="0"/>
            <a:t>наявність у спорах між громадянами і владою багатьох фактів, що фіксують затягування терміну розгляду судових справ або виконання судових рішень</a:t>
          </a:r>
          <a:endParaRPr lang="ru-RU" sz="2000" b="1" dirty="0"/>
        </a:p>
      </dgm:t>
    </dgm:pt>
    <dgm:pt modelId="{370C1879-0B58-4B51-89D1-EF942ABEE1A0}" type="parTrans" cxnId="{ED8EBD46-5A8A-4469-9BD3-69185B097C47}">
      <dgm:prSet/>
      <dgm:spPr/>
      <dgm:t>
        <a:bodyPr/>
        <a:lstStyle/>
        <a:p>
          <a:endParaRPr lang="ru-RU"/>
        </a:p>
      </dgm:t>
    </dgm:pt>
    <dgm:pt modelId="{9B80A2DE-E068-42C1-8D8E-BF8683579DA3}" type="sibTrans" cxnId="{ED8EBD46-5A8A-4469-9BD3-69185B097C47}">
      <dgm:prSet/>
      <dgm:spPr/>
      <dgm:t>
        <a:bodyPr/>
        <a:lstStyle/>
        <a:p>
          <a:endParaRPr lang="ru-RU"/>
        </a:p>
      </dgm:t>
    </dgm:pt>
    <dgm:pt modelId="{82CEDC94-3AE1-49E8-9AD3-B592002B6BEF}" type="pres">
      <dgm:prSet presAssocID="{05C969E5-FD85-476B-8973-E82DC505E8D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F1AE2FB-AC9D-41D9-9DA3-733C65EDAEE9}" type="pres">
      <dgm:prSet presAssocID="{30710F57-9050-45AA-A303-DDB6A702BB9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6D7483-DC75-413E-AA0C-8544395AC82A}" type="pres">
      <dgm:prSet presAssocID="{B95CACC2-DD27-40BE-9FAA-93A2EB41987A}" presName="sibTransSpacerBeforeConnector" presStyleCnt="0"/>
      <dgm:spPr/>
    </dgm:pt>
    <dgm:pt modelId="{09592B91-1A29-403C-9616-CEDA36D52B0A}" type="pres">
      <dgm:prSet presAssocID="{B95CACC2-DD27-40BE-9FAA-93A2EB41987A}" presName="sibTrans" presStyleLbl="node1" presStyleIdx="1" presStyleCnt="5"/>
      <dgm:spPr/>
      <dgm:t>
        <a:bodyPr/>
        <a:lstStyle/>
        <a:p>
          <a:endParaRPr lang="ru-RU"/>
        </a:p>
      </dgm:t>
    </dgm:pt>
    <dgm:pt modelId="{76AFF388-73C0-41B9-8336-F97BD5806C6C}" type="pres">
      <dgm:prSet presAssocID="{B95CACC2-DD27-40BE-9FAA-93A2EB41987A}" presName="sibTransSpacerAfterConnector" presStyleCnt="0"/>
      <dgm:spPr/>
    </dgm:pt>
    <dgm:pt modelId="{D3F84424-C1C7-468A-9081-90727DD9A25D}" type="pres">
      <dgm:prSet presAssocID="{F63D062B-6573-4B31-A89C-18EB16A0B29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BBA81C-5743-43DC-BF46-E0FF43536375}" type="pres">
      <dgm:prSet presAssocID="{1B4EE10A-4DD8-41F9-88B5-19390985340C}" presName="sibTransSpacerBeforeConnector" presStyleCnt="0"/>
      <dgm:spPr/>
    </dgm:pt>
    <dgm:pt modelId="{C44E30A0-3CBD-45E4-B347-47C0140E008D}" type="pres">
      <dgm:prSet presAssocID="{1B4EE10A-4DD8-41F9-88B5-19390985340C}" presName="sibTrans" presStyleLbl="node1" presStyleIdx="3" presStyleCnt="5"/>
      <dgm:spPr/>
      <dgm:t>
        <a:bodyPr/>
        <a:lstStyle/>
        <a:p>
          <a:endParaRPr lang="ru-RU"/>
        </a:p>
      </dgm:t>
    </dgm:pt>
    <dgm:pt modelId="{7CB53729-E33A-4524-999F-F38252D61500}" type="pres">
      <dgm:prSet presAssocID="{1B4EE10A-4DD8-41F9-88B5-19390985340C}" presName="sibTransSpacerAfterConnector" presStyleCnt="0"/>
      <dgm:spPr/>
    </dgm:pt>
    <dgm:pt modelId="{063047FD-D86C-4490-9C38-1CCA706B6007}" type="pres">
      <dgm:prSet presAssocID="{9E7C70B0-C303-44D3-9C48-B3DB552B28A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9BAE831-696C-4994-9110-2F050B42BC3A}" srcId="{05C969E5-FD85-476B-8973-E82DC505E8DF}" destId="{30710F57-9050-45AA-A303-DDB6A702BB92}" srcOrd="0" destOrd="0" parTransId="{3C03AE12-EBEC-49D4-8D0A-08B47E836DD5}" sibTransId="{B95CACC2-DD27-40BE-9FAA-93A2EB41987A}"/>
    <dgm:cxn modelId="{813D176F-DFA0-4E70-8E63-ED56F6247CC6}" type="presOf" srcId="{05C969E5-FD85-476B-8973-E82DC505E8DF}" destId="{82CEDC94-3AE1-49E8-9AD3-B592002B6BEF}" srcOrd="0" destOrd="0" presId="urn:microsoft.com/office/officeart/2016/7/layout/BasicProcessNew"/>
    <dgm:cxn modelId="{5539941E-3DF2-4103-8F2E-6C6D2F9E89CC}" srcId="{05C969E5-FD85-476B-8973-E82DC505E8DF}" destId="{F63D062B-6573-4B31-A89C-18EB16A0B290}" srcOrd="1" destOrd="0" parTransId="{BAF15452-7F32-4049-9AD7-A10DB3878BB6}" sibTransId="{1B4EE10A-4DD8-41F9-88B5-19390985340C}"/>
    <dgm:cxn modelId="{5CAE3EDD-9DD1-4D07-BBB3-22F30A8276DC}" type="presOf" srcId="{30710F57-9050-45AA-A303-DDB6A702BB92}" destId="{BF1AE2FB-AC9D-41D9-9DA3-733C65EDAEE9}" srcOrd="0" destOrd="0" presId="urn:microsoft.com/office/officeart/2016/7/layout/BasicProcessNew"/>
    <dgm:cxn modelId="{34ED09BE-27C2-429C-B3DA-4C411BCD746A}" type="presOf" srcId="{1B4EE10A-4DD8-41F9-88B5-19390985340C}" destId="{C44E30A0-3CBD-45E4-B347-47C0140E008D}" srcOrd="0" destOrd="0" presId="urn:microsoft.com/office/officeart/2016/7/layout/BasicProcessNew"/>
    <dgm:cxn modelId="{3B386A8C-440B-42B7-AD1B-C2B06B8FC915}" type="presOf" srcId="{F63D062B-6573-4B31-A89C-18EB16A0B290}" destId="{D3F84424-C1C7-468A-9081-90727DD9A25D}" srcOrd="0" destOrd="0" presId="urn:microsoft.com/office/officeart/2016/7/layout/BasicProcessNew"/>
    <dgm:cxn modelId="{15C4C71D-9B1A-458D-B3D6-41839035E8F0}" type="presOf" srcId="{9E7C70B0-C303-44D3-9C48-B3DB552B28A2}" destId="{063047FD-D86C-4490-9C38-1CCA706B6007}" srcOrd="0" destOrd="0" presId="urn:microsoft.com/office/officeart/2016/7/layout/BasicProcessNew"/>
    <dgm:cxn modelId="{57AB9F14-3763-4E23-8EA1-D6DE239D4F5A}" type="presOf" srcId="{B95CACC2-DD27-40BE-9FAA-93A2EB41987A}" destId="{09592B91-1A29-403C-9616-CEDA36D52B0A}" srcOrd="0" destOrd="0" presId="urn:microsoft.com/office/officeart/2016/7/layout/BasicProcessNew"/>
    <dgm:cxn modelId="{ED8EBD46-5A8A-4469-9BD3-69185B097C47}" srcId="{05C969E5-FD85-476B-8973-E82DC505E8DF}" destId="{9E7C70B0-C303-44D3-9C48-B3DB552B28A2}" srcOrd="2" destOrd="0" parTransId="{370C1879-0B58-4B51-89D1-EF942ABEE1A0}" sibTransId="{9B80A2DE-E068-42C1-8D8E-BF8683579DA3}"/>
    <dgm:cxn modelId="{08AB812C-8B50-4D6F-B79D-398F1F7B9B26}" type="presParOf" srcId="{82CEDC94-3AE1-49E8-9AD3-B592002B6BEF}" destId="{BF1AE2FB-AC9D-41D9-9DA3-733C65EDAEE9}" srcOrd="0" destOrd="0" presId="urn:microsoft.com/office/officeart/2016/7/layout/BasicProcessNew"/>
    <dgm:cxn modelId="{E2BD024C-7764-4209-85E9-774D2844DDC9}" type="presParOf" srcId="{82CEDC94-3AE1-49E8-9AD3-B592002B6BEF}" destId="{756D7483-DC75-413E-AA0C-8544395AC82A}" srcOrd="1" destOrd="0" presId="urn:microsoft.com/office/officeart/2016/7/layout/BasicProcessNew"/>
    <dgm:cxn modelId="{3ED11A2A-D733-4D26-BE3B-A9AF0EE55A9A}" type="presParOf" srcId="{82CEDC94-3AE1-49E8-9AD3-B592002B6BEF}" destId="{09592B91-1A29-403C-9616-CEDA36D52B0A}" srcOrd="2" destOrd="0" presId="urn:microsoft.com/office/officeart/2016/7/layout/BasicProcessNew"/>
    <dgm:cxn modelId="{83BB9420-8A28-40C6-A3A3-340957EC745F}" type="presParOf" srcId="{82CEDC94-3AE1-49E8-9AD3-B592002B6BEF}" destId="{76AFF388-73C0-41B9-8336-F97BD5806C6C}" srcOrd="3" destOrd="0" presId="urn:microsoft.com/office/officeart/2016/7/layout/BasicProcessNew"/>
    <dgm:cxn modelId="{728A4F12-0171-4A56-B2E9-E30764680716}" type="presParOf" srcId="{82CEDC94-3AE1-49E8-9AD3-B592002B6BEF}" destId="{D3F84424-C1C7-468A-9081-90727DD9A25D}" srcOrd="4" destOrd="0" presId="urn:microsoft.com/office/officeart/2016/7/layout/BasicProcessNew"/>
    <dgm:cxn modelId="{DDFDC160-B422-4A05-AF5B-6EBBDAE2AA21}" type="presParOf" srcId="{82CEDC94-3AE1-49E8-9AD3-B592002B6BEF}" destId="{D5BBA81C-5743-43DC-BF46-E0FF43536375}" srcOrd="5" destOrd="0" presId="urn:microsoft.com/office/officeart/2016/7/layout/BasicProcessNew"/>
    <dgm:cxn modelId="{FAF2AE53-1BDB-499F-AA2E-CBB4A8E9B737}" type="presParOf" srcId="{82CEDC94-3AE1-49E8-9AD3-B592002B6BEF}" destId="{C44E30A0-3CBD-45E4-B347-47C0140E008D}" srcOrd="6" destOrd="0" presId="urn:microsoft.com/office/officeart/2016/7/layout/BasicProcessNew"/>
    <dgm:cxn modelId="{F342D4CC-A804-4C72-B0D1-1566B35400D9}" type="presParOf" srcId="{82CEDC94-3AE1-49E8-9AD3-B592002B6BEF}" destId="{7CB53729-E33A-4524-999F-F38252D61500}" srcOrd="7" destOrd="0" presId="urn:microsoft.com/office/officeart/2016/7/layout/BasicProcessNew"/>
    <dgm:cxn modelId="{B4EE8AFA-ABA2-49EF-962F-D733F8DECA4E}" type="presParOf" srcId="{82CEDC94-3AE1-49E8-9AD3-B592002B6BEF}" destId="{063047FD-D86C-4490-9C38-1CCA706B6007}" srcOrd="8" destOrd="0" presId="urn:microsoft.com/office/officeart/2016/7/layout/Basic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C8526B1-12D7-4A13-9492-443F037B1139}" type="doc">
      <dgm:prSet loTypeId="urn:microsoft.com/office/officeart/2016/7/layout/BasicProcessNew" loCatId="process" qsTypeId="urn:microsoft.com/office/officeart/2005/8/quickstyle/simple3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B3C8D242-6C19-4933-A684-9344B473A4CC}">
      <dgm:prSet phldrT="[Текст]" custT="1"/>
      <dgm:spPr/>
      <dgm:t>
        <a:bodyPr/>
        <a:lstStyle/>
        <a:p>
          <a:r>
            <a:rPr lang="ru-RU" sz="2000" b="1" dirty="0" err="1"/>
            <a:t>здатність</a:t>
          </a:r>
          <a:r>
            <a:rPr lang="ru-RU" sz="2000" b="1" dirty="0"/>
            <a:t> </a:t>
          </a:r>
          <a:r>
            <a:rPr lang="ru-RU" sz="2000" b="1" dirty="0" err="1"/>
            <a:t>забезпечити</a:t>
          </a:r>
          <a:r>
            <a:rPr lang="ru-RU" sz="2000" b="1" dirty="0"/>
            <a:t> </a:t>
          </a:r>
          <a:r>
            <a:rPr lang="ru-RU" sz="2000" b="1" dirty="0" err="1"/>
            <a:t>країні</a:t>
          </a:r>
          <a:r>
            <a:rPr lang="ru-RU" sz="2000" b="1" dirty="0"/>
            <a:t> статус «</a:t>
          </a:r>
          <a:r>
            <a:rPr lang="ru-RU" sz="2000" b="1" dirty="0" err="1"/>
            <a:t>геостратегічного</a:t>
          </a:r>
          <a:r>
            <a:rPr lang="ru-RU" sz="2000" b="1" dirty="0"/>
            <a:t> </a:t>
          </a:r>
          <a:r>
            <a:rPr lang="ru-RU" sz="2000" b="1" dirty="0" err="1"/>
            <a:t>гравця</a:t>
          </a:r>
          <a:r>
            <a:rPr lang="ru-RU" sz="2000" b="1" dirty="0"/>
            <a:t>» </a:t>
          </a:r>
        </a:p>
      </dgm:t>
    </dgm:pt>
    <dgm:pt modelId="{79C18C87-D286-4E1A-8DA3-BAD3EF699B86}" type="parTrans" cxnId="{8BB8ED69-474E-4445-9539-EED8255CFF01}">
      <dgm:prSet/>
      <dgm:spPr/>
      <dgm:t>
        <a:bodyPr/>
        <a:lstStyle/>
        <a:p>
          <a:endParaRPr lang="ru-RU"/>
        </a:p>
      </dgm:t>
    </dgm:pt>
    <dgm:pt modelId="{A4F0096F-463A-42E0-B9DF-447F7AC2F80B}" type="sibTrans" cxnId="{8BB8ED69-474E-4445-9539-EED8255CFF01}">
      <dgm:prSet/>
      <dgm:spPr/>
      <dgm:t>
        <a:bodyPr/>
        <a:lstStyle/>
        <a:p>
          <a:endParaRPr lang="ru-RU" sz="2000" b="1"/>
        </a:p>
      </dgm:t>
    </dgm:pt>
    <dgm:pt modelId="{B599F6EB-CBFA-4C2D-9707-59EE9968557C}">
      <dgm:prSet phldrT="[Текст]" custT="1"/>
      <dgm:spPr/>
      <dgm:t>
        <a:bodyPr/>
        <a:lstStyle/>
        <a:p>
          <a:r>
            <a:rPr lang="uk-UA" sz="2000" b="1" dirty="0"/>
            <a:t>здатність </a:t>
          </a:r>
          <a:r>
            <a:rPr lang="ru-RU" sz="2000" b="1" dirty="0" err="1"/>
            <a:t>використати</a:t>
          </a:r>
          <a:r>
            <a:rPr lang="ru-RU" sz="2000" b="1" dirty="0"/>
            <a:t> максимально </a:t>
          </a:r>
          <a:r>
            <a:rPr lang="ru-RU" sz="2000" b="1" dirty="0" err="1"/>
            <a:t>можливості</a:t>
          </a:r>
          <a:r>
            <a:rPr lang="ru-RU" sz="2000" b="1" dirty="0"/>
            <a:t> </a:t>
          </a:r>
          <a:r>
            <a:rPr lang="ru-RU" sz="2000" b="1" dirty="0" err="1"/>
            <a:t>країни</a:t>
          </a:r>
          <a:r>
            <a:rPr lang="ru-RU" sz="2000" b="1" dirty="0"/>
            <a:t> як «</a:t>
          </a:r>
          <a:r>
            <a:rPr lang="ru-RU" sz="2000" b="1" dirty="0" err="1"/>
            <a:t>геополітичної</a:t>
          </a:r>
          <a:r>
            <a:rPr lang="ru-RU" sz="2000" b="1" dirty="0"/>
            <a:t> </a:t>
          </a:r>
          <a:r>
            <a:rPr lang="ru-RU" sz="2000" b="1" dirty="0" err="1"/>
            <a:t>осі</a:t>
          </a:r>
          <a:r>
            <a:rPr lang="ru-RU" sz="2000" b="1" dirty="0"/>
            <a:t>»</a:t>
          </a:r>
        </a:p>
      </dgm:t>
    </dgm:pt>
    <dgm:pt modelId="{20BDBE78-6071-4B94-AA78-FEA1D0AD4DB7}" type="parTrans" cxnId="{76BA9133-0FF0-4B12-8878-1D07EB200B65}">
      <dgm:prSet/>
      <dgm:spPr/>
      <dgm:t>
        <a:bodyPr/>
        <a:lstStyle/>
        <a:p>
          <a:endParaRPr lang="ru-RU"/>
        </a:p>
      </dgm:t>
    </dgm:pt>
    <dgm:pt modelId="{76433253-C652-4158-A980-09728403B211}" type="sibTrans" cxnId="{76BA9133-0FF0-4B12-8878-1D07EB200B65}">
      <dgm:prSet/>
      <dgm:spPr/>
      <dgm:t>
        <a:bodyPr/>
        <a:lstStyle/>
        <a:p>
          <a:endParaRPr lang="ru-RU" sz="2000" b="1"/>
        </a:p>
      </dgm:t>
    </dgm:pt>
    <dgm:pt modelId="{B3842841-CD75-41D5-9DE5-01FD4A52C941}">
      <dgm:prSet phldrT="[Текст]" custT="1"/>
      <dgm:spPr/>
      <dgm:t>
        <a:bodyPr/>
        <a:lstStyle/>
        <a:p>
          <a:r>
            <a:rPr lang="ru-RU" sz="2000" b="1" dirty="0" err="1"/>
            <a:t>геостратегічні</a:t>
          </a:r>
          <a:r>
            <a:rPr lang="ru-RU" sz="2000" b="1" dirty="0"/>
            <a:t> </a:t>
          </a:r>
          <a:r>
            <a:rPr lang="ru-RU" sz="2000" b="1" dirty="0" err="1"/>
            <a:t>гравці</a:t>
          </a:r>
          <a:r>
            <a:rPr lang="ru-RU" sz="2000" b="1" dirty="0"/>
            <a:t>, </a:t>
          </a:r>
          <a:r>
            <a:rPr lang="ru-RU" sz="2000" b="1" dirty="0" err="1"/>
            <a:t>згідно</a:t>
          </a:r>
          <a:r>
            <a:rPr lang="ru-RU" sz="2000" b="1" dirty="0"/>
            <a:t> з </a:t>
          </a:r>
          <a:r>
            <a:rPr lang="ru-RU" sz="2000" b="1" dirty="0" err="1"/>
            <a:t>Бжезінським</a:t>
          </a:r>
          <a:r>
            <a:rPr lang="ru-RU" sz="2000" b="1" dirty="0"/>
            <a:t>, – </a:t>
          </a:r>
          <a:r>
            <a:rPr lang="ru-RU" sz="2000" b="1" dirty="0" err="1"/>
            <a:t>це</a:t>
          </a:r>
          <a:r>
            <a:rPr lang="ru-RU" sz="2000" b="1" dirty="0"/>
            <a:t> </a:t>
          </a:r>
          <a:r>
            <a:rPr lang="ru-RU" sz="2000" b="1" dirty="0" err="1"/>
            <a:t>держави</a:t>
          </a:r>
          <a:r>
            <a:rPr lang="ru-RU" sz="2000" b="1" dirty="0"/>
            <a:t>, </a:t>
          </a:r>
          <a:r>
            <a:rPr lang="ru-RU" sz="2000" b="1" dirty="0" err="1"/>
            <a:t>котрі</a:t>
          </a:r>
          <a:r>
            <a:rPr lang="ru-RU" sz="2000" b="1" dirty="0"/>
            <a:t> </a:t>
          </a:r>
          <a:r>
            <a:rPr lang="ru-RU" sz="2000" b="1" dirty="0" err="1"/>
            <a:t>мають</a:t>
          </a:r>
          <a:r>
            <a:rPr lang="ru-RU" sz="2000" b="1" dirty="0"/>
            <a:t> </a:t>
          </a:r>
          <a:r>
            <a:rPr lang="ru-RU" sz="2000" b="1" dirty="0" err="1"/>
            <a:t>спроможність</a:t>
          </a:r>
          <a:r>
            <a:rPr lang="ru-RU" sz="2000" b="1" dirty="0"/>
            <a:t> і </a:t>
          </a:r>
          <a:r>
            <a:rPr lang="ru-RU" sz="2000" b="1" dirty="0" err="1"/>
            <a:t>національну</a:t>
          </a:r>
          <a:r>
            <a:rPr lang="ru-RU" sz="2000" b="1" dirty="0"/>
            <a:t> волю </a:t>
          </a:r>
          <a:r>
            <a:rPr lang="ru-RU" sz="2000" b="1" dirty="0" err="1"/>
            <a:t>застосувати</a:t>
          </a:r>
          <a:r>
            <a:rPr lang="ru-RU" sz="2000" b="1" dirty="0"/>
            <a:t> силу </a:t>
          </a:r>
          <a:r>
            <a:rPr lang="ru-RU" sz="2000" b="1" dirty="0" err="1"/>
            <a:t>чи</a:t>
          </a:r>
          <a:r>
            <a:rPr lang="ru-RU" sz="2000" b="1" dirty="0"/>
            <a:t> </a:t>
          </a:r>
          <a:r>
            <a:rPr lang="ru-RU" sz="2000" b="1" dirty="0" err="1"/>
            <a:t>вплив</a:t>
          </a:r>
          <a:r>
            <a:rPr lang="ru-RU" sz="2000" b="1" dirty="0"/>
            <a:t> поза </a:t>
          </a:r>
          <a:r>
            <a:rPr lang="ru-RU" sz="2000" b="1" dirty="0" err="1"/>
            <a:t>своїми</a:t>
          </a:r>
          <a:r>
            <a:rPr lang="ru-RU" sz="2000" b="1" dirty="0"/>
            <a:t> кордонами, а </a:t>
          </a:r>
          <a:r>
            <a:rPr lang="ru-RU" sz="2000" b="1" dirty="0" err="1"/>
            <a:t>геополітичні</a:t>
          </a:r>
          <a:r>
            <a:rPr lang="ru-RU" sz="2000" b="1" dirty="0"/>
            <a:t> </a:t>
          </a:r>
          <a:r>
            <a:rPr lang="ru-RU" sz="2000" b="1" dirty="0" err="1"/>
            <a:t>осі</a:t>
          </a:r>
          <a:r>
            <a:rPr lang="ru-RU" sz="2000" b="1" dirty="0"/>
            <a:t> – </a:t>
          </a:r>
          <a:r>
            <a:rPr lang="ru-RU" sz="2000" b="1" dirty="0" err="1"/>
            <a:t>держави</a:t>
          </a:r>
          <a:r>
            <a:rPr lang="ru-RU" sz="2000" b="1" dirty="0"/>
            <a:t> з </a:t>
          </a:r>
          <a:r>
            <a:rPr lang="ru-RU" sz="2000" b="1" dirty="0" err="1"/>
            <a:t>вигідним</a:t>
          </a:r>
          <a:r>
            <a:rPr lang="ru-RU" sz="2000" b="1" dirty="0"/>
            <a:t> і </a:t>
          </a:r>
          <a:r>
            <a:rPr lang="ru-RU" sz="2000" b="1" dirty="0" err="1"/>
            <a:t>водночас</a:t>
          </a:r>
          <a:r>
            <a:rPr lang="ru-RU" sz="2000" b="1" dirty="0"/>
            <a:t> </a:t>
          </a:r>
          <a:r>
            <a:rPr lang="ru-RU" sz="2000" b="1" dirty="0" err="1"/>
            <a:t>уразливим</a:t>
          </a:r>
          <a:r>
            <a:rPr lang="ru-RU" sz="2000" b="1" dirty="0"/>
            <a:t> </a:t>
          </a:r>
          <a:r>
            <a:rPr lang="ru-RU" sz="2000" b="1" dirty="0" err="1"/>
            <a:t>географічним</a:t>
          </a:r>
          <a:r>
            <a:rPr lang="ru-RU" sz="2000" b="1" dirty="0"/>
            <a:t> становищем </a:t>
          </a:r>
        </a:p>
      </dgm:t>
    </dgm:pt>
    <dgm:pt modelId="{91C69A45-729A-4401-972F-D5D8185B516A}" type="parTrans" cxnId="{38B6608D-98EF-47B7-AF58-CE9AFDF0BCB6}">
      <dgm:prSet/>
      <dgm:spPr/>
      <dgm:t>
        <a:bodyPr/>
        <a:lstStyle/>
        <a:p>
          <a:endParaRPr lang="ru-RU"/>
        </a:p>
      </dgm:t>
    </dgm:pt>
    <dgm:pt modelId="{6A3C60DC-8360-4B4F-A70E-3A20F9765C6F}" type="sibTrans" cxnId="{38B6608D-98EF-47B7-AF58-CE9AFDF0BCB6}">
      <dgm:prSet/>
      <dgm:spPr/>
      <dgm:t>
        <a:bodyPr/>
        <a:lstStyle/>
        <a:p>
          <a:endParaRPr lang="ru-RU" sz="2000" b="1"/>
        </a:p>
      </dgm:t>
    </dgm:pt>
    <dgm:pt modelId="{15C074F2-91F3-49DC-B006-AE3BAC7BF461}">
      <dgm:prSet phldrT="[Текст]" custT="1"/>
      <dgm:spPr/>
      <dgm:t>
        <a:bodyPr/>
        <a:lstStyle/>
        <a:p>
          <a:r>
            <a:rPr lang="ru-RU" sz="2000" b="1" dirty="0"/>
            <a:t>для </a:t>
          </a:r>
          <a:r>
            <a:rPr lang="ru-RU" sz="2000" b="1" dirty="0" err="1"/>
            <a:t>країн</a:t>
          </a:r>
          <a:r>
            <a:rPr lang="ru-RU" sz="2000" b="1" dirty="0"/>
            <a:t> </a:t>
          </a:r>
          <a:r>
            <a:rPr lang="ru-RU" sz="2000" b="1" dirty="0" err="1"/>
            <a:t>посткомуністичної</a:t>
          </a:r>
          <a:r>
            <a:rPr lang="ru-RU" sz="2000" b="1" dirty="0"/>
            <a:t> </a:t>
          </a:r>
          <a:r>
            <a:rPr lang="ru-RU" sz="2000" b="1" dirty="0" err="1"/>
            <a:t>трансформації</a:t>
          </a:r>
          <a:r>
            <a:rPr lang="ru-RU" sz="2000" b="1" dirty="0"/>
            <a:t> </a:t>
          </a:r>
          <a:r>
            <a:rPr lang="uk-UA" sz="2000" b="1" dirty="0"/>
            <a:t>головні</a:t>
          </a:r>
          <a:r>
            <a:rPr lang="ru-RU" sz="2000" b="1" dirty="0"/>
            <a:t> </a:t>
          </a:r>
          <a:r>
            <a:rPr lang="ru-RU" sz="2000" b="1" dirty="0" err="1"/>
            <a:t>геополітичн</a:t>
          </a:r>
          <a:r>
            <a:rPr lang="uk-UA" sz="2000" b="1" dirty="0"/>
            <a:t>і</a:t>
          </a:r>
          <a:r>
            <a:rPr lang="ru-RU" sz="2000" b="1" dirty="0"/>
            <a:t> </a:t>
          </a:r>
          <a:r>
            <a:rPr lang="ru-RU" sz="2000" b="1" dirty="0" err="1"/>
            <a:t>критері</a:t>
          </a:r>
          <a:r>
            <a:rPr lang="uk-UA" sz="2000" b="1" dirty="0"/>
            <a:t>ї - </a:t>
          </a:r>
          <a:r>
            <a:rPr lang="ru-RU" sz="2000" b="1" dirty="0" err="1"/>
            <a:t>показники</a:t>
          </a:r>
          <a:r>
            <a:rPr lang="ru-RU" sz="2000" b="1" dirty="0"/>
            <a:t> </a:t>
          </a:r>
          <a:r>
            <a:rPr lang="ru-RU" sz="2000" b="1" dirty="0" err="1"/>
            <a:t>підготовки</a:t>
          </a:r>
          <a:r>
            <a:rPr lang="ru-RU" sz="2000" b="1" dirty="0"/>
            <a:t> та </a:t>
          </a:r>
          <a:r>
            <a:rPr lang="ru-RU" sz="2000" b="1" dirty="0" err="1"/>
            <a:t>вступу</a:t>
          </a:r>
          <a:r>
            <a:rPr lang="ru-RU" sz="2000" b="1" dirty="0"/>
            <a:t> до </a:t>
          </a:r>
          <a:r>
            <a:rPr lang="ru-RU" sz="2000" b="1" dirty="0" err="1"/>
            <a:t>євроатлантичних</a:t>
          </a:r>
          <a:r>
            <a:rPr lang="ru-RU" sz="2000" b="1" dirty="0"/>
            <a:t> структур</a:t>
          </a:r>
        </a:p>
      </dgm:t>
    </dgm:pt>
    <dgm:pt modelId="{E72F6878-D608-4419-AAF9-7A4462F33303}" type="parTrans" cxnId="{1738E713-556E-4AC4-B76C-EE8ED238FAFB}">
      <dgm:prSet/>
      <dgm:spPr/>
      <dgm:t>
        <a:bodyPr/>
        <a:lstStyle/>
        <a:p>
          <a:endParaRPr lang="ru-RU"/>
        </a:p>
      </dgm:t>
    </dgm:pt>
    <dgm:pt modelId="{331DFB14-6707-4625-890A-B15AFE9E8AC5}" type="sibTrans" cxnId="{1738E713-556E-4AC4-B76C-EE8ED238FAFB}">
      <dgm:prSet/>
      <dgm:spPr/>
      <dgm:t>
        <a:bodyPr/>
        <a:lstStyle/>
        <a:p>
          <a:endParaRPr lang="ru-RU"/>
        </a:p>
      </dgm:t>
    </dgm:pt>
    <dgm:pt modelId="{52C9DE5C-CFBD-4F3B-A9E8-C75237ADDC39}" type="pres">
      <dgm:prSet presAssocID="{2C8526B1-12D7-4A13-9492-443F037B113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9CFB3CE-AF58-4600-93EC-DC1FC530C742}" type="pres">
      <dgm:prSet presAssocID="{B3C8D242-6C19-4933-A684-9344B473A4CC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B19D28-5590-4B06-BBAB-6AC549CB835D}" type="pres">
      <dgm:prSet presAssocID="{A4F0096F-463A-42E0-B9DF-447F7AC2F80B}" presName="sibTransSpacerBeforeConnector" presStyleCnt="0"/>
      <dgm:spPr/>
    </dgm:pt>
    <dgm:pt modelId="{DC22EF85-0045-4D23-AEBA-705A3CFAD4A4}" type="pres">
      <dgm:prSet presAssocID="{A4F0096F-463A-42E0-B9DF-447F7AC2F80B}" presName="sibTrans" presStyleLbl="node1" presStyleIdx="1" presStyleCnt="7"/>
      <dgm:spPr/>
      <dgm:t>
        <a:bodyPr/>
        <a:lstStyle/>
        <a:p>
          <a:endParaRPr lang="ru-RU"/>
        </a:p>
      </dgm:t>
    </dgm:pt>
    <dgm:pt modelId="{8496A2E8-C72C-471F-86B4-E8D0F20C00FF}" type="pres">
      <dgm:prSet presAssocID="{A4F0096F-463A-42E0-B9DF-447F7AC2F80B}" presName="sibTransSpacerAfterConnector" presStyleCnt="0"/>
      <dgm:spPr/>
    </dgm:pt>
    <dgm:pt modelId="{1E3D603F-39C2-4B7A-8733-C19D552E0D30}" type="pres">
      <dgm:prSet presAssocID="{B599F6EB-CBFA-4C2D-9707-59EE9968557C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62D31E-9ED1-4FEF-B15F-67F61D34A824}" type="pres">
      <dgm:prSet presAssocID="{76433253-C652-4158-A980-09728403B211}" presName="sibTransSpacerBeforeConnector" presStyleCnt="0"/>
      <dgm:spPr/>
    </dgm:pt>
    <dgm:pt modelId="{8C2EB645-4DAD-40CF-B692-33BE7A5B7C5D}" type="pres">
      <dgm:prSet presAssocID="{76433253-C652-4158-A980-09728403B211}" presName="sibTrans" presStyleLbl="node1" presStyleIdx="3" presStyleCnt="7"/>
      <dgm:spPr/>
      <dgm:t>
        <a:bodyPr/>
        <a:lstStyle/>
        <a:p>
          <a:endParaRPr lang="ru-RU"/>
        </a:p>
      </dgm:t>
    </dgm:pt>
    <dgm:pt modelId="{8DE7A225-D9B9-4A90-A6E3-055FE0067C79}" type="pres">
      <dgm:prSet presAssocID="{76433253-C652-4158-A980-09728403B211}" presName="sibTransSpacerAfterConnector" presStyleCnt="0"/>
      <dgm:spPr/>
    </dgm:pt>
    <dgm:pt modelId="{87952970-B95E-4DCB-AC01-C031EC617DE4}" type="pres">
      <dgm:prSet presAssocID="{B3842841-CD75-41D5-9DE5-01FD4A52C941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1D6DF1-48C5-4495-AC6A-86E803BC96B1}" type="pres">
      <dgm:prSet presAssocID="{6A3C60DC-8360-4B4F-A70E-3A20F9765C6F}" presName="sibTransSpacerBeforeConnector" presStyleCnt="0"/>
      <dgm:spPr/>
    </dgm:pt>
    <dgm:pt modelId="{A44D05E9-7B5C-42FA-AE1B-D433D2E22E24}" type="pres">
      <dgm:prSet presAssocID="{6A3C60DC-8360-4B4F-A70E-3A20F9765C6F}" presName="sibTrans" presStyleLbl="node1" presStyleIdx="5" presStyleCnt="7"/>
      <dgm:spPr/>
      <dgm:t>
        <a:bodyPr/>
        <a:lstStyle/>
        <a:p>
          <a:endParaRPr lang="ru-RU"/>
        </a:p>
      </dgm:t>
    </dgm:pt>
    <dgm:pt modelId="{A2496024-73D4-4121-96E8-E914D0B02662}" type="pres">
      <dgm:prSet presAssocID="{6A3C60DC-8360-4B4F-A70E-3A20F9765C6F}" presName="sibTransSpacerAfterConnector" presStyleCnt="0"/>
      <dgm:spPr/>
    </dgm:pt>
    <dgm:pt modelId="{6D84B356-84FC-4C7A-A933-9ACD1F703D90}" type="pres">
      <dgm:prSet presAssocID="{15C074F2-91F3-49DC-B006-AE3BAC7BF461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C3CE61D-A94F-4D74-908C-D7C14D02B7CF}" type="presOf" srcId="{B3C8D242-6C19-4933-A684-9344B473A4CC}" destId="{79CFB3CE-AF58-4600-93EC-DC1FC530C742}" srcOrd="0" destOrd="0" presId="urn:microsoft.com/office/officeart/2016/7/layout/BasicProcessNew"/>
    <dgm:cxn modelId="{8BB8ED69-474E-4445-9539-EED8255CFF01}" srcId="{2C8526B1-12D7-4A13-9492-443F037B1139}" destId="{B3C8D242-6C19-4933-A684-9344B473A4CC}" srcOrd="0" destOrd="0" parTransId="{79C18C87-D286-4E1A-8DA3-BAD3EF699B86}" sibTransId="{A4F0096F-463A-42E0-B9DF-447F7AC2F80B}"/>
    <dgm:cxn modelId="{5FFD6477-F880-44AB-94AF-4070CF4277BB}" type="presOf" srcId="{A4F0096F-463A-42E0-B9DF-447F7AC2F80B}" destId="{DC22EF85-0045-4D23-AEBA-705A3CFAD4A4}" srcOrd="0" destOrd="0" presId="urn:microsoft.com/office/officeart/2016/7/layout/BasicProcessNew"/>
    <dgm:cxn modelId="{38B6608D-98EF-47B7-AF58-CE9AFDF0BCB6}" srcId="{2C8526B1-12D7-4A13-9492-443F037B1139}" destId="{B3842841-CD75-41D5-9DE5-01FD4A52C941}" srcOrd="2" destOrd="0" parTransId="{91C69A45-729A-4401-972F-D5D8185B516A}" sibTransId="{6A3C60DC-8360-4B4F-A70E-3A20F9765C6F}"/>
    <dgm:cxn modelId="{1738E713-556E-4AC4-B76C-EE8ED238FAFB}" srcId="{2C8526B1-12D7-4A13-9492-443F037B1139}" destId="{15C074F2-91F3-49DC-B006-AE3BAC7BF461}" srcOrd="3" destOrd="0" parTransId="{E72F6878-D608-4419-AAF9-7A4462F33303}" sibTransId="{331DFB14-6707-4625-890A-B15AFE9E8AC5}"/>
    <dgm:cxn modelId="{E723774F-CEF9-4B62-BC97-C8FFBD43D94A}" type="presOf" srcId="{B599F6EB-CBFA-4C2D-9707-59EE9968557C}" destId="{1E3D603F-39C2-4B7A-8733-C19D552E0D30}" srcOrd="0" destOrd="0" presId="urn:microsoft.com/office/officeart/2016/7/layout/BasicProcessNew"/>
    <dgm:cxn modelId="{76BA9133-0FF0-4B12-8878-1D07EB200B65}" srcId="{2C8526B1-12D7-4A13-9492-443F037B1139}" destId="{B599F6EB-CBFA-4C2D-9707-59EE9968557C}" srcOrd="1" destOrd="0" parTransId="{20BDBE78-6071-4B94-AA78-FEA1D0AD4DB7}" sibTransId="{76433253-C652-4158-A980-09728403B211}"/>
    <dgm:cxn modelId="{956D9DAA-6289-4EF6-A882-70AA172CE531}" type="presOf" srcId="{6A3C60DC-8360-4B4F-A70E-3A20F9765C6F}" destId="{A44D05E9-7B5C-42FA-AE1B-D433D2E22E24}" srcOrd="0" destOrd="0" presId="urn:microsoft.com/office/officeart/2016/7/layout/BasicProcessNew"/>
    <dgm:cxn modelId="{88FBDC3C-5FC0-41E1-8FD5-6A69FE4FC919}" type="presOf" srcId="{76433253-C652-4158-A980-09728403B211}" destId="{8C2EB645-4DAD-40CF-B692-33BE7A5B7C5D}" srcOrd="0" destOrd="0" presId="urn:microsoft.com/office/officeart/2016/7/layout/BasicProcessNew"/>
    <dgm:cxn modelId="{B6F4071D-94FC-4AE3-9E57-0B50EE576369}" type="presOf" srcId="{2C8526B1-12D7-4A13-9492-443F037B1139}" destId="{52C9DE5C-CFBD-4F3B-A9E8-C75237ADDC39}" srcOrd="0" destOrd="0" presId="urn:microsoft.com/office/officeart/2016/7/layout/BasicProcessNew"/>
    <dgm:cxn modelId="{5AA186BE-EA54-4ACF-9A32-1EE45D2A7450}" type="presOf" srcId="{B3842841-CD75-41D5-9DE5-01FD4A52C941}" destId="{87952970-B95E-4DCB-AC01-C031EC617DE4}" srcOrd="0" destOrd="0" presId="urn:microsoft.com/office/officeart/2016/7/layout/BasicProcessNew"/>
    <dgm:cxn modelId="{18BA87FC-4ABA-425B-84BA-A759D1B3F7AF}" type="presOf" srcId="{15C074F2-91F3-49DC-B006-AE3BAC7BF461}" destId="{6D84B356-84FC-4C7A-A933-9ACD1F703D90}" srcOrd="0" destOrd="0" presId="urn:microsoft.com/office/officeart/2016/7/layout/BasicProcessNew"/>
    <dgm:cxn modelId="{EA584057-C390-47D5-85F0-2643BB8FDA45}" type="presParOf" srcId="{52C9DE5C-CFBD-4F3B-A9E8-C75237ADDC39}" destId="{79CFB3CE-AF58-4600-93EC-DC1FC530C742}" srcOrd="0" destOrd="0" presId="urn:microsoft.com/office/officeart/2016/7/layout/BasicProcessNew"/>
    <dgm:cxn modelId="{C05ADA3F-8BBA-478D-AE83-D891B459D188}" type="presParOf" srcId="{52C9DE5C-CFBD-4F3B-A9E8-C75237ADDC39}" destId="{5FB19D28-5590-4B06-BBAB-6AC549CB835D}" srcOrd="1" destOrd="0" presId="urn:microsoft.com/office/officeart/2016/7/layout/BasicProcessNew"/>
    <dgm:cxn modelId="{C108F1CC-F545-4319-A436-66CC9FE85037}" type="presParOf" srcId="{52C9DE5C-CFBD-4F3B-A9E8-C75237ADDC39}" destId="{DC22EF85-0045-4D23-AEBA-705A3CFAD4A4}" srcOrd="2" destOrd="0" presId="urn:microsoft.com/office/officeart/2016/7/layout/BasicProcessNew"/>
    <dgm:cxn modelId="{A0856773-5796-486E-A97B-EF80F5C44BEC}" type="presParOf" srcId="{52C9DE5C-CFBD-4F3B-A9E8-C75237ADDC39}" destId="{8496A2E8-C72C-471F-86B4-E8D0F20C00FF}" srcOrd="3" destOrd="0" presId="urn:microsoft.com/office/officeart/2016/7/layout/BasicProcessNew"/>
    <dgm:cxn modelId="{DB88D3D9-3096-46F7-98E6-EC3708962382}" type="presParOf" srcId="{52C9DE5C-CFBD-4F3B-A9E8-C75237ADDC39}" destId="{1E3D603F-39C2-4B7A-8733-C19D552E0D30}" srcOrd="4" destOrd="0" presId="urn:microsoft.com/office/officeart/2016/7/layout/BasicProcessNew"/>
    <dgm:cxn modelId="{D9EF6358-2682-48B1-87D7-4C56E754F16B}" type="presParOf" srcId="{52C9DE5C-CFBD-4F3B-A9E8-C75237ADDC39}" destId="{3062D31E-9ED1-4FEF-B15F-67F61D34A824}" srcOrd="5" destOrd="0" presId="urn:microsoft.com/office/officeart/2016/7/layout/BasicProcessNew"/>
    <dgm:cxn modelId="{1776B3FF-2FCD-4FE7-B262-44A0982316D2}" type="presParOf" srcId="{52C9DE5C-CFBD-4F3B-A9E8-C75237ADDC39}" destId="{8C2EB645-4DAD-40CF-B692-33BE7A5B7C5D}" srcOrd="6" destOrd="0" presId="urn:microsoft.com/office/officeart/2016/7/layout/BasicProcessNew"/>
    <dgm:cxn modelId="{DB01E967-2EBA-4202-8B7D-BCB0264BCFC6}" type="presParOf" srcId="{52C9DE5C-CFBD-4F3B-A9E8-C75237ADDC39}" destId="{8DE7A225-D9B9-4A90-A6E3-055FE0067C79}" srcOrd="7" destOrd="0" presId="urn:microsoft.com/office/officeart/2016/7/layout/BasicProcessNew"/>
    <dgm:cxn modelId="{97190BE8-36AF-4B59-BB99-E05CF54DE511}" type="presParOf" srcId="{52C9DE5C-CFBD-4F3B-A9E8-C75237ADDC39}" destId="{87952970-B95E-4DCB-AC01-C031EC617DE4}" srcOrd="8" destOrd="0" presId="urn:microsoft.com/office/officeart/2016/7/layout/BasicProcessNew"/>
    <dgm:cxn modelId="{82087CDF-98A4-4CFE-B319-5B95CEA7B1D8}" type="presParOf" srcId="{52C9DE5C-CFBD-4F3B-A9E8-C75237ADDC39}" destId="{941D6DF1-48C5-4495-AC6A-86E803BC96B1}" srcOrd="9" destOrd="0" presId="urn:microsoft.com/office/officeart/2016/7/layout/BasicProcessNew"/>
    <dgm:cxn modelId="{E25F5C1D-742F-4A43-B1D2-00C1F96D0CD4}" type="presParOf" srcId="{52C9DE5C-CFBD-4F3B-A9E8-C75237ADDC39}" destId="{A44D05E9-7B5C-42FA-AE1B-D433D2E22E24}" srcOrd="10" destOrd="0" presId="urn:microsoft.com/office/officeart/2016/7/layout/BasicProcessNew"/>
    <dgm:cxn modelId="{40EEB4F5-8F83-42C4-A6C6-6C30A358B31D}" type="presParOf" srcId="{52C9DE5C-CFBD-4F3B-A9E8-C75237ADDC39}" destId="{A2496024-73D4-4121-96E8-E914D0B02662}" srcOrd="11" destOrd="0" presId="urn:microsoft.com/office/officeart/2016/7/layout/BasicProcessNew"/>
    <dgm:cxn modelId="{0F18BFBA-326C-418E-BEA5-63986FD845A5}" type="presParOf" srcId="{52C9DE5C-CFBD-4F3B-A9E8-C75237ADDC39}" destId="{6D84B356-84FC-4C7A-A933-9ACD1F703D90}" srcOrd="12" destOrd="0" presId="urn:microsoft.com/office/officeart/2016/7/layout/Basic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DCE8DC8-DD92-464E-A01F-D3BF6AC2317A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F2B1F57-33A2-497B-A16F-1054196F718C}">
      <dgm:prSet phldrT="[Текст]"/>
      <dgm:spPr/>
      <dgm:t>
        <a:bodyPr/>
        <a:lstStyle/>
        <a:p>
          <a:r>
            <a:rPr lang="uk-UA" dirty="0"/>
            <a:t>наявність сильної опозиції до комуністичного режиму та високу змагальність політичних еліт на початку трансформаційного періоду</a:t>
          </a:r>
          <a:endParaRPr lang="ru-RU" dirty="0"/>
        </a:p>
      </dgm:t>
    </dgm:pt>
    <dgm:pt modelId="{2AD45E6E-3400-4142-A326-8589679AEA58}" type="parTrans" cxnId="{3F84E7B0-D39E-419A-9968-755AC89FB27F}">
      <dgm:prSet/>
      <dgm:spPr/>
      <dgm:t>
        <a:bodyPr/>
        <a:lstStyle/>
        <a:p>
          <a:endParaRPr lang="ru-RU"/>
        </a:p>
      </dgm:t>
    </dgm:pt>
    <dgm:pt modelId="{43BBA35E-7280-4B6C-B269-4AD499C12312}" type="sibTrans" cxnId="{3F84E7B0-D39E-419A-9968-755AC89FB27F}">
      <dgm:prSet/>
      <dgm:spPr/>
      <dgm:t>
        <a:bodyPr/>
        <a:lstStyle/>
        <a:p>
          <a:endParaRPr lang="ru-RU"/>
        </a:p>
      </dgm:t>
    </dgm:pt>
    <dgm:pt modelId="{396BD267-5E27-4A8F-8AD7-798C6251B1F6}">
      <dgm:prSet phldrT="[Текст]"/>
      <dgm:spPr/>
      <dgm:t>
        <a:bodyPr/>
        <a:lstStyle/>
        <a:p>
          <a:r>
            <a:rPr lang="uk-UA" dirty="0"/>
            <a:t>модель збалансованої політичної влади, закріплену в новій конституції</a:t>
          </a:r>
          <a:endParaRPr lang="ru-RU" dirty="0"/>
        </a:p>
      </dgm:t>
    </dgm:pt>
    <dgm:pt modelId="{041CADD6-AC62-42ED-ACC4-64A69318D3CA}" type="parTrans" cxnId="{5CB63342-03B9-4B1A-B2A0-D6B05AE7C1C8}">
      <dgm:prSet/>
      <dgm:spPr/>
      <dgm:t>
        <a:bodyPr/>
        <a:lstStyle/>
        <a:p>
          <a:endParaRPr lang="ru-RU"/>
        </a:p>
      </dgm:t>
    </dgm:pt>
    <dgm:pt modelId="{87C3EC56-3E3B-4C5F-9451-44F58C00888A}" type="sibTrans" cxnId="{5CB63342-03B9-4B1A-B2A0-D6B05AE7C1C8}">
      <dgm:prSet/>
      <dgm:spPr/>
      <dgm:t>
        <a:bodyPr/>
        <a:lstStyle/>
        <a:p>
          <a:endParaRPr lang="ru-RU"/>
        </a:p>
      </dgm:t>
    </dgm:pt>
    <dgm:pt modelId="{B26D73F0-EDD7-446D-A3FC-6ABFC87844FD}">
      <dgm:prSet phldrT="[Текст]" custT="1"/>
      <dgm:spPr/>
      <dgm:t>
        <a:bodyPr/>
        <a:lstStyle/>
        <a:p>
          <a:r>
            <a:rPr lang="uk-UA" sz="2000" dirty="0"/>
            <a:t>інституційне середовище, що запобігає розширенню номенклатурних пільг і привілеїв для правлячих посткомуністичних еліт, а також зрощуванню бізнесу й політичної влади</a:t>
          </a:r>
          <a:endParaRPr lang="ru-RU" sz="2000" dirty="0"/>
        </a:p>
      </dgm:t>
    </dgm:pt>
    <dgm:pt modelId="{3E93082F-0674-4613-9C72-292AE32871EC}" type="parTrans" cxnId="{FAEB171A-E66F-479F-A266-AC7DD025EB20}">
      <dgm:prSet/>
      <dgm:spPr/>
      <dgm:t>
        <a:bodyPr/>
        <a:lstStyle/>
        <a:p>
          <a:endParaRPr lang="ru-RU"/>
        </a:p>
      </dgm:t>
    </dgm:pt>
    <dgm:pt modelId="{D50D80E6-9CB0-4E84-943A-1EA8BC171C40}" type="sibTrans" cxnId="{FAEB171A-E66F-479F-A266-AC7DD025EB20}">
      <dgm:prSet/>
      <dgm:spPr/>
      <dgm:t>
        <a:bodyPr/>
        <a:lstStyle/>
        <a:p>
          <a:endParaRPr lang="ru-RU"/>
        </a:p>
      </dgm:t>
    </dgm:pt>
    <dgm:pt modelId="{E0AC3CAE-3ED2-4CED-A345-C317913032A1}">
      <dgm:prSet phldrT="[Текст]"/>
      <dgm:spPr/>
      <dgm:t>
        <a:bodyPr/>
        <a:lstStyle/>
        <a:p>
          <a:endParaRPr lang="ru-RU" dirty="0"/>
        </a:p>
      </dgm:t>
    </dgm:pt>
    <dgm:pt modelId="{2D7F7EB5-A871-438C-AC91-6F188A8F1465}" type="parTrans" cxnId="{278932BB-B7CE-41CE-A45D-A04428D5453C}">
      <dgm:prSet/>
      <dgm:spPr/>
      <dgm:t>
        <a:bodyPr/>
        <a:lstStyle/>
        <a:p>
          <a:endParaRPr lang="ru-RU"/>
        </a:p>
      </dgm:t>
    </dgm:pt>
    <dgm:pt modelId="{16338C43-0C6D-4048-81A8-6749CE318FC7}" type="sibTrans" cxnId="{278932BB-B7CE-41CE-A45D-A04428D5453C}">
      <dgm:prSet/>
      <dgm:spPr/>
      <dgm:t>
        <a:bodyPr/>
        <a:lstStyle/>
        <a:p>
          <a:endParaRPr lang="ru-RU"/>
        </a:p>
      </dgm:t>
    </dgm:pt>
    <dgm:pt modelId="{558E7516-8CA2-4BCE-A1A3-62042F47165B}" type="pres">
      <dgm:prSet presAssocID="{2DCE8DC8-DD92-464E-A01F-D3BF6AC2317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F58C9D9-EF2B-4440-9795-E613BE332A72}" type="pres">
      <dgm:prSet presAssocID="{3F2B1F57-33A2-497B-A16F-1054196F718C}" presName="vertOne" presStyleCnt="0"/>
      <dgm:spPr/>
    </dgm:pt>
    <dgm:pt modelId="{B26B673C-EBE9-4E69-BDAA-F99042A8AD98}" type="pres">
      <dgm:prSet presAssocID="{3F2B1F57-33A2-497B-A16F-1054196F718C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A754A78-E5E9-4EA6-AF27-C4BA85461FF1}" type="pres">
      <dgm:prSet presAssocID="{3F2B1F57-33A2-497B-A16F-1054196F718C}" presName="parTransOne" presStyleCnt="0"/>
      <dgm:spPr/>
    </dgm:pt>
    <dgm:pt modelId="{D20EAFD0-E256-4F8B-9E1F-3683C6CD5CD3}" type="pres">
      <dgm:prSet presAssocID="{3F2B1F57-33A2-497B-A16F-1054196F718C}" presName="horzOne" presStyleCnt="0"/>
      <dgm:spPr/>
    </dgm:pt>
    <dgm:pt modelId="{CD018E35-CBF0-465A-AB0E-1EDB31488E65}" type="pres">
      <dgm:prSet presAssocID="{396BD267-5E27-4A8F-8AD7-798C6251B1F6}" presName="vertTwo" presStyleCnt="0"/>
      <dgm:spPr/>
    </dgm:pt>
    <dgm:pt modelId="{F84E02E8-F86C-4459-92FF-66771EFFA100}" type="pres">
      <dgm:prSet presAssocID="{396BD267-5E27-4A8F-8AD7-798C6251B1F6}" presName="txTwo" presStyleLbl="node2" presStyleIdx="0" presStyleCnt="2" custScaleX="80833" custLinFactNeighborX="-5638" custLinFactNeighborY="-155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541EDBF-0FC0-4A5F-8C85-76FC7C7878B1}" type="pres">
      <dgm:prSet presAssocID="{396BD267-5E27-4A8F-8AD7-798C6251B1F6}" presName="parTransTwo" presStyleCnt="0"/>
      <dgm:spPr/>
    </dgm:pt>
    <dgm:pt modelId="{38037EDF-6D73-45A2-BFC9-7F1E62EC5E1B}" type="pres">
      <dgm:prSet presAssocID="{396BD267-5E27-4A8F-8AD7-798C6251B1F6}" presName="horzTwo" presStyleCnt="0"/>
      <dgm:spPr/>
    </dgm:pt>
    <dgm:pt modelId="{A8D204D4-9681-4A40-8838-E9002FF09ED6}" type="pres">
      <dgm:prSet presAssocID="{B26D73F0-EDD7-446D-A3FC-6ABFC87844FD}" presName="vertThree" presStyleCnt="0"/>
      <dgm:spPr/>
    </dgm:pt>
    <dgm:pt modelId="{7C59C616-299A-44F5-B929-74D2B6AF1305}" type="pres">
      <dgm:prSet presAssocID="{B26D73F0-EDD7-446D-A3FC-6ABFC87844FD}" presName="txThree" presStyleLbl="node3" presStyleIdx="0" presStyleCnt="1" custScaleX="335778" custScaleY="202370" custLinFactNeighborX="29307" custLinFactNeighborY="50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7AF60B6-96FB-4914-A084-0124083EC566}" type="pres">
      <dgm:prSet presAssocID="{B26D73F0-EDD7-446D-A3FC-6ABFC87844FD}" presName="horzThree" presStyleCnt="0"/>
      <dgm:spPr/>
    </dgm:pt>
    <dgm:pt modelId="{9D125835-22B9-4895-8B0E-AE3BBFBD41EC}" type="pres">
      <dgm:prSet presAssocID="{87C3EC56-3E3B-4C5F-9451-44F58C00888A}" presName="sibSpaceTwo" presStyleCnt="0"/>
      <dgm:spPr/>
    </dgm:pt>
    <dgm:pt modelId="{F19AD1E3-5119-4888-B610-07902D751908}" type="pres">
      <dgm:prSet presAssocID="{E0AC3CAE-3ED2-4CED-A345-C317913032A1}" presName="vertTwo" presStyleCnt="0"/>
      <dgm:spPr/>
    </dgm:pt>
    <dgm:pt modelId="{5F45059C-1D6B-4A4A-AA86-C3A383C2D003}" type="pres">
      <dgm:prSet presAssocID="{E0AC3CAE-3ED2-4CED-A345-C317913032A1}" presName="txTwo" presStyleLbl="node2" presStyleIdx="1" presStyleCnt="2" custScaleX="207113" custLinFactNeighborX="-28221" custLinFactNeighborY="-16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7C7F6B4-8D25-48AD-A4A0-AC0892F9B794}" type="pres">
      <dgm:prSet presAssocID="{E0AC3CAE-3ED2-4CED-A345-C317913032A1}" presName="horzTwo" presStyleCnt="0"/>
      <dgm:spPr/>
    </dgm:pt>
  </dgm:ptLst>
  <dgm:cxnLst>
    <dgm:cxn modelId="{0A6DD401-CAFA-4C08-8BD4-0879F93E1317}" type="presOf" srcId="{3F2B1F57-33A2-497B-A16F-1054196F718C}" destId="{B26B673C-EBE9-4E69-BDAA-F99042A8AD98}" srcOrd="0" destOrd="0" presId="urn:microsoft.com/office/officeart/2005/8/layout/hierarchy4"/>
    <dgm:cxn modelId="{FAEB171A-E66F-479F-A266-AC7DD025EB20}" srcId="{396BD267-5E27-4A8F-8AD7-798C6251B1F6}" destId="{B26D73F0-EDD7-446D-A3FC-6ABFC87844FD}" srcOrd="0" destOrd="0" parTransId="{3E93082F-0674-4613-9C72-292AE32871EC}" sibTransId="{D50D80E6-9CB0-4E84-943A-1EA8BC171C40}"/>
    <dgm:cxn modelId="{3F84E7B0-D39E-419A-9968-755AC89FB27F}" srcId="{2DCE8DC8-DD92-464E-A01F-D3BF6AC2317A}" destId="{3F2B1F57-33A2-497B-A16F-1054196F718C}" srcOrd="0" destOrd="0" parTransId="{2AD45E6E-3400-4142-A326-8589679AEA58}" sibTransId="{43BBA35E-7280-4B6C-B269-4AD499C12312}"/>
    <dgm:cxn modelId="{5CB63342-03B9-4B1A-B2A0-D6B05AE7C1C8}" srcId="{3F2B1F57-33A2-497B-A16F-1054196F718C}" destId="{396BD267-5E27-4A8F-8AD7-798C6251B1F6}" srcOrd="0" destOrd="0" parTransId="{041CADD6-AC62-42ED-ACC4-64A69318D3CA}" sibTransId="{87C3EC56-3E3B-4C5F-9451-44F58C00888A}"/>
    <dgm:cxn modelId="{ED3C84A0-5E94-4CF7-BC5A-99559512562E}" type="presOf" srcId="{396BD267-5E27-4A8F-8AD7-798C6251B1F6}" destId="{F84E02E8-F86C-4459-92FF-66771EFFA100}" srcOrd="0" destOrd="0" presId="urn:microsoft.com/office/officeart/2005/8/layout/hierarchy4"/>
    <dgm:cxn modelId="{9B092FFD-CE1A-4E31-80AE-4D147184A006}" type="presOf" srcId="{B26D73F0-EDD7-446D-A3FC-6ABFC87844FD}" destId="{7C59C616-299A-44F5-B929-74D2B6AF1305}" srcOrd="0" destOrd="0" presId="urn:microsoft.com/office/officeart/2005/8/layout/hierarchy4"/>
    <dgm:cxn modelId="{45FCDE77-44B5-4EA0-99F8-3287F1F7CFB9}" type="presOf" srcId="{2DCE8DC8-DD92-464E-A01F-D3BF6AC2317A}" destId="{558E7516-8CA2-4BCE-A1A3-62042F47165B}" srcOrd="0" destOrd="0" presId="urn:microsoft.com/office/officeart/2005/8/layout/hierarchy4"/>
    <dgm:cxn modelId="{5F3FB717-94D4-43EC-90B5-06D0F5423206}" type="presOf" srcId="{E0AC3CAE-3ED2-4CED-A345-C317913032A1}" destId="{5F45059C-1D6B-4A4A-AA86-C3A383C2D003}" srcOrd="0" destOrd="0" presId="urn:microsoft.com/office/officeart/2005/8/layout/hierarchy4"/>
    <dgm:cxn modelId="{278932BB-B7CE-41CE-A45D-A04428D5453C}" srcId="{3F2B1F57-33A2-497B-A16F-1054196F718C}" destId="{E0AC3CAE-3ED2-4CED-A345-C317913032A1}" srcOrd="1" destOrd="0" parTransId="{2D7F7EB5-A871-438C-AC91-6F188A8F1465}" sibTransId="{16338C43-0C6D-4048-81A8-6749CE318FC7}"/>
    <dgm:cxn modelId="{106B9711-63FB-4AD3-8080-D64B399D52A2}" type="presParOf" srcId="{558E7516-8CA2-4BCE-A1A3-62042F47165B}" destId="{4F58C9D9-EF2B-4440-9795-E613BE332A72}" srcOrd="0" destOrd="0" presId="urn:microsoft.com/office/officeart/2005/8/layout/hierarchy4"/>
    <dgm:cxn modelId="{1981C6DA-DF28-4C6E-A288-6029289FCB1B}" type="presParOf" srcId="{4F58C9D9-EF2B-4440-9795-E613BE332A72}" destId="{B26B673C-EBE9-4E69-BDAA-F99042A8AD98}" srcOrd="0" destOrd="0" presId="urn:microsoft.com/office/officeart/2005/8/layout/hierarchy4"/>
    <dgm:cxn modelId="{17CC8744-53D8-4274-8B67-10AED9944D04}" type="presParOf" srcId="{4F58C9D9-EF2B-4440-9795-E613BE332A72}" destId="{5A754A78-E5E9-4EA6-AF27-C4BA85461FF1}" srcOrd="1" destOrd="0" presId="urn:microsoft.com/office/officeart/2005/8/layout/hierarchy4"/>
    <dgm:cxn modelId="{E1F1B46D-9238-49F8-A21E-A7D11A4FD93E}" type="presParOf" srcId="{4F58C9D9-EF2B-4440-9795-E613BE332A72}" destId="{D20EAFD0-E256-4F8B-9E1F-3683C6CD5CD3}" srcOrd="2" destOrd="0" presId="urn:microsoft.com/office/officeart/2005/8/layout/hierarchy4"/>
    <dgm:cxn modelId="{169DFD0B-60E3-4F0D-8D74-91E17C3524B1}" type="presParOf" srcId="{D20EAFD0-E256-4F8B-9E1F-3683C6CD5CD3}" destId="{CD018E35-CBF0-465A-AB0E-1EDB31488E65}" srcOrd="0" destOrd="0" presId="urn:microsoft.com/office/officeart/2005/8/layout/hierarchy4"/>
    <dgm:cxn modelId="{7151B1C1-32D1-46E8-BB87-8626636C7CF4}" type="presParOf" srcId="{CD018E35-CBF0-465A-AB0E-1EDB31488E65}" destId="{F84E02E8-F86C-4459-92FF-66771EFFA100}" srcOrd="0" destOrd="0" presId="urn:microsoft.com/office/officeart/2005/8/layout/hierarchy4"/>
    <dgm:cxn modelId="{3931D5DE-1A2D-4D68-9F34-7010F4431C49}" type="presParOf" srcId="{CD018E35-CBF0-465A-AB0E-1EDB31488E65}" destId="{C541EDBF-0FC0-4A5F-8C85-76FC7C7878B1}" srcOrd="1" destOrd="0" presId="urn:microsoft.com/office/officeart/2005/8/layout/hierarchy4"/>
    <dgm:cxn modelId="{CF0FA3B8-3EC2-4C04-80E2-25284AAA6AE7}" type="presParOf" srcId="{CD018E35-CBF0-465A-AB0E-1EDB31488E65}" destId="{38037EDF-6D73-45A2-BFC9-7F1E62EC5E1B}" srcOrd="2" destOrd="0" presId="urn:microsoft.com/office/officeart/2005/8/layout/hierarchy4"/>
    <dgm:cxn modelId="{2555F4B6-B9FA-4916-BB7A-DFC1AF3BE508}" type="presParOf" srcId="{38037EDF-6D73-45A2-BFC9-7F1E62EC5E1B}" destId="{A8D204D4-9681-4A40-8838-E9002FF09ED6}" srcOrd="0" destOrd="0" presId="urn:microsoft.com/office/officeart/2005/8/layout/hierarchy4"/>
    <dgm:cxn modelId="{234CB829-3793-4592-9D43-C86600966493}" type="presParOf" srcId="{A8D204D4-9681-4A40-8838-E9002FF09ED6}" destId="{7C59C616-299A-44F5-B929-74D2B6AF1305}" srcOrd="0" destOrd="0" presId="urn:microsoft.com/office/officeart/2005/8/layout/hierarchy4"/>
    <dgm:cxn modelId="{5F7DE573-FF54-4BA1-9D96-9EC97D231F7A}" type="presParOf" srcId="{A8D204D4-9681-4A40-8838-E9002FF09ED6}" destId="{57AF60B6-96FB-4914-A084-0124083EC566}" srcOrd="1" destOrd="0" presId="urn:microsoft.com/office/officeart/2005/8/layout/hierarchy4"/>
    <dgm:cxn modelId="{8CDD403E-2ADF-4BC6-8334-57CC32B4D6D2}" type="presParOf" srcId="{D20EAFD0-E256-4F8B-9E1F-3683C6CD5CD3}" destId="{9D125835-22B9-4895-8B0E-AE3BBFBD41EC}" srcOrd="1" destOrd="0" presId="urn:microsoft.com/office/officeart/2005/8/layout/hierarchy4"/>
    <dgm:cxn modelId="{936D4570-B4F7-4075-A800-12090D7E4832}" type="presParOf" srcId="{D20EAFD0-E256-4F8B-9E1F-3683C6CD5CD3}" destId="{F19AD1E3-5119-4888-B610-07902D751908}" srcOrd="2" destOrd="0" presId="urn:microsoft.com/office/officeart/2005/8/layout/hierarchy4"/>
    <dgm:cxn modelId="{EE221AE4-B233-494E-9251-EEF1058647AD}" type="presParOf" srcId="{F19AD1E3-5119-4888-B610-07902D751908}" destId="{5F45059C-1D6B-4A4A-AA86-C3A383C2D003}" srcOrd="0" destOrd="0" presId="urn:microsoft.com/office/officeart/2005/8/layout/hierarchy4"/>
    <dgm:cxn modelId="{B91C8545-EEB6-4189-8330-1FC9182E06C1}" type="presParOf" srcId="{F19AD1E3-5119-4888-B610-07902D751908}" destId="{27C7F6B4-8D25-48AD-A4A0-AC0892F9B79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C65D256-B295-4DB7-BF60-D5B46C8E3730}" type="doc">
      <dgm:prSet loTypeId="urn:microsoft.com/office/officeart/2005/8/layout/chart3" loCatId="relationship" qsTypeId="urn:microsoft.com/office/officeart/2005/8/quickstyle/simple1" qsCatId="simple" csTypeId="urn:microsoft.com/office/officeart/2005/8/colors/accent1_2" csCatId="accent1" phldr="1"/>
      <dgm:spPr/>
    </dgm:pt>
    <dgm:pt modelId="{66A26CB7-4E57-42DE-B69D-0C87AD754849}">
      <dgm:prSet phldrT="[Текст]" custT="1"/>
      <dgm:spPr/>
      <dgm:t>
        <a:bodyPr/>
        <a:lstStyle/>
        <a:p>
          <a:r>
            <a:rPr lang="uk-UA" sz="1900" b="1" dirty="0">
              <a:solidFill>
                <a:schemeClr val="accent1">
                  <a:lumMod val="50000"/>
                </a:schemeClr>
              </a:solidFill>
            </a:rPr>
            <a:t>рівномірний розподіл повноважень між главою держави, урядом і парламентом</a:t>
          </a:r>
          <a:endParaRPr lang="ru-RU" sz="1900" b="1" dirty="0">
            <a:solidFill>
              <a:schemeClr val="accent1">
                <a:lumMod val="50000"/>
              </a:schemeClr>
            </a:solidFill>
          </a:endParaRPr>
        </a:p>
      </dgm:t>
    </dgm:pt>
    <dgm:pt modelId="{FB1DE807-2E76-469C-A19F-2A4DF88D96E8}" type="parTrans" cxnId="{A9392C3D-3FB1-43AF-AABF-B815B84C2FA0}">
      <dgm:prSet/>
      <dgm:spPr/>
      <dgm:t>
        <a:bodyPr/>
        <a:lstStyle/>
        <a:p>
          <a:endParaRPr lang="ru-RU"/>
        </a:p>
      </dgm:t>
    </dgm:pt>
    <dgm:pt modelId="{EEEB1C1C-F918-4906-A369-3D552B2F86C8}" type="sibTrans" cxnId="{A9392C3D-3FB1-43AF-AABF-B815B84C2FA0}">
      <dgm:prSet/>
      <dgm:spPr/>
      <dgm:t>
        <a:bodyPr/>
        <a:lstStyle/>
        <a:p>
          <a:endParaRPr lang="ru-RU"/>
        </a:p>
      </dgm:t>
    </dgm:pt>
    <dgm:pt modelId="{5946E568-A435-49CF-B94E-9F0191E731F9}">
      <dgm:prSet phldrT="[Текст]" custT="1"/>
      <dgm:spPr/>
      <dgm:t>
        <a:bodyPr/>
        <a:lstStyle/>
        <a:p>
          <a:r>
            <a:rPr lang="ru-RU" sz="1900" b="1" dirty="0" err="1">
              <a:solidFill>
                <a:schemeClr val="accent1">
                  <a:lumMod val="50000"/>
                </a:schemeClr>
              </a:solidFill>
            </a:rPr>
            <a:t>наявність</a:t>
          </a:r>
          <a:r>
            <a:rPr lang="ru-RU" sz="1900" b="1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dirty="0" err="1">
              <a:solidFill>
                <a:schemeClr val="accent1">
                  <a:lumMod val="50000"/>
                </a:schemeClr>
              </a:solidFill>
            </a:rPr>
            <a:t>конституційних</a:t>
          </a:r>
          <a:r>
            <a:rPr lang="ru-RU" sz="1900" b="1" dirty="0">
              <a:solidFill>
                <a:schemeClr val="accent1">
                  <a:lumMod val="50000"/>
                </a:schemeClr>
              </a:solidFill>
            </a:rPr>
            <a:t> норм, </a:t>
          </a:r>
          <a:r>
            <a:rPr lang="ru-RU" sz="1900" b="1" dirty="0" err="1">
              <a:solidFill>
                <a:schemeClr val="accent1">
                  <a:lumMod val="50000"/>
                </a:schemeClr>
              </a:solidFill>
            </a:rPr>
            <a:t>котрі</a:t>
          </a:r>
          <a:r>
            <a:rPr lang="ru-RU" sz="1900" b="1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dirty="0" err="1">
              <a:solidFill>
                <a:schemeClr val="accent1">
                  <a:lumMod val="50000"/>
                </a:schemeClr>
              </a:solidFill>
            </a:rPr>
            <a:t>унеможливлюють</a:t>
          </a:r>
          <a:r>
            <a:rPr lang="ru-RU" sz="1900" b="1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dirty="0" err="1">
              <a:solidFill>
                <a:schemeClr val="accent1">
                  <a:lumMod val="50000"/>
                </a:schemeClr>
              </a:solidFill>
            </a:rPr>
            <a:t>свідоме</a:t>
          </a:r>
          <a:r>
            <a:rPr lang="ru-RU" sz="1900" b="1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dirty="0" err="1">
              <a:solidFill>
                <a:schemeClr val="accent1">
                  <a:lumMod val="50000"/>
                </a:schemeClr>
              </a:solidFill>
            </a:rPr>
            <a:t>втручання</a:t>
          </a:r>
          <a:r>
            <a:rPr lang="ru-RU" sz="1900" b="1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dirty="0" err="1">
              <a:solidFill>
                <a:schemeClr val="accent1">
                  <a:lumMod val="50000"/>
                </a:schemeClr>
              </a:solidFill>
            </a:rPr>
            <a:t>політичних</a:t>
          </a:r>
          <a:r>
            <a:rPr lang="ru-RU" sz="1900" b="1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dirty="0" err="1">
              <a:solidFill>
                <a:schemeClr val="accent1">
                  <a:lumMod val="50000"/>
                </a:schemeClr>
              </a:solidFill>
            </a:rPr>
            <a:t>органів</a:t>
          </a:r>
          <a:r>
            <a:rPr lang="ru-RU" sz="1900" b="1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dirty="0" err="1">
              <a:solidFill>
                <a:schemeClr val="accent1">
                  <a:lumMod val="50000"/>
                </a:schemeClr>
              </a:solidFill>
            </a:rPr>
            <a:t>влади</a:t>
          </a:r>
          <a:r>
            <a:rPr lang="ru-RU" sz="1900" b="1" dirty="0">
              <a:solidFill>
                <a:schemeClr val="accent1">
                  <a:lumMod val="50000"/>
                </a:schemeClr>
              </a:solidFill>
            </a:rPr>
            <a:t> у сферу </a:t>
          </a:r>
          <a:r>
            <a:rPr lang="ru-RU" sz="1900" b="1" dirty="0" err="1">
              <a:solidFill>
                <a:schemeClr val="accent1">
                  <a:lumMod val="50000"/>
                </a:schemeClr>
              </a:solidFill>
            </a:rPr>
            <a:t>державних</a:t>
          </a:r>
          <a:r>
            <a:rPr lang="ru-RU" sz="1900" b="1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dirty="0" err="1">
              <a:solidFill>
                <a:schemeClr val="accent1">
                  <a:lumMod val="50000"/>
                </a:schemeClr>
              </a:solidFill>
            </a:rPr>
            <a:t>фінансів</a:t>
          </a:r>
          <a:endParaRPr lang="ru-RU" sz="1900" b="1" dirty="0">
            <a:solidFill>
              <a:schemeClr val="accent1">
                <a:lumMod val="50000"/>
              </a:schemeClr>
            </a:solidFill>
          </a:endParaRPr>
        </a:p>
      </dgm:t>
    </dgm:pt>
    <dgm:pt modelId="{4FDF5F80-E83E-4174-9566-41C19040437D}" type="parTrans" cxnId="{68230897-42D8-4F55-96B7-B59B53ADE483}">
      <dgm:prSet/>
      <dgm:spPr/>
      <dgm:t>
        <a:bodyPr/>
        <a:lstStyle/>
        <a:p>
          <a:endParaRPr lang="ru-RU"/>
        </a:p>
      </dgm:t>
    </dgm:pt>
    <dgm:pt modelId="{0B3952E2-984D-4C3E-8867-C2DFAECC8A72}" type="sibTrans" cxnId="{68230897-42D8-4F55-96B7-B59B53ADE483}">
      <dgm:prSet/>
      <dgm:spPr/>
      <dgm:t>
        <a:bodyPr/>
        <a:lstStyle/>
        <a:p>
          <a:endParaRPr lang="ru-RU"/>
        </a:p>
      </dgm:t>
    </dgm:pt>
    <dgm:pt modelId="{4AAD96FA-AF2F-490B-972A-55A1AF29E5BC}">
      <dgm:prSet phldrT="[Текст]" custT="1"/>
      <dgm:spPr/>
      <dgm:t>
        <a:bodyPr/>
        <a:lstStyle/>
        <a:p>
          <a:r>
            <a:rPr lang="uk-UA" sz="1900" b="1" dirty="0">
              <a:solidFill>
                <a:schemeClr val="accent1">
                  <a:lumMod val="50000"/>
                </a:schemeClr>
              </a:solidFill>
            </a:rPr>
            <a:t>ефективний механізм стримувань та </a:t>
          </a:r>
          <a:r>
            <a:rPr lang="uk-UA" sz="1900" b="1" dirty="0" err="1">
              <a:solidFill>
                <a:schemeClr val="accent1">
                  <a:lumMod val="50000"/>
                </a:schemeClr>
              </a:solidFill>
            </a:rPr>
            <a:t>противаг</a:t>
          </a:r>
          <a:r>
            <a:rPr lang="uk-UA" sz="1900" b="1" dirty="0">
              <a:solidFill>
                <a:schemeClr val="accent1">
                  <a:lumMod val="50000"/>
                </a:schemeClr>
              </a:solidFill>
            </a:rPr>
            <a:t> ( імпічмент, розпуск парламенту, вотум недовіри або резолюції осуду, постановка урядом питання про довіру, призупинення чи скасування судовими інстанціями актів політичного або адміністративного управління)</a:t>
          </a:r>
          <a:endParaRPr lang="ru-RU" sz="1900" b="1" dirty="0">
            <a:solidFill>
              <a:schemeClr val="accent1">
                <a:lumMod val="50000"/>
              </a:schemeClr>
            </a:solidFill>
          </a:endParaRPr>
        </a:p>
      </dgm:t>
    </dgm:pt>
    <dgm:pt modelId="{938F3C67-2308-4B8F-BB35-1AD45976AAAE}" type="parTrans" cxnId="{CC795A8B-B3B3-42EB-A77E-8A00E2EDBC24}">
      <dgm:prSet/>
      <dgm:spPr/>
      <dgm:t>
        <a:bodyPr/>
        <a:lstStyle/>
        <a:p>
          <a:endParaRPr lang="ru-RU"/>
        </a:p>
      </dgm:t>
    </dgm:pt>
    <dgm:pt modelId="{A64750D0-85BC-4E06-B3D4-52F2E17A5A90}" type="sibTrans" cxnId="{CC795A8B-B3B3-42EB-A77E-8A00E2EDBC24}">
      <dgm:prSet/>
      <dgm:spPr/>
      <dgm:t>
        <a:bodyPr/>
        <a:lstStyle/>
        <a:p>
          <a:endParaRPr lang="ru-RU"/>
        </a:p>
      </dgm:t>
    </dgm:pt>
    <dgm:pt modelId="{49DB6DE5-C35F-42B4-ADC7-D4B2AE859400}" type="pres">
      <dgm:prSet presAssocID="{2C65D256-B295-4DB7-BF60-D5B46C8E3730}" presName="compositeShape" presStyleCnt="0">
        <dgm:presLayoutVars>
          <dgm:chMax val="7"/>
          <dgm:dir/>
          <dgm:resizeHandles val="exact"/>
        </dgm:presLayoutVars>
      </dgm:prSet>
      <dgm:spPr/>
    </dgm:pt>
    <dgm:pt modelId="{00B90226-421A-4E35-957B-02B5D7FAF1F8}" type="pres">
      <dgm:prSet presAssocID="{2C65D256-B295-4DB7-BF60-D5B46C8E3730}" presName="wedge1" presStyleLbl="node1" presStyleIdx="0" presStyleCnt="3" custScaleX="253004" custScaleY="124876"/>
      <dgm:spPr/>
      <dgm:t>
        <a:bodyPr/>
        <a:lstStyle/>
        <a:p>
          <a:endParaRPr lang="ru-RU"/>
        </a:p>
      </dgm:t>
    </dgm:pt>
    <dgm:pt modelId="{08E3E271-E6AA-4F00-8AA9-62B5A158A5C9}" type="pres">
      <dgm:prSet presAssocID="{2C65D256-B295-4DB7-BF60-D5B46C8E3730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AF8F36-A07A-43FA-A9A4-266371E072E6}" type="pres">
      <dgm:prSet presAssocID="{2C65D256-B295-4DB7-BF60-D5B46C8E3730}" presName="wedge2" presStyleLbl="node1" presStyleIdx="1" presStyleCnt="3" custScaleX="248786" custScaleY="124876"/>
      <dgm:spPr/>
      <dgm:t>
        <a:bodyPr/>
        <a:lstStyle/>
        <a:p>
          <a:endParaRPr lang="ru-RU"/>
        </a:p>
      </dgm:t>
    </dgm:pt>
    <dgm:pt modelId="{3F5310B1-6DC7-4864-A261-2063E28D4652}" type="pres">
      <dgm:prSet presAssocID="{2C65D256-B295-4DB7-BF60-D5B46C8E3730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879A53-9CD2-4CF6-9BCD-0A4197A64D4F}" type="pres">
      <dgm:prSet presAssocID="{2C65D256-B295-4DB7-BF60-D5B46C8E3730}" presName="wedge3" presStyleLbl="node1" presStyleIdx="2" presStyleCnt="3" custScaleX="253004" custScaleY="124876"/>
      <dgm:spPr/>
      <dgm:t>
        <a:bodyPr/>
        <a:lstStyle/>
        <a:p>
          <a:endParaRPr lang="ru-RU"/>
        </a:p>
      </dgm:t>
    </dgm:pt>
    <dgm:pt modelId="{75ACBDEB-9BA6-468A-846F-620D79F43342}" type="pres">
      <dgm:prSet presAssocID="{2C65D256-B295-4DB7-BF60-D5B46C8E3730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8230897-42D8-4F55-96B7-B59B53ADE483}" srcId="{2C65D256-B295-4DB7-BF60-D5B46C8E3730}" destId="{5946E568-A435-49CF-B94E-9F0191E731F9}" srcOrd="1" destOrd="0" parTransId="{4FDF5F80-E83E-4174-9566-41C19040437D}" sibTransId="{0B3952E2-984D-4C3E-8867-C2DFAECC8A72}"/>
    <dgm:cxn modelId="{75663276-0409-411E-9474-950C9C8A6B2A}" type="presOf" srcId="{4AAD96FA-AF2F-490B-972A-55A1AF29E5BC}" destId="{C0879A53-9CD2-4CF6-9BCD-0A4197A64D4F}" srcOrd="0" destOrd="0" presId="urn:microsoft.com/office/officeart/2005/8/layout/chart3"/>
    <dgm:cxn modelId="{939FF430-1BDB-406F-9465-ABA01FE80DE8}" type="presOf" srcId="{4AAD96FA-AF2F-490B-972A-55A1AF29E5BC}" destId="{75ACBDEB-9BA6-468A-846F-620D79F43342}" srcOrd="1" destOrd="0" presId="urn:microsoft.com/office/officeart/2005/8/layout/chart3"/>
    <dgm:cxn modelId="{0EFC8D29-197B-46F1-B1C0-19F282D73772}" type="presOf" srcId="{2C65D256-B295-4DB7-BF60-D5B46C8E3730}" destId="{49DB6DE5-C35F-42B4-ADC7-D4B2AE859400}" srcOrd="0" destOrd="0" presId="urn:microsoft.com/office/officeart/2005/8/layout/chart3"/>
    <dgm:cxn modelId="{A9392C3D-3FB1-43AF-AABF-B815B84C2FA0}" srcId="{2C65D256-B295-4DB7-BF60-D5B46C8E3730}" destId="{66A26CB7-4E57-42DE-B69D-0C87AD754849}" srcOrd="0" destOrd="0" parTransId="{FB1DE807-2E76-469C-A19F-2A4DF88D96E8}" sibTransId="{EEEB1C1C-F918-4906-A369-3D552B2F86C8}"/>
    <dgm:cxn modelId="{CC795A8B-B3B3-42EB-A77E-8A00E2EDBC24}" srcId="{2C65D256-B295-4DB7-BF60-D5B46C8E3730}" destId="{4AAD96FA-AF2F-490B-972A-55A1AF29E5BC}" srcOrd="2" destOrd="0" parTransId="{938F3C67-2308-4B8F-BB35-1AD45976AAAE}" sibTransId="{A64750D0-85BC-4E06-B3D4-52F2E17A5A90}"/>
    <dgm:cxn modelId="{5AB8DB63-83F6-4F22-B007-39F01578E5F9}" type="presOf" srcId="{5946E568-A435-49CF-B94E-9F0191E731F9}" destId="{3F5310B1-6DC7-4864-A261-2063E28D4652}" srcOrd="1" destOrd="0" presId="urn:microsoft.com/office/officeart/2005/8/layout/chart3"/>
    <dgm:cxn modelId="{BA14EF6D-0602-4E0C-9FC6-15936B996CF5}" type="presOf" srcId="{66A26CB7-4E57-42DE-B69D-0C87AD754849}" destId="{00B90226-421A-4E35-957B-02B5D7FAF1F8}" srcOrd="0" destOrd="0" presId="urn:microsoft.com/office/officeart/2005/8/layout/chart3"/>
    <dgm:cxn modelId="{99B63B02-86A5-4D02-A12A-8D3E88E0898F}" type="presOf" srcId="{5946E568-A435-49CF-B94E-9F0191E731F9}" destId="{CDAF8F36-A07A-43FA-A9A4-266371E072E6}" srcOrd="0" destOrd="0" presId="urn:microsoft.com/office/officeart/2005/8/layout/chart3"/>
    <dgm:cxn modelId="{CF757D0C-5276-4393-B94D-95EDC031710D}" type="presOf" srcId="{66A26CB7-4E57-42DE-B69D-0C87AD754849}" destId="{08E3E271-E6AA-4F00-8AA9-62B5A158A5C9}" srcOrd="1" destOrd="0" presId="urn:microsoft.com/office/officeart/2005/8/layout/chart3"/>
    <dgm:cxn modelId="{A6617219-B289-4172-B321-C5B2E18572EF}" type="presParOf" srcId="{49DB6DE5-C35F-42B4-ADC7-D4B2AE859400}" destId="{00B90226-421A-4E35-957B-02B5D7FAF1F8}" srcOrd="0" destOrd="0" presId="urn:microsoft.com/office/officeart/2005/8/layout/chart3"/>
    <dgm:cxn modelId="{22D14847-E7C6-4464-92B7-9C3B83009F5F}" type="presParOf" srcId="{49DB6DE5-C35F-42B4-ADC7-D4B2AE859400}" destId="{08E3E271-E6AA-4F00-8AA9-62B5A158A5C9}" srcOrd="1" destOrd="0" presId="urn:microsoft.com/office/officeart/2005/8/layout/chart3"/>
    <dgm:cxn modelId="{A44C0963-E651-4898-8D30-7B98C0D8D645}" type="presParOf" srcId="{49DB6DE5-C35F-42B4-ADC7-D4B2AE859400}" destId="{CDAF8F36-A07A-43FA-A9A4-266371E072E6}" srcOrd="2" destOrd="0" presId="urn:microsoft.com/office/officeart/2005/8/layout/chart3"/>
    <dgm:cxn modelId="{F226E604-3882-462E-8B4C-A418125E1C0A}" type="presParOf" srcId="{49DB6DE5-C35F-42B4-ADC7-D4B2AE859400}" destId="{3F5310B1-6DC7-4864-A261-2063E28D4652}" srcOrd="3" destOrd="0" presId="urn:microsoft.com/office/officeart/2005/8/layout/chart3"/>
    <dgm:cxn modelId="{429A1405-8C5E-40A2-ACAF-E58475027307}" type="presParOf" srcId="{49DB6DE5-C35F-42B4-ADC7-D4B2AE859400}" destId="{C0879A53-9CD2-4CF6-9BCD-0A4197A64D4F}" srcOrd="4" destOrd="0" presId="urn:microsoft.com/office/officeart/2005/8/layout/chart3"/>
    <dgm:cxn modelId="{ACA6EC84-10AE-482A-BE15-48AB15D44FF7}" type="presParOf" srcId="{49DB6DE5-C35F-42B4-ADC7-D4B2AE859400}" destId="{75ACBDEB-9BA6-468A-846F-620D79F43342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5B1FAB-6C12-4DDB-9DE7-9829893A78A2}">
      <dsp:nvSpPr>
        <dsp:cNvPr id="0" name=""/>
        <dsp:cNvSpPr/>
      </dsp:nvSpPr>
      <dsp:spPr>
        <a:xfrm>
          <a:off x="416" y="917342"/>
          <a:ext cx="2714325" cy="17083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/>
            <a:t>інститути, які керують парламентом, – голови й заступники парламенту, окремих палат, партійних фракцій, парламентських комісій або комітетів</a:t>
          </a:r>
          <a:endParaRPr lang="ru-RU" sz="1800" b="1" kern="1200" dirty="0"/>
        </a:p>
      </dsp:txBody>
      <dsp:txXfrm>
        <a:off x="397920" y="1167521"/>
        <a:ext cx="1919317" cy="1207973"/>
      </dsp:txXfrm>
    </dsp:sp>
    <dsp:sp modelId="{5631C52F-D132-483E-9EB2-3C39EE78DCAC}">
      <dsp:nvSpPr>
        <dsp:cNvPr id="0" name=""/>
        <dsp:cNvSpPr/>
      </dsp:nvSpPr>
      <dsp:spPr>
        <a:xfrm>
          <a:off x="956448" y="2737990"/>
          <a:ext cx="802261" cy="802261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/>
        </a:p>
      </dsp:txBody>
      <dsp:txXfrm>
        <a:off x="1062788" y="3044775"/>
        <a:ext cx="589581" cy="188691"/>
      </dsp:txXfrm>
    </dsp:sp>
    <dsp:sp modelId="{138CC9E4-1A7A-4EAE-A82D-180FA96283F0}">
      <dsp:nvSpPr>
        <dsp:cNvPr id="0" name=""/>
        <dsp:cNvSpPr/>
      </dsp:nvSpPr>
      <dsp:spPr>
        <a:xfrm>
          <a:off x="0" y="3663119"/>
          <a:ext cx="2651846" cy="16761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/>
            <a:t>інститути глави держави, уряду, представників держави на регіональному рівні (комісари, префекти, воєводи та ін.), </a:t>
          </a:r>
          <a:endParaRPr lang="ru-RU" sz="1800" b="1" kern="1200" dirty="0"/>
        </a:p>
      </dsp:txBody>
      <dsp:txXfrm>
        <a:off x="388354" y="3908585"/>
        <a:ext cx="1875138" cy="1185212"/>
      </dsp:txXfrm>
    </dsp:sp>
    <dsp:sp modelId="{1DE699FB-6D9C-47D2-8DB5-1D579FFB1296}">
      <dsp:nvSpPr>
        <dsp:cNvPr id="0" name=""/>
        <dsp:cNvSpPr/>
      </dsp:nvSpPr>
      <dsp:spPr>
        <a:xfrm rot="21594222">
          <a:off x="2922222" y="2868026"/>
          <a:ext cx="439861" cy="5145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>
        <a:off x="2922222" y="2971048"/>
        <a:ext cx="307903" cy="308731"/>
      </dsp:txXfrm>
    </dsp:sp>
    <dsp:sp modelId="{82EAAD7D-DED1-4DA8-9D9E-43268FDFDEB9}">
      <dsp:nvSpPr>
        <dsp:cNvPr id="0" name=""/>
        <dsp:cNvSpPr/>
      </dsp:nvSpPr>
      <dsp:spPr>
        <a:xfrm>
          <a:off x="3544666" y="2164685"/>
          <a:ext cx="1902631" cy="19166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Інституційна система політичного управління на державному рівні охоплює</a:t>
          </a:r>
          <a:endParaRPr lang="ru-RU" sz="1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823300" y="2445377"/>
        <a:ext cx="1345363" cy="13553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96D5D8-96D4-4C1E-A530-C2A82712199C}">
      <dsp:nvSpPr>
        <dsp:cNvPr id="0" name=""/>
        <dsp:cNvSpPr/>
      </dsp:nvSpPr>
      <dsp:spPr>
        <a:xfrm>
          <a:off x="661245" y="3009"/>
          <a:ext cx="2783280" cy="7465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8001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200" kern="1200" dirty="0"/>
            <a:t>загальні</a:t>
          </a:r>
          <a:endParaRPr lang="ru-RU" sz="4200" kern="1200" dirty="0"/>
        </a:p>
      </dsp:txBody>
      <dsp:txXfrm>
        <a:off x="683111" y="24875"/>
        <a:ext cx="2739548" cy="702840"/>
      </dsp:txXfrm>
    </dsp:sp>
    <dsp:sp modelId="{A5991BFE-AAA4-4175-954E-4D26321CB1E4}">
      <dsp:nvSpPr>
        <dsp:cNvPr id="0" name=""/>
        <dsp:cNvSpPr/>
      </dsp:nvSpPr>
      <dsp:spPr>
        <a:xfrm>
          <a:off x="939573" y="749581"/>
          <a:ext cx="278328" cy="5599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9929"/>
              </a:lnTo>
              <a:lnTo>
                <a:pt x="278328" y="5599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2C44F6-EB19-400F-8DE3-468C04A54101}">
      <dsp:nvSpPr>
        <dsp:cNvPr id="0" name=""/>
        <dsp:cNvSpPr/>
      </dsp:nvSpPr>
      <dsp:spPr>
        <a:xfrm>
          <a:off x="1217901" y="936224"/>
          <a:ext cx="2647846" cy="7465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/>
            <a:t>Планування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/>
            <a:t>мотивація та контроль</a:t>
          </a:r>
          <a:endParaRPr lang="ru-RU" sz="2000" kern="1200" dirty="0"/>
        </a:p>
      </dsp:txBody>
      <dsp:txXfrm>
        <a:off x="1239767" y="958090"/>
        <a:ext cx="2604114" cy="702840"/>
      </dsp:txXfrm>
    </dsp:sp>
    <dsp:sp modelId="{E4827B75-32C6-4A79-9079-6AB7371ED563}">
      <dsp:nvSpPr>
        <dsp:cNvPr id="0" name=""/>
        <dsp:cNvSpPr/>
      </dsp:nvSpPr>
      <dsp:spPr>
        <a:xfrm>
          <a:off x="939573" y="749581"/>
          <a:ext cx="278328" cy="1521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1558"/>
              </a:lnTo>
              <a:lnTo>
                <a:pt x="278328" y="152155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F1B94F-37CA-4936-BDB5-FDB34F9B1DD2}">
      <dsp:nvSpPr>
        <dsp:cNvPr id="0" name=""/>
        <dsp:cNvSpPr/>
      </dsp:nvSpPr>
      <dsp:spPr>
        <a:xfrm>
          <a:off x="1217901" y="1869439"/>
          <a:ext cx="2591608" cy="8034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/>
            <a:t>організація управлінського процесу</a:t>
          </a:r>
          <a:endParaRPr lang="ru-RU" sz="2000" kern="1200" dirty="0"/>
        </a:p>
      </dsp:txBody>
      <dsp:txXfrm>
        <a:off x="1241432" y="1892970"/>
        <a:ext cx="2544546" cy="756339"/>
      </dsp:txXfrm>
    </dsp:sp>
    <dsp:sp modelId="{B3EE8C0F-1A4D-4843-984E-52EDB9DAE672}">
      <dsp:nvSpPr>
        <dsp:cNvPr id="0" name=""/>
        <dsp:cNvSpPr/>
      </dsp:nvSpPr>
      <dsp:spPr>
        <a:xfrm>
          <a:off x="939573" y="749581"/>
          <a:ext cx="313231" cy="33282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28270"/>
              </a:lnTo>
              <a:lnTo>
                <a:pt x="313231" y="33282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6C9165-C1CF-4444-BDB5-BDA1BE641F7D}">
      <dsp:nvSpPr>
        <dsp:cNvPr id="0" name=""/>
        <dsp:cNvSpPr/>
      </dsp:nvSpPr>
      <dsp:spPr>
        <a:xfrm>
          <a:off x="1252805" y="3704566"/>
          <a:ext cx="2544484" cy="7465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/>
            <a:t>мотивація та контроль</a:t>
          </a:r>
          <a:endParaRPr lang="ru-RU" sz="2000" kern="1200" dirty="0"/>
        </a:p>
      </dsp:txBody>
      <dsp:txXfrm>
        <a:off x="1274671" y="3726432"/>
        <a:ext cx="2500752" cy="702840"/>
      </dsp:txXfrm>
    </dsp:sp>
    <dsp:sp modelId="{40300889-C79D-44E0-A8AF-E2676C8EB1FD}">
      <dsp:nvSpPr>
        <dsp:cNvPr id="0" name=""/>
        <dsp:cNvSpPr/>
      </dsp:nvSpPr>
      <dsp:spPr>
        <a:xfrm>
          <a:off x="939573" y="749581"/>
          <a:ext cx="289962" cy="24625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2567"/>
              </a:lnTo>
              <a:lnTo>
                <a:pt x="289962" y="24625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3EA99D-66C3-42EF-AFE2-A7DDF40B0F92}">
      <dsp:nvSpPr>
        <dsp:cNvPr id="0" name=""/>
        <dsp:cNvSpPr/>
      </dsp:nvSpPr>
      <dsp:spPr>
        <a:xfrm>
          <a:off x="1229536" y="2838863"/>
          <a:ext cx="2609717" cy="7465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/>
            <a:t>комплектація управлінських кадрів</a:t>
          </a:r>
          <a:endParaRPr lang="ru-RU" sz="2000" kern="1200" dirty="0"/>
        </a:p>
      </dsp:txBody>
      <dsp:txXfrm>
        <a:off x="1251402" y="2860729"/>
        <a:ext cx="2565985" cy="702840"/>
      </dsp:txXfrm>
    </dsp:sp>
    <dsp:sp modelId="{BCFA37F3-0D9B-48C7-A75A-2399F167BC05}">
      <dsp:nvSpPr>
        <dsp:cNvPr id="0" name=""/>
        <dsp:cNvSpPr/>
      </dsp:nvSpPr>
      <dsp:spPr>
        <a:xfrm>
          <a:off x="3817811" y="3009"/>
          <a:ext cx="2852801" cy="7465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8001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200" kern="1200" dirty="0"/>
            <a:t>специфічні</a:t>
          </a:r>
          <a:endParaRPr lang="ru-RU" sz="4200" kern="1200" dirty="0"/>
        </a:p>
      </dsp:txBody>
      <dsp:txXfrm>
        <a:off x="3839677" y="24875"/>
        <a:ext cx="2809069" cy="702840"/>
      </dsp:txXfrm>
    </dsp:sp>
    <dsp:sp modelId="{A3670FDD-B0A6-493E-A090-A89AE289469C}">
      <dsp:nvSpPr>
        <dsp:cNvPr id="0" name=""/>
        <dsp:cNvSpPr/>
      </dsp:nvSpPr>
      <dsp:spPr>
        <a:xfrm>
          <a:off x="4103091" y="749581"/>
          <a:ext cx="285280" cy="5599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9929"/>
              </a:lnTo>
              <a:lnTo>
                <a:pt x="285280" y="5599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5F9C72-0251-4509-B680-16A2B50BFBFE}">
      <dsp:nvSpPr>
        <dsp:cNvPr id="0" name=""/>
        <dsp:cNvSpPr/>
      </dsp:nvSpPr>
      <dsp:spPr>
        <a:xfrm>
          <a:off x="4388371" y="936224"/>
          <a:ext cx="2273114" cy="7465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/>
            <a:t>політико-адміністративні</a:t>
          </a:r>
          <a:endParaRPr lang="ru-RU" sz="2000" kern="1200" dirty="0"/>
        </a:p>
      </dsp:txBody>
      <dsp:txXfrm>
        <a:off x="4410237" y="958090"/>
        <a:ext cx="2229382" cy="702840"/>
      </dsp:txXfrm>
    </dsp:sp>
    <dsp:sp modelId="{281FC3C9-EA0B-44E8-843A-12F294076292}">
      <dsp:nvSpPr>
        <dsp:cNvPr id="0" name=""/>
        <dsp:cNvSpPr/>
      </dsp:nvSpPr>
      <dsp:spPr>
        <a:xfrm>
          <a:off x="4103091" y="749581"/>
          <a:ext cx="285280" cy="14931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3144"/>
              </a:lnTo>
              <a:lnTo>
                <a:pt x="285280" y="149314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CAB5CF-3D91-44B8-B803-BDCA50E22E1E}">
      <dsp:nvSpPr>
        <dsp:cNvPr id="0" name=""/>
        <dsp:cNvSpPr/>
      </dsp:nvSpPr>
      <dsp:spPr>
        <a:xfrm>
          <a:off x="4388371" y="1869439"/>
          <a:ext cx="2301245" cy="7465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/>
            <a:t>економічні</a:t>
          </a:r>
          <a:endParaRPr lang="ru-RU" sz="2000" kern="1200" dirty="0"/>
        </a:p>
      </dsp:txBody>
      <dsp:txXfrm>
        <a:off x="4410237" y="1891305"/>
        <a:ext cx="2257513" cy="702840"/>
      </dsp:txXfrm>
    </dsp:sp>
    <dsp:sp modelId="{F126C378-2300-429C-87FF-37A7A33FA347}">
      <dsp:nvSpPr>
        <dsp:cNvPr id="0" name=""/>
        <dsp:cNvSpPr/>
      </dsp:nvSpPr>
      <dsp:spPr>
        <a:xfrm>
          <a:off x="4103091" y="749581"/>
          <a:ext cx="285280" cy="24263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6359"/>
              </a:lnTo>
              <a:lnTo>
                <a:pt x="285280" y="242635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A44CEC-F856-48B4-AC7B-89EF295651DE}">
      <dsp:nvSpPr>
        <dsp:cNvPr id="0" name=""/>
        <dsp:cNvSpPr/>
      </dsp:nvSpPr>
      <dsp:spPr>
        <a:xfrm>
          <a:off x="4388371" y="2802655"/>
          <a:ext cx="2292131" cy="7465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/>
            <a:t>соціальні</a:t>
          </a:r>
          <a:endParaRPr lang="ru-RU" sz="2000" kern="1200" dirty="0"/>
        </a:p>
      </dsp:txBody>
      <dsp:txXfrm>
        <a:off x="4410237" y="2824521"/>
        <a:ext cx="2248399" cy="702840"/>
      </dsp:txXfrm>
    </dsp:sp>
    <dsp:sp modelId="{0D23CDF7-8A8E-4E60-A1F3-41D2B1750932}">
      <dsp:nvSpPr>
        <dsp:cNvPr id="0" name=""/>
        <dsp:cNvSpPr/>
      </dsp:nvSpPr>
      <dsp:spPr>
        <a:xfrm>
          <a:off x="4103091" y="749581"/>
          <a:ext cx="285280" cy="33595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59574"/>
              </a:lnTo>
              <a:lnTo>
                <a:pt x="285280" y="33595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49AB92-E81F-4890-B142-D035516111DE}">
      <dsp:nvSpPr>
        <dsp:cNvPr id="0" name=""/>
        <dsp:cNvSpPr/>
      </dsp:nvSpPr>
      <dsp:spPr>
        <a:xfrm>
          <a:off x="4388371" y="3735870"/>
          <a:ext cx="2235881" cy="7465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/>
            <a:t>правозахисні</a:t>
          </a:r>
          <a:endParaRPr lang="ru-RU" sz="2000" kern="1200" dirty="0"/>
        </a:p>
      </dsp:txBody>
      <dsp:txXfrm>
        <a:off x="4410237" y="3757736"/>
        <a:ext cx="2192149" cy="702840"/>
      </dsp:txXfrm>
    </dsp:sp>
    <dsp:sp modelId="{F480C115-F17E-497C-BC4A-18FA8B21FB27}">
      <dsp:nvSpPr>
        <dsp:cNvPr id="0" name=""/>
        <dsp:cNvSpPr/>
      </dsp:nvSpPr>
      <dsp:spPr>
        <a:xfrm>
          <a:off x="4103091" y="749581"/>
          <a:ext cx="285280" cy="4292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92789"/>
              </a:lnTo>
              <a:lnTo>
                <a:pt x="285280" y="42927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E77FBE-FA35-41FF-8CF1-774D7F8EB99A}">
      <dsp:nvSpPr>
        <dsp:cNvPr id="0" name=""/>
        <dsp:cNvSpPr/>
      </dsp:nvSpPr>
      <dsp:spPr>
        <a:xfrm>
          <a:off x="4388371" y="4669085"/>
          <a:ext cx="2235881" cy="7465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/>
            <a:t>геополітичні</a:t>
          </a:r>
          <a:endParaRPr lang="ru-RU" sz="2000" kern="1200" dirty="0"/>
        </a:p>
      </dsp:txBody>
      <dsp:txXfrm>
        <a:off x="4410237" y="4690951"/>
        <a:ext cx="2192149" cy="7028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1EBABA-E5D5-4ADA-BEE1-67A8E42CE0D4}">
      <dsp:nvSpPr>
        <dsp:cNvPr id="0" name=""/>
        <dsp:cNvSpPr/>
      </dsp:nvSpPr>
      <dsp:spPr>
        <a:xfrm>
          <a:off x="2036644" y="7772"/>
          <a:ext cx="2355228" cy="12170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>
              <a:solidFill>
                <a:schemeClr val="bg2">
                  <a:lumMod val="10000"/>
                </a:schemeClr>
              </a:solidFill>
            </a:rPr>
            <a:t>демократизація (відкритість, інформованість, комунікабельність)</a:t>
          </a:r>
          <a:endParaRPr lang="ru-RU" sz="2000" b="1" kern="1200" dirty="0">
            <a:solidFill>
              <a:schemeClr val="bg2">
                <a:lumMod val="10000"/>
              </a:schemeClr>
            </a:solidFill>
          </a:endParaRPr>
        </a:p>
      </dsp:txBody>
      <dsp:txXfrm>
        <a:off x="2096054" y="67182"/>
        <a:ext cx="2236408" cy="1098207"/>
      </dsp:txXfrm>
    </dsp:sp>
    <dsp:sp modelId="{28318A45-6442-4BCC-84D6-95DC64F35C96}">
      <dsp:nvSpPr>
        <dsp:cNvPr id="0" name=""/>
        <dsp:cNvSpPr/>
      </dsp:nvSpPr>
      <dsp:spPr>
        <a:xfrm>
          <a:off x="783635" y="616285"/>
          <a:ext cx="4861246" cy="4861246"/>
        </a:xfrm>
        <a:custGeom>
          <a:avLst/>
          <a:gdLst/>
          <a:ahLst/>
          <a:cxnLst/>
          <a:rect l="0" t="0" r="0" b="0"/>
          <a:pathLst>
            <a:path>
              <a:moveTo>
                <a:pt x="3618155" y="309845"/>
              </a:moveTo>
              <a:arcTo wR="2430623" hR="2430623" stAng="17954802" swAng="158840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13C1AA-AFED-4E0B-B3A0-0311B154D928}">
      <dsp:nvSpPr>
        <dsp:cNvPr id="0" name=""/>
        <dsp:cNvSpPr/>
      </dsp:nvSpPr>
      <dsp:spPr>
        <a:xfrm>
          <a:off x="4518988" y="1687291"/>
          <a:ext cx="2013861" cy="12170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>
              <a:solidFill>
                <a:schemeClr val="bg2">
                  <a:lumMod val="10000"/>
                </a:schemeClr>
              </a:solidFill>
            </a:rPr>
            <a:t>рентабельність</a:t>
          </a:r>
          <a:endParaRPr lang="ru-RU" sz="2000" b="1" kern="1200" dirty="0">
            <a:solidFill>
              <a:schemeClr val="bg2">
                <a:lumMod val="10000"/>
              </a:schemeClr>
            </a:solidFill>
          </a:endParaRPr>
        </a:p>
      </dsp:txBody>
      <dsp:txXfrm>
        <a:off x="4578398" y="1746701"/>
        <a:ext cx="1895041" cy="1098207"/>
      </dsp:txXfrm>
    </dsp:sp>
    <dsp:sp modelId="{B43D4A42-4A30-4F26-9C30-ACB83FB2A8CB}">
      <dsp:nvSpPr>
        <dsp:cNvPr id="0" name=""/>
        <dsp:cNvSpPr/>
      </dsp:nvSpPr>
      <dsp:spPr>
        <a:xfrm>
          <a:off x="781194" y="381600"/>
          <a:ext cx="4861246" cy="4861246"/>
        </a:xfrm>
        <a:custGeom>
          <a:avLst/>
          <a:gdLst/>
          <a:ahLst/>
          <a:cxnLst/>
          <a:rect l="0" t="0" r="0" b="0"/>
          <a:pathLst>
            <a:path>
              <a:moveTo>
                <a:pt x="4859088" y="2533018"/>
              </a:moveTo>
              <a:arcTo wR="2430623" hR="2430623" stAng="144865" swAng="14400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95FF45-AEB9-4BF4-B968-E7BD4224AF82}">
      <dsp:nvSpPr>
        <dsp:cNvPr id="0" name=""/>
        <dsp:cNvSpPr/>
      </dsp:nvSpPr>
      <dsp:spPr>
        <a:xfrm>
          <a:off x="3377679" y="3902743"/>
          <a:ext cx="2971437" cy="15873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>
              <a:solidFill>
                <a:schemeClr val="bg2">
                  <a:lumMod val="10000"/>
                </a:schemeClr>
              </a:solidFill>
            </a:rPr>
            <a:t>простота управління (підвищення оперативності, спрощення управлінських структур)</a:t>
          </a:r>
          <a:endParaRPr lang="ru-RU" sz="2000" b="1" kern="1200" dirty="0">
            <a:solidFill>
              <a:schemeClr val="bg2">
                <a:lumMod val="10000"/>
              </a:schemeClr>
            </a:solidFill>
          </a:endParaRPr>
        </a:p>
      </dsp:txBody>
      <dsp:txXfrm>
        <a:off x="3455167" y="3980231"/>
        <a:ext cx="2816461" cy="1432380"/>
      </dsp:txXfrm>
    </dsp:sp>
    <dsp:sp modelId="{71D9E461-51E6-4808-8989-DC84C121BB70}">
      <dsp:nvSpPr>
        <dsp:cNvPr id="0" name=""/>
        <dsp:cNvSpPr/>
      </dsp:nvSpPr>
      <dsp:spPr>
        <a:xfrm>
          <a:off x="683426" y="526768"/>
          <a:ext cx="4861246" cy="4861246"/>
        </a:xfrm>
        <a:custGeom>
          <a:avLst/>
          <a:gdLst/>
          <a:ahLst/>
          <a:cxnLst/>
          <a:rect l="0" t="0" r="0" b="0"/>
          <a:pathLst>
            <a:path>
              <a:moveTo>
                <a:pt x="2680783" y="4848339"/>
              </a:moveTo>
              <a:arcTo wR="2430623" hR="2430623" stAng="5045558" swAng="190311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79384B-3025-474C-B275-2248EF625969}">
      <dsp:nvSpPr>
        <dsp:cNvPr id="0" name=""/>
        <dsp:cNvSpPr/>
      </dsp:nvSpPr>
      <dsp:spPr>
        <a:xfrm>
          <a:off x="342857" y="3922563"/>
          <a:ext cx="1976058" cy="12170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>
              <a:solidFill>
                <a:schemeClr val="bg2">
                  <a:lumMod val="10000"/>
                </a:schemeClr>
              </a:solidFill>
            </a:rPr>
            <a:t>орієнтація на кінцевий результат</a:t>
          </a:r>
          <a:endParaRPr lang="ru-RU" sz="2000" b="1" kern="1200" dirty="0">
            <a:solidFill>
              <a:schemeClr val="bg2">
                <a:lumMod val="10000"/>
              </a:schemeClr>
            </a:solidFill>
          </a:endParaRPr>
        </a:p>
      </dsp:txBody>
      <dsp:txXfrm>
        <a:off x="402267" y="3981973"/>
        <a:ext cx="1857238" cy="1098207"/>
      </dsp:txXfrm>
    </dsp:sp>
    <dsp:sp modelId="{1E9B863A-0951-458E-9DBE-E8DB41DB0D03}">
      <dsp:nvSpPr>
        <dsp:cNvPr id="0" name=""/>
        <dsp:cNvSpPr/>
      </dsp:nvSpPr>
      <dsp:spPr>
        <a:xfrm>
          <a:off x="786970" y="538022"/>
          <a:ext cx="4861246" cy="4861246"/>
        </a:xfrm>
        <a:custGeom>
          <a:avLst/>
          <a:gdLst/>
          <a:ahLst/>
          <a:cxnLst/>
          <a:rect l="0" t="0" r="0" b="0"/>
          <a:pathLst>
            <a:path>
              <a:moveTo>
                <a:pt x="190961" y="3374997"/>
              </a:moveTo>
              <a:arcTo wR="2430623" hR="2430623" stAng="9428209" swAng="144812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8297BC-C09B-4FE3-974F-3A54EA437C95}">
      <dsp:nvSpPr>
        <dsp:cNvPr id="0" name=""/>
        <dsp:cNvSpPr/>
      </dsp:nvSpPr>
      <dsp:spPr>
        <a:xfrm>
          <a:off x="-33575" y="1687291"/>
          <a:ext cx="1872349" cy="12170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>
              <a:solidFill>
                <a:schemeClr val="bg2">
                  <a:lumMod val="10000"/>
                </a:schemeClr>
              </a:solidFill>
            </a:rPr>
            <a:t>орієнтація на клієнта</a:t>
          </a:r>
          <a:endParaRPr lang="ru-RU" sz="2000" b="1" kern="1200" dirty="0">
            <a:solidFill>
              <a:schemeClr val="bg2">
                <a:lumMod val="10000"/>
              </a:schemeClr>
            </a:solidFill>
          </a:endParaRPr>
        </a:p>
      </dsp:txBody>
      <dsp:txXfrm>
        <a:off x="25835" y="1746701"/>
        <a:ext cx="1753529" cy="1098207"/>
      </dsp:txXfrm>
    </dsp:sp>
    <dsp:sp modelId="{6C61F2A0-945D-48F1-BA62-1ECE9AFFA051}">
      <dsp:nvSpPr>
        <dsp:cNvPr id="0" name=""/>
        <dsp:cNvSpPr/>
      </dsp:nvSpPr>
      <dsp:spPr>
        <a:xfrm>
          <a:off x="783635" y="616285"/>
          <a:ext cx="4861246" cy="4861246"/>
        </a:xfrm>
        <a:custGeom>
          <a:avLst/>
          <a:gdLst/>
          <a:ahLst/>
          <a:cxnLst/>
          <a:rect l="0" t="0" r="0" b="0"/>
          <a:pathLst>
            <a:path>
              <a:moveTo>
                <a:pt x="422207" y="1061610"/>
              </a:moveTo>
              <a:arcTo wR="2430623" hR="2430623" stAng="12856790" swAng="158840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783094-9D02-4F04-8688-85D8EEF53096}">
      <dsp:nvSpPr>
        <dsp:cNvPr id="0" name=""/>
        <dsp:cNvSpPr/>
      </dsp:nvSpPr>
      <dsp:spPr>
        <a:xfrm>
          <a:off x="1837520" y="2210900"/>
          <a:ext cx="1600344" cy="16003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Критерії ефективності політичного управління </a:t>
          </a:r>
          <a:endParaRPr lang="ru-RU" sz="1700" kern="1200" dirty="0"/>
        </a:p>
      </dsp:txBody>
      <dsp:txXfrm>
        <a:off x="2071885" y="2445265"/>
        <a:ext cx="1131614" cy="1131614"/>
      </dsp:txXfrm>
    </dsp:sp>
    <dsp:sp modelId="{AA723828-8EA6-4B25-9060-3E80010A2E03}">
      <dsp:nvSpPr>
        <dsp:cNvPr id="0" name=""/>
        <dsp:cNvSpPr/>
      </dsp:nvSpPr>
      <dsp:spPr>
        <a:xfrm rot="16200000">
          <a:off x="2455301" y="2003744"/>
          <a:ext cx="364781" cy="49531"/>
        </a:xfrm>
        <a:custGeom>
          <a:avLst/>
          <a:gdLst/>
          <a:ahLst/>
          <a:cxnLst/>
          <a:rect l="0" t="0" r="0" b="0"/>
          <a:pathLst>
            <a:path>
              <a:moveTo>
                <a:pt x="0" y="24765"/>
              </a:moveTo>
              <a:lnTo>
                <a:pt x="364781" y="247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2628572" y="2019390"/>
        <a:ext cx="18239" cy="18239"/>
      </dsp:txXfrm>
    </dsp:sp>
    <dsp:sp modelId="{2FCBB93C-EA94-49E5-8939-EDB4283362B6}">
      <dsp:nvSpPr>
        <dsp:cNvPr id="0" name=""/>
        <dsp:cNvSpPr/>
      </dsp:nvSpPr>
      <dsp:spPr>
        <a:xfrm>
          <a:off x="1911860" y="394454"/>
          <a:ext cx="1451664" cy="14516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/>
            <a:t>економічні</a:t>
          </a:r>
          <a:endParaRPr lang="ru-RU" sz="1700" kern="1200" dirty="0"/>
        </a:p>
      </dsp:txBody>
      <dsp:txXfrm>
        <a:off x="2124451" y="607045"/>
        <a:ext cx="1026482" cy="1026482"/>
      </dsp:txXfrm>
    </dsp:sp>
    <dsp:sp modelId="{5810FACD-F411-4DC3-AC91-C7E6FD0C37CD}">
      <dsp:nvSpPr>
        <dsp:cNvPr id="0" name=""/>
        <dsp:cNvSpPr/>
      </dsp:nvSpPr>
      <dsp:spPr>
        <a:xfrm>
          <a:off x="3437864" y="2986307"/>
          <a:ext cx="364781" cy="49531"/>
        </a:xfrm>
        <a:custGeom>
          <a:avLst/>
          <a:gdLst/>
          <a:ahLst/>
          <a:cxnLst/>
          <a:rect l="0" t="0" r="0" b="0"/>
          <a:pathLst>
            <a:path>
              <a:moveTo>
                <a:pt x="0" y="24765"/>
              </a:moveTo>
              <a:lnTo>
                <a:pt x="364781" y="247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3611135" y="3001953"/>
        <a:ext cx="18239" cy="18239"/>
      </dsp:txXfrm>
    </dsp:sp>
    <dsp:sp modelId="{0C79DCC7-F9FA-4A3F-8083-361926ACE511}">
      <dsp:nvSpPr>
        <dsp:cNvPr id="0" name=""/>
        <dsp:cNvSpPr/>
      </dsp:nvSpPr>
      <dsp:spPr>
        <a:xfrm>
          <a:off x="3802645" y="2285240"/>
          <a:ext cx="1451664" cy="14516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/>
            <a:t>геополітичні</a:t>
          </a:r>
          <a:endParaRPr lang="ru-RU" sz="1700" kern="1200" dirty="0"/>
        </a:p>
      </dsp:txBody>
      <dsp:txXfrm>
        <a:off x="4015236" y="2497831"/>
        <a:ext cx="1026482" cy="1026482"/>
      </dsp:txXfrm>
    </dsp:sp>
    <dsp:sp modelId="{C8FC12A5-73E8-4C3A-8D84-16FD6C28B071}">
      <dsp:nvSpPr>
        <dsp:cNvPr id="0" name=""/>
        <dsp:cNvSpPr/>
      </dsp:nvSpPr>
      <dsp:spPr>
        <a:xfrm rot="5400000">
          <a:off x="2455301" y="3968869"/>
          <a:ext cx="364781" cy="49531"/>
        </a:xfrm>
        <a:custGeom>
          <a:avLst/>
          <a:gdLst/>
          <a:ahLst/>
          <a:cxnLst/>
          <a:rect l="0" t="0" r="0" b="0"/>
          <a:pathLst>
            <a:path>
              <a:moveTo>
                <a:pt x="0" y="24765"/>
              </a:moveTo>
              <a:lnTo>
                <a:pt x="364781" y="247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2628572" y="3984516"/>
        <a:ext cx="18239" cy="18239"/>
      </dsp:txXfrm>
    </dsp:sp>
    <dsp:sp modelId="{1E30B31C-450D-4D11-BCBB-32AA2ADEB8DC}">
      <dsp:nvSpPr>
        <dsp:cNvPr id="0" name=""/>
        <dsp:cNvSpPr/>
      </dsp:nvSpPr>
      <dsp:spPr>
        <a:xfrm>
          <a:off x="1911860" y="4176026"/>
          <a:ext cx="1451664" cy="14516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/>
            <a:t>соціальні</a:t>
          </a:r>
          <a:endParaRPr lang="ru-RU" sz="1700" kern="1200" dirty="0"/>
        </a:p>
      </dsp:txBody>
      <dsp:txXfrm>
        <a:off x="2124451" y="4388617"/>
        <a:ext cx="1026482" cy="1026482"/>
      </dsp:txXfrm>
    </dsp:sp>
    <dsp:sp modelId="{12DF44DF-436E-4A1F-A75D-241EEE31B874}">
      <dsp:nvSpPr>
        <dsp:cNvPr id="0" name=""/>
        <dsp:cNvSpPr/>
      </dsp:nvSpPr>
      <dsp:spPr>
        <a:xfrm rot="10800000">
          <a:off x="1472739" y="2986307"/>
          <a:ext cx="364781" cy="49531"/>
        </a:xfrm>
        <a:custGeom>
          <a:avLst/>
          <a:gdLst/>
          <a:ahLst/>
          <a:cxnLst/>
          <a:rect l="0" t="0" r="0" b="0"/>
          <a:pathLst>
            <a:path>
              <a:moveTo>
                <a:pt x="0" y="24765"/>
              </a:moveTo>
              <a:lnTo>
                <a:pt x="364781" y="247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 rot="10800000">
        <a:off x="1646010" y="3001953"/>
        <a:ext cx="18239" cy="18239"/>
      </dsp:txXfrm>
    </dsp:sp>
    <dsp:sp modelId="{DD481AA4-1FDB-4ABD-AC6E-0D97D7308395}">
      <dsp:nvSpPr>
        <dsp:cNvPr id="0" name=""/>
        <dsp:cNvSpPr/>
      </dsp:nvSpPr>
      <dsp:spPr>
        <a:xfrm>
          <a:off x="21074" y="2285240"/>
          <a:ext cx="1451664" cy="14516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/>
            <a:t>політичні</a:t>
          </a:r>
          <a:endParaRPr lang="ru-RU" sz="1700" kern="1200" dirty="0"/>
        </a:p>
      </dsp:txBody>
      <dsp:txXfrm>
        <a:off x="233665" y="2497831"/>
        <a:ext cx="1026482" cy="102648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1AE2FB-AC9D-41D9-9DA3-733C65EDAEE9}">
      <dsp:nvSpPr>
        <dsp:cNvPr id="0" name=""/>
        <dsp:cNvSpPr/>
      </dsp:nvSpPr>
      <dsp:spPr>
        <a:xfrm>
          <a:off x="5694" y="491655"/>
          <a:ext cx="2382569" cy="309640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/>
            <a:t>високий рівень корумпованості та тіньової економіки</a:t>
          </a:r>
          <a:endParaRPr lang="ru-RU" sz="2000" b="1" kern="1200" dirty="0"/>
        </a:p>
      </dsp:txBody>
      <dsp:txXfrm>
        <a:off x="5694" y="491655"/>
        <a:ext cx="2382569" cy="3096409"/>
      </dsp:txXfrm>
    </dsp:sp>
    <dsp:sp modelId="{09592B91-1A29-403C-9616-CEDA36D52B0A}">
      <dsp:nvSpPr>
        <dsp:cNvPr id="0" name=""/>
        <dsp:cNvSpPr/>
      </dsp:nvSpPr>
      <dsp:spPr>
        <a:xfrm>
          <a:off x="2436120" y="1918360"/>
          <a:ext cx="357385" cy="243000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2">
                <a:hueOff val="1170380"/>
                <a:satOff val="-1460"/>
                <a:lumOff val="343"/>
                <a:alphaOff val="0"/>
                <a:shade val="51000"/>
                <a:satMod val="130000"/>
              </a:schemeClr>
            </a:gs>
            <a:gs pos="80000">
              <a:schemeClr val="accent2">
                <a:hueOff val="1170380"/>
                <a:satOff val="-1460"/>
                <a:lumOff val="343"/>
                <a:alphaOff val="0"/>
                <a:shade val="93000"/>
                <a:satMod val="130000"/>
              </a:schemeClr>
            </a:gs>
            <a:gs pos="100000">
              <a:schemeClr val="accent2">
                <a:hueOff val="1170380"/>
                <a:satOff val="-1460"/>
                <a:lumOff val="34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3F84424-C1C7-468A-9081-90727DD9A25D}">
      <dsp:nvSpPr>
        <dsp:cNvPr id="0" name=""/>
        <dsp:cNvSpPr/>
      </dsp:nvSpPr>
      <dsp:spPr>
        <a:xfrm>
          <a:off x="2841362" y="491655"/>
          <a:ext cx="2382569" cy="3096409"/>
        </a:xfrm>
        <a:prstGeom prst="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/>
            <a:t>значна кількість нерозкритих злочинів, скоєних у сфері посягання на життя, власність і свободу особи</a:t>
          </a:r>
          <a:endParaRPr lang="ru-RU" sz="2000" b="1" kern="1200" dirty="0"/>
        </a:p>
      </dsp:txBody>
      <dsp:txXfrm>
        <a:off x="2841362" y="491655"/>
        <a:ext cx="2382569" cy="3096409"/>
      </dsp:txXfrm>
    </dsp:sp>
    <dsp:sp modelId="{C44E30A0-3CBD-45E4-B347-47C0140E008D}">
      <dsp:nvSpPr>
        <dsp:cNvPr id="0" name=""/>
        <dsp:cNvSpPr/>
      </dsp:nvSpPr>
      <dsp:spPr>
        <a:xfrm>
          <a:off x="5271788" y="1918360"/>
          <a:ext cx="357385" cy="243000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2">
                <a:hueOff val="3511139"/>
                <a:satOff val="-4379"/>
                <a:lumOff val="1030"/>
                <a:alphaOff val="0"/>
                <a:shade val="51000"/>
                <a:satMod val="130000"/>
              </a:schemeClr>
            </a:gs>
            <a:gs pos="80000">
              <a:schemeClr val="accent2">
                <a:hueOff val="3511139"/>
                <a:satOff val="-4379"/>
                <a:lumOff val="1030"/>
                <a:alphaOff val="0"/>
                <a:shade val="93000"/>
                <a:satMod val="130000"/>
              </a:schemeClr>
            </a:gs>
            <a:gs pos="100000">
              <a:schemeClr val="accent2">
                <a:hueOff val="3511139"/>
                <a:satOff val="-4379"/>
                <a:lumOff val="10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63047FD-D86C-4490-9C38-1CCA706B6007}">
      <dsp:nvSpPr>
        <dsp:cNvPr id="0" name=""/>
        <dsp:cNvSpPr/>
      </dsp:nvSpPr>
      <dsp:spPr>
        <a:xfrm>
          <a:off x="5677030" y="491655"/>
          <a:ext cx="2382569" cy="3096409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/>
            <a:t>наявність у спорах між громадянами і владою багатьох фактів, що фіксують затягування терміну розгляду судових справ або виконання судових рішень</a:t>
          </a:r>
          <a:endParaRPr lang="ru-RU" sz="2000" b="1" kern="1200" dirty="0"/>
        </a:p>
      </dsp:txBody>
      <dsp:txXfrm>
        <a:off x="5677030" y="491655"/>
        <a:ext cx="2382569" cy="309640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CFB3CE-AF58-4600-93EC-DC1FC530C742}">
      <dsp:nvSpPr>
        <dsp:cNvPr id="0" name=""/>
        <dsp:cNvSpPr/>
      </dsp:nvSpPr>
      <dsp:spPr>
        <a:xfrm>
          <a:off x="4627" y="0"/>
          <a:ext cx="1837064" cy="462509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/>
            <a:t>здатність</a:t>
          </a:r>
          <a:r>
            <a:rPr lang="ru-RU" sz="2000" b="1" kern="1200" dirty="0"/>
            <a:t> </a:t>
          </a:r>
          <a:r>
            <a:rPr lang="ru-RU" sz="2000" b="1" kern="1200" dirty="0" err="1"/>
            <a:t>забезпечити</a:t>
          </a:r>
          <a:r>
            <a:rPr lang="ru-RU" sz="2000" b="1" kern="1200" dirty="0"/>
            <a:t> </a:t>
          </a:r>
          <a:r>
            <a:rPr lang="ru-RU" sz="2000" b="1" kern="1200" dirty="0" err="1"/>
            <a:t>країні</a:t>
          </a:r>
          <a:r>
            <a:rPr lang="ru-RU" sz="2000" b="1" kern="1200" dirty="0"/>
            <a:t> статус «</a:t>
          </a:r>
          <a:r>
            <a:rPr lang="ru-RU" sz="2000" b="1" kern="1200" dirty="0" err="1"/>
            <a:t>геостратегічного</a:t>
          </a:r>
          <a:r>
            <a:rPr lang="ru-RU" sz="2000" b="1" kern="1200" dirty="0"/>
            <a:t> </a:t>
          </a:r>
          <a:r>
            <a:rPr lang="ru-RU" sz="2000" b="1" kern="1200" dirty="0" err="1"/>
            <a:t>гравця</a:t>
          </a:r>
          <a:r>
            <a:rPr lang="ru-RU" sz="2000" b="1" kern="1200" dirty="0"/>
            <a:t>» </a:t>
          </a:r>
        </a:p>
      </dsp:txBody>
      <dsp:txXfrm>
        <a:off x="4627" y="0"/>
        <a:ext cx="1837064" cy="4625093"/>
      </dsp:txXfrm>
    </dsp:sp>
    <dsp:sp modelId="{DC22EF85-0045-4D23-AEBA-705A3CFAD4A4}">
      <dsp:nvSpPr>
        <dsp:cNvPr id="0" name=""/>
        <dsp:cNvSpPr/>
      </dsp:nvSpPr>
      <dsp:spPr>
        <a:xfrm>
          <a:off x="1877134" y="2191046"/>
          <a:ext cx="275559" cy="243000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E3D603F-39C2-4B7A-8733-C19D552E0D30}">
      <dsp:nvSpPr>
        <dsp:cNvPr id="0" name=""/>
        <dsp:cNvSpPr/>
      </dsp:nvSpPr>
      <dsp:spPr>
        <a:xfrm>
          <a:off x="2188136" y="0"/>
          <a:ext cx="1837064" cy="462509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/>
            <a:t>здатність </a:t>
          </a:r>
          <a:r>
            <a:rPr lang="ru-RU" sz="2000" b="1" kern="1200" dirty="0" err="1"/>
            <a:t>використати</a:t>
          </a:r>
          <a:r>
            <a:rPr lang="ru-RU" sz="2000" b="1" kern="1200" dirty="0"/>
            <a:t> максимально </a:t>
          </a:r>
          <a:r>
            <a:rPr lang="ru-RU" sz="2000" b="1" kern="1200" dirty="0" err="1"/>
            <a:t>можливості</a:t>
          </a:r>
          <a:r>
            <a:rPr lang="ru-RU" sz="2000" b="1" kern="1200" dirty="0"/>
            <a:t> </a:t>
          </a:r>
          <a:r>
            <a:rPr lang="ru-RU" sz="2000" b="1" kern="1200" dirty="0" err="1"/>
            <a:t>країни</a:t>
          </a:r>
          <a:r>
            <a:rPr lang="ru-RU" sz="2000" b="1" kern="1200" dirty="0"/>
            <a:t> як «</a:t>
          </a:r>
          <a:r>
            <a:rPr lang="ru-RU" sz="2000" b="1" kern="1200" dirty="0" err="1"/>
            <a:t>геополітичної</a:t>
          </a:r>
          <a:r>
            <a:rPr lang="ru-RU" sz="2000" b="1" kern="1200" dirty="0"/>
            <a:t> </a:t>
          </a:r>
          <a:r>
            <a:rPr lang="ru-RU" sz="2000" b="1" kern="1200" dirty="0" err="1"/>
            <a:t>осі</a:t>
          </a:r>
          <a:r>
            <a:rPr lang="ru-RU" sz="2000" b="1" kern="1200" dirty="0"/>
            <a:t>»</a:t>
          </a:r>
        </a:p>
      </dsp:txBody>
      <dsp:txXfrm>
        <a:off x="2188136" y="0"/>
        <a:ext cx="1837064" cy="4625093"/>
      </dsp:txXfrm>
    </dsp:sp>
    <dsp:sp modelId="{8C2EB645-4DAD-40CF-B692-33BE7A5B7C5D}">
      <dsp:nvSpPr>
        <dsp:cNvPr id="0" name=""/>
        <dsp:cNvSpPr/>
      </dsp:nvSpPr>
      <dsp:spPr>
        <a:xfrm>
          <a:off x="4060643" y="2191046"/>
          <a:ext cx="275559" cy="243000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7952970-B95E-4DCB-AC01-C031EC617DE4}">
      <dsp:nvSpPr>
        <dsp:cNvPr id="0" name=""/>
        <dsp:cNvSpPr/>
      </dsp:nvSpPr>
      <dsp:spPr>
        <a:xfrm>
          <a:off x="4371645" y="0"/>
          <a:ext cx="1837064" cy="462509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/>
            <a:t>геостратегічні</a:t>
          </a:r>
          <a:r>
            <a:rPr lang="ru-RU" sz="2000" b="1" kern="1200" dirty="0"/>
            <a:t> </a:t>
          </a:r>
          <a:r>
            <a:rPr lang="ru-RU" sz="2000" b="1" kern="1200" dirty="0" err="1"/>
            <a:t>гравці</a:t>
          </a:r>
          <a:r>
            <a:rPr lang="ru-RU" sz="2000" b="1" kern="1200" dirty="0"/>
            <a:t>, </a:t>
          </a:r>
          <a:r>
            <a:rPr lang="ru-RU" sz="2000" b="1" kern="1200" dirty="0" err="1"/>
            <a:t>згідно</a:t>
          </a:r>
          <a:r>
            <a:rPr lang="ru-RU" sz="2000" b="1" kern="1200" dirty="0"/>
            <a:t> з </a:t>
          </a:r>
          <a:r>
            <a:rPr lang="ru-RU" sz="2000" b="1" kern="1200" dirty="0" err="1"/>
            <a:t>Бжезінським</a:t>
          </a:r>
          <a:r>
            <a:rPr lang="ru-RU" sz="2000" b="1" kern="1200" dirty="0"/>
            <a:t>, – </a:t>
          </a:r>
          <a:r>
            <a:rPr lang="ru-RU" sz="2000" b="1" kern="1200" dirty="0" err="1"/>
            <a:t>це</a:t>
          </a:r>
          <a:r>
            <a:rPr lang="ru-RU" sz="2000" b="1" kern="1200" dirty="0"/>
            <a:t> </a:t>
          </a:r>
          <a:r>
            <a:rPr lang="ru-RU" sz="2000" b="1" kern="1200" dirty="0" err="1"/>
            <a:t>держави</a:t>
          </a:r>
          <a:r>
            <a:rPr lang="ru-RU" sz="2000" b="1" kern="1200" dirty="0"/>
            <a:t>, </a:t>
          </a:r>
          <a:r>
            <a:rPr lang="ru-RU" sz="2000" b="1" kern="1200" dirty="0" err="1"/>
            <a:t>котрі</a:t>
          </a:r>
          <a:r>
            <a:rPr lang="ru-RU" sz="2000" b="1" kern="1200" dirty="0"/>
            <a:t> </a:t>
          </a:r>
          <a:r>
            <a:rPr lang="ru-RU" sz="2000" b="1" kern="1200" dirty="0" err="1"/>
            <a:t>мають</a:t>
          </a:r>
          <a:r>
            <a:rPr lang="ru-RU" sz="2000" b="1" kern="1200" dirty="0"/>
            <a:t> </a:t>
          </a:r>
          <a:r>
            <a:rPr lang="ru-RU" sz="2000" b="1" kern="1200" dirty="0" err="1"/>
            <a:t>спроможність</a:t>
          </a:r>
          <a:r>
            <a:rPr lang="ru-RU" sz="2000" b="1" kern="1200" dirty="0"/>
            <a:t> і </a:t>
          </a:r>
          <a:r>
            <a:rPr lang="ru-RU" sz="2000" b="1" kern="1200" dirty="0" err="1"/>
            <a:t>національну</a:t>
          </a:r>
          <a:r>
            <a:rPr lang="ru-RU" sz="2000" b="1" kern="1200" dirty="0"/>
            <a:t> волю </a:t>
          </a:r>
          <a:r>
            <a:rPr lang="ru-RU" sz="2000" b="1" kern="1200" dirty="0" err="1"/>
            <a:t>застосувати</a:t>
          </a:r>
          <a:r>
            <a:rPr lang="ru-RU" sz="2000" b="1" kern="1200" dirty="0"/>
            <a:t> силу </a:t>
          </a:r>
          <a:r>
            <a:rPr lang="ru-RU" sz="2000" b="1" kern="1200" dirty="0" err="1"/>
            <a:t>чи</a:t>
          </a:r>
          <a:r>
            <a:rPr lang="ru-RU" sz="2000" b="1" kern="1200" dirty="0"/>
            <a:t> </a:t>
          </a:r>
          <a:r>
            <a:rPr lang="ru-RU" sz="2000" b="1" kern="1200" dirty="0" err="1"/>
            <a:t>вплив</a:t>
          </a:r>
          <a:r>
            <a:rPr lang="ru-RU" sz="2000" b="1" kern="1200" dirty="0"/>
            <a:t> поза </a:t>
          </a:r>
          <a:r>
            <a:rPr lang="ru-RU" sz="2000" b="1" kern="1200" dirty="0" err="1"/>
            <a:t>своїми</a:t>
          </a:r>
          <a:r>
            <a:rPr lang="ru-RU" sz="2000" b="1" kern="1200" dirty="0"/>
            <a:t> кордонами, а </a:t>
          </a:r>
          <a:r>
            <a:rPr lang="ru-RU" sz="2000" b="1" kern="1200" dirty="0" err="1"/>
            <a:t>геополітичні</a:t>
          </a:r>
          <a:r>
            <a:rPr lang="ru-RU" sz="2000" b="1" kern="1200" dirty="0"/>
            <a:t> </a:t>
          </a:r>
          <a:r>
            <a:rPr lang="ru-RU" sz="2000" b="1" kern="1200" dirty="0" err="1"/>
            <a:t>осі</a:t>
          </a:r>
          <a:r>
            <a:rPr lang="ru-RU" sz="2000" b="1" kern="1200" dirty="0"/>
            <a:t> – </a:t>
          </a:r>
          <a:r>
            <a:rPr lang="ru-RU" sz="2000" b="1" kern="1200" dirty="0" err="1"/>
            <a:t>держави</a:t>
          </a:r>
          <a:r>
            <a:rPr lang="ru-RU" sz="2000" b="1" kern="1200" dirty="0"/>
            <a:t> з </a:t>
          </a:r>
          <a:r>
            <a:rPr lang="ru-RU" sz="2000" b="1" kern="1200" dirty="0" err="1"/>
            <a:t>вигідним</a:t>
          </a:r>
          <a:r>
            <a:rPr lang="ru-RU" sz="2000" b="1" kern="1200" dirty="0"/>
            <a:t> і </a:t>
          </a:r>
          <a:r>
            <a:rPr lang="ru-RU" sz="2000" b="1" kern="1200" dirty="0" err="1"/>
            <a:t>водночас</a:t>
          </a:r>
          <a:r>
            <a:rPr lang="ru-RU" sz="2000" b="1" kern="1200" dirty="0"/>
            <a:t> </a:t>
          </a:r>
          <a:r>
            <a:rPr lang="ru-RU" sz="2000" b="1" kern="1200" dirty="0" err="1"/>
            <a:t>уразливим</a:t>
          </a:r>
          <a:r>
            <a:rPr lang="ru-RU" sz="2000" b="1" kern="1200" dirty="0"/>
            <a:t> </a:t>
          </a:r>
          <a:r>
            <a:rPr lang="ru-RU" sz="2000" b="1" kern="1200" dirty="0" err="1"/>
            <a:t>географічним</a:t>
          </a:r>
          <a:r>
            <a:rPr lang="ru-RU" sz="2000" b="1" kern="1200" dirty="0"/>
            <a:t> становищем </a:t>
          </a:r>
        </a:p>
      </dsp:txBody>
      <dsp:txXfrm>
        <a:off x="4371645" y="0"/>
        <a:ext cx="1837064" cy="4625093"/>
      </dsp:txXfrm>
    </dsp:sp>
    <dsp:sp modelId="{A44D05E9-7B5C-42FA-AE1B-D433D2E22E24}">
      <dsp:nvSpPr>
        <dsp:cNvPr id="0" name=""/>
        <dsp:cNvSpPr/>
      </dsp:nvSpPr>
      <dsp:spPr>
        <a:xfrm>
          <a:off x="6244152" y="2191046"/>
          <a:ext cx="275559" cy="243000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D84B356-84FC-4C7A-A933-9ACD1F703D90}">
      <dsp:nvSpPr>
        <dsp:cNvPr id="0" name=""/>
        <dsp:cNvSpPr/>
      </dsp:nvSpPr>
      <dsp:spPr>
        <a:xfrm>
          <a:off x="6555154" y="0"/>
          <a:ext cx="1837064" cy="462509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/>
            <a:t>для </a:t>
          </a:r>
          <a:r>
            <a:rPr lang="ru-RU" sz="2000" b="1" kern="1200" dirty="0" err="1"/>
            <a:t>країн</a:t>
          </a:r>
          <a:r>
            <a:rPr lang="ru-RU" sz="2000" b="1" kern="1200" dirty="0"/>
            <a:t> </a:t>
          </a:r>
          <a:r>
            <a:rPr lang="ru-RU" sz="2000" b="1" kern="1200" dirty="0" err="1"/>
            <a:t>посткомуністичної</a:t>
          </a:r>
          <a:r>
            <a:rPr lang="ru-RU" sz="2000" b="1" kern="1200" dirty="0"/>
            <a:t> </a:t>
          </a:r>
          <a:r>
            <a:rPr lang="ru-RU" sz="2000" b="1" kern="1200" dirty="0" err="1"/>
            <a:t>трансформації</a:t>
          </a:r>
          <a:r>
            <a:rPr lang="ru-RU" sz="2000" b="1" kern="1200" dirty="0"/>
            <a:t> </a:t>
          </a:r>
          <a:r>
            <a:rPr lang="uk-UA" sz="2000" b="1" kern="1200" dirty="0"/>
            <a:t>головні</a:t>
          </a:r>
          <a:r>
            <a:rPr lang="ru-RU" sz="2000" b="1" kern="1200" dirty="0"/>
            <a:t> </a:t>
          </a:r>
          <a:r>
            <a:rPr lang="ru-RU" sz="2000" b="1" kern="1200" dirty="0" err="1"/>
            <a:t>геополітичн</a:t>
          </a:r>
          <a:r>
            <a:rPr lang="uk-UA" sz="2000" b="1" kern="1200" dirty="0"/>
            <a:t>і</a:t>
          </a:r>
          <a:r>
            <a:rPr lang="ru-RU" sz="2000" b="1" kern="1200" dirty="0"/>
            <a:t> </a:t>
          </a:r>
          <a:r>
            <a:rPr lang="ru-RU" sz="2000" b="1" kern="1200" dirty="0" err="1"/>
            <a:t>критері</a:t>
          </a:r>
          <a:r>
            <a:rPr lang="uk-UA" sz="2000" b="1" kern="1200" dirty="0"/>
            <a:t>ї - </a:t>
          </a:r>
          <a:r>
            <a:rPr lang="ru-RU" sz="2000" b="1" kern="1200" dirty="0" err="1"/>
            <a:t>показники</a:t>
          </a:r>
          <a:r>
            <a:rPr lang="ru-RU" sz="2000" b="1" kern="1200" dirty="0"/>
            <a:t> </a:t>
          </a:r>
          <a:r>
            <a:rPr lang="ru-RU" sz="2000" b="1" kern="1200" dirty="0" err="1"/>
            <a:t>підготовки</a:t>
          </a:r>
          <a:r>
            <a:rPr lang="ru-RU" sz="2000" b="1" kern="1200" dirty="0"/>
            <a:t> та </a:t>
          </a:r>
          <a:r>
            <a:rPr lang="ru-RU" sz="2000" b="1" kern="1200" dirty="0" err="1"/>
            <a:t>вступу</a:t>
          </a:r>
          <a:r>
            <a:rPr lang="ru-RU" sz="2000" b="1" kern="1200" dirty="0"/>
            <a:t> до </a:t>
          </a:r>
          <a:r>
            <a:rPr lang="ru-RU" sz="2000" b="1" kern="1200" dirty="0" err="1"/>
            <a:t>євроатлантичних</a:t>
          </a:r>
          <a:r>
            <a:rPr lang="ru-RU" sz="2000" b="1" kern="1200" dirty="0"/>
            <a:t> структур</a:t>
          </a:r>
        </a:p>
      </dsp:txBody>
      <dsp:txXfrm>
        <a:off x="6555154" y="0"/>
        <a:ext cx="1837064" cy="462509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6B673C-EBE9-4E69-BDAA-F99042A8AD98}">
      <dsp:nvSpPr>
        <dsp:cNvPr id="0" name=""/>
        <dsp:cNvSpPr/>
      </dsp:nvSpPr>
      <dsp:spPr>
        <a:xfrm>
          <a:off x="2307" y="2198"/>
          <a:ext cx="8060678" cy="1026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/>
            <a:t>наявність сильної опозиції до комуністичного режиму та високу змагальність політичних еліт на початку трансформаційного періоду</a:t>
          </a:r>
          <a:endParaRPr lang="ru-RU" sz="2100" kern="1200" dirty="0"/>
        </a:p>
      </dsp:txBody>
      <dsp:txXfrm>
        <a:off x="32366" y="32257"/>
        <a:ext cx="8000560" cy="966163"/>
      </dsp:txXfrm>
    </dsp:sp>
    <dsp:sp modelId="{F84E02E8-F86C-4459-92FF-66771EFFA100}">
      <dsp:nvSpPr>
        <dsp:cNvPr id="0" name=""/>
        <dsp:cNvSpPr/>
      </dsp:nvSpPr>
      <dsp:spPr>
        <a:xfrm>
          <a:off x="201225" y="1118546"/>
          <a:ext cx="3963157" cy="1026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/>
            <a:t>модель збалансованої політичної влади, закріплену в новій конституції</a:t>
          </a:r>
          <a:endParaRPr lang="ru-RU" sz="1900" kern="1200" dirty="0"/>
        </a:p>
      </dsp:txBody>
      <dsp:txXfrm>
        <a:off x="231284" y="1148605"/>
        <a:ext cx="3903039" cy="966163"/>
      </dsp:txXfrm>
    </dsp:sp>
    <dsp:sp modelId="{7C59C616-299A-44F5-B929-74D2B6AF1305}">
      <dsp:nvSpPr>
        <dsp:cNvPr id="0" name=""/>
        <dsp:cNvSpPr/>
      </dsp:nvSpPr>
      <dsp:spPr>
        <a:xfrm>
          <a:off x="443603" y="2270217"/>
          <a:ext cx="4883771" cy="20768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/>
            <a:t>інституційне середовище, що запобігає розширенню номенклатурних пільг і привілеїв для правлячих посткомуністичних еліт, а також зрощуванню бізнесу й політичної влади</a:t>
          </a:r>
          <a:endParaRPr lang="ru-RU" sz="2000" kern="1200" dirty="0"/>
        </a:p>
      </dsp:txBody>
      <dsp:txXfrm>
        <a:off x="504433" y="2331047"/>
        <a:ext cx="4762111" cy="1955226"/>
      </dsp:txXfrm>
    </dsp:sp>
    <dsp:sp modelId="{5F45059C-1D6B-4A4A-AA86-C3A383C2D003}">
      <dsp:nvSpPr>
        <dsp:cNvPr id="0" name=""/>
        <dsp:cNvSpPr/>
      </dsp:nvSpPr>
      <dsp:spPr>
        <a:xfrm>
          <a:off x="4611697" y="1118596"/>
          <a:ext cx="3024181" cy="1026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 dirty="0"/>
        </a:p>
      </dsp:txBody>
      <dsp:txXfrm>
        <a:off x="4641756" y="1148655"/>
        <a:ext cx="2964063" cy="96616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B90226-421A-4E35-957B-02B5D7FAF1F8}">
      <dsp:nvSpPr>
        <dsp:cNvPr id="0" name=""/>
        <dsp:cNvSpPr/>
      </dsp:nvSpPr>
      <dsp:spPr>
        <a:xfrm>
          <a:off x="-1047188" y="-193984"/>
          <a:ext cx="11148484" cy="5502593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1" kern="1200" dirty="0">
              <a:solidFill>
                <a:schemeClr val="accent1">
                  <a:lumMod val="50000"/>
                </a:schemeClr>
              </a:solidFill>
            </a:rPr>
            <a:t>рівномірний розподіл повноважень між главою держави, урядом і парламентом</a:t>
          </a:r>
          <a:endParaRPr lang="ru-RU" sz="19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5014135" y="821375"/>
        <a:ext cx="3782521" cy="1834197"/>
      </dsp:txXfrm>
    </dsp:sp>
    <dsp:sp modelId="{CDAF8F36-A07A-43FA-A9A4-266371E072E6}">
      <dsp:nvSpPr>
        <dsp:cNvPr id="0" name=""/>
        <dsp:cNvSpPr/>
      </dsp:nvSpPr>
      <dsp:spPr>
        <a:xfrm>
          <a:off x="-1181398" y="-62840"/>
          <a:ext cx="10962620" cy="5502593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err="1">
              <a:solidFill>
                <a:schemeClr val="accent1">
                  <a:lumMod val="50000"/>
                </a:schemeClr>
              </a:solidFill>
            </a:rPr>
            <a:t>наявність</a:t>
          </a:r>
          <a:r>
            <a:rPr lang="ru-RU" sz="1900" b="1" kern="12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kern="1200" dirty="0" err="1">
              <a:solidFill>
                <a:schemeClr val="accent1">
                  <a:lumMod val="50000"/>
                </a:schemeClr>
              </a:solidFill>
            </a:rPr>
            <a:t>конституційних</a:t>
          </a:r>
          <a:r>
            <a:rPr lang="ru-RU" sz="1900" b="1" kern="1200" dirty="0">
              <a:solidFill>
                <a:schemeClr val="accent1">
                  <a:lumMod val="50000"/>
                </a:schemeClr>
              </a:solidFill>
            </a:rPr>
            <a:t> норм, </a:t>
          </a:r>
          <a:r>
            <a:rPr lang="ru-RU" sz="1900" b="1" kern="1200" dirty="0" err="1">
              <a:solidFill>
                <a:schemeClr val="accent1">
                  <a:lumMod val="50000"/>
                </a:schemeClr>
              </a:solidFill>
            </a:rPr>
            <a:t>котрі</a:t>
          </a:r>
          <a:r>
            <a:rPr lang="ru-RU" sz="1900" b="1" kern="12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kern="1200" dirty="0" err="1">
              <a:solidFill>
                <a:schemeClr val="accent1">
                  <a:lumMod val="50000"/>
                </a:schemeClr>
              </a:solidFill>
            </a:rPr>
            <a:t>унеможливлюють</a:t>
          </a:r>
          <a:r>
            <a:rPr lang="ru-RU" sz="1900" b="1" kern="12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kern="1200" dirty="0" err="1">
              <a:solidFill>
                <a:schemeClr val="accent1">
                  <a:lumMod val="50000"/>
                </a:schemeClr>
              </a:solidFill>
            </a:rPr>
            <a:t>свідоме</a:t>
          </a:r>
          <a:r>
            <a:rPr lang="ru-RU" sz="1900" b="1" kern="12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kern="1200" dirty="0" err="1">
              <a:solidFill>
                <a:schemeClr val="accent1">
                  <a:lumMod val="50000"/>
                </a:schemeClr>
              </a:solidFill>
            </a:rPr>
            <a:t>втручання</a:t>
          </a:r>
          <a:r>
            <a:rPr lang="ru-RU" sz="1900" b="1" kern="12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kern="1200" dirty="0" err="1">
              <a:solidFill>
                <a:schemeClr val="accent1">
                  <a:lumMod val="50000"/>
                </a:schemeClr>
              </a:solidFill>
            </a:rPr>
            <a:t>політичних</a:t>
          </a:r>
          <a:r>
            <a:rPr lang="ru-RU" sz="1900" b="1" kern="12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kern="1200" dirty="0" err="1">
              <a:solidFill>
                <a:schemeClr val="accent1">
                  <a:lumMod val="50000"/>
                </a:schemeClr>
              </a:solidFill>
            </a:rPr>
            <a:t>органів</a:t>
          </a:r>
          <a:r>
            <a:rPr lang="ru-RU" sz="1900" b="1" kern="12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kern="1200" dirty="0" err="1">
              <a:solidFill>
                <a:schemeClr val="accent1">
                  <a:lumMod val="50000"/>
                </a:schemeClr>
              </a:solidFill>
            </a:rPr>
            <a:t>влади</a:t>
          </a:r>
          <a:r>
            <a:rPr lang="ru-RU" sz="1900" b="1" kern="1200" dirty="0">
              <a:solidFill>
                <a:schemeClr val="accent1">
                  <a:lumMod val="50000"/>
                </a:schemeClr>
              </a:solidFill>
            </a:rPr>
            <a:t> у сферу </a:t>
          </a:r>
          <a:r>
            <a:rPr lang="ru-RU" sz="1900" b="1" kern="1200" dirty="0" err="1">
              <a:solidFill>
                <a:schemeClr val="accent1">
                  <a:lumMod val="50000"/>
                </a:schemeClr>
              </a:solidFill>
            </a:rPr>
            <a:t>державних</a:t>
          </a:r>
          <a:r>
            <a:rPr lang="ru-RU" sz="1900" b="1" kern="12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kern="1200" dirty="0" err="1">
              <a:solidFill>
                <a:schemeClr val="accent1">
                  <a:lumMod val="50000"/>
                </a:schemeClr>
              </a:solidFill>
            </a:rPr>
            <a:t>фінансів</a:t>
          </a:r>
          <a:endParaRPr lang="ru-RU" sz="19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1820271" y="3409034"/>
        <a:ext cx="4959280" cy="1703183"/>
      </dsp:txXfrm>
    </dsp:sp>
    <dsp:sp modelId="{C0879A53-9CD2-4CF6-9BCD-0A4197A64D4F}">
      <dsp:nvSpPr>
        <dsp:cNvPr id="0" name=""/>
        <dsp:cNvSpPr/>
      </dsp:nvSpPr>
      <dsp:spPr>
        <a:xfrm>
          <a:off x="-1274330" y="-62840"/>
          <a:ext cx="11148484" cy="5502593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1" kern="1200" dirty="0">
              <a:solidFill>
                <a:schemeClr val="accent1">
                  <a:lumMod val="50000"/>
                </a:schemeClr>
              </a:solidFill>
            </a:rPr>
            <a:t>ефективний механізм стримувань та </a:t>
          </a:r>
          <a:r>
            <a:rPr lang="uk-UA" sz="1900" b="1" kern="1200" dirty="0" err="1">
              <a:solidFill>
                <a:schemeClr val="accent1">
                  <a:lumMod val="50000"/>
                </a:schemeClr>
              </a:solidFill>
            </a:rPr>
            <a:t>противаг</a:t>
          </a:r>
          <a:r>
            <a:rPr lang="uk-UA" sz="1900" b="1" kern="1200" dirty="0">
              <a:solidFill>
                <a:schemeClr val="accent1">
                  <a:lumMod val="50000"/>
                </a:schemeClr>
              </a:solidFill>
            </a:rPr>
            <a:t> ( імпічмент, розпуск парламенту, вотум недовіри або резолюції осуду, постановка урядом питання про довіру, призупинення чи скасування судовими інстанціями актів політичного або адміністративного управління)</a:t>
          </a:r>
          <a:endParaRPr lang="ru-RU" sz="19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-79850" y="1018026"/>
        <a:ext cx="3782521" cy="18341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BasicProcessNew">
  <dgm:title val="Basic Process New"/>
  <dgm:desc val="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fact="0.15"/>
      <dgm:constr type="h" for="ch" forName="sibTrans" op="equ"/>
    </dgm:constrLst>
    <dgm:ruleLst>
      <dgm:rule type="h" for="ch" forName="sibTrans" val="6.75" fact="NaN" max="NaN"/>
      <dgm:rule type="w" for="ch" forName="sibTrans" val="8.75" fact="NaN" max="NaN"/>
    </dgm:ruleLst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lMarg" val="12"/>
          <dgm:constr type="rMarg" val="12"/>
          <dgm:constr type="tMarg" val="12"/>
          <dgm:constr type="bMarg" val="12"/>
        </dgm:constrLst>
        <dgm:ruleLst>
          <dgm:rule type="primFontSz" val="11" fact="NaN" max="NaN"/>
          <dgm:rule type="primFontSz" val="18" fact="NaN" max="NaN"/>
          <dgm:rule type="h" val="NaN" fact="1.5" max="NaN"/>
          <dgm:rule type="primFontSz" val="11" fact="NaN" max="NaN"/>
          <dgm:rule type="h" val="INF" fact="NaN" max="NaN"/>
        </dgm:ruleLst>
      </dgm:layoutNode>
      <dgm:forEach name="sibTransForEach" axis="followSib" ptType="sibTrans" cnt="1">
        <dgm:layoutNode name="sibTransSpacerBeforeConnector" styleLbl="node1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>
            <dgm:rule type="w" val="4.5" fact="NaN" max="NaN"/>
          </dgm:ruleLst>
        </dgm:layoutNode>
        <dgm:layoutNode name="sibTrans" styleLbl="node1">
          <dgm:alg type="sp"/>
          <dgm:shape xmlns:r="http://schemas.openxmlformats.org/officeDocument/2006/relationships" type="rightArrow" r:blip="">
            <dgm:adjLst>
              <dgm:adj idx="1" val="0.5"/>
            </dgm:adjLst>
          </dgm:shape>
          <dgm:presOf axis="self"/>
          <dgm:constrLst>
            <dgm:constr type="h" val="6.75"/>
          </dgm:constrLst>
          <dgm:ruleLst>
            <dgm:rule type="h" val="6.75" fact="NaN" max="NaN"/>
            <dgm:rule type="w" val="8.75" fact="NaN" max="NaN"/>
          </dgm:ruleLst>
        </dgm:layoutNode>
        <dgm:layoutNode name="sibTransSpacerAfterConnector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BasicProcessNew">
  <dgm:title val="Basic Process New"/>
  <dgm:desc val="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fact="0.15"/>
      <dgm:constr type="h" for="ch" forName="sibTrans" op="equ"/>
    </dgm:constrLst>
    <dgm:ruleLst>
      <dgm:rule type="h" for="ch" forName="sibTrans" val="6.75" fact="NaN" max="NaN"/>
      <dgm:rule type="w" for="ch" forName="sibTrans" val="8.75" fact="NaN" max="NaN"/>
    </dgm:ruleLst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lMarg" val="12"/>
          <dgm:constr type="rMarg" val="12"/>
          <dgm:constr type="tMarg" val="12"/>
          <dgm:constr type="bMarg" val="12"/>
        </dgm:constrLst>
        <dgm:ruleLst>
          <dgm:rule type="primFontSz" val="11" fact="NaN" max="NaN"/>
          <dgm:rule type="primFontSz" val="18" fact="NaN" max="NaN"/>
          <dgm:rule type="h" val="NaN" fact="1.5" max="NaN"/>
          <dgm:rule type="primFontSz" val="11" fact="NaN" max="NaN"/>
          <dgm:rule type="h" val="INF" fact="NaN" max="NaN"/>
        </dgm:ruleLst>
      </dgm:layoutNode>
      <dgm:forEach name="sibTransForEach" axis="followSib" ptType="sibTrans" cnt="1">
        <dgm:layoutNode name="sibTransSpacerBeforeConnector" styleLbl="node1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>
            <dgm:rule type="w" val="4.5" fact="NaN" max="NaN"/>
          </dgm:ruleLst>
        </dgm:layoutNode>
        <dgm:layoutNode name="sibTrans" styleLbl="node1">
          <dgm:alg type="sp"/>
          <dgm:shape xmlns:r="http://schemas.openxmlformats.org/officeDocument/2006/relationships" type="rightArrow" r:blip="">
            <dgm:adjLst>
              <dgm:adj idx="1" val="0.5"/>
            </dgm:adjLst>
          </dgm:shape>
          <dgm:presOf axis="self"/>
          <dgm:constrLst>
            <dgm:constr type="h" val="6.75"/>
          </dgm:constrLst>
          <dgm:ruleLst>
            <dgm:rule type="h" val="6.75" fact="NaN" max="NaN"/>
            <dgm:rule type="w" val="8.75" fact="NaN" max="NaN"/>
          </dgm:ruleLst>
        </dgm:layoutNode>
        <dgm:layoutNode name="sibTransSpacerAfterConnector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45D9A-B5A8-46E8-8824-BDDD3905B87E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102564-E072-4AE3-B090-5E802C892F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440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A5F7E7-6445-4CF4-BECB-8A5FF16E0D6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954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1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01AA9B7-73A7-487F-BE9B-604EAF8049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2628" y="2817341"/>
            <a:ext cx="8357264" cy="1305926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pPr algn="ctr"/>
            <a:r>
              <a:rPr lang="uk-UA" sz="9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Фунуції</a:t>
            </a:r>
            <a:r>
              <a:rPr lang="uk-UA" sz="9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принципи</a:t>
            </a:r>
            <a:r>
              <a:rPr lang="uk-UA" sz="98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ефективність політичного </a:t>
            </a:r>
            <a:r>
              <a:rPr lang="uk-UA" sz="9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</a:t>
            </a:r>
            <a:endParaRPr lang="ru-RU" sz="9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052247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FD14CCB-FFF2-4477-8BD4-F53958DDB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Чинники ефективного політичного управління: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xmlns="" id="{B775EB2A-C013-4FE4-857E-A3F4526E0E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82342"/>
              </p:ext>
            </p:extLst>
          </p:nvPr>
        </p:nvGraphicFramePr>
        <p:xfrm>
          <a:off x="507207" y="2011363"/>
          <a:ext cx="8065294" cy="4347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DCF0A1C-57B5-4F2C-8747-A38E4AA4CF74}"/>
              </a:ext>
            </a:extLst>
          </p:cNvPr>
          <p:cNvSpPr txBox="1"/>
          <p:nvPr/>
        </p:nvSpPr>
        <p:spPr>
          <a:xfrm>
            <a:off x="5180428" y="3084786"/>
            <a:ext cx="28381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600" dirty="0">
                <a:solidFill>
                  <a:prstClr val="white"/>
                </a:solidFill>
                <a:latin typeface="Calibri Light" panose="020F0302020204030204"/>
              </a:rPr>
              <a:t>розвиток громадянського суспільства</a:t>
            </a:r>
            <a:endParaRPr lang="ru-RU" sz="2600" dirty="0">
              <a:solidFill>
                <a:prstClr val="white"/>
              </a:solidFill>
              <a:latin typeface="Calibri Light" panose="020F0302020204030204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7157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6C01A4F-D638-4B6E-8E53-9772D5656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350" y="435365"/>
            <a:ext cx="8079581" cy="1658198"/>
          </a:xfrm>
        </p:spPr>
        <p:txBody>
          <a:bodyPr>
            <a:normAutofit fontScale="90000"/>
          </a:bodyPr>
          <a:lstStyle/>
          <a:p>
            <a:r>
              <a:rPr lang="ru-RU" sz="60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Складові</a:t>
            </a:r>
            <a:r>
              <a:rPr lang="ru-RU" sz="6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60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збалансованого</a:t>
            </a:r>
            <a:r>
              <a:rPr lang="ru-RU" sz="6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60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політичного</a:t>
            </a:r>
            <a:r>
              <a:rPr lang="ru-RU" sz="6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60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</a:t>
            </a:r>
            <a:r>
              <a:rPr lang="uk-UA" sz="6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xmlns="" id="{BDE9F3DC-5CA0-4765-A5FE-7A5802F4C8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0333859"/>
              </p:ext>
            </p:extLst>
          </p:nvPr>
        </p:nvGraphicFramePr>
        <p:xfrm>
          <a:off x="492919" y="1395664"/>
          <a:ext cx="8826965" cy="52457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33585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1654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11820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8095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267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xmlns="" id="{A7BCC9A5-A643-4955-B612-B94E4B8A67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7435829"/>
              </p:ext>
            </p:extLst>
          </p:nvPr>
        </p:nvGraphicFramePr>
        <p:xfrm>
          <a:off x="144193" y="225083"/>
          <a:ext cx="5447714" cy="62460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xmlns="" id="{A43D7233-DD48-4AD7-A8FC-DDFE73A060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18982" y="1005841"/>
            <a:ext cx="3080825" cy="4532141"/>
          </a:xfrm>
        </p:spPr>
        <p:txBody>
          <a:bodyPr>
            <a:noAutofit/>
          </a:bodyPr>
          <a:lstStyle/>
          <a:p>
            <a:r>
              <a:rPr lang="uk-UA" sz="25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Політична управлінська еліта в межах названих інститутів формує стратегії суспільного розвитку, приймає політичні рішення і забезпечує виконання. </a:t>
            </a:r>
          </a:p>
          <a:p>
            <a:r>
              <a:rPr lang="uk-UA" sz="25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 її складу належать всі вищі посадові особи держави, котрі мають повноваження ухвалювати стратегічні політичні рішення</a:t>
            </a:r>
            <a:endParaRPr lang="ru-RU" sz="25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12478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Місце для зображення 5">
            <a:extLst>
              <a:ext uri="{FF2B5EF4-FFF2-40B4-BE49-F238E27FC236}">
                <a16:creationId xmlns:a16="http://schemas.microsoft.com/office/drawing/2014/main" xmlns="" id="{FA2683A0-BD45-4AD0-B588-1FB7AC938F0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" y="10"/>
            <a:ext cx="9143985" cy="68579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A3B477C-D3D8-4AE8-A8D5-386B6FAEB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4825" y="-72309"/>
            <a:ext cx="6774350" cy="1226186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uk-U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Функції політичного управління</a:t>
            </a:r>
            <a:endParaRPr lang="en-US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xmlns="" id="{694FBCC6-4DEA-4E5E-BC43-556AFDE8B9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26655786"/>
              </p:ext>
            </p:extLst>
          </p:nvPr>
        </p:nvGraphicFramePr>
        <p:xfrm>
          <a:off x="910390" y="1153878"/>
          <a:ext cx="735086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55509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Зображення, що містить текст, карта&#10;&#10;Опис створено автоматично">
            <a:extLst>
              <a:ext uri="{FF2B5EF4-FFF2-40B4-BE49-F238E27FC236}">
                <a16:creationId xmlns:a16="http://schemas.microsoft.com/office/drawing/2014/main" xmlns="" id="{D8252F92-9CB1-4EF2-9AC8-B7BF4D6CA0D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9" b="6110"/>
          <a:stretch/>
        </p:blipFill>
        <p:spPr>
          <a:xfrm>
            <a:off x="15" y="10"/>
            <a:ext cx="9143985" cy="685799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191FA91-DDC4-4AE3-98AA-97C3C04CC3D1}"/>
              </a:ext>
            </a:extLst>
          </p:cNvPr>
          <p:cNvSpPr txBox="1"/>
          <p:nvPr/>
        </p:nvSpPr>
        <p:spPr>
          <a:xfrm>
            <a:off x="3859808" y="633047"/>
            <a:ext cx="517866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Принципи </a:t>
            </a:r>
          </a:p>
          <a:p>
            <a:pPr algn="r"/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реформування </a:t>
            </a:r>
          </a:p>
          <a:p>
            <a:pPr algn="r"/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політичного управління </a:t>
            </a:r>
          </a:p>
          <a:p>
            <a:pPr algn="r"/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країнах </a:t>
            </a:r>
          </a:p>
          <a:p>
            <a:pPr algn="r"/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Західної Європи</a:t>
            </a:r>
            <a:endParaRPr lang="ru-RU" sz="4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xmlns="" id="{1653E872-EE98-4566-896E-01DC324534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4385220"/>
              </p:ext>
            </p:extLst>
          </p:nvPr>
        </p:nvGraphicFramePr>
        <p:xfrm>
          <a:off x="-443132" y="1043226"/>
          <a:ext cx="6499274" cy="5814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BEC2A1F-696C-4C60-98E0-829487100254}"/>
              </a:ext>
            </a:extLst>
          </p:cNvPr>
          <p:cNvSpPr txBox="1"/>
          <p:nvPr/>
        </p:nvSpPr>
        <p:spPr>
          <a:xfrm>
            <a:off x="6449143" y="5321895"/>
            <a:ext cx="269044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Це можливо за наявності чіткої взаємодії органів влади всіх рівнів із політичними партіями, що представляють різноманітні суспільні групи.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5270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5ABCECA-C5C2-4191-A863-769D04AAF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770" y="1"/>
            <a:ext cx="8616461" cy="1055077"/>
          </a:xfrm>
        </p:spPr>
        <p:txBody>
          <a:bodyPr>
            <a:normAutofit fontScale="90000"/>
          </a:bodyPr>
          <a:lstStyle/>
          <a:p>
            <a:r>
              <a:rPr lang="uk-UA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Властивості старої та новітньої організації управління:</a:t>
            </a:r>
            <a:endParaRPr lang="ru-RU" sz="4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4" name="Таблиця 13">
            <a:extLst>
              <a:ext uri="{FF2B5EF4-FFF2-40B4-BE49-F238E27FC236}">
                <a16:creationId xmlns:a16="http://schemas.microsoft.com/office/drawing/2014/main" xmlns="" id="{46FB9E67-4490-4870-A0DA-CF9BD15EF0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09649"/>
              </p:ext>
            </p:extLst>
          </p:nvPr>
        </p:nvGraphicFramePr>
        <p:xfrm>
          <a:off x="263769" y="984739"/>
          <a:ext cx="8757138" cy="6059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78569">
                  <a:extLst>
                    <a:ext uri="{9D8B030D-6E8A-4147-A177-3AD203B41FA5}">
                      <a16:colId xmlns:a16="http://schemas.microsoft.com/office/drawing/2014/main" xmlns="" val="3663537676"/>
                    </a:ext>
                  </a:extLst>
                </a:gridCol>
                <a:gridCol w="4378569">
                  <a:extLst>
                    <a:ext uri="{9D8B030D-6E8A-4147-A177-3AD203B41FA5}">
                      <a16:colId xmlns:a16="http://schemas.microsoft.com/office/drawing/2014/main" xmlns="" val="2491662471"/>
                    </a:ext>
                  </a:extLst>
                </a:gridCol>
              </a:tblGrid>
              <a:tr h="476543">
                <a:tc>
                  <a:txBody>
                    <a:bodyPr/>
                    <a:lstStyle/>
                    <a:p>
                      <a:pPr algn="ctr"/>
                      <a:r>
                        <a:rPr lang="uk-UA" sz="1900" b="1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Стара парадигма управління </a:t>
                      </a:r>
                      <a:endParaRPr lang="ru-RU" sz="19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900" b="1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Новітня парадигма управління</a:t>
                      </a:r>
                      <a:endParaRPr lang="ru-RU" sz="19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3451767750"/>
                  </a:ext>
                </a:extLst>
              </a:tr>
              <a:tr h="4765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Технологічний імператив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uk-U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Об’єднана оптимізація</a:t>
                      </a:r>
                      <a:endParaRPr lang="ru-RU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526721510"/>
                  </a:ext>
                </a:extLst>
              </a:tr>
              <a:tr h="4765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Люди як продовження машин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457200" lvl="1" indent="0" algn="l">
                        <a:buFont typeface="Arial" panose="020B0604020202020204" pitchFamily="34" charset="0"/>
                        <a:buNone/>
                      </a:pPr>
                      <a:r>
                        <a:rPr lang="uk-U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Люди як доповнення до машин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3928703478"/>
                  </a:ext>
                </a:extLst>
              </a:tr>
              <a:tr h="4765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Люди як запчастини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Люди як ресурс, котрий потрібно постійно розвивати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3546665037"/>
                  </a:ext>
                </a:extLst>
              </a:tr>
              <a:tr h="4765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Максимальний поділ роботи, прості вузькі операції і спеціальності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Оптимальне групування робіт, широкі багатоаспектні спеціальності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3420282952"/>
                  </a:ext>
                </a:extLst>
              </a:tr>
              <a:tr h="476543">
                <a:tc>
                  <a:txBody>
                    <a:bodyPr/>
                    <a:lstStyle/>
                    <a:p>
                      <a:r>
                        <a:rPr lang="uk-U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Зовнішній контроль (керівники, штат спеціалістів, жорсткі процедури) </a:t>
                      </a:r>
                      <a:endParaRPr lang="ru-RU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Внутрішній контроль (саморегулюючі підсистеми)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715087581"/>
                  </a:ext>
                </a:extLst>
              </a:tr>
              <a:tr h="5029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Висока організаційна схема управління, автократичний стиль керівництва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Плоска організаційна схема управління, демократичний стиль керівництва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4085226376"/>
                  </a:ext>
                </a:extLst>
              </a:tr>
              <a:tr h="4765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Конкуренція, політична гра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Співробітництво, колегіальність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720223554"/>
                  </a:ext>
                </a:extLst>
              </a:tr>
              <a:tr h="476543">
                <a:tc>
                  <a:txBody>
                    <a:bodyPr/>
                    <a:lstStyle/>
                    <a:p>
                      <a:r>
                        <a:rPr lang="uk-U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Тільки в інтересах організації</a:t>
                      </a:r>
                      <a:endParaRPr lang="uk-UA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Крім того, і в інтересах членів організації і суспільства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817333305"/>
                  </a:ext>
                </a:extLst>
              </a:tr>
              <a:tr h="4765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Відчуження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Залучення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316994868"/>
                  </a:ext>
                </a:extLst>
              </a:tr>
              <a:tr h="476543">
                <a:tc>
                  <a:txBody>
                    <a:bodyPr/>
                    <a:lstStyle/>
                    <a:p>
                      <a:r>
                        <a:rPr lang="uk-U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Низька схильність до ризику</a:t>
                      </a:r>
                      <a:endParaRPr lang="uk-UA" dirty="0"/>
                    </a:p>
                  </a:txBody>
                  <a:tcPr marL="68580" marR="6858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Інновативність</a:t>
                      </a:r>
                      <a:endParaRPr lang="uk-UA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36390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7155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097C475-0FE7-4555-A3AF-295E19632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537" y="906194"/>
            <a:ext cx="2537460" cy="1920240"/>
          </a:xfrm>
        </p:spPr>
        <p:txBody>
          <a:bodyPr/>
          <a:lstStyle/>
          <a:p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Критерії ефективності політичного управління -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Місце для вмісту 4">
            <a:extLst>
              <a:ext uri="{FF2B5EF4-FFF2-40B4-BE49-F238E27FC236}">
                <a16:creationId xmlns:a16="http://schemas.microsoft.com/office/drawing/2014/main" xmlns="" id="{9E9AD3A5-2AA3-4881-B78B-149BE7D817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2962356"/>
              </p:ext>
            </p:extLst>
          </p:nvPr>
        </p:nvGraphicFramePr>
        <p:xfrm>
          <a:off x="242668" y="576775"/>
          <a:ext cx="5275385" cy="6022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xmlns="" id="{61FB6F77-3E02-4C36-A1E8-AA8176863D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17537" y="3207435"/>
            <a:ext cx="2548890" cy="3391486"/>
          </a:xfrm>
        </p:spPr>
        <p:txBody>
          <a:bodyPr>
            <a:normAutofit fontScale="92500"/>
          </a:bodyPr>
          <a:lstStyle/>
          <a:p>
            <a:r>
              <a:rPr lang="uk-UA" sz="2200" b="1" dirty="0"/>
              <a:t>показники, що характеризують результати управлінської діяльності у політичній, соціально-економічній, правовій, геополітичній сферах</a:t>
            </a:r>
            <a:endParaRPr lang="ru-RU" sz="2200" b="1" dirty="0"/>
          </a:p>
        </p:txBody>
      </p:sp>
    </p:spTree>
    <p:extLst>
      <p:ext uri="{BB962C8B-B14F-4D97-AF65-F5344CB8AC3E}">
        <p14:creationId xmlns:p14="http://schemas.microsoft.com/office/powerpoint/2010/main" val="4162317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Зображення, що містить векторна графіка, текст&#10;&#10;Опис створено автоматично">
            <a:extLst>
              <a:ext uri="{FF2B5EF4-FFF2-40B4-BE49-F238E27FC236}">
                <a16:creationId xmlns:a16="http://schemas.microsoft.com/office/drawing/2014/main" xmlns="" id="{EC874B3A-CA82-4518-9C11-31A7078178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69" r="3" b="3"/>
          <a:stretch/>
        </p:blipFill>
        <p:spPr>
          <a:xfrm>
            <a:off x="15" y="10"/>
            <a:ext cx="9143985" cy="68579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89FC712-3E79-4964-BCA3-6D78A6984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</p:spPr>
        <p:txBody>
          <a:bodyPr>
            <a:noAutofit/>
          </a:bodyPr>
          <a:lstStyle/>
          <a:p>
            <a:r>
              <a:rPr lang="uk-UA" sz="4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Критеріями низької ефективності політичної системи у сфері захисту прав людини є показники, котрі розкривають:</a:t>
            </a:r>
            <a:endParaRPr lang="ru-RU" sz="45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xmlns="" id="{DF2F791E-6212-4D44-827F-C4080798AB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2051428"/>
              </p:ext>
            </p:extLst>
          </p:nvPr>
        </p:nvGraphicFramePr>
        <p:xfrm>
          <a:off x="507207" y="2011364"/>
          <a:ext cx="8065294" cy="40797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49839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2EF564A-8B77-45E7-A55A-7568B745E91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4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13"/>
          <a:stretch/>
        </p:blipFill>
        <p:spPr>
          <a:xfrm>
            <a:off x="15" y="10"/>
            <a:ext cx="9143985" cy="68579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B4D93A1-FA72-4159-8255-90CE6C72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493" y="221226"/>
            <a:ext cx="8079581" cy="1658198"/>
          </a:xfrm>
        </p:spPr>
        <p:txBody>
          <a:bodyPr>
            <a:normAutofit/>
          </a:bodyPr>
          <a:lstStyle/>
          <a:p>
            <a:r>
              <a:rPr lang="uk-UA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Геополітичні: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xmlns="" id="{8F2E3672-DE33-4583-974B-755CD860ED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1774288"/>
              </p:ext>
            </p:extLst>
          </p:nvPr>
        </p:nvGraphicFramePr>
        <p:xfrm>
          <a:off x="507492" y="2011680"/>
          <a:ext cx="8396847" cy="4625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742270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567</Words>
  <Application>Microsoft Office PowerPoint</Application>
  <PresentationFormat>Экран (4:3)</PresentationFormat>
  <Paragraphs>79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Фунуції, принципи, ефективність політичного управління</vt:lpstr>
      <vt:lpstr>Презентация PowerPoint</vt:lpstr>
      <vt:lpstr>Презентация PowerPoint</vt:lpstr>
      <vt:lpstr>Функції політичного управління</vt:lpstr>
      <vt:lpstr>Презентация PowerPoint</vt:lpstr>
      <vt:lpstr>Властивості старої та новітньої організації управління:</vt:lpstr>
      <vt:lpstr>Критерії ефективності політичного управління -</vt:lpstr>
      <vt:lpstr>Критеріями низької ефективності політичної системи у сфері захисту прав людини є показники, котрі розкривають:</vt:lpstr>
      <vt:lpstr>Геополітичні:</vt:lpstr>
      <vt:lpstr>Чинники ефективного політичного управління:  </vt:lpstr>
      <vt:lpstr>Складові збалансованого політичного управління: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Nina</dc:creator>
  <cp:lastModifiedBy>Nina</cp:lastModifiedBy>
  <cp:revision>3</cp:revision>
  <dcterms:created xsi:type="dcterms:W3CDTF">2023-10-15T06:58:36Z</dcterms:created>
  <dcterms:modified xsi:type="dcterms:W3CDTF">2023-10-15T07:11:59Z</dcterms:modified>
</cp:coreProperties>
</file>