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8" r:id="rId9"/>
    <p:sldId id="279" r:id="rId10"/>
    <p:sldId id="27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1374" y="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8600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5142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7132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1826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4551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0282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77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70596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097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6008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0026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058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430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2270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050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900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90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128F30A-8827-43CC-AFD0-B0647AD52F3B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A100B-0E4D-4871-92C5-5695B93047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73620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viktoria.golomb@gmail.co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E163AB-87AB-39FC-EEAF-9B01BC8636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9592" y="1764209"/>
            <a:ext cx="7593990" cy="3329581"/>
          </a:xfrm>
        </p:spPr>
        <p:txBody>
          <a:bodyPr>
            <a:noAutofit/>
          </a:bodyPr>
          <a:lstStyle/>
          <a:p>
            <a:r>
              <a:rPr lang="uk-UA" sz="6000" dirty="0"/>
              <a:t>Аналіз стратегії підприємницької діяльності</a:t>
            </a:r>
          </a:p>
        </p:txBody>
      </p:sp>
    </p:spTree>
    <p:extLst>
      <p:ext uri="{BB962C8B-B14F-4D97-AF65-F5344CB8AC3E}">
        <p14:creationId xmlns:p14="http://schemas.microsoft.com/office/powerpoint/2010/main" val="3679651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C1B30D-C430-F139-C445-1CFA984E7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84" y="452718"/>
            <a:ext cx="7615808" cy="1320098"/>
          </a:xfrm>
        </p:spPr>
        <p:txBody>
          <a:bodyPr/>
          <a:lstStyle/>
          <a:p>
            <a:r>
              <a:rPr lang="uk-UA" sz="4000" dirty="0"/>
              <a:t>Рекомендована література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A22032C-BCEB-20E3-84D9-A11697D1C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Основна: 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31800" algn="just">
              <a:spcBef>
                <a:spcPts val="0"/>
              </a:spcBef>
              <a:spcAft>
                <a:spcPts val="0"/>
              </a:spcAft>
              <a:tabLst>
                <a:tab pos="72009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	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Гонтарева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І.В. Підприємництво : підручник. Харків : ХНУ ім. В. Каразіна, 2021. 392 с.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31800" algn="just">
              <a:spcBef>
                <a:spcPts val="0"/>
              </a:spcBef>
              <a:spcAft>
                <a:spcPts val="0"/>
              </a:spcAft>
              <a:tabLst>
                <a:tab pos="72009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	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Фаріон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І. Д. Стратегічний аналіз: Навчальний посібник для студентів і аспірантів. – Тернопіль: ТНЕУ, 2009. – 635 с.</a:t>
            </a:r>
            <a:endParaRPr lang="uk-UA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31800" algn="just">
              <a:spcBef>
                <a:spcPts val="0"/>
              </a:spcBef>
              <a:spcAft>
                <a:spcPts val="0"/>
              </a:spcAft>
              <a:tabLst>
                <a:tab pos="720090" algn="l"/>
              </a:tabLst>
            </a:pPr>
            <a:endParaRPr lang="uk-UA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720090" algn="l"/>
              </a:tabLs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Додаткова: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31800" algn="just">
              <a:spcBef>
                <a:spcPts val="0"/>
              </a:spcBef>
              <a:spcAft>
                <a:spcPts val="0"/>
              </a:spcAft>
              <a:tabLst>
                <a:tab pos="72009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	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Алєксєєва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С. В.,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Базиль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Л. О.,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Байдулін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В. Б. та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Основи економічної грамотності та підприємництва: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Житомир : «Полісся», 2021. 248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с.Доброва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Н. В., Осипова М. М. Основи бізнесу: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Одеса: 2018. 305 с.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31800" algn="just">
              <a:spcBef>
                <a:spcPts val="0"/>
              </a:spcBef>
              <a:spcAft>
                <a:spcPts val="0"/>
              </a:spcAft>
              <a:tabLst>
                <a:tab pos="72009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	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Олабоді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О. В.,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Фесун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Т. П. Підприємництво. Торгівля. Біржова діяльність : наук.-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допом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бібліогр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покажч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/ [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упоряд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.] ;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Нац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ун-т харч.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., Наук.-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б-ка. Київ, 2021. 120 с.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77756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42F0481-97F0-15A4-7985-DCD890C16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214" y="1447800"/>
            <a:ext cx="3561769" cy="1447800"/>
          </a:xfrm>
        </p:spPr>
        <p:txBody>
          <a:bodyPr/>
          <a:lstStyle/>
          <a:p>
            <a:r>
              <a:rPr lang="uk-UA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Голомб Вікторія Володимирівна</a:t>
            </a:r>
            <a:endParaRPr lang="uk-UA" sz="3000" dirty="0"/>
          </a:p>
        </p:txBody>
      </p:sp>
      <p:pic>
        <p:nvPicPr>
          <p:cNvPr id="7" name="Місце для вмісту 6">
            <a:extLst>
              <a:ext uri="{FF2B5EF4-FFF2-40B4-BE49-F238E27FC236}">
                <a16:creationId xmlns:a16="http://schemas.microsoft.com/office/drawing/2014/main" id="{6EF7A9CD-3C4F-E33E-B6A1-D29E52BAD1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20072" y="1628800"/>
            <a:ext cx="3192087" cy="425611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Місце для тексту 5">
            <a:extLst>
              <a:ext uri="{FF2B5EF4-FFF2-40B4-BE49-F238E27FC236}">
                <a16:creationId xmlns:a16="http://schemas.microsoft.com/office/drawing/2014/main" id="{C2665F91-B093-3DEF-94C3-FB10B81EED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3561542" cy="2895599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uk-UA" sz="142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Кандидат економічних наук, доцент </a:t>
            </a:r>
            <a:endParaRPr lang="uk-UA" sz="142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uk-UA" sz="142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Доцент кафедри інформаційної економіки, підприємництва та фінансів.</a:t>
            </a:r>
            <a:endParaRPr lang="uk-UA" sz="142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en-US" sz="142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e-mail: </a:t>
            </a:r>
            <a:r>
              <a:rPr lang="en-US" sz="1425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viktoria.golomb@gmail.com</a:t>
            </a:r>
            <a:r>
              <a:rPr lang="en-US" sz="142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42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en-US" sz="142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Viber: +38 (050) 133 87 99</a:t>
            </a:r>
            <a:endParaRPr lang="uk-UA" sz="142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en-US" sz="142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Telegram: +38 (097) 80 66 215</a:t>
            </a:r>
            <a:endParaRPr lang="uk-UA" sz="142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905A3C3D-DAD9-1EB7-D076-AA9136BEAE43}"/>
              </a:ext>
            </a:extLst>
          </p:cNvPr>
          <p:cNvSpPr txBox="1">
            <a:spLocks/>
          </p:cNvSpPr>
          <p:nvPr/>
        </p:nvSpPr>
        <p:spPr>
          <a:xfrm>
            <a:off x="833781" y="330298"/>
            <a:ext cx="5650003" cy="7239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342900" rtl="0" eaLnBrk="1" latinLnBrk="0" hangingPunct="1">
              <a:spcBef>
                <a:spcPct val="0"/>
              </a:spcBef>
              <a:buNone/>
              <a:defRPr sz="18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Розробник дисципліни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772773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84100CB-45CE-567E-1095-13B529714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556792"/>
            <a:ext cx="7416824" cy="4463008"/>
          </a:xfrm>
        </p:spPr>
        <p:txBody>
          <a:bodyPr>
            <a:normAutofit fontScale="92500" lnSpcReduction="20000"/>
          </a:bodyPr>
          <a:lstStyle/>
          <a:p>
            <a:r>
              <a:rPr lang="uk-UA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Мета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викладання навчальної дисципліни «Аналіз стратегії підприємницької діяльності» полягає в наданні студентам знань і навичок, необхідних для вивчення та розуміння стратегічного управління на рівні підприємства. Дисципліна спрямована на формування у студентів комплексного підходу до аналізу, планування та впровадження стратегій управління підприємством в умовах сучасної економіки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93169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EDF0625-8547-FA13-73AC-F0AB78E81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модуль 1. Стратегічний аналіз, його місце в управлінні економікою підприємства</a:t>
            </a:r>
            <a:endParaRPr lang="uk-UA" sz="3600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5191B60-6DE6-D990-FCC8-E8EFBBA5E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84" y="2052919"/>
            <a:ext cx="7920980" cy="4195481"/>
          </a:xfrm>
        </p:spPr>
        <p:txBody>
          <a:bodyPr>
            <a:normAutofit/>
          </a:bodyPr>
          <a:lstStyle/>
          <a:p>
            <a:pPr marL="0" marR="0" indent="514350" algn="just"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Суть, зміст і завдання стратегічного аналізу. Сфера його застосування. Зміст і призначення стратегії підприємства в сучасних економічних умовах, її різновиди та характеристика. Економічна стратегія як сукупність господарських аналітичних дій.	Методи стратегічного аналізу середовища підприємства. Оцінка грошових потоків підприємства в стратегічному аналізі.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514350" algn="just"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 стратегічного вимірювання. Стратегічний план діяльності підприємства. Класифікація стратегій підприємства.  Стратегічна піраміда (за А. Томсоном і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Дж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Стріклендом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базові корпоративні стратегії, стратегії концентрованого, диверсифікованого та інтеґрального зростання, стратегії скорочення. Основні фактори вибору стратегії. Вибір стратегій для підприємств, котрі можна віднести до великого, середнього і малого бізнесу. Аналіз здійснення поточної стратегії.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Оцінення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обраної стратегії. 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1637978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EDF0625-8547-FA13-73AC-F0AB78E81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176082"/>
          </a:xfrm>
        </p:spPr>
        <p:txBody>
          <a:bodyPr/>
          <a:lstStyle/>
          <a:p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модуль 2. Нормативи для стратегічного аналізу. Класифікація та економічне оцінювання виробничих одиниць. </a:t>
            </a:r>
            <a:endParaRPr lang="uk-UA" sz="2400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5191B60-6DE6-D990-FCC8-E8EFBBA5E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84" y="2052919"/>
            <a:ext cx="7920980" cy="4195481"/>
          </a:xfrm>
        </p:spPr>
        <p:txBody>
          <a:bodyPr>
            <a:normAutofit/>
          </a:bodyPr>
          <a:lstStyle/>
          <a:p>
            <a:pPr marL="0" marR="0" indent="514350" algn="just"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Визначення норм і нормативів у стратегічному аналізі. Класифікація норм і нормативів у стратегічному аналізі. Нормативи конкурентоспроможності підприємства, зміст і призначення стратегії підприємства в конкурентному середовищі. Аналіз конкурентних позицій підприємства (модель GE /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McKinsey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Аналіз майбутніх цілей конкурента, його передбачення і поточні стратегії, можливості. Складання профілю поведінки конкурента. Позиції фірми в конкурентному середовищі. Маркетинг у стратегії фірми.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514350" algn="just"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Роль системи стратегічного вимірювання в управлінні бізнесом. Збалансована система показників (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Balanced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Scorecard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BSC). Система показників відповідальності (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Accountability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Scorecard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ASC). Модель ділової переваги (ВЕМ) та піраміда результативності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МакНейра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Аналіз зовнішнього середовища фірми. Аналіз внутрішнього середовища фірми.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1057016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414699-42B6-D85E-FBA9-075228EE3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модуль 3. Розроблення та економічне обґрунтування стратегії виробничої програми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CC6D84-5CD2-0C1B-210E-F4E508181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436" y="1988840"/>
            <a:ext cx="6711654" cy="4195481"/>
          </a:xfrm>
        </p:spPr>
        <p:txBody>
          <a:bodyPr/>
          <a:lstStyle/>
          <a:p>
            <a:pPr marL="0" marR="0" indent="514350" algn="just"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Аналіз розподілу виробничих ресурсів у галузі виробництва. Групування виробничих факторів підприємства. Методи прогнозування виробничих ресурсів: Якісні (експертні) методи прогнозування. Кількісні (статистичні) методи прогнозування. Методи прогнозування банкрутства підприємства.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Дискримінантний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аналіз. Кластерний аналіз. Виробнича стратегія. Методика стратегічної оцінки підприємства (СОП). Стратегія управління за використанням основних засобів. Стратегія управління оборотними активами. Стратегія управління робочою силою. Стратегія маркетингу.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566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FA1B7B-B888-FAEA-CA24-304D661F7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модуль 4. Розроблення та економічне обґрунтування стратегії фінансової програми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24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542A7D8-25AC-576D-4957-D155680BA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514350" algn="just"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 формування фінансової стратегії підприємства. Фінансова стратегія підприємства. Визначення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вектора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рекомендованої стратегії в системі координат SPACE. Особливості методу SPACE з використанням довірчих інтервалів. Модель стратегічного аналізу (PIMS). Стратегічний аналіз структури капіталу підприємства. Суть, принципи та функції капіталу. Структура капіталу і ризик, їх взаємозв’язок та прогнозування. Політика стратегії структури капіталу. Аналіз структури капіталу відповідно до стратегії його розвитку і показників, зумовлених нею. Оцінка грошових потоків підприємства в стратегічному аналізі.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20525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FA1B7B-B888-FAEA-CA24-304D661F7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модуль 5. Стратегічний аналіз фінансових показників діяльності підприємства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24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542A7D8-25AC-576D-4957-D155680BA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514350" algn="just"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Суть та види фінансових показників діяльності підприємства. Стратегічний аналіз показників фінансової звітності та його значення в управлінні бізнесом. Методика стратегічного аналізу на основі проектованих фінансових звітів. Аналіз статей проектованого звіту про фінансові результати. Аналіз статей проектованого балансу.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45836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FA1B7B-B888-FAEA-CA24-304D661F7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модуль 6. Стратегічний аналіз інвестицій 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24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542A7D8-25AC-576D-4957-D155680BA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514350" algn="just"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Види інвестиційних проектів. Класифікація інвестиційних проектів. Визначення початкових витрат при здійсненні інвестиційної діяльності.  Критерії доцільності вибору інвестиційних проектів. Оцінка ризику в стратегії прийняття інвестиційних рішень. Оцінка інвестиційних проектів за допомогою показника економічної доданої вартості (EVA). Врахування інфляції в оцінці майбутніх доходів від інвестиційних проектів.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94819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62</TotalTime>
  <Words>844</Words>
  <Application>Microsoft Office PowerPoint</Application>
  <PresentationFormat>On-screen Show (4:3)</PresentationFormat>
  <Paragraphs>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Century Gothic</vt:lpstr>
      <vt:lpstr>Times New Roman</vt:lpstr>
      <vt:lpstr>Wingdings 3</vt:lpstr>
      <vt:lpstr>Ion</vt:lpstr>
      <vt:lpstr>Аналіз стратегії підприємницької діяльності</vt:lpstr>
      <vt:lpstr>Голомб Вікторія Володимирівна</vt:lpstr>
      <vt:lpstr>PowerPoint Presentation</vt:lpstr>
      <vt:lpstr>Змістовий модуль 1. Стратегічний аналіз, його місце в управлінні економікою підприємства</vt:lpstr>
      <vt:lpstr>Змістовий модуль 2. Нормативи для стратегічного аналізу. Класифікація та економічне оцінювання виробничих одиниць. </vt:lpstr>
      <vt:lpstr>Змістовий модуль 3. Розроблення та економічне обґрунтування стратегії виробничої програми. </vt:lpstr>
      <vt:lpstr>Змістовий модуль 4. Розроблення та економічне обґрунтування стратегії фінансової програми  </vt:lpstr>
      <vt:lpstr>Змістовий модуль 5. Стратегічний аналіз фінансових показників діяльності підприємства   </vt:lpstr>
      <vt:lpstr>Змістовий модуль 6. Стратегічний аналіз інвестицій    </vt:lpstr>
      <vt:lpstr>Рекомендована література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Бюджетування</dc:title>
  <dc:creator>Viktoria Holomb</dc:creator>
  <cp:lastModifiedBy>Viktoria Holomb</cp:lastModifiedBy>
  <cp:revision>10</cp:revision>
  <dcterms:created xsi:type="dcterms:W3CDTF">2022-09-22T08:40:14Z</dcterms:created>
  <dcterms:modified xsi:type="dcterms:W3CDTF">2024-03-12T16:42:19Z</dcterms:modified>
</cp:coreProperties>
</file>