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35C84F-CE9A-4A8A-AE98-F61F60C70010}" type="doc">
      <dgm:prSet loTypeId="urn:microsoft.com/office/officeart/2005/8/layout/matrix1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91AE7F-FDA3-4B59-AB46-BABBC56B1FBE}">
      <dgm:prSet phldrT="[Текст]"/>
      <dgm:spPr/>
      <dgm:t>
        <a:bodyPr/>
        <a:lstStyle/>
        <a:p>
          <a:r>
            <a:rPr lang="uk-UA" b="1" dirty="0"/>
            <a:t>Правовий спір</a:t>
          </a:r>
          <a:endParaRPr lang="ru-RU" b="1" dirty="0"/>
        </a:p>
      </dgm:t>
    </dgm:pt>
    <dgm:pt modelId="{35857484-F9C2-42E4-8396-884351D58F8F}" type="parTrans" cxnId="{C154C018-07B1-40DC-A958-3EBAF035283F}">
      <dgm:prSet/>
      <dgm:spPr/>
      <dgm:t>
        <a:bodyPr/>
        <a:lstStyle/>
        <a:p>
          <a:endParaRPr lang="ru-RU"/>
        </a:p>
      </dgm:t>
    </dgm:pt>
    <dgm:pt modelId="{8FB7FB28-D2E3-44B3-8D85-D358917009BC}" type="sibTrans" cxnId="{C154C018-07B1-40DC-A958-3EBAF035283F}">
      <dgm:prSet/>
      <dgm:spPr/>
      <dgm:t>
        <a:bodyPr/>
        <a:lstStyle/>
        <a:p>
          <a:endParaRPr lang="ru-RU"/>
        </a:p>
      </dgm:t>
    </dgm:pt>
    <dgm:pt modelId="{082A5055-F064-4633-ABA2-43CD1DE3A63B}">
      <dgm:prSet phldrT="[Текст]"/>
      <dgm:spPr/>
      <dgm:t>
        <a:bodyPr/>
        <a:lstStyle/>
        <a:p>
          <a:r>
            <a:rPr lang="uk-UA" b="1" dirty="0"/>
            <a:t>Етимологічний </a:t>
          </a:r>
        </a:p>
        <a:p>
          <a:r>
            <a:rPr lang="uk-UA" b="1" dirty="0"/>
            <a:t>аспект</a:t>
          </a:r>
          <a:endParaRPr lang="ru-RU" b="1" dirty="0"/>
        </a:p>
      </dgm:t>
    </dgm:pt>
    <dgm:pt modelId="{0C7E0339-5EB0-4114-A13A-5CB0D5A7FECF}" type="parTrans" cxnId="{4AC823ED-C983-4596-B432-AE39836AA4AC}">
      <dgm:prSet/>
      <dgm:spPr/>
      <dgm:t>
        <a:bodyPr/>
        <a:lstStyle/>
        <a:p>
          <a:endParaRPr lang="ru-RU"/>
        </a:p>
      </dgm:t>
    </dgm:pt>
    <dgm:pt modelId="{A2316280-6611-432A-A850-DAA5BA281B7D}" type="sibTrans" cxnId="{4AC823ED-C983-4596-B432-AE39836AA4AC}">
      <dgm:prSet/>
      <dgm:spPr/>
      <dgm:t>
        <a:bodyPr/>
        <a:lstStyle/>
        <a:p>
          <a:endParaRPr lang="ru-RU"/>
        </a:p>
      </dgm:t>
    </dgm:pt>
    <dgm:pt modelId="{D731F0A6-EC0C-40CC-B6C3-832E952182E5}">
      <dgm:prSet phldrT="[Текст]"/>
      <dgm:spPr/>
      <dgm:t>
        <a:bodyPr/>
        <a:lstStyle/>
        <a:p>
          <a:r>
            <a:rPr lang="uk-UA" b="1" dirty="0"/>
            <a:t>Соціологічний </a:t>
          </a:r>
        </a:p>
        <a:p>
          <a:r>
            <a:rPr lang="uk-UA" b="1" dirty="0"/>
            <a:t>аспект</a:t>
          </a:r>
          <a:endParaRPr lang="ru-RU" b="1" dirty="0"/>
        </a:p>
      </dgm:t>
    </dgm:pt>
    <dgm:pt modelId="{9377F04E-DF6F-4672-B994-6997B080C8C8}" type="parTrans" cxnId="{4936F033-A3FD-4957-82B7-72A203FFE532}">
      <dgm:prSet/>
      <dgm:spPr/>
      <dgm:t>
        <a:bodyPr/>
        <a:lstStyle/>
        <a:p>
          <a:endParaRPr lang="ru-RU"/>
        </a:p>
      </dgm:t>
    </dgm:pt>
    <dgm:pt modelId="{BCF1373F-5273-42DA-A3C1-F1DC57C981CD}" type="sibTrans" cxnId="{4936F033-A3FD-4957-82B7-72A203FFE532}">
      <dgm:prSet/>
      <dgm:spPr/>
      <dgm:t>
        <a:bodyPr/>
        <a:lstStyle/>
        <a:p>
          <a:endParaRPr lang="ru-RU"/>
        </a:p>
      </dgm:t>
    </dgm:pt>
    <dgm:pt modelId="{078020F8-5701-41A6-92EE-77A43C7AE46B}">
      <dgm:prSet phldrT="[Текст]"/>
      <dgm:spPr/>
      <dgm:t>
        <a:bodyPr/>
        <a:lstStyle/>
        <a:p>
          <a:r>
            <a:rPr lang="uk-UA" b="1" dirty="0"/>
            <a:t>Філософський </a:t>
          </a:r>
        </a:p>
        <a:p>
          <a:r>
            <a:rPr lang="uk-UA" b="1" dirty="0"/>
            <a:t>аспект</a:t>
          </a:r>
          <a:endParaRPr lang="ru-RU" b="1" dirty="0"/>
        </a:p>
      </dgm:t>
    </dgm:pt>
    <dgm:pt modelId="{DE78F163-C23F-4E8F-956D-3E59998D4E42}" type="parTrans" cxnId="{F1A19BE0-0A64-4F1C-A564-C0CD7E94C830}">
      <dgm:prSet/>
      <dgm:spPr/>
      <dgm:t>
        <a:bodyPr/>
        <a:lstStyle/>
        <a:p>
          <a:endParaRPr lang="ru-RU"/>
        </a:p>
      </dgm:t>
    </dgm:pt>
    <dgm:pt modelId="{D0BDAFF6-31DE-43D8-ADA2-A55C1D1D0091}" type="sibTrans" cxnId="{F1A19BE0-0A64-4F1C-A564-C0CD7E94C830}">
      <dgm:prSet/>
      <dgm:spPr/>
      <dgm:t>
        <a:bodyPr/>
        <a:lstStyle/>
        <a:p>
          <a:endParaRPr lang="ru-RU"/>
        </a:p>
      </dgm:t>
    </dgm:pt>
    <dgm:pt modelId="{C20DF5BA-D4CD-403C-8873-5AE1F722D7C9}">
      <dgm:prSet phldrT="[Текст]"/>
      <dgm:spPr/>
      <dgm:t>
        <a:bodyPr/>
        <a:lstStyle/>
        <a:p>
          <a:r>
            <a:rPr lang="uk-UA" b="1" dirty="0"/>
            <a:t>Економічний </a:t>
          </a:r>
        </a:p>
        <a:p>
          <a:r>
            <a:rPr lang="uk-UA" b="1" dirty="0"/>
            <a:t>аспект</a:t>
          </a:r>
          <a:endParaRPr lang="ru-RU" b="1" dirty="0"/>
        </a:p>
      </dgm:t>
    </dgm:pt>
    <dgm:pt modelId="{C1009860-24E6-485E-BA7B-C8EE485D3345}" type="parTrans" cxnId="{972021C2-5E63-4E00-9237-F06665CE2A9C}">
      <dgm:prSet/>
      <dgm:spPr/>
      <dgm:t>
        <a:bodyPr/>
        <a:lstStyle/>
        <a:p>
          <a:endParaRPr lang="ru-RU"/>
        </a:p>
      </dgm:t>
    </dgm:pt>
    <dgm:pt modelId="{C8E07957-BE1E-4497-BBE7-53811DB7B59D}" type="sibTrans" cxnId="{972021C2-5E63-4E00-9237-F06665CE2A9C}">
      <dgm:prSet/>
      <dgm:spPr/>
      <dgm:t>
        <a:bodyPr/>
        <a:lstStyle/>
        <a:p>
          <a:endParaRPr lang="ru-RU"/>
        </a:p>
      </dgm:t>
    </dgm:pt>
    <dgm:pt modelId="{2319956F-EBBE-4A1F-B435-96FBAAD6FFD9}" type="pres">
      <dgm:prSet presAssocID="{9835C84F-CE9A-4A8A-AE98-F61F60C7001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2E8DB52-35A0-4D46-9477-2DE5C594F93F}" type="pres">
      <dgm:prSet presAssocID="{9835C84F-CE9A-4A8A-AE98-F61F60C70010}" presName="matrix" presStyleCnt="0"/>
      <dgm:spPr/>
    </dgm:pt>
    <dgm:pt modelId="{FD7D8946-D4F6-4D1C-9F34-A31D32F77F8A}" type="pres">
      <dgm:prSet presAssocID="{9835C84F-CE9A-4A8A-AE98-F61F60C70010}" presName="tile1" presStyleLbl="node1" presStyleIdx="0" presStyleCnt="4" custLinFactNeighborX="-428" custLinFactNeighborY="-923"/>
      <dgm:spPr/>
    </dgm:pt>
    <dgm:pt modelId="{4627778D-24CB-4EAD-8B4B-5306C1C7CA2F}" type="pres">
      <dgm:prSet presAssocID="{9835C84F-CE9A-4A8A-AE98-F61F60C7001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A16FF52-FC98-4CC7-BC42-0BAA48F3F75C}" type="pres">
      <dgm:prSet presAssocID="{9835C84F-CE9A-4A8A-AE98-F61F60C70010}" presName="tile2" presStyleLbl="node1" presStyleIdx="1" presStyleCnt="4"/>
      <dgm:spPr/>
    </dgm:pt>
    <dgm:pt modelId="{370DDD9F-CD56-4505-9FD2-23530FD8E41E}" type="pres">
      <dgm:prSet presAssocID="{9835C84F-CE9A-4A8A-AE98-F61F60C7001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A0138E9-D3C5-46AD-8B79-59CD1B758DB0}" type="pres">
      <dgm:prSet presAssocID="{9835C84F-CE9A-4A8A-AE98-F61F60C70010}" presName="tile3" presStyleLbl="node1" presStyleIdx="2" presStyleCnt="4"/>
      <dgm:spPr/>
    </dgm:pt>
    <dgm:pt modelId="{DA9C75ED-5EFC-496B-8EF1-D12F1D3A9512}" type="pres">
      <dgm:prSet presAssocID="{9835C84F-CE9A-4A8A-AE98-F61F60C7001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ED62732-5727-43FD-A440-F4977E0AD369}" type="pres">
      <dgm:prSet presAssocID="{9835C84F-CE9A-4A8A-AE98-F61F60C70010}" presName="tile4" presStyleLbl="node1" presStyleIdx="3" presStyleCnt="4"/>
      <dgm:spPr/>
    </dgm:pt>
    <dgm:pt modelId="{9E5C4C94-F6B8-48B6-ABDA-8762925397B6}" type="pres">
      <dgm:prSet presAssocID="{9835C84F-CE9A-4A8A-AE98-F61F60C7001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A43F0C07-2773-47B5-B3AE-4556FA2C13A5}" type="pres">
      <dgm:prSet presAssocID="{9835C84F-CE9A-4A8A-AE98-F61F60C70010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AA03E216-C013-49EB-8D7B-C2FAF0BD3059}" type="presOf" srcId="{9835C84F-CE9A-4A8A-AE98-F61F60C70010}" destId="{2319956F-EBBE-4A1F-B435-96FBAAD6FFD9}" srcOrd="0" destOrd="0" presId="urn:microsoft.com/office/officeart/2005/8/layout/matrix1"/>
    <dgm:cxn modelId="{C154C018-07B1-40DC-A958-3EBAF035283F}" srcId="{9835C84F-CE9A-4A8A-AE98-F61F60C70010}" destId="{3091AE7F-FDA3-4B59-AB46-BABBC56B1FBE}" srcOrd="0" destOrd="0" parTransId="{35857484-F9C2-42E4-8396-884351D58F8F}" sibTransId="{8FB7FB28-D2E3-44B3-8D85-D358917009BC}"/>
    <dgm:cxn modelId="{987FC81E-2BA0-4C6E-92FF-0B170C2144B9}" type="presOf" srcId="{078020F8-5701-41A6-92EE-77A43C7AE46B}" destId="{DA9C75ED-5EFC-496B-8EF1-D12F1D3A9512}" srcOrd="1" destOrd="0" presId="urn:microsoft.com/office/officeart/2005/8/layout/matrix1"/>
    <dgm:cxn modelId="{BABD4620-87A6-42E5-A3FF-5B8A8C7356BC}" type="presOf" srcId="{C20DF5BA-D4CD-403C-8873-5AE1F722D7C9}" destId="{DED62732-5727-43FD-A440-F4977E0AD369}" srcOrd="0" destOrd="0" presId="urn:microsoft.com/office/officeart/2005/8/layout/matrix1"/>
    <dgm:cxn modelId="{A9205E29-607E-4088-8792-7F4AFEDCF653}" type="presOf" srcId="{082A5055-F064-4633-ABA2-43CD1DE3A63B}" destId="{4627778D-24CB-4EAD-8B4B-5306C1C7CA2F}" srcOrd="1" destOrd="0" presId="urn:microsoft.com/office/officeart/2005/8/layout/matrix1"/>
    <dgm:cxn modelId="{4936F033-A3FD-4957-82B7-72A203FFE532}" srcId="{3091AE7F-FDA3-4B59-AB46-BABBC56B1FBE}" destId="{D731F0A6-EC0C-40CC-B6C3-832E952182E5}" srcOrd="1" destOrd="0" parTransId="{9377F04E-DF6F-4672-B994-6997B080C8C8}" sibTransId="{BCF1373F-5273-42DA-A3C1-F1DC57C981CD}"/>
    <dgm:cxn modelId="{41DD798F-569B-4E64-BE9A-94DC7EB13552}" type="presOf" srcId="{078020F8-5701-41A6-92EE-77A43C7AE46B}" destId="{3A0138E9-D3C5-46AD-8B79-59CD1B758DB0}" srcOrd="0" destOrd="0" presId="urn:microsoft.com/office/officeart/2005/8/layout/matrix1"/>
    <dgm:cxn modelId="{1A374D94-307C-4A3A-8A7F-AE742DBEAB58}" type="presOf" srcId="{D731F0A6-EC0C-40CC-B6C3-832E952182E5}" destId="{7A16FF52-FC98-4CC7-BC42-0BAA48F3F75C}" srcOrd="0" destOrd="0" presId="urn:microsoft.com/office/officeart/2005/8/layout/matrix1"/>
    <dgm:cxn modelId="{F77382A7-6277-4590-A575-A4F426B5A3DE}" type="presOf" srcId="{C20DF5BA-D4CD-403C-8873-5AE1F722D7C9}" destId="{9E5C4C94-F6B8-48B6-ABDA-8762925397B6}" srcOrd="1" destOrd="0" presId="urn:microsoft.com/office/officeart/2005/8/layout/matrix1"/>
    <dgm:cxn modelId="{1EFE1EBF-E58C-4C13-8EB8-961F8A263029}" type="presOf" srcId="{D731F0A6-EC0C-40CC-B6C3-832E952182E5}" destId="{370DDD9F-CD56-4505-9FD2-23530FD8E41E}" srcOrd="1" destOrd="0" presId="urn:microsoft.com/office/officeart/2005/8/layout/matrix1"/>
    <dgm:cxn modelId="{972021C2-5E63-4E00-9237-F06665CE2A9C}" srcId="{3091AE7F-FDA3-4B59-AB46-BABBC56B1FBE}" destId="{C20DF5BA-D4CD-403C-8873-5AE1F722D7C9}" srcOrd="3" destOrd="0" parTransId="{C1009860-24E6-485E-BA7B-C8EE485D3345}" sibTransId="{C8E07957-BE1E-4497-BBE7-53811DB7B59D}"/>
    <dgm:cxn modelId="{3BBA61C3-9165-4784-96DC-77773F627613}" type="presOf" srcId="{3091AE7F-FDA3-4B59-AB46-BABBC56B1FBE}" destId="{A43F0C07-2773-47B5-B3AE-4556FA2C13A5}" srcOrd="0" destOrd="0" presId="urn:microsoft.com/office/officeart/2005/8/layout/matrix1"/>
    <dgm:cxn modelId="{7D425AD9-A528-4FA6-8FD9-9C22D0083223}" type="presOf" srcId="{082A5055-F064-4633-ABA2-43CD1DE3A63B}" destId="{FD7D8946-D4F6-4D1C-9F34-A31D32F77F8A}" srcOrd="0" destOrd="0" presId="urn:microsoft.com/office/officeart/2005/8/layout/matrix1"/>
    <dgm:cxn modelId="{F1A19BE0-0A64-4F1C-A564-C0CD7E94C830}" srcId="{3091AE7F-FDA3-4B59-AB46-BABBC56B1FBE}" destId="{078020F8-5701-41A6-92EE-77A43C7AE46B}" srcOrd="2" destOrd="0" parTransId="{DE78F163-C23F-4E8F-956D-3E59998D4E42}" sibTransId="{D0BDAFF6-31DE-43D8-ADA2-A55C1D1D0091}"/>
    <dgm:cxn modelId="{4AC823ED-C983-4596-B432-AE39836AA4AC}" srcId="{3091AE7F-FDA3-4B59-AB46-BABBC56B1FBE}" destId="{082A5055-F064-4633-ABA2-43CD1DE3A63B}" srcOrd="0" destOrd="0" parTransId="{0C7E0339-5EB0-4114-A13A-5CB0D5A7FECF}" sibTransId="{A2316280-6611-432A-A850-DAA5BA281B7D}"/>
    <dgm:cxn modelId="{A6FE016B-FC96-4A8E-90D3-A5A258A6402F}" type="presParOf" srcId="{2319956F-EBBE-4A1F-B435-96FBAAD6FFD9}" destId="{D2E8DB52-35A0-4D46-9477-2DE5C594F93F}" srcOrd="0" destOrd="0" presId="urn:microsoft.com/office/officeart/2005/8/layout/matrix1"/>
    <dgm:cxn modelId="{4FEC2125-9A62-4112-AE39-A43D1ADE4181}" type="presParOf" srcId="{D2E8DB52-35A0-4D46-9477-2DE5C594F93F}" destId="{FD7D8946-D4F6-4D1C-9F34-A31D32F77F8A}" srcOrd="0" destOrd="0" presId="urn:microsoft.com/office/officeart/2005/8/layout/matrix1"/>
    <dgm:cxn modelId="{1B50A918-5232-4E49-8EDD-8F78C5CA5BE1}" type="presParOf" srcId="{D2E8DB52-35A0-4D46-9477-2DE5C594F93F}" destId="{4627778D-24CB-4EAD-8B4B-5306C1C7CA2F}" srcOrd="1" destOrd="0" presId="urn:microsoft.com/office/officeart/2005/8/layout/matrix1"/>
    <dgm:cxn modelId="{12EDE81E-F309-452E-AEA4-BCC2BD18A5C2}" type="presParOf" srcId="{D2E8DB52-35A0-4D46-9477-2DE5C594F93F}" destId="{7A16FF52-FC98-4CC7-BC42-0BAA48F3F75C}" srcOrd="2" destOrd="0" presId="urn:microsoft.com/office/officeart/2005/8/layout/matrix1"/>
    <dgm:cxn modelId="{22B109D3-C9C8-47BD-86D4-B09ADA5961D7}" type="presParOf" srcId="{D2E8DB52-35A0-4D46-9477-2DE5C594F93F}" destId="{370DDD9F-CD56-4505-9FD2-23530FD8E41E}" srcOrd="3" destOrd="0" presId="urn:microsoft.com/office/officeart/2005/8/layout/matrix1"/>
    <dgm:cxn modelId="{D100CC4E-FB36-4391-A362-BE9C00F76628}" type="presParOf" srcId="{D2E8DB52-35A0-4D46-9477-2DE5C594F93F}" destId="{3A0138E9-D3C5-46AD-8B79-59CD1B758DB0}" srcOrd="4" destOrd="0" presId="urn:microsoft.com/office/officeart/2005/8/layout/matrix1"/>
    <dgm:cxn modelId="{6A35C5AE-CD63-4E7D-86AF-81D6FD77AD4A}" type="presParOf" srcId="{D2E8DB52-35A0-4D46-9477-2DE5C594F93F}" destId="{DA9C75ED-5EFC-496B-8EF1-D12F1D3A9512}" srcOrd="5" destOrd="0" presId="urn:microsoft.com/office/officeart/2005/8/layout/matrix1"/>
    <dgm:cxn modelId="{F0811A59-7BD9-4DED-B13D-9AB6C0AA50A9}" type="presParOf" srcId="{D2E8DB52-35A0-4D46-9477-2DE5C594F93F}" destId="{DED62732-5727-43FD-A440-F4977E0AD369}" srcOrd="6" destOrd="0" presId="urn:microsoft.com/office/officeart/2005/8/layout/matrix1"/>
    <dgm:cxn modelId="{DB170AD6-7C9E-4B6B-82DF-AFA442119B45}" type="presParOf" srcId="{D2E8DB52-35A0-4D46-9477-2DE5C594F93F}" destId="{9E5C4C94-F6B8-48B6-ABDA-8762925397B6}" srcOrd="7" destOrd="0" presId="urn:microsoft.com/office/officeart/2005/8/layout/matrix1"/>
    <dgm:cxn modelId="{81C8A18E-DEC4-4B6D-BA27-CE011AD429A7}" type="presParOf" srcId="{2319956F-EBBE-4A1F-B435-96FBAAD6FFD9}" destId="{A43F0C07-2773-47B5-B3AE-4556FA2C13A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1B9195-40DC-4315-B207-D2204961CC00}" type="doc">
      <dgm:prSet loTypeId="urn:microsoft.com/office/officeart/2005/8/layout/lProcess3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4D8656-B533-47F3-B99E-9F3D0B812F3B}">
      <dgm:prSet phldrT="[Текст]"/>
      <dgm:spPr/>
      <dgm:t>
        <a:bodyPr/>
        <a:lstStyle/>
        <a:p>
          <a:r>
            <a:rPr lang="uk-UA" dirty="0"/>
            <a:t>За правовою спрямованістю</a:t>
          </a:r>
          <a:endParaRPr lang="ru-RU" dirty="0"/>
        </a:p>
      </dgm:t>
    </dgm:pt>
    <dgm:pt modelId="{78C1B482-82D6-4DB9-ABD2-67C4B7DB5B5B}" type="parTrans" cxnId="{70D5C595-1EE4-4F1B-8333-5BEEE040824C}">
      <dgm:prSet/>
      <dgm:spPr/>
      <dgm:t>
        <a:bodyPr/>
        <a:lstStyle/>
        <a:p>
          <a:endParaRPr lang="ru-RU"/>
        </a:p>
      </dgm:t>
    </dgm:pt>
    <dgm:pt modelId="{7FD9D9F5-0774-4556-8E91-A69C27370B2C}" type="sibTrans" cxnId="{70D5C595-1EE4-4F1B-8333-5BEEE040824C}">
      <dgm:prSet/>
      <dgm:spPr/>
      <dgm:t>
        <a:bodyPr/>
        <a:lstStyle/>
        <a:p>
          <a:endParaRPr lang="ru-RU"/>
        </a:p>
      </dgm:t>
    </dgm:pt>
    <dgm:pt modelId="{7C430688-EE5A-4F01-A6D4-144E2B473212}">
      <dgm:prSet phldrT="[Текст]"/>
      <dgm:spPr/>
      <dgm:t>
        <a:bodyPr/>
        <a:lstStyle/>
        <a:p>
          <a:r>
            <a:rPr lang="uk-UA" dirty="0"/>
            <a:t>Особисті </a:t>
          </a:r>
          <a:endParaRPr lang="ru-RU" dirty="0"/>
        </a:p>
      </dgm:t>
    </dgm:pt>
    <dgm:pt modelId="{C339A4BF-7EB1-4BA8-A896-3EEF114871E4}" type="parTrans" cxnId="{24C2054F-E872-493B-A77F-918D402A3E34}">
      <dgm:prSet/>
      <dgm:spPr/>
      <dgm:t>
        <a:bodyPr/>
        <a:lstStyle/>
        <a:p>
          <a:endParaRPr lang="ru-RU"/>
        </a:p>
      </dgm:t>
    </dgm:pt>
    <dgm:pt modelId="{BC4C768F-7AD6-4D25-AADF-6FBA15A78F6C}" type="sibTrans" cxnId="{24C2054F-E872-493B-A77F-918D402A3E34}">
      <dgm:prSet/>
      <dgm:spPr/>
      <dgm:t>
        <a:bodyPr/>
        <a:lstStyle/>
        <a:p>
          <a:endParaRPr lang="ru-RU"/>
        </a:p>
      </dgm:t>
    </dgm:pt>
    <dgm:pt modelId="{927EF76A-E33E-4147-A1BD-748FBD80A96F}">
      <dgm:prSet phldrT="[Текст]"/>
      <dgm:spPr/>
      <dgm:t>
        <a:bodyPr/>
        <a:lstStyle/>
        <a:p>
          <a:r>
            <a:rPr lang="uk-UA" dirty="0"/>
            <a:t>Речові </a:t>
          </a:r>
          <a:endParaRPr lang="ru-RU" dirty="0"/>
        </a:p>
      </dgm:t>
    </dgm:pt>
    <dgm:pt modelId="{E65625ED-FEA8-41BE-B5ED-1602363891C5}" type="parTrans" cxnId="{36B22083-4093-486C-BB8C-7BC2E59913D8}">
      <dgm:prSet/>
      <dgm:spPr/>
      <dgm:t>
        <a:bodyPr/>
        <a:lstStyle/>
        <a:p>
          <a:endParaRPr lang="ru-RU"/>
        </a:p>
      </dgm:t>
    </dgm:pt>
    <dgm:pt modelId="{3003853D-544E-47F4-B488-A5C9F598F370}" type="sibTrans" cxnId="{36B22083-4093-486C-BB8C-7BC2E59913D8}">
      <dgm:prSet/>
      <dgm:spPr/>
      <dgm:t>
        <a:bodyPr/>
        <a:lstStyle/>
        <a:p>
          <a:endParaRPr lang="ru-RU"/>
        </a:p>
      </dgm:t>
    </dgm:pt>
    <dgm:pt modelId="{99E03C3C-1151-475D-B49F-3D5B208837E9}">
      <dgm:prSet phldrT="[Текст]"/>
      <dgm:spPr/>
      <dgm:t>
        <a:bodyPr/>
        <a:lstStyle/>
        <a:p>
          <a:r>
            <a:rPr lang="uk-UA" dirty="0"/>
            <a:t>За характером позову </a:t>
          </a:r>
          <a:endParaRPr lang="ru-RU" dirty="0"/>
        </a:p>
      </dgm:t>
    </dgm:pt>
    <dgm:pt modelId="{CCC04A28-965F-41A6-8C7B-3142B06309C8}" type="parTrans" cxnId="{91CCFD3D-7041-44A1-94E8-413DA8EA0372}">
      <dgm:prSet/>
      <dgm:spPr/>
      <dgm:t>
        <a:bodyPr/>
        <a:lstStyle/>
        <a:p>
          <a:endParaRPr lang="ru-RU"/>
        </a:p>
      </dgm:t>
    </dgm:pt>
    <dgm:pt modelId="{A735864C-1AD9-4C64-82A6-B49EC7EF1114}" type="sibTrans" cxnId="{91CCFD3D-7041-44A1-94E8-413DA8EA0372}">
      <dgm:prSet/>
      <dgm:spPr/>
      <dgm:t>
        <a:bodyPr/>
        <a:lstStyle/>
        <a:p>
          <a:endParaRPr lang="ru-RU"/>
        </a:p>
      </dgm:t>
    </dgm:pt>
    <dgm:pt modelId="{DCD8CEAB-DDA6-409D-80B9-105025ED3AD0}">
      <dgm:prSet phldrT="[Текст]"/>
      <dgm:spPr/>
      <dgm:t>
        <a:bodyPr/>
        <a:lstStyle/>
        <a:p>
          <a:r>
            <a:rPr lang="uk-UA" dirty="0"/>
            <a:t>Визначені </a:t>
          </a:r>
          <a:endParaRPr lang="ru-RU" dirty="0"/>
        </a:p>
      </dgm:t>
    </dgm:pt>
    <dgm:pt modelId="{1717EC5D-B17A-4FF3-B0D0-2154A63CD9D3}" type="parTrans" cxnId="{945A66D5-9D83-4D4E-9BEB-8DF64BE001F0}">
      <dgm:prSet/>
      <dgm:spPr/>
      <dgm:t>
        <a:bodyPr/>
        <a:lstStyle/>
        <a:p>
          <a:endParaRPr lang="ru-RU"/>
        </a:p>
      </dgm:t>
    </dgm:pt>
    <dgm:pt modelId="{2E809111-5E20-4353-B9DA-33A792F11F09}" type="sibTrans" cxnId="{945A66D5-9D83-4D4E-9BEB-8DF64BE001F0}">
      <dgm:prSet/>
      <dgm:spPr/>
      <dgm:t>
        <a:bodyPr/>
        <a:lstStyle/>
        <a:p>
          <a:endParaRPr lang="ru-RU"/>
        </a:p>
      </dgm:t>
    </dgm:pt>
    <dgm:pt modelId="{0DA4E8BA-C6B5-44DC-B8B3-81870B25E5CC}">
      <dgm:prSet phldrT="[Текст]"/>
      <dgm:spPr/>
      <dgm:t>
        <a:bodyPr/>
        <a:lstStyle/>
        <a:p>
          <a:r>
            <a:rPr lang="uk-UA" dirty="0"/>
            <a:t>Невизначені</a:t>
          </a:r>
          <a:endParaRPr lang="ru-RU" dirty="0"/>
        </a:p>
      </dgm:t>
    </dgm:pt>
    <dgm:pt modelId="{E7DB36E2-364E-4911-A6D1-5B74AA4B5CC6}" type="parTrans" cxnId="{72CD4F6D-BB4A-4D1E-9951-65BD861E54D1}">
      <dgm:prSet/>
      <dgm:spPr/>
      <dgm:t>
        <a:bodyPr/>
        <a:lstStyle/>
        <a:p>
          <a:endParaRPr lang="ru-RU"/>
        </a:p>
      </dgm:t>
    </dgm:pt>
    <dgm:pt modelId="{F58E8F22-5728-4B3C-807F-E7421B310620}" type="sibTrans" cxnId="{72CD4F6D-BB4A-4D1E-9951-65BD861E54D1}">
      <dgm:prSet/>
      <dgm:spPr/>
      <dgm:t>
        <a:bodyPr/>
        <a:lstStyle/>
        <a:p>
          <a:endParaRPr lang="ru-RU"/>
        </a:p>
      </dgm:t>
    </dgm:pt>
    <dgm:pt modelId="{88806A75-1357-4DA3-AD5C-FA1E5C5C5D92}">
      <dgm:prSet phldrT="[Текст]"/>
      <dgm:spPr/>
      <dgm:t>
        <a:bodyPr/>
        <a:lstStyle/>
        <a:p>
          <a:r>
            <a:rPr lang="uk-UA" dirty="0"/>
            <a:t>За характером прав і обов’язків </a:t>
          </a:r>
          <a:endParaRPr lang="ru-RU" dirty="0"/>
        </a:p>
      </dgm:t>
    </dgm:pt>
    <dgm:pt modelId="{27C80487-8D53-4752-98D4-02BC2BD09DEA}" type="parTrans" cxnId="{1ACFF19C-B0C6-4FEB-92B5-928752CB56B3}">
      <dgm:prSet/>
      <dgm:spPr/>
      <dgm:t>
        <a:bodyPr/>
        <a:lstStyle/>
        <a:p>
          <a:endParaRPr lang="ru-RU"/>
        </a:p>
      </dgm:t>
    </dgm:pt>
    <dgm:pt modelId="{0A52EA0E-7F90-4B59-A676-6B18AC30F931}" type="sibTrans" cxnId="{1ACFF19C-B0C6-4FEB-92B5-928752CB56B3}">
      <dgm:prSet/>
      <dgm:spPr/>
      <dgm:t>
        <a:bodyPr/>
        <a:lstStyle/>
        <a:p>
          <a:endParaRPr lang="ru-RU"/>
        </a:p>
      </dgm:t>
    </dgm:pt>
    <dgm:pt modelId="{FC989682-6097-4B67-8768-7C35949C7BFC}">
      <dgm:prSet phldrT="[Текст]"/>
      <dgm:spPr/>
      <dgm:t>
        <a:bodyPr/>
        <a:lstStyle/>
        <a:p>
          <a:r>
            <a:rPr lang="uk-UA" dirty="0"/>
            <a:t>Матеріально-правові</a:t>
          </a:r>
          <a:endParaRPr lang="ru-RU" dirty="0"/>
        </a:p>
      </dgm:t>
    </dgm:pt>
    <dgm:pt modelId="{7B894403-325A-4824-87F0-7BC7AFF22618}" type="parTrans" cxnId="{A5D38B32-432B-4DA7-B4A2-B78D56F03491}">
      <dgm:prSet/>
      <dgm:spPr/>
      <dgm:t>
        <a:bodyPr/>
        <a:lstStyle/>
        <a:p>
          <a:endParaRPr lang="ru-RU"/>
        </a:p>
      </dgm:t>
    </dgm:pt>
    <dgm:pt modelId="{24ADD4E2-F80F-42DB-B932-F9C40C8B1C04}" type="sibTrans" cxnId="{A5D38B32-432B-4DA7-B4A2-B78D56F03491}">
      <dgm:prSet/>
      <dgm:spPr/>
      <dgm:t>
        <a:bodyPr/>
        <a:lstStyle/>
        <a:p>
          <a:endParaRPr lang="ru-RU"/>
        </a:p>
      </dgm:t>
    </dgm:pt>
    <dgm:pt modelId="{BF3E9580-95F0-498E-831F-A0C735009785}">
      <dgm:prSet phldrT="[Текст]"/>
      <dgm:spPr/>
      <dgm:t>
        <a:bodyPr/>
        <a:lstStyle/>
        <a:p>
          <a:r>
            <a:rPr lang="uk-UA" dirty="0"/>
            <a:t>Нематеріальні</a:t>
          </a:r>
          <a:endParaRPr lang="ru-RU" dirty="0"/>
        </a:p>
      </dgm:t>
    </dgm:pt>
    <dgm:pt modelId="{2F3F5C7A-001F-47AD-91B4-D1C16F585963}" type="parTrans" cxnId="{E169E6CE-C210-4ABE-A064-BD0A9B9A794E}">
      <dgm:prSet/>
      <dgm:spPr/>
      <dgm:t>
        <a:bodyPr/>
        <a:lstStyle/>
        <a:p>
          <a:endParaRPr lang="ru-RU"/>
        </a:p>
      </dgm:t>
    </dgm:pt>
    <dgm:pt modelId="{46878ADE-A04F-470A-97CA-8E1658F0051F}" type="sibTrans" cxnId="{E169E6CE-C210-4ABE-A064-BD0A9B9A794E}">
      <dgm:prSet/>
      <dgm:spPr/>
      <dgm:t>
        <a:bodyPr/>
        <a:lstStyle/>
        <a:p>
          <a:endParaRPr lang="ru-RU"/>
        </a:p>
      </dgm:t>
    </dgm:pt>
    <dgm:pt modelId="{2577D134-04D5-45C8-A508-710F1B99FCFE}">
      <dgm:prSet/>
      <dgm:spPr/>
      <dgm:t>
        <a:bodyPr/>
        <a:lstStyle/>
        <a:p>
          <a:r>
            <a:rPr lang="uk-UA" dirty="0"/>
            <a:t>Прості </a:t>
          </a:r>
          <a:endParaRPr lang="ru-RU" dirty="0"/>
        </a:p>
      </dgm:t>
    </dgm:pt>
    <dgm:pt modelId="{A6B868CD-E018-4A4C-97CD-D174B90EEE0B}" type="parTrans" cxnId="{F64B2827-1B8B-41D3-A455-CC5117DDE954}">
      <dgm:prSet/>
      <dgm:spPr/>
      <dgm:t>
        <a:bodyPr/>
        <a:lstStyle/>
        <a:p>
          <a:endParaRPr lang="ru-RU"/>
        </a:p>
      </dgm:t>
    </dgm:pt>
    <dgm:pt modelId="{5B003958-00C7-4995-AA09-D9004FE9EB89}" type="sibTrans" cxnId="{F64B2827-1B8B-41D3-A455-CC5117DDE954}">
      <dgm:prSet/>
      <dgm:spPr/>
      <dgm:t>
        <a:bodyPr/>
        <a:lstStyle/>
        <a:p>
          <a:endParaRPr lang="ru-RU"/>
        </a:p>
      </dgm:t>
    </dgm:pt>
    <dgm:pt modelId="{33499959-2998-4139-8E92-6E25F4B590DC}">
      <dgm:prSet/>
      <dgm:spPr/>
      <dgm:t>
        <a:bodyPr/>
        <a:lstStyle/>
        <a:p>
          <a:r>
            <a:rPr lang="uk-UA" dirty="0"/>
            <a:t>За змістом</a:t>
          </a:r>
          <a:endParaRPr lang="ru-RU" dirty="0"/>
        </a:p>
      </dgm:t>
    </dgm:pt>
    <dgm:pt modelId="{9BF0730A-AECC-4660-8E8B-11E888BC943C}" type="parTrans" cxnId="{68DA286F-F24A-45FF-8A87-49E4469E8E39}">
      <dgm:prSet/>
      <dgm:spPr/>
      <dgm:t>
        <a:bodyPr/>
        <a:lstStyle/>
        <a:p>
          <a:endParaRPr lang="ru-RU"/>
        </a:p>
      </dgm:t>
    </dgm:pt>
    <dgm:pt modelId="{4540CB7A-D423-4857-8466-C00465A64D3A}" type="sibTrans" cxnId="{68DA286F-F24A-45FF-8A87-49E4469E8E39}">
      <dgm:prSet/>
      <dgm:spPr/>
      <dgm:t>
        <a:bodyPr/>
        <a:lstStyle/>
        <a:p>
          <a:endParaRPr lang="ru-RU"/>
        </a:p>
      </dgm:t>
    </dgm:pt>
    <dgm:pt modelId="{D10626F4-DCA6-4265-9A32-93A61A4137C0}">
      <dgm:prSet/>
      <dgm:spPr/>
      <dgm:t>
        <a:bodyPr/>
        <a:lstStyle/>
        <a:p>
          <a:r>
            <a:rPr lang="uk-UA"/>
            <a:t>Складні</a:t>
          </a:r>
          <a:endParaRPr lang="ru-RU" dirty="0"/>
        </a:p>
      </dgm:t>
    </dgm:pt>
    <dgm:pt modelId="{D6B1D5C1-A066-4645-874C-F4906F6B0BCC}" type="parTrans" cxnId="{55F4F897-673D-46F1-A29C-60D621A0E49F}">
      <dgm:prSet/>
      <dgm:spPr/>
      <dgm:t>
        <a:bodyPr/>
        <a:lstStyle/>
        <a:p>
          <a:endParaRPr lang="ru-RU"/>
        </a:p>
      </dgm:t>
    </dgm:pt>
    <dgm:pt modelId="{F351A632-07DD-40E5-81AD-8E4A4C1364C1}" type="sibTrans" cxnId="{55F4F897-673D-46F1-A29C-60D621A0E49F}">
      <dgm:prSet/>
      <dgm:spPr/>
      <dgm:t>
        <a:bodyPr/>
        <a:lstStyle/>
        <a:p>
          <a:endParaRPr lang="ru-RU"/>
        </a:p>
      </dgm:t>
    </dgm:pt>
    <dgm:pt modelId="{8FECB240-1287-43BD-AD48-42981659427B}" type="pres">
      <dgm:prSet presAssocID="{AA1B9195-40DC-4315-B207-D2204961CC00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C3CFED6-F4EA-465B-A3FA-427AEEBA2FD2}" type="pres">
      <dgm:prSet presAssocID="{434D8656-B533-47F3-B99E-9F3D0B812F3B}" presName="horFlow" presStyleCnt="0"/>
      <dgm:spPr/>
    </dgm:pt>
    <dgm:pt modelId="{0738125B-5C65-4E01-B383-56CEDCEA3DFB}" type="pres">
      <dgm:prSet presAssocID="{434D8656-B533-47F3-B99E-9F3D0B812F3B}" presName="bigChev" presStyleLbl="node1" presStyleIdx="0" presStyleCnt="4"/>
      <dgm:spPr/>
    </dgm:pt>
    <dgm:pt modelId="{B274E0B5-0491-420E-BE3E-15182CF12D47}" type="pres">
      <dgm:prSet presAssocID="{C339A4BF-7EB1-4BA8-A896-3EEF114871E4}" presName="parTrans" presStyleCnt="0"/>
      <dgm:spPr/>
    </dgm:pt>
    <dgm:pt modelId="{28D054AA-DFF7-460D-AF37-408E20BDAF76}" type="pres">
      <dgm:prSet presAssocID="{7C430688-EE5A-4F01-A6D4-144E2B473212}" presName="node" presStyleLbl="alignAccFollowNode1" presStyleIdx="0" presStyleCnt="8">
        <dgm:presLayoutVars>
          <dgm:bulletEnabled val="1"/>
        </dgm:presLayoutVars>
      </dgm:prSet>
      <dgm:spPr/>
    </dgm:pt>
    <dgm:pt modelId="{3CA4B500-4530-41D2-93DA-70A95CA1532C}" type="pres">
      <dgm:prSet presAssocID="{BC4C768F-7AD6-4D25-AADF-6FBA15A78F6C}" presName="sibTrans" presStyleCnt="0"/>
      <dgm:spPr/>
    </dgm:pt>
    <dgm:pt modelId="{99AA7AAB-A94A-4450-BFEF-4C854717084A}" type="pres">
      <dgm:prSet presAssocID="{927EF76A-E33E-4147-A1BD-748FBD80A96F}" presName="node" presStyleLbl="alignAccFollowNode1" presStyleIdx="1" presStyleCnt="8">
        <dgm:presLayoutVars>
          <dgm:bulletEnabled val="1"/>
        </dgm:presLayoutVars>
      </dgm:prSet>
      <dgm:spPr/>
    </dgm:pt>
    <dgm:pt modelId="{827C6561-9D57-458B-A3B3-01083DB3F498}" type="pres">
      <dgm:prSet presAssocID="{434D8656-B533-47F3-B99E-9F3D0B812F3B}" presName="vSp" presStyleCnt="0"/>
      <dgm:spPr/>
    </dgm:pt>
    <dgm:pt modelId="{9A0B534E-33CE-4FA1-B251-9BB46AC3CFDB}" type="pres">
      <dgm:prSet presAssocID="{99E03C3C-1151-475D-B49F-3D5B208837E9}" presName="horFlow" presStyleCnt="0"/>
      <dgm:spPr/>
    </dgm:pt>
    <dgm:pt modelId="{EC732967-8244-44A0-A112-41928303D44D}" type="pres">
      <dgm:prSet presAssocID="{99E03C3C-1151-475D-B49F-3D5B208837E9}" presName="bigChev" presStyleLbl="node1" presStyleIdx="1" presStyleCnt="4"/>
      <dgm:spPr/>
    </dgm:pt>
    <dgm:pt modelId="{B20B4786-856B-4E62-9FF5-47B60C194E54}" type="pres">
      <dgm:prSet presAssocID="{1717EC5D-B17A-4FF3-B0D0-2154A63CD9D3}" presName="parTrans" presStyleCnt="0"/>
      <dgm:spPr/>
    </dgm:pt>
    <dgm:pt modelId="{4DF8302A-E55A-4BFC-8BEC-0E342490656F}" type="pres">
      <dgm:prSet presAssocID="{DCD8CEAB-DDA6-409D-80B9-105025ED3AD0}" presName="node" presStyleLbl="alignAccFollowNode1" presStyleIdx="2" presStyleCnt="8">
        <dgm:presLayoutVars>
          <dgm:bulletEnabled val="1"/>
        </dgm:presLayoutVars>
      </dgm:prSet>
      <dgm:spPr/>
    </dgm:pt>
    <dgm:pt modelId="{612C3DD8-6310-4311-8022-40F65D52AB67}" type="pres">
      <dgm:prSet presAssocID="{2E809111-5E20-4353-B9DA-33A792F11F09}" presName="sibTrans" presStyleCnt="0"/>
      <dgm:spPr/>
    </dgm:pt>
    <dgm:pt modelId="{62C3E139-A8A2-487C-AEBC-6CBA3C1FF3CB}" type="pres">
      <dgm:prSet presAssocID="{0DA4E8BA-C6B5-44DC-B8B3-81870B25E5CC}" presName="node" presStyleLbl="alignAccFollowNode1" presStyleIdx="3" presStyleCnt="8">
        <dgm:presLayoutVars>
          <dgm:bulletEnabled val="1"/>
        </dgm:presLayoutVars>
      </dgm:prSet>
      <dgm:spPr/>
    </dgm:pt>
    <dgm:pt modelId="{B34F5501-E976-40FF-A7A6-99AFFC24B4A4}" type="pres">
      <dgm:prSet presAssocID="{99E03C3C-1151-475D-B49F-3D5B208837E9}" presName="vSp" presStyleCnt="0"/>
      <dgm:spPr/>
    </dgm:pt>
    <dgm:pt modelId="{BFF11BEA-DA0B-4FAB-9911-21DBD8F945AD}" type="pres">
      <dgm:prSet presAssocID="{88806A75-1357-4DA3-AD5C-FA1E5C5C5D92}" presName="horFlow" presStyleCnt="0"/>
      <dgm:spPr/>
    </dgm:pt>
    <dgm:pt modelId="{41CEA26C-CA39-4179-90F1-F1E3C7884245}" type="pres">
      <dgm:prSet presAssocID="{88806A75-1357-4DA3-AD5C-FA1E5C5C5D92}" presName="bigChev" presStyleLbl="node1" presStyleIdx="2" presStyleCnt="4"/>
      <dgm:spPr/>
    </dgm:pt>
    <dgm:pt modelId="{3544B53C-D018-4AD5-A6EB-40F96A2122CB}" type="pres">
      <dgm:prSet presAssocID="{7B894403-325A-4824-87F0-7BC7AFF22618}" presName="parTrans" presStyleCnt="0"/>
      <dgm:spPr/>
    </dgm:pt>
    <dgm:pt modelId="{84723556-E83B-4854-BE26-17E8C8C92AB7}" type="pres">
      <dgm:prSet presAssocID="{FC989682-6097-4B67-8768-7C35949C7BFC}" presName="node" presStyleLbl="alignAccFollowNode1" presStyleIdx="4" presStyleCnt="8">
        <dgm:presLayoutVars>
          <dgm:bulletEnabled val="1"/>
        </dgm:presLayoutVars>
      </dgm:prSet>
      <dgm:spPr/>
    </dgm:pt>
    <dgm:pt modelId="{5FD82D50-CE8A-42C9-8AE7-34165078D9A8}" type="pres">
      <dgm:prSet presAssocID="{24ADD4E2-F80F-42DB-B932-F9C40C8B1C04}" presName="sibTrans" presStyleCnt="0"/>
      <dgm:spPr/>
    </dgm:pt>
    <dgm:pt modelId="{F9A60293-E97B-494F-A26A-A3E947CD7EC8}" type="pres">
      <dgm:prSet presAssocID="{BF3E9580-95F0-498E-831F-A0C735009785}" presName="node" presStyleLbl="alignAccFollowNode1" presStyleIdx="5" presStyleCnt="8">
        <dgm:presLayoutVars>
          <dgm:bulletEnabled val="1"/>
        </dgm:presLayoutVars>
      </dgm:prSet>
      <dgm:spPr/>
    </dgm:pt>
    <dgm:pt modelId="{8A1B88FF-BCD8-497F-91B2-6691F8F85C51}" type="pres">
      <dgm:prSet presAssocID="{88806A75-1357-4DA3-AD5C-FA1E5C5C5D92}" presName="vSp" presStyleCnt="0"/>
      <dgm:spPr/>
    </dgm:pt>
    <dgm:pt modelId="{1F0C03B4-040C-4E86-9D3E-810DCD025BBD}" type="pres">
      <dgm:prSet presAssocID="{33499959-2998-4139-8E92-6E25F4B590DC}" presName="horFlow" presStyleCnt="0"/>
      <dgm:spPr/>
    </dgm:pt>
    <dgm:pt modelId="{3357E482-C67E-42CC-AA89-BFB3FD6630B7}" type="pres">
      <dgm:prSet presAssocID="{33499959-2998-4139-8E92-6E25F4B590DC}" presName="bigChev" presStyleLbl="node1" presStyleIdx="3" presStyleCnt="4"/>
      <dgm:spPr/>
    </dgm:pt>
    <dgm:pt modelId="{3A12AE29-2124-4796-B54B-E895AA8E5E1B}" type="pres">
      <dgm:prSet presAssocID="{A6B868CD-E018-4A4C-97CD-D174B90EEE0B}" presName="parTrans" presStyleCnt="0"/>
      <dgm:spPr/>
    </dgm:pt>
    <dgm:pt modelId="{7D56113F-BF40-44B3-93C4-04B25DFE530F}" type="pres">
      <dgm:prSet presAssocID="{2577D134-04D5-45C8-A508-710F1B99FCFE}" presName="node" presStyleLbl="alignAccFollowNode1" presStyleIdx="6" presStyleCnt="8">
        <dgm:presLayoutVars>
          <dgm:bulletEnabled val="1"/>
        </dgm:presLayoutVars>
      </dgm:prSet>
      <dgm:spPr/>
    </dgm:pt>
    <dgm:pt modelId="{537DF866-CCC2-4828-9D81-8DC3C45B08CC}" type="pres">
      <dgm:prSet presAssocID="{5B003958-00C7-4995-AA09-D9004FE9EB89}" presName="sibTrans" presStyleCnt="0"/>
      <dgm:spPr/>
    </dgm:pt>
    <dgm:pt modelId="{5609D78B-D081-4E0A-A989-3DF2A7E13A39}" type="pres">
      <dgm:prSet presAssocID="{D10626F4-DCA6-4265-9A32-93A61A4137C0}" presName="node" presStyleLbl="alignAccFollowNode1" presStyleIdx="7" presStyleCnt="8">
        <dgm:presLayoutVars>
          <dgm:bulletEnabled val="1"/>
        </dgm:presLayoutVars>
      </dgm:prSet>
      <dgm:spPr/>
    </dgm:pt>
  </dgm:ptLst>
  <dgm:cxnLst>
    <dgm:cxn modelId="{F6D3190E-D698-49E3-B355-472F5648E925}" type="presOf" srcId="{33499959-2998-4139-8E92-6E25F4B590DC}" destId="{3357E482-C67E-42CC-AA89-BFB3FD6630B7}" srcOrd="0" destOrd="0" presId="urn:microsoft.com/office/officeart/2005/8/layout/lProcess3"/>
    <dgm:cxn modelId="{F64B2827-1B8B-41D3-A455-CC5117DDE954}" srcId="{33499959-2998-4139-8E92-6E25F4B590DC}" destId="{2577D134-04D5-45C8-A508-710F1B99FCFE}" srcOrd="0" destOrd="0" parTransId="{A6B868CD-E018-4A4C-97CD-D174B90EEE0B}" sibTransId="{5B003958-00C7-4995-AA09-D9004FE9EB89}"/>
    <dgm:cxn modelId="{A5D38B32-432B-4DA7-B4A2-B78D56F03491}" srcId="{88806A75-1357-4DA3-AD5C-FA1E5C5C5D92}" destId="{FC989682-6097-4B67-8768-7C35949C7BFC}" srcOrd="0" destOrd="0" parTransId="{7B894403-325A-4824-87F0-7BC7AFF22618}" sibTransId="{24ADD4E2-F80F-42DB-B932-F9C40C8B1C04}"/>
    <dgm:cxn modelId="{91CCFD3D-7041-44A1-94E8-413DA8EA0372}" srcId="{AA1B9195-40DC-4315-B207-D2204961CC00}" destId="{99E03C3C-1151-475D-B49F-3D5B208837E9}" srcOrd="1" destOrd="0" parTransId="{CCC04A28-965F-41A6-8C7B-3142B06309C8}" sibTransId="{A735864C-1AD9-4C64-82A6-B49EC7EF1114}"/>
    <dgm:cxn modelId="{7DDBD56B-3A89-4B45-808D-316BCB80AE54}" type="presOf" srcId="{2577D134-04D5-45C8-A508-710F1B99FCFE}" destId="{7D56113F-BF40-44B3-93C4-04B25DFE530F}" srcOrd="0" destOrd="0" presId="urn:microsoft.com/office/officeart/2005/8/layout/lProcess3"/>
    <dgm:cxn modelId="{72CD4F6D-BB4A-4D1E-9951-65BD861E54D1}" srcId="{99E03C3C-1151-475D-B49F-3D5B208837E9}" destId="{0DA4E8BA-C6B5-44DC-B8B3-81870B25E5CC}" srcOrd="1" destOrd="0" parTransId="{E7DB36E2-364E-4911-A6D1-5B74AA4B5CC6}" sibTransId="{F58E8F22-5728-4B3C-807F-E7421B310620}"/>
    <dgm:cxn modelId="{24C2054F-E872-493B-A77F-918D402A3E34}" srcId="{434D8656-B533-47F3-B99E-9F3D0B812F3B}" destId="{7C430688-EE5A-4F01-A6D4-144E2B473212}" srcOrd="0" destOrd="0" parTransId="{C339A4BF-7EB1-4BA8-A896-3EEF114871E4}" sibTransId="{BC4C768F-7AD6-4D25-AADF-6FBA15A78F6C}"/>
    <dgm:cxn modelId="{4453224F-99A3-409F-B678-F1DD2D06184A}" type="presOf" srcId="{FC989682-6097-4B67-8768-7C35949C7BFC}" destId="{84723556-E83B-4854-BE26-17E8C8C92AB7}" srcOrd="0" destOrd="0" presId="urn:microsoft.com/office/officeart/2005/8/layout/lProcess3"/>
    <dgm:cxn modelId="{68DA286F-F24A-45FF-8A87-49E4469E8E39}" srcId="{AA1B9195-40DC-4315-B207-D2204961CC00}" destId="{33499959-2998-4139-8E92-6E25F4B590DC}" srcOrd="3" destOrd="0" parTransId="{9BF0730A-AECC-4660-8E8B-11E888BC943C}" sibTransId="{4540CB7A-D423-4857-8466-C00465A64D3A}"/>
    <dgm:cxn modelId="{502D0D51-D7FB-4858-BDAF-E7DB0A128082}" type="presOf" srcId="{D10626F4-DCA6-4265-9A32-93A61A4137C0}" destId="{5609D78B-D081-4E0A-A989-3DF2A7E13A39}" srcOrd="0" destOrd="0" presId="urn:microsoft.com/office/officeart/2005/8/layout/lProcess3"/>
    <dgm:cxn modelId="{52EE2776-6599-4AC6-96FF-ECF7BC196272}" type="presOf" srcId="{7C430688-EE5A-4F01-A6D4-144E2B473212}" destId="{28D054AA-DFF7-460D-AF37-408E20BDAF76}" srcOrd="0" destOrd="0" presId="urn:microsoft.com/office/officeart/2005/8/layout/lProcess3"/>
    <dgm:cxn modelId="{A280DF78-37CF-4BDA-829C-7948373EAE4A}" type="presOf" srcId="{DCD8CEAB-DDA6-409D-80B9-105025ED3AD0}" destId="{4DF8302A-E55A-4BFC-8BEC-0E342490656F}" srcOrd="0" destOrd="0" presId="urn:microsoft.com/office/officeart/2005/8/layout/lProcess3"/>
    <dgm:cxn modelId="{2EAAD77C-C5C1-4D9E-96FD-27F14C321321}" type="presOf" srcId="{927EF76A-E33E-4147-A1BD-748FBD80A96F}" destId="{99AA7AAB-A94A-4450-BFEF-4C854717084A}" srcOrd="0" destOrd="0" presId="urn:microsoft.com/office/officeart/2005/8/layout/lProcess3"/>
    <dgm:cxn modelId="{FE53CC82-8453-4909-BB66-9F9D6205660D}" type="presOf" srcId="{434D8656-B533-47F3-B99E-9F3D0B812F3B}" destId="{0738125B-5C65-4E01-B383-56CEDCEA3DFB}" srcOrd="0" destOrd="0" presId="urn:microsoft.com/office/officeart/2005/8/layout/lProcess3"/>
    <dgm:cxn modelId="{36B22083-4093-486C-BB8C-7BC2E59913D8}" srcId="{434D8656-B533-47F3-B99E-9F3D0B812F3B}" destId="{927EF76A-E33E-4147-A1BD-748FBD80A96F}" srcOrd="1" destOrd="0" parTransId="{E65625ED-FEA8-41BE-B5ED-1602363891C5}" sibTransId="{3003853D-544E-47F4-B488-A5C9F598F370}"/>
    <dgm:cxn modelId="{70D5C595-1EE4-4F1B-8333-5BEEE040824C}" srcId="{AA1B9195-40DC-4315-B207-D2204961CC00}" destId="{434D8656-B533-47F3-B99E-9F3D0B812F3B}" srcOrd="0" destOrd="0" parTransId="{78C1B482-82D6-4DB9-ABD2-67C4B7DB5B5B}" sibTransId="{7FD9D9F5-0774-4556-8E91-A69C27370B2C}"/>
    <dgm:cxn modelId="{55F4F897-673D-46F1-A29C-60D621A0E49F}" srcId="{33499959-2998-4139-8E92-6E25F4B590DC}" destId="{D10626F4-DCA6-4265-9A32-93A61A4137C0}" srcOrd="1" destOrd="0" parTransId="{D6B1D5C1-A066-4645-874C-F4906F6B0BCC}" sibTransId="{F351A632-07DD-40E5-81AD-8E4A4C1364C1}"/>
    <dgm:cxn modelId="{1ACFF19C-B0C6-4FEB-92B5-928752CB56B3}" srcId="{AA1B9195-40DC-4315-B207-D2204961CC00}" destId="{88806A75-1357-4DA3-AD5C-FA1E5C5C5D92}" srcOrd="2" destOrd="0" parTransId="{27C80487-8D53-4752-98D4-02BC2BD09DEA}" sibTransId="{0A52EA0E-7F90-4B59-A676-6B18AC30F931}"/>
    <dgm:cxn modelId="{98CEB7A4-2149-4A91-8A6D-172D194D41A1}" type="presOf" srcId="{AA1B9195-40DC-4315-B207-D2204961CC00}" destId="{8FECB240-1287-43BD-AD48-42981659427B}" srcOrd="0" destOrd="0" presId="urn:microsoft.com/office/officeart/2005/8/layout/lProcess3"/>
    <dgm:cxn modelId="{72FFEFC1-D404-416D-B8CA-9BBF1888F8BC}" type="presOf" srcId="{88806A75-1357-4DA3-AD5C-FA1E5C5C5D92}" destId="{41CEA26C-CA39-4179-90F1-F1E3C7884245}" srcOrd="0" destOrd="0" presId="urn:microsoft.com/office/officeart/2005/8/layout/lProcess3"/>
    <dgm:cxn modelId="{E169E6CE-C210-4ABE-A064-BD0A9B9A794E}" srcId="{88806A75-1357-4DA3-AD5C-FA1E5C5C5D92}" destId="{BF3E9580-95F0-498E-831F-A0C735009785}" srcOrd="1" destOrd="0" parTransId="{2F3F5C7A-001F-47AD-91B4-D1C16F585963}" sibTransId="{46878ADE-A04F-470A-97CA-8E1658F0051F}"/>
    <dgm:cxn modelId="{945A66D5-9D83-4D4E-9BEB-8DF64BE001F0}" srcId="{99E03C3C-1151-475D-B49F-3D5B208837E9}" destId="{DCD8CEAB-DDA6-409D-80B9-105025ED3AD0}" srcOrd="0" destOrd="0" parTransId="{1717EC5D-B17A-4FF3-B0D0-2154A63CD9D3}" sibTransId="{2E809111-5E20-4353-B9DA-33A792F11F09}"/>
    <dgm:cxn modelId="{EE6533D7-6F83-4B53-AF11-D17577070552}" type="presOf" srcId="{99E03C3C-1151-475D-B49F-3D5B208837E9}" destId="{EC732967-8244-44A0-A112-41928303D44D}" srcOrd="0" destOrd="0" presId="urn:microsoft.com/office/officeart/2005/8/layout/lProcess3"/>
    <dgm:cxn modelId="{DFC7D0EF-CB94-4321-8107-204E2E37C112}" type="presOf" srcId="{BF3E9580-95F0-498E-831F-A0C735009785}" destId="{F9A60293-E97B-494F-A26A-A3E947CD7EC8}" srcOrd="0" destOrd="0" presId="urn:microsoft.com/office/officeart/2005/8/layout/lProcess3"/>
    <dgm:cxn modelId="{477814F5-0212-4307-B24E-55BCF29CCBEB}" type="presOf" srcId="{0DA4E8BA-C6B5-44DC-B8B3-81870B25E5CC}" destId="{62C3E139-A8A2-487C-AEBC-6CBA3C1FF3CB}" srcOrd="0" destOrd="0" presId="urn:microsoft.com/office/officeart/2005/8/layout/lProcess3"/>
    <dgm:cxn modelId="{94BF4CD1-5FC0-47B9-BFFF-7B14572CF8B3}" type="presParOf" srcId="{8FECB240-1287-43BD-AD48-42981659427B}" destId="{0C3CFED6-F4EA-465B-A3FA-427AEEBA2FD2}" srcOrd="0" destOrd="0" presId="urn:microsoft.com/office/officeart/2005/8/layout/lProcess3"/>
    <dgm:cxn modelId="{747EDD9D-9181-48B1-9AAD-3FB00B139B0F}" type="presParOf" srcId="{0C3CFED6-F4EA-465B-A3FA-427AEEBA2FD2}" destId="{0738125B-5C65-4E01-B383-56CEDCEA3DFB}" srcOrd="0" destOrd="0" presId="urn:microsoft.com/office/officeart/2005/8/layout/lProcess3"/>
    <dgm:cxn modelId="{413BFD56-748E-4B20-8A46-B0F6F584282C}" type="presParOf" srcId="{0C3CFED6-F4EA-465B-A3FA-427AEEBA2FD2}" destId="{B274E0B5-0491-420E-BE3E-15182CF12D47}" srcOrd="1" destOrd="0" presId="urn:microsoft.com/office/officeart/2005/8/layout/lProcess3"/>
    <dgm:cxn modelId="{3B125EE6-076F-4C12-9BBF-A95DE6F7512D}" type="presParOf" srcId="{0C3CFED6-F4EA-465B-A3FA-427AEEBA2FD2}" destId="{28D054AA-DFF7-460D-AF37-408E20BDAF76}" srcOrd="2" destOrd="0" presId="urn:microsoft.com/office/officeart/2005/8/layout/lProcess3"/>
    <dgm:cxn modelId="{D5FEDC05-B440-476D-BA02-A0A2812A4655}" type="presParOf" srcId="{0C3CFED6-F4EA-465B-A3FA-427AEEBA2FD2}" destId="{3CA4B500-4530-41D2-93DA-70A95CA1532C}" srcOrd="3" destOrd="0" presId="urn:microsoft.com/office/officeart/2005/8/layout/lProcess3"/>
    <dgm:cxn modelId="{9150E138-DAE6-440D-A79F-076B85DE2CB8}" type="presParOf" srcId="{0C3CFED6-F4EA-465B-A3FA-427AEEBA2FD2}" destId="{99AA7AAB-A94A-4450-BFEF-4C854717084A}" srcOrd="4" destOrd="0" presId="urn:microsoft.com/office/officeart/2005/8/layout/lProcess3"/>
    <dgm:cxn modelId="{B387F0A2-4717-4353-86D3-D50F4ECCA573}" type="presParOf" srcId="{8FECB240-1287-43BD-AD48-42981659427B}" destId="{827C6561-9D57-458B-A3B3-01083DB3F498}" srcOrd="1" destOrd="0" presId="urn:microsoft.com/office/officeart/2005/8/layout/lProcess3"/>
    <dgm:cxn modelId="{3C739937-443F-499B-BCA0-185F9DAE5454}" type="presParOf" srcId="{8FECB240-1287-43BD-AD48-42981659427B}" destId="{9A0B534E-33CE-4FA1-B251-9BB46AC3CFDB}" srcOrd="2" destOrd="0" presId="urn:microsoft.com/office/officeart/2005/8/layout/lProcess3"/>
    <dgm:cxn modelId="{E9616531-5DD5-4BD5-A41F-E8AB99F6703D}" type="presParOf" srcId="{9A0B534E-33CE-4FA1-B251-9BB46AC3CFDB}" destId="{EC732967-8244-44A0-A112-41928303D44D}" srcOrd="0" destOrd="0" presId="urn:microsoft.com/office/officeart/2005/8/layout/lProcess3"/>
    <dgm:cxn modelId="{54150DA5-29BF-4E14-A268-3BE5F0AA7697}" type="presParOf" srcId="{9A0B534E-33CE-4FA1-B251-9BB46AC3CFDB}" destId="{B20B4786-856B-4E62-9FF5-47B60C194E54}" srcOrd="1" destOrd="0" presId="urn:microsoft.com/office/officeart/2005/8/layout/lProcess3"/>
    <dgm:cxn modelId="{A511353E-A6A6-4FEB-956A-48C16ED106F3}" type="presParOf" srcId="{9A0B534E-33CE-4FA1-B251-9BB46AC3CFDB}" destId="{4DF8302A-E55A-4BFC-8BEC-0E342490656F}" srcOrd="2" destOrd="0" presId="urn:microsoft.com/office/officeart/2005/8/layout/lProcess3"/>
    <dgm:cxn modelId="{DF2B9D37-8E9B-4C5D-99DC-40EEC03F2D06}" type="presParOf" srcId="{9A0B534E-33CE-4FA1-B251-9BB46AC3CFDB}" destId="{612C3DD8-6310-4311-8022-40F65D52AB67}" srcOrd="3" destOrd="0" presId="urn:microsoft.com/office/officeart/2005/8/layout/lProcess3"/>
    <dgm:cxn modelId="{D094637B-D339-4997-80DB-A30822FD20AB}" type="presParOf" srcId="{9A0B534E-33CE-4FA1-B251-9BB46AC3CFDB}" destId="{62C3E139-A8A2-487C-AEBC-6CBA3C1FF3CB}" srcOrd="4" destOrd="0" presId="urn:microsoft.com/office/officeart/2005/8/layout/lProcess3"/>
    <dgm:cxn modelId="{21C52026-2302-46E3-99FE-0882986685F6}" type="presParOf" srcId="{8FECB240-1287-43BD-AD48-42981659427B}" destId="{B34F5501-E976-40FF-A7A6-99AFFC24B4A4}" srcOrd="3" destOrd="0" presId="urn:microsoft.com/office/officeart/2005/8/layout/lProcess3"/>
    <dgm:cxn modelId="{F2E0C774-F898-40A7-BAA6-CDB1487B3C87}" type="presParOf" srcId="{8FECB240-1287-43BD-AD48-42981659427B}" destId="{BFF11BEA-DA0B-4FAB-9911-21DBD8F945AD}" srcOrd="4" destOrd="0" presId="urn:microsoft.com/office/officeart/2005/8/layout/lProcess3"/>
    <dgm:cxn modelId="{2B8AF999-F4E7-4C87-8238-956C9543FC42}" type="presParOf" srcId="{BFF11BEA-DA0B-4FAB-9911-21DBD8F945AD}" destId="{41CEA26C-CA39-4179-90F1-F1E3C7884245}" srcOrd="0" destOrd="0" presId="urn:microsoft.com/office/officeart/2005/8/layout/lProcess3"/>
    <dgm:cxn modelId="{92D5ACF9-0F84-4798-A82E-E462A7EF1B75}" type="presParOf" srcId="{BFF11BEA-DA0B-4FAB-9911-21DBD8F945AD}" destId="{3544B53C-D018-4AD5-A6EB-40F96A2122CB}" srcOrd="1" destOrd="0" presId="urn:microsoft.com/office/officeart/2005/8/layout/lProcess3"/>
    <dgm:cxn modelId="{0965070B-0AB3-4B78-8523-C16B695D816F}" type="presParOf" srcId="{BFF11BEA-DA0B-4FAB-9911-21DBD8F945AD}" destId="{84723556-E83B-4854-BE26-17E8C8C92AB7}" srcOrd="2" destOrd="0" presId="urn:microsoft.com/office/officeart/2005/8/layout/lProcess3"/>
    <dgm:cxn modelId="{A9CBE110-E2D8-49B8-B1F1-B9C00FBDDD99}" type="presParOf" srcId="{BFF11BEA-DA0B-4FAB-9911-21DBD8F945AD}" destId="{5FD82D50-CE8A-42C9-8AE7-34165078D9A8}" srcOrd="3" destOrd="0" presId="urn:microsoft.com/office/officeart/2005/8/layout/lProcess3"/>
    <dgm:cxn modelId="{42D91F23-1D69-43A7-9861-F44B13FEA219}" type="presParOf" srcId="{BFF11BEA-DA0B-4FAB-9911-21DBD8F945AD}" destId="{F9A60293-E97B-494F-A26A-A3E947CD7EC8}" srcOrd="4" destOrd="0" presId="urn:microsoft.com/office/officeart/2005/8/layout/lProcess3"/>
    <dgm:cxn modelId="{211A2A5F-EE70-4A71-82B0-B36A783FFEC0}" type="presParOf" srcId="{8FECB240-1287-43BD-AD48-42981659427B}" destId="{8A1B88FF-BCD8-497F-91B2-6691F8F85C51}" srcOrd="5" destOrd="0" presId="urn:microsoft.com/office/officeart/2005/8/layout/lProcess3"/>
    <dgm:cxn modelId="{607B8C14-27C3-4887-BE18-5A2050C42042}" type="presParOf" srcId="{8FECB240-1287-43BD-AD48-42981659427B}" destId="{1F0C03B4-040C-4E86-9D3E-810DCD025BBD}" srcOrd="6" destOrd="0" presId="urn:microsoft.com/office/officeart/2005/8/layout/lProcess3"/>
    <dgm:cxn modelId="{647C56C8-97FA-4849-AD5B-93878D13BD28}" type="presParOf" srcId="{1F0C03B4-040C-4E86-9D3E-810DCD025BBD}" destId="{3357E482-C67E-42CC-AA89-BFB3FD6630B7}" srcOrd="0" destOrd="0" presId="urn:microsoft.com/office/officeart/2005/8/layout/lProcess3"/>
    <dgm:cxn modelId="{8A110BD2-6B9D-4651-92B2-59337A92B001}" type="presParOf" srcId="{1F0C03B4-040C-4E86-9D3E-810DCD025BBD}" destId="{3A12AE29-2124-4796-B54B-E895AA8E5E1B}" srcOrd="1" destOrd="0" presId="urn:microsoft.com/office/officeart/2005/8/layout/lProcess3"/>
    <dgm:cxn modelId="{5FF7CCBC-55AF-4CE0-ADC0-8B24B47105F1}" type="presParOf" srcId="{1F0C03B4-040C-4E86-9D3E-810DCD025BBD}" destId="{7D56113F-BF40-44B3-93C4-04B25DFE530F}" srcOrd="2" destOrd="0" presId="urn:microsoft.com/office/officeart/2005/8/layout/lProcess3"/>
    <dgm:cxn modelId="{8F183BF3-6996-4A7D-B807-0C39AE91EDC0}" type="presParOf" srcId="{1F0C03B4-040C-4E86-9D3E-810DCD025BBD}" destId="{537DF866-CCC2-4828-9D81-8DC3C45B08CC}" srcOrd="3" destOrd="0" presId="urn:microsoft.com/office/officeart/2005/8/layout/lProcess3"/>
    <dgm:cxn modelId="{3BED8136-BF58-46DF-B8C1-C0FAC686A41C}" type="presParOf" srcId="{1F0C03B4-040C-4E86-9D3E-810DCD025BBD}" destId="{5609D78B-D081-4E0A-A989-3DF2A7E13A39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1B9195-40DC-4315-B207-D2204961CC00}" type="doc">
      <dgm:prSet loTypeId="urn:microsoft.com/office/officeart/2005/8/layout/lProcess3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4D8656-B533-47F3-B99E-9F3D0B812F3B}">
      <dgm:prSet phldrT="[Текст]"/>
      <dgm:spPr/>
      <dgm:t>
        <a:bodyPr/>
        <a:lstStyle/>
        <a:p>
          <a:r>
            <a:rPr lang="uk-UA" dirty="0"/>
            <a:t>За суб'єктами</a:t>
          </a:r>
          <a:endParaRPr lang="ru-RU" dirty="0"/>
        </a:p>
      </dgm:t>
    </dgm:pt>
    <dgm:pt modelId="{78C1B482-82D6-4DB9-ABD2-67C4B7DB5B5B}" type="parTrans" cxnId="{70D5C595-1EE4-4F1B-8333-5BEEE040824C}">
      <dgm:prSet/>
      <dgm:spPr/>
      <dgm:t>
        <a:bodyPr/>
        <a:lstStyle/>
        <a:p>
          <a:endParaRPr lang="ru-RU"/>
        </a:p>
      </dgm:t>
    </dgm:pt>
    <dgm:pt modelId="{7FD9D9F5-0774-4556-8E91-A69C27370B2C}" type="sibTrans" cxnId="{70D5C595-1EE4-4F1B-8333-5BEEE040824C}">
      <dgm:prSet/>
      <dgm:spPr/>
      <dgm:t>
        <a:bodyPr/>
        <a:lstStyle/>
        <a:p>
          <a:endParaRPr lang="ru-RU"/>
        </a:p>
      </dgm:t>
    </dgm:pt>
    <dgm:pt modelId="{7C430688-EE5A-4F01-A6D4-144E2B473212}">
      <dgm:prSet phldrT="[Текст]"/>
      <dgm:spPr/>
      <dgm:t>
        <a:bodyPr/>
        <a:lstStyle/>
        <a:p>
          <a:r>
            <a:rPr lang="uk-UA" dirty="0"/>
            <a:t>Між фізичними, юридичними особами, державою</a:t>
          </a:r>
          <a:endParaRPr lang="ru-RU" dirty="0"/>
        </a:p>
      </dgm:t>
    </dgm:pt>
    <dgm:pt modelId="{C339A4BF-7EB1-4BA8-A896-3EEF114871E4}" type="parTrans" cxnId="{24C2054F-E872-493B-A77F-918D402A3E34}">
      <dgm:prSet/>
      <dgm:spPr/>
      <dgm:t>
        <a:bodyPr/>
        <a:lstStyle/>
        <a:p>
          <a:endParaRPr lang="ru-RU"/>
        </a:p>
      </dgm:t>
    </dgm:pt>
    <dgm:pt modelId="{BC4C768F-7AD6-4D25-AADF-6FBA15A78F6C}" type="sibTrans" cxnId="{24C2054F-E872-493B-A77F-918D402A3E34}">
      <dgm:prSet/>
      <dgm:spPr/>
      <dgm:t>
        <a:bodyPr/>
        <a:lstStyle/>
        <a:p>
          <a:endParaRPr lang="ru-RU"/>
        </a:p>
      </dgm:t>
    </dgm:pt>
    <dgm:pt modelId="{99E03C3C-1151-475D-B49F-3D5B208837E9}">
      <dgm:prSet phldrT="[Текст]"/>
      <dgm:spPr/>
      <dgm:t>
        <a:bodyPr/>
        <a:lstStyle/>
        <a:p>
          <a:r>
            <a:rPr lang="uk-UA" dirty="0"/>
            <a:t>За галуззю права</a:t>
          </a:r>
          <a:endParaRPr lang="ru-RU" dirty="0"/>
        </a:p>
      </dgm:t>
    </dgm:pt>
    <dgm:pt modelId="{CCC04A28-965F-41A6-8C7B-3142B06309C8}" type="parTrans" cxnId="{91CCFD3D-7041-44A1-94E8-413DA8EA0372}">
      <dgm:prSet/>
      <dgm:spPr/>
      <dgm:t>
        <a:bodyPr/>
        <a:lstStyle/>
        <a:p>
          <a:endParaRPr lang="ru-RU"/>
        </a:p>
      </dgm:t>
    </dgm:pt>
    <dgm:pt modelId="{A735864C-1AD9-4C64-82A6-B49EC7EF1114}" type="sibTrans" cxnId="{91CCFD3D-7041-44A1-94E8-413DA8EA0372}">
      <dgm:prSet/>
      <dgm:spPr/>
      <dgm:t>
        <a:bodyPr/>
        <a:lstStyle/>
        <a:p>
          <a:endParaRPr lang="ru-RU"/>
        </a:p>
      </dgm:t>
    </dgm:pt>
    <dgm:pt modelId="{DCD8CEAB-DDA6-409D-80B9-105025ED3AD0}">
      <dgm:prSet phldrT="[Текст]"/>
      <dgm:spPr/>
      <dgm:t>
        <a:bodyPr/>
        <a:lstStyle/>
        <a:p>
          <a:r>
            <a:rPr lang="uk-UA" noProof="0" dirty="0"/>
            <a:t>цивільно-правові спори, адміністративні, земельні, податкові, спадкові, сімейні, трудові, житлові, господарські та ін</a:t>
          </a:r>
        </a:p>
      </dgm:t>
    </dgm:pt>
    <dgm:pt modelId="{1717EC5D-B17A-4FF3-B0D0-2154A63CD9D3}" type="parTrans" cxnId="{945A66D5-9D83-4D4E-9BEB-8DF64BE001F0}">
      <dgm:prSet/>
      <dgm:spPr/>
      <dgm:t>
        <a:bodyPr/>
        <a:lstStyle/>
        <a:p>
          <a:endParaRPr lang="ru-RU"/>
        </a:p>
      </dgm:t>
    </dgm:pt>
    <dgm:pt modelId="{2E809111-5E20-4353-B9DA-33A792F11F09}" type="sibTrans" cxnId="{945A66D5-9D83-4D4E-9BEB-8DF64BE001F0}">
      <dgm:prSet/>
      <dgm:spPr/>
      <dgm:t>
        <a:bodyPr/>
        <a:lstStyle/>
        <a:p>
          <a:endParaRPr lang="ru-RU"/>
        </a:p>
      </dgm:t>
    </dgm:pt>
    <dgm:pt modelId="{88806A75-1357-4DA3-AD5C-FA1E5C5C5D92}">
      <dgm:prSet phldrT="[Текст]"/>
      <dgm:spPr/>
      <dgm:t>
        <a:bodyPr/>
        <a:lstStyle/>
        <a:p>
          <a:r>
            <a:rPr lang="uk-UA" dirty="0"/>
            <a:t>За предметом спору</a:t>
          </a:r>
          <a:endParaRPr lang="ru-RU" dirty="0"/>
        </a:p>
      </dgm:t>
    </dgm:pt>
    <dgm:pt modelId="{27C80487-8D53-4752-98D4-02BC2BD09DEA}" type="parTrans" cxnId="{1ACFF19C-B0C6-4FEB-92B5-928752CB56B3}">
      <dgm:prSet/>
      <dgm:spPr/>
      <dgm:t>
        <a:bodyPr/>
        <a:lstStyle/>
        <a:p>
          <a:endParaRPr lang="ru-RU"/>
        </a:p>
      </dgm:t>
    </dgm:pt>
    <dgm:pt modelId="{0A52EA0E-7F90-4B59-A676-6B18AC30F931}" type="sibTrans" cxnId="{1ACFF19C-B0C6-4FEB-92B5-928752CB56B3}">
      <dgm:prSet/>
      <dgm:spPr/>
      <dgm:t>
        <a:bodyPr/>
        <a:lstStyle/>
        <a:p>
          <a:endParaRPr lang="ru-RU"/>
        </a:p>
      </dgm:t>
    </dgm:pt>
    <dgm:pt modelId="{FC989682-6097-4B67-8768-7C35949C7BFC}">
      <dgm:prSet phldrT="[Текст]"/>
      <dgm:spPr/>
      <dgm:t>
        <a:bodyPr/>
        <a:lstStyle/>
        <a:p>
          <a:r>
            <a:rPr lang="uk-UA" dirty="0"/>
            <a:t>Приватно-правові</a:t>
          </a:r>
          <a:endParaRPr lang="ru-RU" dirty="0"/>
        </a:p>
      </dgm:t>
    </dgm:pt>
    <dgm:pt modelId="{7B894403-325A-4824-87F0-7BC7AFF22618}" type="parTrans" cxnId="{A5D38B32-432B-4DA7-B4A2-B78D56F03491}">
      <dgm:prSet/>
      <dgm:spPr/>
      <dgm:t>
        <a:bodyPr/>
        <a:lstStyle/>
        <a:p>
          <a:endParaRPr lang="ru-RU"/>
        </a:p>
      </dgm:t>
    </dgm:pt>
    <dgm:pt modelId="{24ADD4E2-F80F-42DB-B932-F9C40C8B1C04}" type="sibTrans" cxnId="{A5D38B32-432B-4DA7-B4A2-B78D56F03491}">
      <dgm:prSet/>
      <dgm:spPr/>
      <dgm:t>
        <a:bodyPr/>
        <a:lstStyle/>
        <a:p>
          <a:endParaRPr lang="ru-RU"/>
        </a:p>
      </dgm:t>
    </dgm:pt>
    <dgm:pt modelId="{BF3E9580-95F0-498E-831F-A0C735009785}">
      <dgm:prSet phldrT="[Текст]"/>
      <dgm:spPr/>
      <dgm:t>
        <a:bodyPr/>
        <a:lstStyle/>
        <a:p>
          <a:r>
            <a:rPr lang="uk-UA" dirty="0"/>
            <a:t>Публічно-правові</a:t>
          </a:r>
          <a:endParaRPr lang="ru-RU" dirty="0"/>
        </a:p>
      </dgm:t>
    </dgm:pt>
    <dgm:pt modelId="{2F3F5C7A-001F-47AD-91B4-D1C16F585963}" type="parTrans" cxnId="{E169E6CE-C210-4ABE-A064-BD0A9B9A794E}">
      <dgm:prSet/>
      <dgm:spPr/>
      <dgm:t>
        <a:bodyPr/>
        <a:lstStyle/>
        <a:p>
          <a:endParaRPr lang="ru-RU"/>
        </a:p>
      </dgm:t>
    </dgm:pt>
    <dgm:pt modelId="{46878ADE-A04F-470A-97CA-8E1658F0051F}" type="sibTrans" cxnId="{E169E6CE-C210-4ABE-A064-BD0A9B9A794E}">
      <dgm:prSet/>
      <dgm:spPr/>
      <dgm:t>
        <a:bodyPr/>
        <a:lstStyle/>
        <a:p>
          <a:endParaRPr lang="ru-RU"/>
        </a:p>
      </dgm:t>
    </dgm:pt>
    <dgm:pt modelId="{2577D134-04D5-45C8-A508-710F1B99FCFE}">
      <dgm:prSet/>
      <dgm:spPr/>
      <dgm:t>
        <a:bodyPr/>
        <a:lstStyle/>
        <a:p>
          <a:r>
            <a:rPr lang="uk-UA" dirty="0"/>
            <a:t>У судовому порядку  </a:t>
          </a:r>
          <a:endParaRPr lang="ru-RU" dirty="0"/>
        </a:p>
      </dgm:t>
    </dgm:pt>
    <dgm:pt modelId="{A6B868CD-E018-4A4C-97CD-D174B90EEE0B}" type="parTrans" cxnId="{F64B2827-1B8B-41D3-A455-CC5117DDE954}">
      <dgm:prSet/>
      <dgm:spPr/>
      <dgm:t>
        <a:bodyPr/>
        <a:lstStyle/>
        <a:p>
          <a:endParaRPr lang="ru-RU"/>
        </a:p>
      </dgm:t>
    </dgm:pt>
    <dgm:pt modelId="{5B003958-00C7-4995-AA09-D9004FE9EB89}" type="sibTrans" cxnId="{F64B2827-1B8B-41D3-A455-CC5117DDE954}">
      <dgm:prSet/>
      <dgm:spPr/>
      <dgm:t>
        <a:bodyPr/>
        <a:lstStyle/>
        <a:p>
          <a:endParaRPr lang="ru-RU"/>
        </a:p>
      </dgm:t>
    </dgm:pt>
    <dgm:pt modelId="{33499959-2998-4139-8E92-6E25F4B590DC}">
      <dgm:prSet/>
      <dgm:spPr/>
      <dgm:t>
        <a:bodyPr/>
        <a:lstStyle/>
        <a:p>
          <a:r>
            <a:rPr lang="uk-UA" dirty="0"/>
            <a:t>За способом вирішення</a:t>
          </a:r>
          <a:endParaRPr lang="ru-RU" dirty="0"/>
        </a:p>
      </dgm:t>
    </dgm:pt>
    <dgm:pt modelId="{9BF0730A-AECC-4660-8E8B-11E888BC943C}" type="parTrans" cxnId="{68DA286F-F24A-45FF-8A87-49E4469E8E39}">
      <dgm:prSet/>
      <dgm:spPr/>
      <dgm:t>
        <a:bodyPr/>
        <a:lstStyle/>
        <a:p>
          <a:endParaRPr lang="ru-RU"/>
        </a:p>
      </dgm:t>
    </dgm:pt>
    <dgm:pt modelId="{4540CB7A-D423-4857-8466-C00465A64D3A}" type="sibTrans" cxnId="{68DA286F-F24A-45FF-8A87-49E4469E8E39}">
      <dgm:prSet/>
      <dgm:spPr/>
      <dgm:t>
        <a:bodyPr/>
        <a:lstStyle/>
        <a:p>
          <a:endParaRPr lang="ru-RU"/>
        </a:p>
      </dgm:t>
    </dgm:pt>
    <dgm:pt modelId="{D10626F4-DCA6-4265-9A32-93A61A4137C0}">
      <dgm:prSet/>
      <dgm:spPr/>
      <dgm:t>
        <a:bodyPr/>
        <a:lstStyle/>
        <a:p>
          <a:r>
            <a:rPr lang="uk-UA" dirty="0"/>
            <a:t>У позасудовому порядку</a:t>
          </a:r>
          <a:endParaRPr lang="ru-RU" dirty="0"/>
        </a:p>
      </dgm:t>
    </dgm:pt>
    <dgm:pt modelId="{D6B1D5C1-A066-4645-874C-F4906F6B0BCC}" type="parTrans" cxnId="{55F4F897-673D-46F1-A29C-60D621A0E49F}">
      <dgm:prSet/>
      <dgm:spPr/>
      <dgm:t>
        <a:bodyPr/>
        <a:lstStyle/>
        <a:p>
          <a:endParaRPr lang="ru-RU"/>
        </a:p>
      </dgm:t>
    </dgm:pt>
    <dgm:pt modelId="{F351A632-07DD-40E5-81AD-8E4A4C1364C1}" type="sibTrans" cxnId="{55F4F897-673D-46F1-A29C-60D621A0E49F}">
      <dgm:prSet/>
      <dgm:spPr/>
      <dgm:t>
        <a:bodyPr/>
        <a:lstStyle/>
        <a:p>
          <a:endParaRPr lang="ru-RU"/>
        </a:p>
      </dgm:t>
    </dgm:pt>
    <dgm:pt modelId="{8FECB240-1287-43BD-AD48-42981659427B}" type="pres">
      <dgm:prSet presAssocID="{AA1B9195-40DC-4315-B207-D2204961CC00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C3CFED6-F4EA-465B-A3FA-427AEEBA2FD2}" type="pres">
      <dgm:prSet presAssocID="{434D8656-B533-47F3-B99E-9F3D0B812F3B}" presName="horFlow" presStyleCnt="0"/>
      <dgm:spPr/>
    </dgm:pt>
    <dgm:pt modelId="{0738125B-5C65-4E01-B383-56CEDCEA3DFB}" type="pres">
      <dgm:prSet presAssocID="{434D8656-B533-47F3-B99E-9F3D0B812F3B}" presName="bigChev" presStyleLbl="node1" presStyleIdx="0" presStyleCnt="4"/>
      <dgm:spPr/>
    </dgm:pt>
    <dgm:pt modelId="{B274E0B5-0491-420E-BE3E-15182CF12D47}" type="pres">
      <dgm:prSet presAssocID="{C339A4BF-7EB1-4BA8-A896-3EEF114871E4}" presName="parTrans" presStyleCnt="0"/>
      <dgm:spPr/>
    </dgm:pt>
    <dgm:pt modelId="{28D054AA-DFF7-460D-AF37-408E20BDAF76}" type="pres">
      <dgm:prSet presAssocID="{7C430688-EE5A-4F01-A6D4-144E2B473212}" presName="node" presStyleLbl="alignAccFollowNode1" presStyleIdx="0" presStyleCnt="6" custScaleX="199113">
        <dgm:presLayoutVars>
          <dgm:bulletEnabled val="1"/>
        </dgm:presLayoutVars>
      </dgm:prSet>
      <dgm:spPr/>
    </dgm:pt>
    <dgm:pt modelId="{827C6561-9D57-458B-A3B3-01083DB3F498}" type="pres">
      <dgm:prSet presAssocID="{434D8656-B533-47F3-B99E-9F3D0B812F3B}" presName="vSp" presStyleCnt="0"/>
      <dgm:spPr/>
    </dgm:pt>
    <dgm:pt modelId="{9A0B534E-33CE-4FA1-B251-9BB46AC3CFDB}" type="pres">
      <dgm:prSet presAssocID="{99E03C3C-1151-475D-B49F-3D5B208837E9}" presName="horFlow" presStyleCnt="0"/>
      <dgm:spPr/>
    </dgm:pt>
    <dgm:pt modelId="{EC732967-8244-44A0-A112-41928303D44D}" type="pres">
      <dgm:prSet presAssocID="{99E03C3C-1151-475D-B49F-3D5B208837E9}" presName="bigChev" presStyleLbl="node1" presStyleIdx="1" presStyleCnt="4"/>
      <dgm:spPr/>
    </dgm:pt>
    <dgm:pt modelId="{B20B4786-856B-4E62-9FF5-47B60C194E54}" type="pres">
      <dgm:prSet presAssocID="{1717EC5D-B17A-4FF3-B0D0-2154A63CD9D3}" presName="parTrans" presStyleCnt="0"/>
      <dgm:spPr/>
    </dgm:pt>
    <dgm:pt modelId="{4DF8302A-E55A-4BFC-8BEC-0E342490656F}" type="pres">
      <dgm:prSet presAssocID="{DCD8CEAB-DDA6-409D-80B9-105025ED3AD0}" presName="node" presStyleLbl="alignAccFollowNode1" presStyleIdx="1" presStyleCnt="6" custScaleX="202245">
        <dgm:presLayoutVars>
          <dgm:bulletEnabled val="1"/>
        </dgm:presLayoutVars>
      </dgm:prSet>
      <dgm:spPr/>
    </dgm:pt>
    <dgm:pt modelId="{B34F5501-E976-40FF-A7A6-99AFFC24B4A4}" type="pres">
      <dgm:prSet presAssocID="{99E03C3C-1151-475D-B49F-3D5B208837E9}" presName="vSp" presStyleCnt="0"/>
      <dgm:spPr/>
    </dgm:pt>
    <dgm:pt modelId="{BFF11BEA-DA0B-4FAB-9911-21DBD8F945AD}" type="pres">
      <dgm:prSet presAssocID="{88806A75-1357-4DA3-AD5C-FA1E5C5C5D92}" presName="horFlow" presStyleCnt="0"/>
      <dgm:spPr/>
    </dgm:pt>
    <dgm:pt modelId="{41CEA26C-CA39-4179-90F1-F1E3C7884245}" type="pres">
      <dgm:prSet presAssocID="{88806A75-1357-4DA3-AD5C-FA1E5C5C5D92}" presName="bigChev" presStyleLbl="node1" presStyleIdx="2" presStyleCnt="4"/>
      <dgm:spPr/>
    </dgm:pt>
    <dgm:pt modelId="{3544B53C-D018-4AD5-A6EB-40F96A2122CB}" type="pres">
      <dgm:prSet presAssocID="{7B894403-325A-4824-87F0-7BC7AFF22618}" presName="parTrans" presStyleCnt="0"/>
      <dgm:spPr/>
    </dgm:pt>
    <dgm:pt modelId="{84723556-E83B-4854-BE26-17E8C8C92AB7}" type="pres">
      <dgm:prSet presAssocID="{FC989682-6097-4B67-8768-7C35949C7BFC}" presName="node" presStyleLbl="alignAccFollowNode1" presStyleIdx="2" presStyleCnt="6">
        <dgm:presLayoutVars>
          <dgm:bulletEnabled val="1"/>
        </dgm:presLayoutVars>
      </dgm:prSet>
      <dgm:spPr/>
    </dgm:pt>
    <dgm:pt modelId="{5FD82D50-CE8A-42C9-8AE7-34165078D9A8}" type="pres">
      <dgm:prSet presAssocID="{24ADD4E2-F80F-42DB-B932-F9C40C8B1C04}" presName="sibTrans" presStyleCnt="0"/>
      <dgm:spPr/>
    </dgm:pt>
    <dgm:pt modelId="{F9A60293-E97B-494F-A26A-A3E947CD7EC8}" type="pres">
      <dgm:prSet presAssocID="{BF3E9580-95F0-498E-831F-A0C735009785}" presName="node" presStyleLbl="alignAccFollowNode1" presStyleIdx="3" presStyleCnt="6">
        <dgm:presLayoutVars>
          <dgm:bulletEnabled val="1"/>
        </dgm:presLayoutVars>
      </dgm:prSet>
      <dgm:spPr/>
    </dgm:pt>
    <dgm:pt modelId="{8A1B88FF-BCD8-497F-91B2-6691F8F85C51}" type="pres">
      <dgm:prSet presAssocID="{88806A75-1357-4DA3-AD5C-FA1E5C5C5D92}" presName="vSp" presStyleCnt="0"/>
      <dgm:spPr/>
    </dgm:pt>
    <dgm:pt modelId="{1F0C03B4-040C-4E86-9D3E-810DCD025BBD}" type="pres">
      <dgm:prSet presAssocID="{33499959-2998-4139-8E92-6E25F4B590DC}" presName="horFlow" presStyleCnt="0"/>
      <dgm:spPr/>
    </dgm:pt>
    <dgm:pt modelId="{3357E482-C67E-42CC-AA89-BFB3FD6630B7}" type="pres">
      <dgm:prSet presAssocID="{33499959-2998-4139-8E92-6E25F4B590DC}" presName="bigChev" presStyleLbl="node1" presStyleIdx="3" presStyleCnt="4"/>
      <dgm:spPr/>
    </dgm:pt>
    <dgm:pt modelId="{3A12AE29-2124-4796-B54B-E895AA8E5E1B}" type="pres">
      <dgm:prSet presAssocID="{A6B868CD-E018-4A4C-97CD-D174B90EEE0B}" presName="parTrans" presStyleCnt="0"/>
      <dgm:spPr/>
    </dgm:pt>
    <dgm:pt modelId="{7D56113F-BF40-44B3-93C4-04B25DFE530F}" type="pres">
      <dgm:prSet presAssocID="{2577D134-04D5-45C8-A508-710F1B99FCFE}" presName="node" presStyleLbl="alignAccFollowNode1" presStyleIdx="4" presStyleCnt="6">
        <dgm:presLayoutVars>
          <dgm:bulletEnabled val="1"/>
        </dgm:presLayoutVars>
      </dgm:prSet>
      <dgm:spPr/>
    </dgm:pt>
    <dgm:pt modelId="{537DF866-CCC2-4828-9D81-8DC3C45B08CC}" type="pres">
      <dgm:prSet presAssocID="{5B003958-00C7-4995-AA09-D9004FE9EB89}" presName="sibTrans" presStyleCnt="0"/>
      <dgm:spPr/>
    </dgm:pt>
    <dgm:pt modelId="{5609D78B-D081-4E0A-A989-3DF2A7E13A39}" type="pres">
      <dgm:prSet presAssocID="{D10626F4-DCA6-4265-9A32-93A61A4137C0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F6D3190E-D698-49E3-B355-472F5648E925}" type="presOf" srcId="{33499959-2998-4139-8E92-6E25F4B590DC}" destId="{3357E482-C67E-42CC-AA89-BFB3FD6630B7}" srcOrd="0" destOrd="0" presId="urn:microsoft.com/office/officeart/2005/8/layout/lProcess3"/>
    <dgm:cxn modelId="{F64B2827-1B8B-41D3-A455-CC5117DDE954}" srcId="{33499959-2998-4139-8E92-6E25F4B590DC}" destId="{2577D134-04D5-45C8-A508-710F1B99FCFE}" srcOrd="0" destOrd="0" parTransId="{A6B868CD-E018-4A4C-97CD-D174B90EEE0B}" sibTransId="{5B003958-00C7-4995-AA09-D9004FE9EB89}"/>
    <dgm:cxn modelId="{A5D38B32-432B-4DA7-B4A2-B78D56F03491}" srcId="{88806A75-1357-4DA3-AD5C-FA1E5C5C5D92}" destId="{FC989682-6097-4B67-8768-7C35949C7BFC}" srcOrd="0" destOrd="0" parTransId="{7B894403-325A-4824-87F0-7BC7AFF22618}" sibTransId="{24ADD4E2-F80F-42DB-B932-F9C40C8B1C04}"/>
    <dgm:cxn modelId="{91CCFD3D-7041-44A1-94E8-413DA8EA0372}" srcId="{AA1B9195-40DC-4315-B207-D2204961CC00}" destId="{99E03C3C-1151-475D-B49F-3D5B208837E9}" srcOrd="1" destOrd="0" parTransId="{CCC04A28-965F-41A6-8C7B-3142B06309C8}" sibTransId="{A735864C-1AD9-4C64-82A6-B49EC7EF1114}"/>
    <dgm:cxn modelId="{7DDBD56B-3A89-4B45-808D-316BCB80AE54}" type="presOf" srcId="{2577D134-04D5-45C8-A508-710F1B99FCFE}" destId="{7D56113F-BF40-44B3-93C4-04B25DFE530F}" srcOrd="0" destOrd="0" presId="urn:microsoft.com/office/officeart/2005/8/layout/lProcess3"/>
    <dgm:cxn modelId="{24C2054F-E872-493B-A77F-918D402A3E34}" srcId="{434D8656-B533-47F3-B99E-9F3D0B812F3B}" destId="{7C430688-EE5A-4F01-A6D4-144E2B473212}" srcOrd="0" destOrd="0" parTransId="{C339A4BF-7EB1-4BA8-A896-3EEF114871E4}" sibTransId="{BC4C768F-7AD6-4D25-AADF-6FBA15A78F6C}"/>
    <dgm:cxn modelId="{4453224F-99A3-409F-B678-F1DD2D06184A}" type="presOf" srcId="{FC989682-6097-4B67-8768-7C35949C7BFC}" destId="{84723556-E83B-4854-BE26-17E8C8C92AB7}" srcOrd="0" destOrd="0" presId="urn:microsoft.com/office/officeart/2005/8/layout/lProcess3"/>
    <dgm:cxn modelId="{68DA286F-F24A-45FF-8A87-49E4469E8E39}" srcId="{AA1B9195-40DC-4315-B207-D2204961CC00}" destId="{33499959-2998-4139-8E92-6E25F4B590DC}" srcOrd="3" destOrd="0" parTransId="{9BF0730A-AECC-4660-8E8B-11E888BC943C}" sibTransId="{4540CB7A-D423-4857-8466-C00465A64D3A}"/>
    <dgm:cxn modelId="{502D0D51-D7FB-4858-BDAF-E7DB0A128082}" type="presOf" srcId="{D10626F4-DCA6-4265-9A32-93A61A4137C0}" destId="{5609D78B-D081-4E0A-A989-3DF2A7E13A39}" srcOrd="0" destOrd="0" presId="urn:microsoft.com/office/officeart/2005/8/layout/lProcess3"/>
    <dgm:cxn modelId="{52EE2776-6599-4AC6-96FF-ECF7BC196272}" type="presOf" srcId="{7C430688-EE5A-4F01-A6D4-144E2B473212}" destId="{28D054AA-DFF7-460D-AF37-408E20BDAF76}" srcOrd="0" destOrd="0" presId="urn:microsoft.com/office/officeart/2005/8/layout/lProcess3"/>
    <dgm:cxn modelId="{A280DF78-37CF-4BDA-829C-7948373EAE4A}" type="presOf" srcId="{DCD8CEAB-DDA6-409D-80B9-105025ED3AD0}" destId="{4DF8302A-E55A-4BFC-8BEC-0E342490656F}" srcOrd="0" destOrd="0" presId="urn:microsoft.com/office/officeart/2005/8/layout/lProcess3"/>
    <dgm:cxn modelId="{FE53CC82-8453-4909-BB66-9F9D6205660D}" type="presOf" srcId="{434D8656-B533-47F3-B99E-9F3D0B812F3B}" destId="{0738125B-5C65-4E01-B383-56CEDCEA3DFB}" srcOrd="0" destOrd="0" presId="urn:microsoft.com/office/officeart/2005/8/layout/lProcess3"/>
    <dgm:cxn modelId="{70D5C595-1EE4-4F1B-8333-5BEEE040824C}" srcId="{AA1B9195-40DC-4315-B207-D2204961CC00}" destId="{434D8656-B533-47F3-B99E-9F3D0B812F3B}" srcOrd="0" destOrd="0" parTransId="{78C1B482-82D6-4DB9-ABD2-67C4B7DB5B5B}" sibTransId="{7FD9D9F5-0774-4556-8E91-A69C27370B2C}"/>
    <dgm:cxn modelId="{55F4F897-673D-46F1-A29C-60D621A0E49F}" srcId="{33499959-2998-4139-8E92-6E25F4B590DC}" destId="{D10626F4-DCA6-4265-9A32-93A61A4137C0}" srcOrd="1" destOrd="0" parTransId="{D6B1D5C1-A066-4645-874C-F4906F6B0BCC}" sibTransId="{F351A632-07DD-40E5-81AD-8E4A4C1364C1}"/>
    <dgm:cxn modelId="{1ACFF19C-B0C6-4FEB-92B5-928752CB56B3}" srcId="{AA1B9195-40DC-4315-B207-D2204961CC00}" destId="{88806A75-1357-4DA3-AD5C-FA1E5C5C5D92}" srcOrd="2" destOrd="0" parTransId="{27C80487-8D53-4752-98D4-02BC2BD09DEA}" sibTransId="{0A52EA0E-7F90-4B59-A676-6B18AC30F931}"/>
    <dgm:cxn modelId="{98CEB7A4-2149-4A91-8A6D-172D194D41A1}" type="presOf" srcId="{AA1B9195-40DC-4315-B207-D2204961CC00}" destId="{8FECB240-1287-43BD-AD48-42981659427B}" srcOrd="0" destOrd="0" presId="urn:microsoft.com/office/officeart/2005/8/layout/lProcess3"/>
    <dgm:cxn modelId="{72FFEFC1-D404-416D-B8CA-9BBF1888F8BC}" type="presOf" srcId="{88806A75-1357-4DA3-AD5C-FA1E5C5C5D92}" destId="{41CEA26C-CA39-4179-90F1-F1E3C7884245}" srcOrd="0" destOrd="0" presId="urn:microsoft.com/office/officeart/2005/8/layout/lProcess3"/>
    <dgm:cxn modelId="{E169E6CE-C210-4ABE-A064-BD0A9B9A794E}" srcId="{88806A75-1357-4DA3-AD5C-FA1E5C5C5D92}" destId="{BF3E9580-95F0-498E-831F-A0C735009785}" srcOrd="1" destOrd="0" parTransId="{2F3F5C7A-001F-47AD-91B4-D1C16F585963}" sibTransId="{46878ADE-A04F-470A-97CA-8E1658F0051F}"/>
    <dgm:cxn modelId="{945A66D5-9D83-4D4E-9BEB-8DF64BE001F0}" srcId="{99E03C3C-1151-475D-B49F-3D5B208837E9}" destId="{DCD8CEAB-DDA6-409D-80B9-105025ED3AD0}" srcOrd="0" destOrd="0" parTransId="{1717EC5D-B17A-4FF3-B0D0-2154A63CD9D3}" sibTransId="{2E809111-5E20-4353-B9DA-33A792F11F09}"/>
    <dgm:cxn modelId="{EE6533D7-6F83-4B53-AF11-D17577070552}" type="presOf" srcId="{99E03C3C-1151-475D-B49F-3D5B208837E9}" destId="{EC732967-8244-44A0-A112-41928303D44D}" srcOrd="0" destOrd="0" presId="urn:microsoft.com/office/officeart/2005/8/layout/lProcess3"/>
    <dgm:cxn modelId="{DFC7D0EF-CB94-4321-8107-204E2E37C112}" type="presOf" srcId="{BF3E9580-95F0-498E-831F-A0C735009785}" destId="{F9A60293-E97B-494F-A26A-A3E947CD7EC8}" srcOrd="0" destOrd="0" presId="urn:microsoft.com/office/officeart/2005/8/layout/lProcess3"/>
    <dgm:cxn modelId="{94BF4CD1-5FC0-47B9-BFFF-7B14572CF8B3}" type="presParOf" srcId="{8FECB240-1287-43BD-AD48-42981659427B}" destId="{0C3CFED6-F4EA-465B-A3FA-427AEEBA2FD2}" srcOrd="0" destOrd="0" presId="urn:microsoft.com/office/officeart/2005/8/layout/lProcess3"/>
    <dgm:cxn modelId="{747EDD9D-9181-48B1-9AAD-3FB00B139B0F}" type="presParOf" srcId="{0C3CFED6-F4EA-465B-A3FA-427AEEBA2FD2}" destId="{0738125B-5C65-4E01-B383-56CEDCEA3DFB}" srcOrd="0" destOrd="0" presId="urn:microsoft.com/office/officeart/2005/8/layout/lProcess3"/>
    <dgm:cxn modelId="{413BFD56-748E-4B20-8A46-B0F6F584282C}" type="presParOf" srcId="{0C3CFED6-F4EA-465B-A3FA-427AEEBA2FD2}" destId="{B274E0B5-0491-420E-BE3E-15182CF12D47}" srcOrd="1" destOrd="0" presId="urn:microsoft.com/office/officeart/2005/8/layout/lProcess3"/>
    <dgm:cxn modelId="{3B125EE6-076F-4C12-9BBF-A95DE6F7512D}" type="presParOf" srcId="{0C3CFED6-F4EA-465B-A3FA-427AEEBA2FD2}" destId="{28D054AA-DFF7-460D-AF37-408E20BDAF76}" srcOrd="2" destOrd="0" presId="urn:microsoft.com/office/officeart/2005/8/layout/lProcess3"/>
    <dgm:cxn modelId="{B387F0A2-4717-4353-86D3-D50F4ECCA573}" type="presParOf" srcId="{8FECB240-1287-43BD-AD48-42981659427B}" destId="{827C6561-9D57-458B-A3B3-01083DB3F498}" srcOrd="1" destOrd="0" presId="urn:microsoft.com/office/officeart/2005/8/layout/lProcess3"/>
    <dgm:cxn modelId="{3C739937-443F-499B-BCA0-185F9DAE5454}" type="presParOf" srcId="{8FECB240-1287-43BD-AD48-42981659427B}" destId="{9A0B534E-33CE-4FA1-B251-9BB46AC3CFDB}" srcOrd="2" destOrd="0" presId="urn:microsoft.com/office/officeart/2005/8/layout/lProcess3"/>
    <dgm:cxn modelId="{E9616531-5DD5-4BD5-A41F-E8AB99F6703D}" type="presParOf" srcId="{9A0B534E-33CE-4FA1-B251-9BB46AC3CFDB}" destId="{EC732967-8244-44A0-A112-41928303D44D}" srcOrd="0" destOrd="0" presId="urn:microsoft.com/office/officeart/2005/8/layout/lProcess3"/>
    <dgm:cxn modelId="{54150DA5-29BF-4E14-A268-3BE5F0AA7697}" type="presParOf" srcId="{9A0B534E-33CE-4FA1-B251-9BB46AC3CFDB}" destId="{B20B4786-856B-4E62-9FF5-47B60C194E54}" srcOrd="1" destOrd="0" presId="urn:microsoft.com/office/officeart/2005/8/layout/lProcess3"/>
    <dgm:cxn modelId="{A511353E-A6A6-4FEB-956A-48C16ED106F3}" type="presParOf" srcId="{9A0B534E-33CE-4FA1-B251-9BB46AC3CFDB}" destId="{4DF8302A-E55A-4BFC-8BEC-0E342490656F}" srcOrd="2" destOrd="0" presId="urn:microsoft.com/office/officeart/2005/8/layout/lProcess3"/>
    <dgm:cxn modelId="{21C52026-2302-46E3-99FE-0882986685F6}" type="presParOf" srcId="{8FECB240-1287-43BD-AD48-42981659427B}" destId="{B34F5501-E976-40FF-A7A6-99AFFC24B4A4}" srcOrd="3" destOrd="0" presId="urn:microsoft.com/office/officeart/2005/8/layout/lProcess3"/>
    <dgm:cxn modelId="{F2E0C774-F898-40A7-BAA6-CDB1487B3C87}" type="presParOf" srcId="{8FECB240-1287-43BD-AD48-42981659427B}" destId="{BFF11BEA-DA0B-4FAB-9911-21DBD8F945AD}" srcOrd="4" destOrd="0" presId="urn:microsoft.com/office/officeart/2005/8/layout/lProcess3"/>
    <dgm:cxn modelId="{2B8AF999-F4E7-4C87-8238-956C9543FC42}" type="presParOf" srcId="{BFF11BEA-DA0B-4FAB-9911-21DBD8F945AD}" destId="{41CEA26C-CA39-4179-90F1-F1E3C7884245}" srcOrd="0" destOrd="0" presId="urn:microsoft.com/office/officeart/2005/8/layout/lProcess3"/>
    <dgm:cxn modelId="{92D5ACF9-0F84-4798-A82E-E462A7EF1B75}" type="presParOf" srcId="{BFF11BEA-DA0B-4FAB-9911-21DBD8F945AD}" destId="{3544B53C-D018-4AD5-A6EB-40F96A2122CB}" srcOrd="1" destOrd="0" presId="urn:microsoft.com/office/officeart/2005/8/layout/lProcess3"/>
    <dgm:cxn modelId="{0965070B-0AB3-4B78-8523-C16B695D816F}" type="presParOf" srcId="{BFF11BEA-DA0B-4FAB-9911-21DBD8F945AD}" destId="{84723556-E83B-4854-BE26-17E8C8C92AB7}" srcOrd="2" destOrd="0" presId="urn:microsoft.com/office/officeart/2005/8/layout/lProcess3"/>
    <dgm:cxn modelId="{A9CBE110-E2D8-49B8-B1F1-B9C00FBDDD99}" type="presParOf" srcId="{BFF11BEA-DA0B-4FAB-9911-21DBD8F945AD}" destId="{5FD82D50-CE8A-42C9-8AE7-34165078D9A8}" srcOrd="3" destOrd="0" presId="urn:microsoft.com/office/officeart/2005/8/layout/lProcess3"/>
    <dgm:cxn modelId="{42D91F23-1D69-43A7-9861-F44B13FEA219}" type="presParOf" srcId="{BFF11BEA-DA0B-4FAB-9911-21DBD8F945AD}" destId="{F9A60293-E97B-494F-A26A-A3E947CD7EC8}" srcOrd="4" destOrd="0" presId="urn:microsoft.com/office/officeart/2005/8/layout/lProcess3"/>
    <dgm:cxn modelId="{211A2A5F-EE70-4A71-82B0-B36A783FFEC0}" type="presParOf" srcId="{8FECB240-1287-43BD-AD48-42981659427B}" destId="{8A1B88FF-BCD8-497F-91B2-6691F8F85C51}" srcOrd="5" destOrd="0" presId="urn:microsoft.com/office/officeart/2005/8/layout/lProcess3"/>
    <dgm:cxn modelId="{607B8C14-27C3-4887-BE18-5A2050C42042}" type="presParOf" srcId="{8FECB240-1287-43BD-AD48-42981659427B}" destId="{1F0C03B4-040C-4E86-9D3E-810DCD025BBD}" srcOrd="6" destOrd="0" presId="urn:microsoft.com/office/officeart/2005/8/layout/lProcess3"/>
    <dgm:cxn modelId="{647C56C8-97FA-4849-AD5B-93878D13BD28}" type="presParOf" srcId="{1F0C03B4-040C-4E86-9D3E-810DCD025BBD}" destId="{3357E482-C67E-42CC-AA89-BFB3FD6630B7}" srcOrd="0" destOrd="0" presId="urn:microsoft.com/office/officeart/2005/8/layout/lProcess3"/>
    <dgm:cxn modelId="{8A110BD2-6B9D-4651-92B2-59337A92B001}" type="presParOf" srcId="{1F0C03B4-040C-4E86-9D3E-810DCD025BBD}" destId="{3A12AE29-2124-4796-B54B-E895AA8E5E1B}" srcOrd="1" destOrd="0" presId="urn:microsoft.com/office/officeart/2005/8/layout/lProcess3"/>
    <dgm:cxn modelId="{5FF7CCBC-55AF-4CE0-ADC0-8B24B47105F1}" type="presParOf" srcId="{1F0C03B4-040C-4E86-9D3E-810DCD025BBD}" destId="{7D56113F-BF40-44B3-93C4-04B25DFE530F}" srcOrd="2" destOrd="0" presId="urn:microsoft.com/office/officeart/2005/8/layout/lProcess3"/>
    <dgm:cxn modelId="{8F183BF3-6996-4A7D-B807-0C39AE91EDC0}" type="presParOf" srcId="{1F0C03B4-040C-4E86-9D3E-810DCD025BBD}" destId="{537DF866-CCC2-4828-9D81-8DC3C45B08CC}" srcOrd="3" destOrd="0" presId="urn:microsoft.com/office/officeart/2005/8/layout/lProcess3"/>
    <dgm:cxn modelId="{3BED8136-BF58-46DF-B8C1-C0FAC686A41C}" type="presParOf" srcId="{1F0C03B4-040C-4E86-9D3E-810DCD025BBD}" destId="{5609D78B-D081-4E0A-A989-3DF2A7E13A39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20CD3B-550A-4BCF-8801-6B68AAE1731C}" type="doc">
      <dgm:prSet loTypeId="urn:microsoft.com/office/officeart/2005/8/layout/pyramid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AAA554-02FC-469D-80E5-A1489CF7B3BF}">
      <dgm:prSet phldrT="[Текст]"/>
      <dgm:spPr/>
      <dgm:t>
        <a:bodyPr/>
        <a:lstStyle/>
        <a:p>
          <a:r>
            <a:rPr lang="uk-UA" dirty="0"/>
            <a:t>Добровільність вибору </a:t>
          </a:r>
          <a:endParaRPr lang="ru-RU" dirty="0"/>
        </a:p>
      </dgm:t>
    </dgm:pt>
    <dgm:pt modelId="{949E8A34-7E3D-41F4-8786-E356E5C24FC0}" type="parTrans" cxnId="{538A16AD-088D-4A7C-A581-47A46015A303}">
      <dgm:prSet/>
      <dgm:spPr/>
      <dgm:t>
        <a:bodyPr/>
        <a:lstStyle/>
        <a:p>
          <a:endParaRPr lang="ru-RU"/>
        </a:p>
      </dgm:t>
    </dgm:pt>
    <dgm:pt modelId="{5CCEF692-1131-4053-9271-0CEA8E3A2C24}" type="sibTrans" cxnId="{538A16AD-088D-4A7C-A581-47A46015A303}">
      <dgm:prSet/>
      <dgm:spPr/>
      <dgm:t>
        <a:bodyPr/>
        <a:lstStyle/>
        <a:p>
          <a:endParaRPr lang="ru-RU"/>
        </a:p>
      </dgm:t>
    </dgm:pt>
    <dgm:pt modelId="{BC12C2FD-F957-4862-9B1D-418E5A5E53AF}">
      <dgm:prSet phldrT="[Текст]"/>
      <dgm:spPr/>
      <dgm:t>
        <a:bodyPr/>
        <a:lstStyle/>
        <a:p>
          <a:r>
            <a:rPr lang="uk-UA" dirty="0"/>
            <a:t>Конфіденційність </a:t>
          </a:r>
          <a:endParaRPr lang="ru-RU" dirty="0"/>
        </a:p>
      </dgm:t>
    </dgm:pt>
    <dgm:pt modelId="{AC6C51CE-DD10-431C-83DD-BA9EA81B344B}" type="parTrans" cxnId="{A4C173C4-9D57-4E3E-893D-A9725898D700}">
      <dgm:prSet/>
      <dgm:spPr/>
      <dgm:t>
        <a:bodyPr/>
        <a:lstStyle/>
        <a:p>
          <a:endParaRPr lang="ru-RU"/>
        </a:p>
      </dgm:t>
    </dgm:pt>
    <dgm:pt modelId="{ADFAEB20-74C0-45A7-A988-EA00E730FCBA}" type="sibTrans" cxnId="{A4C173C4-9D57-4E3E-893D-A9725898D700}">
      <dgm:prSet/>
      <dgm:spPr/>
      <dgm:t>
        <a:bodyPr/>
        <a:lstStyle/>
        <a:p>
          <a:endParaRPr lang="ru-RU"/>
        </a:p>
      </dgm:t>
    </dgm:pt>
    <dgm:pt modelId="{6036BC9E-D1E8-4742-807F-D2B67D0DC5B2}">
      <dgm:prSet phldrT="[Текст]"/>
      <dgm:spPr/>
      <dgm:t>
        <a:bodyPr/>
        <a:lstStyle/>
        <a:p>
          <a:r>
            <a:rPr lang="uk-UA" dirty="0"/>
            <a:t>Формальність </a:t>
          </a:r>
          <a:endParaRPr lang="ru-RU" dirty="0"/>
        </a:p>
      </dgm:t>
    </dgm:pt>
    <dgm:pt modelId="{1A88DE9A-DC7E-4F94-B101-7D9C783AC67A}" type="parTrans" cxnId="{7D97C6CB-8791-4152-A604-C8E8D0DCD83A}">
      <dgm:prSet/>
      <dgm:spPr/>
      <dgm:t>
        <a:bodyPr/>
        <a:lstStyle/>
        <a:p>
          <a:endParaRPr lang="ru-RU"/>
        </a:p>
      </dgm:t>
    </dgm:pt>
    <dgm:pt modelId="{7BC7E2DC-141D-41FC-8A71-0CC4CA3C3413}" type="sibTrans" cxnId="{7D97C6CB-8791-4152-A604-C8E8D0DCD83A}">
      <dgm:prSet/>
      <dgm:spPr/>
      <dgm:t>
        <a:bodyPr/>
        <a:lstStyle/>
        <a:p>
          <a:endParaRPr lang="ru-RU"/>
        </a:p>
      </dgm:t>
    </dgm:pt>
    <dgm:pt modelId="{79E1038F-2DA3-4406-9A8D-B89CA42D2F83}">
      <dgm:prSet/>
      <dgm:spPr/>
      <dgm:t>
        <a:bodyPr/>
        <a:lstStyle/>
        <a:p>
          <a:r>
            <a:rPr lang="uk-UA" dirty="0"/>
            <a:t>Економічність </a:t>
          </a:r>
          <a:endParaRPr lang="ru-RU" dirty="0"/>
        </a:p>
      </dgm:t>
    </dgm:pt>
    <dgm:pt modelId="{3EEF2BC2-E47A-49F2-A994-6C949EAF4827}" type="parTrans" cxnId="{220FACE0-23EA-4744-BA1D-77B17755C150}">
      <dgm:prSet/>
      <dgm:spPr/>
      <dgm:t>
        <a:bodyPr/>
        <a:lstStyle/>
        <a:p>
          <a:endParaRPr lang="ru-RU"/>
        </a:p>
      </dgm:t>
    </dgm:pt>
    <dgm:pt modelId="{528C1687-C3CB-49B8-BC6E-617C737A94E6}" type="sibTrans" cxnId="{220FACE0-23EA-4744-BA1D-77B17755C150}">
      <dgm:prSet/>
      <dgm:spPr/>
      <dgm:t>
        <a:bodyPr/>
        <a:lstStyle/>
        <a:p>
          <a:endParaRPr lang="ru-RU"/>
        </a:p>
      </dgm:t>
    </dgm:pt>
    <dgm:pt modelId="{A213A544-8C79-4A35-9AF9-C5C98EBA71E7}">
      <dgm:prSet/>
      <dgm:spPr/>
      <dgm:t>
        <a:bodyPr/>
        <a:lstStyle/>
        <a:p>
          <a:r>
            <a:rPr lang="uk-UA" dirty="0"/>
            <a:t>Універсальність </a:t>
          </a:r>
          <a:endParaRPr lang="ru-RU" dirty="0"/>
        </a:p>
      </dgm:t>
    </dgm:pt>
    <dgm:pt modelId="{76299F0E-9DC1-4ED7-B2C0-1FF24598AB02}" type="parTrans" cxnId="{C7235F90-E467-4B99-B100-4338371E3988}">
      <dgm:prSet/>
      <dgm:spPr/>
      <dgm:t>
        <a:bodyPr/>
        <a:lstStyle/>
        <a:p>
          <a:endParaRPr lang="ru-RU"/>
        </a:p>
      </dgm:t>
    </dgm:pt>
    <dgm:pt modelId="{F535019D-4615-42EC-B455-551C5504BF22}" type="sibTrans" cxnId="{C7235F90-E467-4B99-B100-4338371E3988}">
      <dgm:prSet/>
      <dgm:spPr/>
      <dgm:t>
        <a:bodyPr/>
        <a:lstStyle/>
        <a:p>
          <a:endParaRPr lang="ru-RU"/>
        </a:p>
      </dgm:t>
    </dgm:pt>
    <dgm:pt modelId="{19CD106E-3F51-4382-BB29-5CF4EABE6F47}">
      <dgm:prSet/>
      <dgm:spPr/>
      <dgm:t>
        <a:bodyPr/>
        <a:lstStyle/>
        <a:p>
          <a:r>
            <a:rPr lang="uk-UA" dirty="0"/>
            <a:t>Множинність способів</a:t>
          </a:r>
          <a:endParaRPr lang="ru-RU" dirty="0"/>
        </a:p>
      </dgm:t>
    </dgm:pt>
    <dgm:pt modelId="{056CE634-E035-4740-8663-F65D2AF91594}" type="parTrans" cxnId="{71671A2E-57EF-4B62-8000-D9C0EAA3BF60}">
      <dgm:prSet/>
      <dgm:spPr/>
      <dgm:t>
        <a:bodyPr/>
        <a:lstStyle/>
        <a:p>
          <a:endParaRPr lang="ru-RU"/>
        </a:p>
      </dgm:t>
    </dgm:pt>
    <dgm:pt modelId="{85983320-23B4-47BE-A211-88103AE0CDC3}" type="sibTrans" cxnId="{71671A2E-57EF-4B62-8000-D9C0EAA3BF60}">
      <dgm:prSet/>
      <dgm:spPr/>
      <dgm:t>
        <a:bodyPr/>
        <a:lstStyle/>
        <a:p>
          <a:endParaRPr lang="ru-RU"/>
        </a:p>
      </dgm:t>
    </dgm:pt>
    <dgm:pt modelId="{164E48D1-2545-4FC5-BF60-A1E472A222E0}">
      <dgm:prSet/>
      <dgm:spPr/>
      <dgm:t>
        <a:bodyPr/>
        <a:lstStyle/>
        <a:p>
          <a:r>
            <a:rPr lang="uk-UA" dirty="0"/>
            <a:t>Добровільність виконання рішень</a:t>
          </a:r>
          <a:endParaRPr lang="ru-RU" dirty="0"/>
        </a:p>
      </dgm:t>
    </dgm:pt>
    <dgm:pt modelId="{9A79C0E7-6503-4982-93B4-D09E6FCAA2A7}" type="parTrans" cxnId="{122F4449-1798-4392-B768-7F10A062A673}">
      <dgm:prSet/>
      <dgm:spPr/>
      <dgm:t>
        <a:bodyPr/>
        <a:lstStyle/>
        <a:p>
          <a:endParaRPr lang="ru-RU"/>
        </a:p>
      </dgm:t>
    </dgm:pt>
    <dgm:pt modelId="{F220C69E-78FA-4FB6-AC3E-B4599DE220E6}" type="sibTrans" cxnId="{122F4449-1798-4392-B768-7F10A062A673}">
      <dgm:prSet/>
      <dgm:spPr/>
      <dgm:t>
        <a:bodyPr/>
        <a:lstStyle/>
        <a:p>
          <a:endParaRPr lang="ru-RU"/>
        </a:p>
      </dgm:t>
    </dgm:pt>
    <dgm:pt modelId="{F60566E5-08DF-4B07-8D62-714087DF94B3}" type="pres">
      <dgm:prSet presAssocID="{D320CD3B-550A-4BCF-8801-6B68AAE1731C}" presName="compositeShape" presStyleCnt="0">
        <dgm:presLayoutVars>
          <dgm:dir/>
          <dgm:resizeHandles/>
        </dgm:presLayoutVars>
      </dgm:prSet>
      <dgm:spPr/>
    </dgm:pt>
    <dgm:pt modelId="{A21EA6F3-45E7-4A0B-88CD-4CF2B1AA74DC}" type="pres">
      <dgm:prSet presAssocID="{D320CD3B-550A-4BCF-8801-6B68AAE1731C}" presName="pyramid" presStyleLbl="node1" presStyleIdx="0" presStyleCnt="1" custScaleX="144587" custLinFactNeighborX="-46454" custLinFactNeighborY="419"/>
      <dgm:spPr/>
    </dgm:pt>
    <dgm:pt modelId="{B39E4C81-6DD2-4AE3-A9E0-8A8D06DBAE0B}" type="pres">
      <dgm:prSet presAssocID="{D320CD3B-550A-4BCF-8801-6B68AAE1731C}" presName="theList" presStyleCnt="0"/>
      <dgm:spPr/>
    </dgm:pt>
    <dgm:pt modelId="{544E30DE-2850-4144-BC3B-22E9CC8B85F8}" type="pres">
      <dgm:prSet presAssocID="{BCAAA554-02FC-469D-80E5-A1489CF7B3BF}" presName="aNode" presStyleLbl="fgAcc1" presStyleIdx="0" presStyleCnt="7" custScaleX="236893" custScaleY="334552">
        <dgm:presLayoutVars>
          <dgm:bulletEnabled val="1"/>
        </dgm:presLayoutVars>
      </dgm:prSet>
      <dgm:spPr/>
    </dgm:pt>
    <dgm:pt modelId="{20081ABF-D9D4-43F9-BF0E-B40A060735B4}" type="pres">
      <dgm:prSet presAssocID="{BCAAA554-02FC-469D-80E5-A1489CF7B3BF}" presName="aSpace" presStyleCnt="0"/>
      <dgm:spPr/>
    </dgm:pt>
    <dgm:pt modelId="{0ADB2701-6632-4702-A807-F5AA2791C566}" type="pres">
      <dgm:prSet presAssocID="{BC12C2FD-F957-4862-9B1D-418E5A5E53AF}" presName="aNode" presStyleLbl="fgAcc1" presStyleIdx="1" presStyleCnt="7" custScaleX="236893" custScaleY="334552">
        <dgm:presLayoutVars>
          <dgm:bulletEnabled val="1"/>
        </dgm:presLayoutVars>
      </dgm:prSet>
      <dgm:spPr/>
    </dgm:pt>
    <dgm:pt modelId="{4C37DFE6-D1D5-4E8C-8C83-DCF2278994EF}" type="pres">
      <dgm:prSet presAssocID="{BC12C2FD-F957-4862-9B1D-418E5A5E53AF}" presName="aSpace" presStyleCnt="0"/>
      <dgm:spPr/>
    </dgm:pt>
    <dgm:pt modelId="{BBDD21A6-FBDF-486E-97F1-93179C18BD44}" type="pres">
      <dgm:prSet presAssocID="{6036BC9E-D1E8-4742-807F-D2B67D0DC5B2}" presName="aNode" presStyleLbl="fgAcc1" presStyleIdx="2" presStyleCnt="7" custScaleX="236893" custScaleY="334552">
        <dgm:presLayoutVars>
          <dgm:bulletEnabled val="1"/>
        </dgm:presLayoutVars>
      </dgm:prSet>
      <dgm:spPr/>
    </dgm:pt>
    <dgm:pt modelId="{357C3965-8063-42ED-92C7-3E87173101E6}" type="pres">
      <dgm:prSet presAssocID="{6036BC9E-D1E8-4742-807F-D2B67D0DC5B2}" presName="aSpace" presStyleCnt="0"/>
      <dgm:spPr/>
    </dgm:pt>
    <dgm:pt modelId="{6AB26A22-50EC-4A0E-916F-6065E9815376}" type="pres">
      <dgm:prSet presAssocID="{79E1038F-2DA3-4406-9A8D-B89CA42D2F83}" presName="aNode" presStyleLbl="fgAcc1" presStyleIdx="3" presStyleCnt="7" custScaleX="236893" custScaleY="334552">
        <dgm:presLayoutVars>
          <dgm:bulletEnabled val="1"/>
        </dgm:presLayoutVars>
      </dgm:prSet>
      <dgm:spPr/>
    </dgm:pt>
    <dgm:pt modelId="{58208BCB-7DFF-40E5-B160-0948EF78D9D7}" type="pres">
      <dgm:prSet presAssocID="{79E1038F-2DA3-4406-9A8D-B89CA42D2F83}" presName="aSpace" presStyleCnt="0"/>
      <dgm:spPr/>
    </dgm:pt>
    <dgm:pt modelId="{D1023901-B762-4F57-8F4B-529E0C23D97A}" type="pres">
      <dgm:prSet presAssocID="{A213A544-8C79-4A35-9AF9-C5C98EBA71E7}" presName="aNode" presStyleLbl="fgAcc1" presStyleIdx="4" presStyleCnt="7" custScaleX="236893" custScaleY="334552">
        <dgm:presLayoutVars>
          <dgm:bulletEnabled val="1"/>
        </dgm:presLayoutVars>
      </dgm:prSet>
      <dgm:spPr/>
    </dgm:pt>
    <dgm:pt modelId="{65BF7E48-74DA-47DB-BED1-794005289B77}" type="pres">
      <dgm:prSet presAssocID="{A213A544-8C79-4A35-9AF9-C5C98EBA71E7}" presName="aSpace" presStyleCnt="0"/>
      <dgm:spPr/>
    </dgm:pt>
    <dgm:pt modelId="{DBD01074-1200-4FCA-AB21-33EE4B76207D}" type="pres">
      <dgm:prSet presAssocID="{19CD106E-3F51-4382-BB29-5CF4EABE6F47}" presName="aNode" presStyleLbl="fgAcc1" presStyleIdx="5" presStyleCnt="7" custScaleX="236893" custScaleY="334552">
        <dgm:presLayoutVars>
          <dgm:bulletEnabled val="1"/>
        </dgm:presLayoutVars>
      </dgm:prSet>
      <dgm:spPr/>
    </dgm:pt>
    <dgm:pt modelId="{4002FF13-F6FE-444E-8341-82C39AB83317}" type="pres">
      <dgm:prSet presAssocID="{19CD106E-3F51-4382-BB29-5CF4EABE6F47}" presName="aSpace" presStyleCnt="0"/>
      <dgm:spPr/>
    </dgm:pt>
    <dgm:pt modelId="{C49A9D48-D9CE-4E95-85AE-BE351113D7BC}" type="pres">
      <dgm:prSet presAssocID="{164E48D1-2545-4FC5-BF60-A1E472A222E0}" presName="aNode" presStyleLbl="fgAcc1" presStyleIdx="6" presStyleCnt="7" custScaleX="236893" custScaleY="334552">
        <dgm:presLayoutVars>
          <dgm:bulletEnabled val="1"/>
        </dgm:presLayoutVars>
      </dgm:prSet>
      <dgm:spPr/>
    </dgm:pt>
    <dgm:pt modelId="{B1CBA002-DBE5-4457-8866-043795B7B559}" type="pres">
      <dgm:prSet presAssocID="{164E48D1-2545-4FC5-BF60-A1E472A222E0}" presName="aSpace" presStyleCnt="0"/>
      <dgm:spPr/>
    </dgm:pt>
  </dgm:ptLst>
  <dgm:cxnLst>
    <dgm:cxn modelId="{CFF3E521-658B-4596-A42C-52902AC9397E}" type="presOf" srcId="{A213A544-8C79-4A35-9AF9-C5C98EBA71E7}" destId="{D1023901-B762-4F57-8F4B-529E0C23D97A}" srcOrd="0" destOrd="0" presId="urn:microsoft.com/office/officeart/2005/8/layout/pyramid2"/>
    <dgm:cxn modelId="{71671A2E-57EF-4B62-8000-D9C0EAA3BF60}" srcId="{D320CD3B-550A-4BCF-8801-6B68AAE1731C}" destId="{19CD106E-3F51-4382-BB29-5CF4EABE6F47}" srcOrd="5" destOrd="0" parTransId="{056CE634-E035-4740-8663-F65D2AF91594}" sibTransId="{85983320-23B4-47BE-A211-88103AE0CDC3}"/>
    <dgm:cxn modelId="{122F4449-1798-4392-B768-7F10A062A673}" srcId="{D320CD3B-550A-4BCF-8801-6B68AAE1731C}" destId="{164E48D1-2545-4FC5-BF60-A1E472A222E0}" srcOrd="6" destOrd="0" parTransId="{9A79C0E7-6503-4982-93B4-D09E6FCAA2A7}" sibTransId="{F220C69E-78FA-4FB6-AC3E-B4599DE220E6}"/>
    <dgm:cxn modelId="{AFA9668E-B774-46E6-84D3-5E8199E816D8}" type="presOf" srcId="{BCAAA554-02FC-469D-80E5-A1489CF7B3BF}" destId="{544E30DE-2850-4144-BC3B-22E9CC8B85F8}" srcOrd="0" destOrd="0" presId="urn:microsoft.com/office/officeart/2005/8/layout/pyramid2"/>
    <dgm:cxn modelId="{C7235F90-E467-4B99-B100-4338371E3988}" srcId="{D320CD3B-550A-4BCF-8801-6B68AAE1731C}" destId="{A213A544-8C79-4A35-9AF9-C5C98EBA71E7}" srcOrd="4" destOrd="0" parTransId="{76299F0E-9DC1-4ED7-B2C0-1FF24598AB02}" sibTransId="{F535019D-4615-42EC-B455-551C5504BF22}"/>
    <dgm:cxn modelId="{93A9B790-12B0-45D6-863E-1F669B8CBDCC}" type="presOf" srcId="{D320CD3B-550A-4BCF-8801-6B68AAE1731C}" destId="{F60566E5-08DF-4B07-8D62-714087DF94B3}" srcOrd="0" destOrd="0" presId="urn:microsoft.com/office/officeart/2005/8/layout/pyramid2"/>
    <dgm:cxn modelId="{63EDEC97-64E3-4525-970B-3E9FDDBCE9B1}" type="presOf" srcId="{19CD106E-3F51-4382-BB29-5CF4EABE6F47}" destId="{DBD01074-1200-4FCA-AB21-33EE4B76207D}" srcOrd="0" destOrd="0" presId="urn:microsoft.com/office/officeart/2005/8/layout/pyramid2"/>
    <dgm:cxn modelId="{126C209C-F186-41B3-B4FC-7927234C01A5}" type="presOf" srcId="{BC12C2FD-F957-4862-9B1D-418E5A5E53AF}" destId="{0ADB2701-6632-4702-A807-F5AA2791C566}" srcOrd="0" destOrd="0" presId="urn:microsoft.com/office/officeart/2005/8/layout/pyramid2"/>
    <dgm:cxn modelId="{538A16AD-088D-4A7C-A581-47A46015A303}" srcId="{D320CD3B-550A-4BCF-8801-6B68AAE1731C}" destId="{BCAAA554-02FC-469D-80E5-A1489CF7B3BF}" srcOrd="0" destOrd="0" parTransId="{949E8A34-7E3D-41F4-8786-E356E5C24FC0}" sibTransId="{5CCEF692-1131-4053-9271-0CEA8E3A2C24}"/>
    <dgm:cxn modelId="{A4C173C4-9D57-4E3E-893D-A9725898D700}" srcId="{D320CD3B-550A-4BCF-8801-6B68AAE1731C}" destId="{BC12C2FD-F957-4862-9B1D-418E5A5E53AF}" srcOrd="1" destOrd="0" parTransId="{AC6C51CE-DD10-431C-83DD-BA9EA81B344B}" sibTransId="{ADFAEB20-74C0-45A7-A988-EA00E730FCBA}"/>
    <dgm:cxn modelId="{008050C5-3139-4302-8BF1-B1C27B3AED23}" type="presOf" srcId="{164E48D1-2545-4FC5-BF60-A1E472A222E0}" destId="{C49A9D48-D9CE-4E95-85AE-BE351113D7BC}" srcOrd="0" destOrd="0" presId="urn:microsoft.com/office/officeart/2005/8/layout/pyramid2"/>
    <dgm:cxn modelId="{7D97C6CB-8791-4152-A604-C8E8D0DCD83A}" srcId="{D320CD3B-550A-4BCF-8801-6B68AAE1731C}" destId="{6036BC9E-D1E8-4742-807F-D2B67D0DC5B2}" srcOrd="2" destOrd="0" parTransId="{1A88DE9A-DC7E-4F94-B101-7D9C783AC67A}" sibTransId="{7BC7E2DC-141D-41FC-8A71-0CC4CA3C3413}"/>
    <dgm:cxn modelId="{220FACE0-23EA-4744-BA1D-77B17755C150}" srcId="{D320CD3B-550A-4BCF-8801-6B68AAE1731C}" destId="{79E1038F-2DA3-4406-9A8D-B89CA42D2F83}" srcOrd="3" destOrd="0" parTransId="{3EEF2BC2-E47A-49F2-A994-6C949EAF4827}" sibTransId="{528C1687-C3CB-49B8-BC6E-617C737A94E6}"/>
    <dgm:cxn modelId="{31B610FC-17CA-411E-BEEE-8E910FF9B271}" type="presOf" srcId="{6036BC9E-D1E8-4742-807F-D2B67D0DC5B2}" destId="{BBDD21A6-FBDF-486E-97F1-93179C18BD44}" srcOrd="0" destOrd="0" presId="urn:microsoft.com/office/officeart/2005/8/layout/pyramid2"/>
    <dgm:cxn modelId="{087690FF-1E82-4E61-919A-892457CA5BE5}" type="presOf" srcId="{79E1038F-2DA3-4406-9A8D-B89CA42D2F83}" destId="{6AB26A22-50EC-4A0E-916F-6065E9815376}" srcOrd="0" destOrd="0" presId="urn:microsoft.com/office/officeart/2005/8/layout/pyramid2"/>
    <dgm:cxn modelId="{F06BE703-DDD0-4735-8A14-0A75F4E80DE8}" type="presParOf" srcId="{F60566E5-08DF-4B07-8D62-714087DF94B3}" destId="{A21EA6F3-45E7-4A0B-88CD-4CF2B1AA74DC}" srcOrd="0" destOrd="0" presId="urn:microsoft.com/office/officeart/2005/8/layout/pyramid2"/>
    <dgm:cxn modelId="{431A4C5E-031F-4180-8C64-7F1ED8ACA4F1}" type="presParOf" srcId="{F60566E5-08DF-4B07-8D62-714087DF94B3}" destId="{B39E4C81-6DD2-4AE3-A9E0-8A8D06DBAE0B}" srcOrd="1" destOrd="0" presId="urn:microsoft.com/office/officeart/2005/8/layout/pyramid2"/>
    <dgm:cxn modelId="{5467F3F2-AD04-4C50-B0F9-5F4C2E66042D}" type="presParOf" srcId="{B39E4C81-6DD2-4AE3-A9E0-8A8D06DBAE0B}" destId="{544E30DE-2850-4144-BC3B-22E9CC8B85F8}" srcOrd="0" destOrd="0" presId="urn:microsoft.com/office/officeart/2005/8/layout/pyramid2"/>
    <dgm:cxn modelId="{B263218F-4CBC-4BAF-907D-DE9799B6BBF3}" type="presParOf" srcId="{B39E4C81-6DD2-4AE3-A9E0-8A8D06DBAE0B}" destId="{20081ABF-D9D4-43F9-BF0E-B40A060735B4}" srcOrd="1" destOrd="0" presId="urn:microsoft.com/office/officeart/2005/8/layout/pyramid2"/>
    <dgm:cxn modelId="{5DB16DAA-82B6-4484-9746-1C7BFECDA959}" type="presParOf" srcId="{B39E4C81-6DD2-4AE3-A9E0-8A8D06DBAE0B}" destId="{0ADB2701-6632-4702-A807-F5AA2791C566}" srcOrd="2" destOrd="0" presId="urn:microsoft.com/office/officeart/2005/8/layout/pyramid2"/>
    <dgm:cxn modelId="{E27D95F3-59BA-4DD4-B31D-3F426D4B4FA4}" type="presParOf" srcId="{B39E4C81-6DD2-4AE3-A9E0-8A8D06DBAE0B}" destId="{4C37DFE6-D1D5-4E8C-8C83-DCF2278994EF}" srcOrd="3" destOrd="0" presId="urn:microsoft.com/office/officeart/2005/8/layout/pyramid2"/>
    <dgm:cxn modelId="{7CB45A3A-9BF5-4062-B23B-92C24A2FCE44}" type="presParOf" srcId="{B39E4C81-6DD2-4AE3-A9E0-8A8D06DBAE0B}" destId="{BBDD21A6-FBDF-486E-97F1-93179C18BD44}" srcOrd="4" destOrd="0" presId="urn:microsoft.com/office/officeart/2005/8/layout/pyramid2"/>
    <dgm:cxn modelId="{231A5FDF-1C4F-4E99-BB76-5F008504FABB}" type="presParOf" srcId="{B39E4C81-6DD2-4AE3-A9E0-8A8D06DBAE0B}" destId="{357C3965-8063-42ED-92C7-3E87173101E6}" srcOrd="5" destOrd="0" presId="urn:microsoft.com/office/officeart/2005/8/layout/pyramid2"/>
    <dgm:cxn modelId="{24873A87-0A5D-4746-B0DB-4A714DE3F46E}" type="presParOf" srcId="{B39E4C81-6DD2-4AE3-A9E0-8A8D06DBAE0B}" destId="{6AB26A22-50EC-4A0E-916F-6065E9815376}" srcOrd="6" destOrd="0" presId="urn:microsoft.com/office/officeart/2005/8/layout/pyramid2"/>
    <dgm:cxn modelId="{B4EB94A6-0C2C-47E8-A7D3-F54FD7E4C110}" type="presParOf" srcId="{B39E4C81-6DD2-4AE3-A9E0-8A8D06DBAE0B}" destId="{58208BCB-7DFF-40E5-B160-0948EF78D9D7}" srcOrd="7" destOrd="0" presId="urn:microsoft.com/office/officeart/2005/8/layout/pyramid2"/>
    <dgm:cxn modelId="{E4568F5C-9CE9-45A8-8706-79EDD69C9EC7}" type="presParOf" srcId="{B39E4C81-6DD2-4AE3-A9E0-8A8D06DBAE0B}" destId="{D1023901-B762-4F57-8F4B-529E0C23D97A}" srcOrd="8" destOrd="0" presId="urn:microsoft.com/office/officeart/2005/8/layout/pyramid2"/>
    <dgm:cxn modelId="{8682C4A0-E74E-45A8-851E-A80AFEEC9D02}" type="presParOf" srcId="{B39E4C81-6DD2-4AE3-A9E0-8A8D06DBAE0B}" destId="{65BF7E48-74DA-47DB-BED1-794005289B77}" srcOrd="9" destOrd="0" presId="urn:microsoft.com/office/officeart/2005/8/layout/pyramid2"/>
    <dgm:cxn modelId="{01E76155-CF34-4D66-BED9-38048184F233}" type="presParOf" srcId="{B39E4C81-6DD2-4AE3-A9E0-8A8D06DBAE0B}" destId="{DBD01074-1200-4FCA-AB21-33EE4B76207D}" srcOrd="10" destOrd="0" presId="urn:microsoft.com/office/officeart/2005/8/layout/pyramid2"/>
    <dgm:cxn modelId="{D10C552D-58AA-4F1B-841D-3077E180770D}" type="presParOf" srcId="{B39E4C81-6DD2-4AE3-A9E0-8A8D06DBAE0B}" destId="{4002FF13-F6FE-444E-8341-82C39AB83317}" srcOrd="11" destOrd="0" presId="urn:microsoft.com/office/officeart/2005/8/layout/pyramid2"/>
    <dgm:cxn modelId="{1CD2DBA4-0DCF-4F06-97CD-A1C0AAFC6E5E}" type="presParOf" srcId="{B39E4C81-6DD2-4AE3-A9E0-8A8D06DBAE0B}" destId="{C49A9D48-D9CE-4E95-85AE-BE351113D7BC}" srcOrd="12" destOrd="0" presId="urn:microsoft.com/office/officeart/2005/8/layout/pyramid2"/>
    <dgm:cxn modelId="{AEB422C6-AB6A-4C73-A581-E64F4C0FCEB4}" type="presParOf" srcId="{B39E4C81-6DD2-4AE3-A9E0-8A8D06DBAE0B}" destId="{B1CBA002-DBE5-4457-8866-043795B7B559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4B8A96-A141-4494-B87B-54981DAD5673}" type="doc">
      <dgm:prSet loTypeId="urn:microsoft.com/office/officeart/2005/8/layout/matrix2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501D71-F040-44EB-ADCC-C23BD571480B}">
      <dgm:prSet phldrT="[Текст]"/>
      <dgm:spPr/>
      <dgm:t>
        <a:bodyPr/>
        <a:lstStyle/>
        <a:p>
          <a:r>
            <a:rPr lang="uk-UA" b="1" i="1" dirty="0"/>
            <a:t>за часів античності</a:t>
          </a:r>
          <a:endParaRPr lang="ru-RU" dirty="0"/>
        </a:p>
      </dgm:t>
    </dgm:pt>
    <dgm:pt modelId="{F771F319-0F6D-4428-86DE-52491E6D423B}" type="parTrans" cxnId="{B6B198E8-906B-4CE2-AB83-1CC060D7DCB8}">
      <dgm:prSet/>
      <dgm:spPr/>
      <dgm:t>
        <a:bodyPr/>
        <a:lstStyle/>
        <a:p>
          <a:endParaRPr lang="ru-RU"/>
        </a:p>
      </dgm:t>
    </dgm:pt>
    <dgm:pt modelId="{6218EE10-B359-46B3-8F6E-5A6A27498040}" type="sibTrans" cxnId="{B6B198E8-906B-4CE2-AB83-1CC060D7DCB8}">
      <dgm:prSet/>
      <dgm:spPr/>
      <dgm:t>
        <a:bodyPr/>
        <a:lstStyle/>
        <a:p>
          <a:endParaRPr lang="ru-RU"/>
        </a:p>
      </dgm:t>
    </dgm:pt>
    <dgm:pt modelId="{4720D46D-BC81-4DE8-87A0-30EDB001E623}">
      <dgm:prSet phldrT="[Текст]"/>
      <dgm:spPr/>
      <dgm:t>
        <a:bodyPr/>
        <a:lstStyle/>
        <a:p>
          <a:r>
            <a:rPr lang="uk-UA" b="1" i="1" dirty="0"/>
            <a:t>за доби середньовіччя</a:t>
          </a:r>
          <a:endParaRPr lang="ru-RU" dirty="0"/>
        </a:p>
      </dgm:t>
    </dgm:pt>
    <dgm:pt modelId="{C3D04319-2A4C-4DAC-BBD8-BA986A8EA0FA}" type="parTrans" cxnId="{D814D697-163D-4144-8996-DAF39733C084}">
      <dgm:prSet/>
      <dgm:spPr/>
      <dgm:t>
        <a:bodyPr/>
        <a:lstStyle/>
        <a:p>
          <a:endParaRPr lang="ru-RU"/>
        </a:p>
      </dgm:t>
    </dgm:pt>
    <dgm:pt modelId="{1581D06E-687B-4FC1-8B73-C5C1FFE3572A}" type="sibTrans" cxnId="{D814D697-163D-4144-8996-DAF39733C084}">
      <dgm:prSet/>
      <dgm:spPr/>
      <dgm:t>
        <a:bodyPr/>
        <a:lstStyle/>
        <a:p>
          <a:endParaRPr lang="ru-RU"/>
        </a:p>
      </dgm:t>
    </dgm:pt>
    <dgm:pt modelId="{D223494A-778C-4BB2-9409-C76F4A41806B}">
      <dgm:prSet phldrT="[Текст]"/>
      <dgm:spPr/>
      <dgm:t>
        <a:bodyPr/>
        <a:lstStyle/>
        <a:p>
          <a:r>
            <a:rPr lang="uk-UA" b="1" i="1" dirty="0"/>
            <a:t>у Новий та Новітній час</a:t>
          </a:r>
          <a:endParaRPr lang="ru-RU" dirty="0"/>
        </a:p>
      </dgm:t>
    </dgm:pt>
    <dgm:pt modelId="{719360E8-31DE-4F73-96E5-0FB4E460A516}" type="parTrans" cxnId="{DCC03F4D-0754-475C-B10B-6BB218B372D9}">
      <dgm:prSet/>
      <dgm:spPr/>
      <dgm:t>
        <a:bodyPr/>
        <a:lstStyle/>
        <a:p>
          <a:endParaRPr lang="ru-RU"/>
        </a:p>
      </dgm:t>
    </dgm:pt>
    <dgm:pt modelId="{48D7B4BD-5A50-4DC5-80F0-E7AF7DDD58F1}" type="sibTrans" cxnId="{DCC03F4D-0754-475C-B10B-6BB218B372D9}">
      <dgm:prSet/>
      <dgm:spPr/>
      <dgm:t>
        <a:bodyPr/>
        <a:lstStyle/>
        <a:p>
          <a:endParaRPr lang="ru-RU"/>
        </a:p>
      </dgm:t>
    </dgm:pt>
    <dgm:pt modelId="{5B5BCFA3-5642-4385-9F63-CF1B79DC267C}">
      <dgm:prSet phldrT="[Текст]"/>
      <dgm:spPr/>
      <dgm:t>
        <a:bodyPr/>
        <a:lstStyle/>
        <a:p>
          <a:r>
            <a:rPr lang="uk-UA" b="1" i="1" dirty="0"/>
            <a:t>в сучасній Україні</a:t>
          </a:r>
          <a:endParaRPr lang="ru-RU" dirty="0"/>
        </a:p>
      </dgm:t>
    </dgm:pt>
    <dgm:pt modelId="{4F04494C-B89E-4530-A317-1AD716663E1F}" type="parTrans" cxnId="{BED7D86C-4B2C-49F5-8B0E-18CE257A6311}">
      <dgm:prSet/>
      <dgm:spPr/>
      <dgm:t>
        <a:bodyPr/>
        <a:lstStyle/>
        <a:p>
          <a:endParaRPr lang="ru-RU"/>
        </a:p>
      </dgm:t>
    </dgm:pt>
    <dgm:pt modelId="{86EA19B9-DECA-41E5-83BD-B85D7EE21894}" type="sibTrans" cxnId="{BED7D86C-4B2C-49F5-8B0E-18CE257A6311}">
      <dgm:prSet/>
      <dgm:spPr/>
      <dgm:t>
        <a:bodyPr/>
        <a:lstStyle/>
        <a:p>
          <a:endParaRPr lang="ru-RU"/>
        </a:p>
      </dgm:t>
    </dgm:pt>
    <dgm:pt modelId="{86531655-D638-4593-8D22-5C672D2F967F}">
      <dgm:prSet/>
      <dgm:spPr/>
    </dgm:pt>
    <dgm:pt modelId="{B4DB7045-F8AF-4DD5-8FEC-76B590A783B3}" type="parTrans" cxnId="{8577EA53-C326-4366-9DD0-3257FE8EFDC0}">
      <dgm:prSet/>
      <dgm:spPr/>
      <dgm:t>
        <a:bodyPr/>
        <a:lstStyle/>
        <a:p>
          <a:endParaRPr lang="ru-RU"/>
        </a:p>
      </dgm:t>
    </dgm:pt>
    <dgm:pt modelId="{07382426-C7E2-456A-9383-BAE0915134ED}" type="sibTrans" cxnId="{8577EA53-C326-4366-9DD0-3257FE8EFDC0}">
      <dgm:prSet/>
      <dgm:spPr/>
      <dgm:t>
        <a:bodyPr/>
        <a:lstStyle/>
        <a:p>
          <a:endParaRPr lang="ru-RU"/>
        </a:p>
      </dgm:t>
    </dgm:pt>
    <dgm:pt modelId="{4100B086-A1DB-4FF2-9364-F022F6FFC6FB}">
      <dgm:prSet/>
      <dgm:spPr/>
    </dgm:pt>
    <dgm:pt modelId="{E392DED5-19E2-4011-B6BF-225F36D9968D}" type="parTrans" cxnId="{4EF1CE68-1019-4BC3-A25D-135F385AC161}">
      <dgm:prSet/>
      <dgm:spPr/>
      <dgm:t>
        <a:bodyPr/>
        <a:lstStyle/>
        <a:p>
          <a:endParaRPr lang="ru-RU"/>
        </a:p>
      </dgm:t>
    </dgm:pt>
    <dgm:pt modelId="{898011A3-071C-4BB4-BA82-64DFF978F5CE}" type="sibTrans" cxnId="{4EF1CE68-1019-4BC3-A25D-135F385AC161}">
      <dgm:prSet/>
      <dgm:spPr/>
      <dgm:t>
        <a:bodyPr/>
        <a:lstStyle/>
        <a:p>
          <a:endParaRPr lang="ru-RU"/>
        </a:p>
      </dgm:t>
    </dgm:pt>
    <dgm:pt modelId="{73628193-05A4-4131-9C8C-34ACE259FE1A}" type="pres">
      <dgm:prSet presAssocID="{E04B8A96-A141-4494-B87B-54981DAD5673}" presName="matrix" presStyleCnt="0">
        <dgm:presLayoutVars>
          <dgm:chMax val="1"/>
          <dgm:dir/>
          <dgm:resizeHandles val="exact"/>
        </dgm:presLayoutVars>
      </dgm:prSet>
      <dgm:spPr/>
    </dgm:pt>
    <dgm:pt modelId="{CC4670F8-AE66-4609-AEBD-90B69258E73E}" type="pres">
      <dgm:prSet presAssocID="{E04B8A96-A141-4494-B87B-54981DAD5673}" presName="axisShape" presStyleLbl="bgShp" presStyleIdx="0" presStyleCnt="1"/>
      <dgm:spPr/>
    </dgm:pt>
    <dgm:pt modelId="{669FE38C-6E9C-4146-8190-F03C6134C949}" type="pres">
      <dgm:prSet presAssocID="{E04B8A96-A141-4494-B87B-54981DAD5673}" presName="rect1" presStyleLbl="node1" presStyleIdx="0" presStyleCnt="4" custScaleX="193681" custLinFactNeighborX="-80711" custLinFactNeighborY="1129">
        <dgm:presLayoutVars>
          <dgm:chMax val="0"/>
          <dgm:chPref val="0"/>
          <dgm:bulletEnabled val="1"/>
        </dgm:presLayoutVars>
      </dgm:prSet>
      <dgm:spPr/>
    </dgm:pt>
    <dgm:pt modelId="{495FE2D0-961A-489B-AB8E-188439456D83}" type="pres">
      <dgm:prSet presAssocID="{E04B8A96-A141-4494-B87B-54981DAD5673}" presName="rect2" presStyleLbl="node1" presStyleIdx="1" presStyleCnt="4" custScaleX="193681" custLinFactNeighborX="73374">
        <dgm:presLayoutVars>
          <dgm:chMax val="0"/>
          <dgm:chPref val="0"/>
          <dgm:bulletEnabled val="1"/>
        </dgm:presLayoutVars>
      </dgm:prSet>
      <dgm:spPr/>
    </dgm:pt>
    <dgm:pt modelId="{DE8F96B0-D2D8-423F-A5CA-15858F7FC9C1}" type="pres">
      <dgm:prSet presAssocID="{E04B8A96-A141-4494-B87B-54981DAD5673}" presName="rect3" presStyleLbl="node1" presStyleIdx="2" presStyleCnt="4" custScaleX="193681" custLinFactNeighborX="-80711" custLinFactNeighborY="1129">
        <dgm:presLayoutVars>
          <dgm:chMax val="0"/>
          <dgm:chPref val="0"/>
          <dgm:bulletEnabled val="1"/>
        </dgm:presLayoutVars>
      </dgm:prSet>
      <dgm:spPr/>
    </dgm:pt>
    <dgm:pt modelId="{46E9ECA4-75C6-42D1-8FF4-7DCC70D53807}" type="pres">
      <dgm:prSet presAssocID="{E04B8A96-A141-4494-B87B-54981DAD5673}" presName="rect4" presStyleLbl="node1" presStyleIdx="3" presStyleCnt="4" custScaleX="193681" custLinFactNeighborX="73374">
        <dgm:presLayoutVars>
          <dgm:chMax val="0"/>
          <dgm:chPref val="0"/>
          <dgm:bulletEnabled val="1"/>
        </dgm:presLayoutVars>
      </dgm:prSet>
      <dgm:spPr/>
    </dgm:pt>
  </dgm:ptLst>
  <dgm:cxnLst>
    <dgm:cxn modelId="{47ADE527-DECA-4A12-A4B3-99DBA906D93B}" type="presOf" srcId="{82501D71-F040-44EB-ADCC-C23BD571480B}" destId="{669FE38C-6E9C-4146-8190-F03C6134C949}" srcOrd="0" destOrd="0" presId="urn:microsoft.com/office/officeart/2005/8/layout/matrix2"/>
    <dgm:cxn modelId="{D6CEEA41-95F4-4D50-978F-1C220272D2A0}" type="presOf" srcId="{4720D46D-BC81-4DE8-87A0-30EDB001E623}" destId="{495FE2D0-961A-489B-AB8E-188439456D83}" srcOrd="0" destOrd="0" presId="urn:microsoft.com/office/officeart/2005/8/layout/matrix2"/>
    <dgm:cxn modelId="{4EF1CE68-1019-4BC3-A25D-135F385AC161}" srcId="{E04B8A96-A141-4494-B87B-54981DAD5673}" destId="{4100B086-A1DB-4FF2-9364-F022F6FFC6FB}" srcOrd="4" destOrd="0" parTransId="{E392DED5-19E2-4011-B6BF-225F36D9968D}" sibTransId="{898011A3-071C-4BB4-BA82-64DFF978F5CE}"/>
    <dgm:cxn modelId="{BED7D86C-4B2C-49F5-8B0E-18CE257A6311}" srcId="{E04B8A96-A141-4494-B87B-54981DAD5673}" destId="{5B5BCFA3-5642-4385-9F63-CF1B79DC267C}" srcOrd="3" destOrd="0" parTransId="{4F04494C-B89E-4530-A317-1AD716663E1F}" sibTransId="{86EA19B9-DECA-41E5-83BD-B85D7EE21894}"/>
    <dgm:cxn modelId="{DCC03F4D-0754-475C-B10B-6BB218B372D9}" srcId="{E04B8A96-A141-4494-B87B-54981DAD5673}" destId="{D223494A-778C-4BB2-9409-C76F4A41806B}" srcOrd="2" destOrd="0" parTransId="{719360E8-31DE-4F73-96E5-0FB4E460A516}" sibTransId="{48D7B4BD-5A50-4DC5-80F0-E7AF7DDD58F1}"/>
    <dgm:cxn modelId="{8577EA53-C326-4366-9DD0-3257FE8EFDC0}" srcId="{E04B8A96-A141-4494-B87B-54981DAD5673}" destId="{86531655-D638-4593-8D22-5C672D2F967F}" srcOrd="5" destOrd="0" parTransId="{B4DB7045-F8AF-4DD5-8FEC-76B590A783B3}" sibTransId="{07382426-C7E2-456A-9383-BAE0915134ED}"/>
    <dgm:cxn modelId="{D814D697-163D-4144-8996-DAF39733C084}" srcId="{E04B8A96-A141-4494-B87B-54981DAD5673}" destId="{4720D46D-BC81-4DE8-87A0-30EDB001E623}" srcOrd="1" destOrd="0" parTransId="{C3D04319-2A4C-4DAC-BBD8-BA986A8EA0FA}" sibTransId="{1581D06E-687B-4FC1-8B73-C5C1FFE3572A}"/>
    <dgm:cxn modelId="{76B1CB98-2FFD-406E-884D-E8A1914713FD}" type="presOf" srcId="{E04B8A96-A141-4494-B87B-54981DAD5673}" destId="{73628193-05A4-4131-9C8C-34ACE259FE1A}" srcOrd="0" destOrd="0" presId="urn:microsoft.com/office/officeart/2005/8/layout/matrix2"/>
    <dgm:cxn modelId="{00BDACBE-3CA9-4906-A981-CA243F186053}" type="presOf" srcId="{5B5BCFA3-5642-4385-9F63-CF1B79DC267C}" destId="{46E9ECA4-75C6-42D1-8FF4-7DCC70D53807}" srcOrd="0" destOrd="0" presId="urn:microsoft.com/office/officeart/2005/8/layout/matrix2"/>
    <dgm:cxn modelId="{ADC98AC3-43C1-494E-9814-CB2EB75F3772}" type="presOf" srcId="{D223494A-778C-4BB2-9409-C76F4A41806B}" destId="{DE8F96B0-D2D8-423F-A5CA-15858F7FC9C1}" srcOrd="0" destOrd="0" presId="urn:microsoft.com/office/officeart/2005/8/layout/matrix2"/>
    <dgm:cxn modelId="{B6B198E8-906B-4CE2-AB83-1CC060D7DCB8}" srcId="{E04B8A96-A141-4494-B87B-54981DAD5673}" destId="{82501D71-F040-44EB-ADCC-C23BD571480B}" srcOrd="0" destOrd="0" parTransId="{F771F319-0F6D-4428-86DE-52491E6D423B}" sibTransId="{6218EE10-B359-46B3-8F6E-5A6A27498040}"/>
    <dgm:cxn modelId="{C3E39465-46A9-4669-9FB5-77014FB2D543}" type="presParOf" srcId="{73628193-05A4-4131-9C8C-34ACE259FE1A}" destId="{CC4670F8-AE66-4609-AEBD-90B69258E73E}" srcOrd="0" destOrd="0" presId="urn:microsoft.com/office/officeart/2005/8/layout/matrix2"/>
    <dgm:cxn modelId="{BF5BD24D-2DF8-4262-A63E-E55DCAAE7D54}" type="presParOf" srcId="{73628193-05A4-4131-9C8C-34ACE259FE1A}" destId="{669FE38C-6E9C-4146-8190-F03C6134C949}" srcOrd="1" destOrd="0" presId="urn:microsoft.com/office/officeart/2005/8/layout/matrix2"/>
    <dgm:cxn modelId="{57BB62D7-CD39-4296-BC6D-72433ACE4339}" type="presParOf" srcId="{73628193-05A4-4131-9C8C-34ACE259FE1A}" destId="{495FE2D0-961A-489B-AB8E-188439456D83}" srcOrd="2" destOrd="0" presId="urn:microsoft.com/office/officeart/2005/8/layout/matrix2"/>
    <dgm:cxn modelId="{322D974E-CEDB-4FDB-A5FE-6577AC561C92}" type="presParOf" srcId="{73628193-05A4-4131-9C8C-34ACE259FE1A}" destId="{DE8F96B0-D2D8-423F-A5CA-15858F7FC9C1}" srcOrd="3" destOrd="0" presId="urn:microsoft.com/office/officeart/2005/8/layout/matrix2"/>
    <dgm:cxn modelId="{59ABED3C-5695-42BD-850D-093C60650E71}" type="presParOf" srcId="{73628193-05A4-4131-9C8C-34ACE259FE1A}" destId="{46E9ECA4-75C6-42D1-8FF4-7DCC70D53807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27C081C-2E8D-4380-992F-90ECC2D6A421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</dgm:pt>
    <dgm:pt modelId="{68E187A6-9574-4658-A65D-F96041342116}">
      <dgm:prSet phldrT="[Текст]"/>
      <dgm:spPr/>
      <dgm:t>
        <a:bodyPr/>
        <a:lstStyle/>
        <a:p>
          <a:r>
            <a:rPr lang="uk-UA" dirty="0"/>
            <a:t>основні</a:t>
          </a:r>
          <a:endParaRPr lang="ru-RU" dirty="0"/>
        </a:p>
      </dgm:t>
    </dgm:pt>
    <dgm:pt modelId="{4A1D5181-742C-412F-8082-254175CE3E03}" type="parTrans" cxnId="{E5346AC5-13A4-457E-8FA5-9E885C66E125}">
      <dgm:prSet/>
      <dgm:spPr/>
      <dgm:t>
        <a:bodyPr/>
        <a:lstStyle/>
        <a:p>
          <a:endParaRPr lang="ru-RU"/>
        </a:p>
      </dgm:t>
    </dgm:pt>
    <dgm:pt modelId="{EC46E89C-5C29-43C7-9746-66E4F4D1002F}" type="sibTrans" cxnId="{E5346AC5-13A4-457E-8FA5-9E885C66E125}">
      <dgm:prSet/>
      <dgm:spPr/>
      <dgm:t>
        <a:bodyPr/>
        <a:lstStyle/>
        <a:p>
          <a:endParaRPr lang="ru-RU"/>
        </a:p>
      </dgm:t>
    </dgm:pt>
    <dgm:pt modelId="{742FC025-FE5D-4B69-A517-F00E69A4E7DD}">
      <dgm:prSet phldrT="[Текст]"/>
      <dgm:spPr/>
      <dgm:t>
        <a:bodyPr/>
        <a:lstStyle/>
        <a:p>
          <a:r>
            <a:rPr lang="uk-UA" dirty="0"/>
            <a:t>комбіновані</a:t>
          </a:r>
          <a:endParaRPr lang="ru-RU" dirty="0"/>
        </a:p>
      </dgm:t>
    </dgm:pt>
    <dgm:pt modelId="{D0972028-2FCF-4CB6-BEA4-0B7F6D238ABD}" type="parTrans" cxnId="{4CDDFF01-20AA-4AC9-98F0-8749DD39CAB9}">
      <dgm:prSet/>
      <dgm:spPr/>
      <dgm:t>
        <a:bodyPr/>
        <a:lstStyle/>
        <a:p>
          <a:endParaRPr lang="ru-RU"/>
        </a:p>
      </dgm:t>
    </dgm:pt>
    <dgm:pt modelId="{A10E63E1-92B1-438C-BECD-C5CF2AE8B5B8}" type="sibTrans" cxnId="{4CDDFF01-20AA-4AC9-98F0-8749DD39CAB9}">
      <dgm:prSet/>
      <dgm:spPr/>
      <dgm:t>
        <a:bodyPr/>
        <a:lstStyle/>
        <a:p>
          <a:endParaRPr lang="ru-RU"/>
        </a:p>
      </dgm:t>
    </dgm:pt>
    <dgm:pt modelId="{8FDCAAC0-2C3F-4FA6-8750-327A7F7513F0}">
      <dgm:prSet/>
      <dgm:spPr/>
      <dgm:t>
        <a:bodyPr/>
        <a:lstStyle/>
        <a:p>
          <a:r>
            <a:rPr lang="ru-RU"/>
            <a:t>утворюються за рахунок поєднання основних способів </a:t>
          </a:r>
        </a:p>
      </dgm:t>
    </dgm:pt>
    <dgm:pt modelId="{25BA3059-1752-4866-86B2-C64EB7A6769F}" type="parTrans" cxnId="{F3048879-08EC-4B73-A7D1-44B14C1DCC35}">
      <dgm:prSet/>
      <dgm:spPr/>
      <dgm:t>
        <a:bodyPr/>
        <a:lstStyle/>
        <a:p>
          <a:endParaRPr lang="ru-RU"/>
        </a:p>
      </dgm:t>
    </dgm:pt>
    <dgm:pt modelId="{1703B4C9-D762-44F3-822D-AB5A6CA4C24E}" type="sibTrans" cxnId="{F3048879-08EC-4B73-A7D1-44B14C1DCC35}">
      <dgm:prSet/>
      <dgm:spPr/>
      <dgm:t>
        <a:bodyPr/>
        <a:lstStyle/>
        <a:p>
          <a:endParaRPr lang="ru-RU"/>
        </a:p>
      </dgm:t>
    </dgm:pt>
    <dgm:pt modelId="{FA87BF1C-C172-4BDB-8741-C9E4784A692B}">
      <dgm:prSet/>
      <dgm:spPr/>
      <dgm:t>
        <a:bodyPr/>
        <a:lstStyle/>
        <a:p>
          <a:r>
            <a:rPr lang="uk-UA" b="0" i="0" dirty="0"/>
            <a:t>найчастіше відносять   переговори, медіацію та арбітраж (третейський  суд)</a:t>
          </a:r>
          <a:endParaRPr lang="ru-RU" b="0" i="0" dirty="0"/>
        </a:p>
      </dgm:t>
    </dgm:pt>
    <dgm:pt modelId="{BAB7E12F-66CF-4365-B74F-F947DE2FC3F9}" type="parTrans" cxnId="{FEDA5E1C-6F8F-4920-95A5-1E53421FA727}">
      <dgm:prSet/>
      <dgm:spPr/>
      <dgm:t>
        <a:bodyPr/>
        <a:lstStyle/>
        <a:p>
          <a:endParaRPr lang="ru-RU"/>
        </a:p>
      </dgm:t>
    </dgm:pt>
    <dgm:pt modelId="{AF0324AA-FB13-4543-ACA4-E157ECCF9A3B}" type="sibTrans" cxnId="{FEDA5E1C-6F8F-4920-95A5-1E53421FA727}">
      <dgm:prSet/>
      <dgm:spPr/>
      <dgm:t>
        <a:bodyPr/>
        <a:lstStyle/>
        <a:p>
          <a:endParaRPr lang="ru-RU"/>
        </a:p>
      </dgm:t>
    </dgm:pt>
    <dgm:pt modelId="{93A1835C-C24C-4904-BA9F-A49CE2AAA845}" type="pres">
      <dgm:prSet presAssocID="{D27C081C-2E8D-4380-992F-90ECC2D6A421}" presName="list" presStyleCnt="0">
        <dgm:presLayoutVars>
          <dgm:dir/>
          <dgm:animLvl val="lvl"/>
        </dgm:presLayoutVars>
      </dgm:prSet>
      <dgm:spPr/>
    </dgm:pt>
    <dgm:pt modelId="{0DD1A359-560A-4C70-A7B5-9E50891079CB}" type="pres">
      <dgm:prSet presAssocID="{68E187A6-9574-4658-A65D-F96041342116}" presName="posSpace" presStyleCnt="0"/>
      <dgm:spPr/>
    </dgm:pt>
    <dgm:pt modelId="{4D085D50-91B4-4148-B08D-75464B2BC082}" type="pres">
      <dgm:prSet presAssocID="{68E187A6-9574-4658-A65D-F96041342116}" presName="vertFlow" presStyleCnt="0"/>
      <dgm:spPr/>
    </dgm:pt>
    <dgm:pt modelId="{E11BAC5F-2A6D-49A3-894F-04FEBA673BA4}" type="pres">
      <dgm:prSet presAssocID="{68E187A6-9574-4658-A65D-F96041342116}" presName="topSpace" presStyleCnt="0"/>
      <dgm:spPr/>
    </dgm:pt>
    <dgm:pt modelId="{9CEE718D-AE0F-4318-A4D7-A81DA6D3A8AA}" type="pres">
      <dgm:prSet presAssocID="{68E187A6-9574-4658-A65D-F96041342116}" presName="firstComp" presStyleCnt="0"/>
      <dgm:spPr/>
    </dgm:pt>
    <dgm:pt modelId="{35ADE959-35F1-4839-8465-D542BAF27E73}" type="pres">
      <dgm:prSet presAssocID="{68E187A6-9574-4658-A65D-F96041342116}" presName="firstChild" presStyleLbl="bgAccFollowNode1" presStyleIdx="0" presStyleCnt="2" custScaleY="134417"/>
      <dgm:spPr/>
    </dgm:pt>
    <dgm:pt modelId="{27B8FEA8-C6F0-471E-A6DA-454E109C5A2A}" type="pres">
      <dgm:prSet presAssocID="{68E187A6-9574-4658-A65D-F96041342116}" presName="firstChildTx" presStyleLbl="bgAccFollowNode1" presStyleIdx="0" presStyleCnt="2">
        <dgm:presLayoutVars>
          <dgm:bulletEnabled val="1"/>
        </dgm:presLayoutVars>
      </dgm:prSet>
      <dgm:spPr/>
    </dgm:pt>
    <dgm:pt modelId="{2AD70DA1-48C3-47F7-BF83-E0AEE0A0CC65}" type="pres">
      <dgm:prSet presAssocID="{68E187A6-9574-4658-A65D-F96041342116}" presName="negSpace" presStyleCnt="0"/>
      <dgm:spPr/>
    </dgm:pt>
    <dgm:pt modelId="{B8BE304C-B29A-4D62-A36A-6CDA8ABF5333}" type="pres">
      <dgm:prSet presAssocID="{68E187A6-9574-4658-A65D-F96041342116}" presName="circle" presStyleLbl="node1" presStyleIdx="0" presStyleCnt="2" custScaleY="134417"/>
      <dgm:spPr/>
    </dgm:pt>
    <dgm:pt modelId="{2C633E30-9BF8-4283-990B-19ABA9879536}" type="pres">
      <dgm:prSet presAssocID="{EC46E89C-5C29-43C7-9746-66E4F4D1002F}" presName="transSpace" presStyleCnt="0"/>
      <dgm:spPr/>
    </dgm:pt>
    <dgm:pt modelId="{BE3A2D6A-0A09-421B-8FDE-0BC80209F4C4}" type="pres">
      <dgm:prSet presAssocID="{742FC025-FE5D-4B69-A517-F00E69A4E7DD}" presName="posSpace" presStyleCnt="0"/>
      <dgm:spPr/>
    </dgm:pt>
    <dgm:pt modelId="{CC8E444F-2E18-4E85-91FD-EDF6E2BFCD81}" type="pres">
      <dgm:prSet presAssocID="{742FC025-FE5D-4B69-A517-F00E69A4E7DD}" presName="vertFlow" presStyleCnt="0"/>
      <dgm:spPr/>
    </dgm:pt>
    <dgm:pt modelId="{06C06075-0840-4153-86B7-F0C3E466FC2B}" type="pres">
      <dgm:prSet presAssocID="{742FC025-FE5D-4B69-A517-F00E69A4E7DD}" presName="topSpace" presStyleCnt="0"/>
      <dgm:spPr/>
    </dgm:pt>
    <dgm:pt modelId="{1453E553-FCB1-402D-BA7C-EF33A0F3C357}" type="pres">
      <dgm:prSet presAssocID="{742FC025-FE5D-4B69-A517-F00E69A4E7DD}" presName="firstComp" presStyleCnt="0"/>
      <dgm:spPr/>
    </dgm:pt>
    <dgm:pt modelId="{EB0AF482-5153-414B-9063-B093AC3BB3AD}" type="pres">
      <dgm:prSet presAssocID="{742FC025-FE5D-4B69-A517-F00E69A4E7DD}" presName="firstChild" presStyleLbl="bgAccFollowNode1" presStyleIdx="1" presStyleCnt="2" custScaleY="134417"/>
      <dgm:spPr/>
    </dgm:pt>
    <dgm:pt modelId="{880F6BE0-1627-47E5-9588-895CAF0DF1A2}" type="pres">
      <dgm:prSet presAssocID="{742FC025-FE5D-4B69-A517-F00E69A4E7DD}" presName="firstChildTx" presStyleLbl="bgAccFollowNode1" presStyleIdx="1" presStyleCnt="2">
        <dgm:presLayoutVars>
          <dgm:bulletEnabled val="1"/>
        </dgm:presLayoutVars>
      </dgm:prSet>
      <dgm:spPr/>
    </dgm:pt>
    <dgm:pt modelId="{051CF9F8-3312-4CCA-B93D-0F572DA0FC1A}" type="pres">
      <dgm:prSet presAssocID="{742FC025-FE5D-4B69-A517-F00E69A4E7DD}" presName="negSpace" presStyleCnt="0"/>
      <dgm:spPr/>
    </dgm:pt>
    <dgm:pt modelId="{87CA8C03-E6A3-4E38-AD39-C740C6E98B0E}" type="pres">
      <dgm:prSet presAssocID="{742FC025-FE5D-4B69-A517-F00E69A4E7DD}" presName="circle" presStyleLbl="node1" presStyleIdx="1" presStyleCnt="2" custScaleY="134417"/>
      <dgm:spPr/>
    </dgm:pt>
  </dgm:ptLst>
  <dgm:cxnLst>
    <dgm:cxn modelId="{4CDDFF01-20AA-4AC9-98F0-8749DD39CAB9}" srcId="{D27C081C-2E8D-4380-992F-90ECC2D6A421}" destId="{742FC025-FE5D-4B69-A517-F00E69A4E7DD}" srcOrd="1" destOrd="0" parTransId="{D0972028-2FCF-4CB6-BEA4-0B7F6D238ABD}" sibTransId="{A10E63E1-92B1-438C-BECD-C5CF2AE8B5B8}"/>
    <dgm:cxn modelId="{FEDA5E1C-6F8F-4920-95A5-1E53421FA727}" srcId="{68E187A6-9574-4658-A65D-F96041342116}" destId="{FA87BF1C-C172-4BDB-8741-C9E4784A692B}" srcOrd="0" destOrd="0" parTransId="{BAB7E12F-66CF-4365-B74F-F947DE2FC3F9}" sibTransId="{AF0324AA-FB13-4543-ACA4-E157ECCF9A3B}"/>
    <dgm:cxn modelId="{C8219828-BADD-4FE0-98F7-31454E0E180B}" type="presOf" srcId="{8FDCAAC0-2C3F-4FA6-8750-327A7F7513F0}" destId="{880F6BE0-1627-47E5-9588-895CAF0DF1A2}" srcOrd="1" destOrd="0" presId="urn:microsoft.com/office/officeart/2005/8/layout/hList9"/>
    <dgm:cxn modelId="{B97B5F2C-D781-41C9-87C7-B716297A98F1}" type="presOf" srcId="{FA87BF1C-C172-4BDB-8741-C9E4784A692B}" destId="{35ADE959-35F1-4839-8465-D542BAF27E73}" srcOrd="0" destOrd="0" presId="urn:microsoft.com/office/officeart/2005/8/layout/hList9"/>
    <dgm:cxn modelId="{571BCB52-3D96-45B9-8782-5C8EB3A9201A}" type="presOf" srcId="{D27C081C-2E8D-4380-992F-90ECC2D6A421}" destId="{93A1835C-C24C-4904-BA9F-A49CE2AAA845}" srcOrd="0" destOrd="0" presId="urn:microsoft.com/office/officeart/2005/8/layout/hList9"/>
    <dgm:cxn modelId="{F3048879-08EC-4B73-A7D1-44B14C1DCC35}" srcId="{742FC025-FE5D-4B69-A517-F00E69A4E7DD}" destId="{8FDCAAC0-2C3F-4FA6-8750-327A7F7513F0}" srcOrd="0" destOrd="0" parTransId="{25BA3059-1752-4866-86B2-C64EB7A6769F}" sibTransId="{1703B4C9-D762-44F3-822D-AB5A6CA4C24E}"/>
    <dgm:cxn modelId="{1901B8B0-E530-4852-A369-620140481922}" type="presOf" srcId="{8FDCAAC0-2C3F-4FA6-8750-327A7F7513F0}" destId="{EB0AF482-5153-414B-9063-B093AC3BB3AD}" srcOrd="0" destOrd="0" presId="urn:microsoft.com/office/officeart/2005/8/layout/hList9"/>
    <dgm:cxn modelId="{D9A679B1-10E3-4910-B616-F9BC34E80D06}" type="presOf" srcId="{68E187A6-9574-4658-A65D-F96041342116}" destId="{B8BE304C-B29A-4D62-A36A-6CDA8ABF5333}" srcOrd="0" destOrd="0" presId="urn:microsoft.com/office/officeart/2005/8/layout/hList9"/>
    <dgm:cxn modelId="{E5346AC5-13A4-457E-8FA5-9E885C66E125}" srcId="{D27C081C-2E8D-4380-992F-90ECC2D6A421}" destId="{68E187A6-9574-4658-A65D-F96041342116}" srcOrd="0" destOrd="0" parTransId="{4A1D5181-742C-412F-8082-254175CE3E03}" sibTransId="{EC46E89C-5C29-43C7-9746-66E4F4D1002F}"/>
    <dgm:cxn modelId="{0AA026D8-CE2D-42AC-88F6-F517AEF93F23}" type="presOf" srcId="{FA87BF1C-C172-4BDB-8741-C9E4784A692B}" destId="{27B8FEA8-C6F0-471E-A6DA-454E109C5A2A}" srcOrd="1" destOrd="0" presId="urn:microsoft.com/office/officeart/2005/8/layout/hList9"/>
    <dgm:cxn modelId="{35479AED-C8CF-41BC-8BD8-F341C2406FC8}" type="presOf" srcId="{742FC025-FE5D-4B69-A517-F00E69A4E7DD}" destId="{87CA8C03-E6A3-4E38-AD39-C740C6E98B0E}" srcOrd="0" destOrd="0" presId="urn:microsoft.com/office/officeart/2005/8/layout/hList9"/>
    <dgm:cxn modelId="{20339A2A-21FE-4BA7-9A86-8B137C45EB9D}" type="presParOf" srcId="{93A1835C-C24C-4904-BA9F-A49CE2AAA845}" destId="{0DD1A359-560A-4C70-A7B5-9E50891079CB}" srcOrd="0" destOrd="0" presId="urn:microsoft.com/office/officeart/2005/8/layout/hList9"/>
    <dgm:cxn modelId="{25B59FA6-766A-4406-B97B-60E6D6B82805}" type="presParOf" srcId="{93A1835C-C24C-4904-BA9F-A49CE2AAA845}" destId="{4D085D50-91B4-4148-B08D-75464B2BC082}" srcOrd="1" destOrd="0" presId="urn:microsoft.com/office/officeart/2005/8/layout/hList9"/>
    <dgm:cxn modelId="{4D9002E7-D4F6-4909-B56D-DEE0D0266D27}" type="presParOf" srcId="{4D085D50-91B4-4148-B08D-75464B2BC082}" destId="{E11BAC5F-2A6D-49A3-894F-04FEBA673BA4}" srcOrd="0" destOrd="0" presId="urn:microsoft.com/office/officeart/2005/8/layout/hList9"/>
    <dgm:cxn modelId="{F90CB70E-0D84-4D81-8033-1AD19FD44A0A}" type="presParOf" srcId="{4D085D50-91B4-4148-B08D-75464B2BC082}" destId="{9CEE718D-AE0F-4318-A4D7-A81DA6D3A8AA}" srcOrd="1" destOrd="0" presId="urn:microsoft.com/office/officeart/2005/8/layout/hList9"/>
    <dgm:cxn modelId="{FAE0717B-60E6-48FB-A5B8-CB26AE95F845}" type="presParOf" srcId="{9CEE718D-AE0F-4318-A4D7-A81DA6D3A8AA}" destId="{35ADE959-35F1-4839-8465-D542BAF27E73}" srcOrd="0" destOrd="0" presId="urn:microsoft.com/office/officeart/2005/8/layout/hList9"/>
    <dgm:cxn modelId="{6BF21C25-FCA3-40F5-8588-C3AA37C7E126}" type="presParOf" srcId="{9CEE718D-AE0F-4318-A4D7-A81DA6D3A8AA}" destId="{27B8FEA8-C6F0-471E-A6DA-454E109C5A2A}" srcOrd="1" destOrd="0" presId="urn:microsoft.com/office/officeart/2005/8/layout/hList9"/>
    <dgm:cxn modelId="{1579444B-B2E9-4E09-ADD0-911E21AF254E}" type="presParOf" srcId="{93A1835C-C24C-4904-BA9F-A49CE2AAA845}" destId="{2AD70DA1-48C3-47F7-BF83-E0AEE0A0CC65}" srcOrd="2" destOrd="0" presId="urn:microsoft.com/office/officeart/2005/8/layout/hList9"/>
    <dgm:cxn modelId="{9597D1B8-B594-437C-825E-C242CEB6E8DA}" type="presParOf" srcId="{93A1835C-C24C-4904-BA9F-A49CE2AAA845}" destId="{B8BE304C-B29A-4D62-A36A-6CDA8ABF5333}" srcOrd="3" destOrd="0" presId="urn:microsoft.com/office/officeart/2005/8/layout/hList9"/>
    <dgm:cxn modelId="{D013C911-2D5F-4EAB-8F0E-1E6E8B10A962}" type="presParOf" srcId="{93A1835C-C24C-4904-BA9F-A49CE2AAA845}" destId="{2C633E30-9BF8-4283-990B-19ABA9879536}" srcOrd="4" destOrd="0" presId="urn:microsoft.com/office/officeart/2005/8/layout/hList9"/>
    <dgm:cxn modelId="{37496C2A-089E-40FD-B514-1B9314BD333E}" type="presParOf" srcId="{93A1835C-C24C-4904-BA9F-A49CE2AAA845}" destId="{BE3A2D6A-0A09-421B-8FDE-0BC80209F4C4}" srcOrd="5" destOrd="0" presId="urn:microsoft.com/office/officeart/2005/8/layout/hList9"/>
    <dgm:cxn modelId="{4FABEC74-3045-4B42-A5DF-F88B10661C0F}" type="presParOf" srcId="{93A1835C-C24C-4904-BA9F-A49CE2AAA845}" destId="{CC8E444F-2E18-4E85-91FD-EDF6E2BFCD81}" srcOrd="6" destOrd="0" presId="urn:microsoft.com/office/officeart/2005/8/layout/hList9"/>
    <dgm:cxn modelId="{2669E9C0-7A13-4432-9A91-E7D1B2A8B08E}" type="presParOf" srcId="{CC8E444F-2E18-4E85-91FD-EDF6E2BFCD81}" destId="{06C06075-0840-4153-86B7-F0C3E466FC2B}" srcOrd="0" destOrd="0" presId="urn:microsoft.com/office/officeart/2005/8/layout/hList9"/>
    <dgm:cxn modelId="{4ED3364B-3597-4D89-92F1-0553EB50B7F2}" type="presParOf" srcId="{CC8E444F-2E18-4E85-91FD-EDF6E2BFCD81}" destId="{1453E553-FCB1-402D-BA7C-EF33A0F3C357}" srcOrd="1" destOrd="0" presId="urn:microsoft.com/office/officeart/2005/8/layout/hList9"/>
    <dgm:cxn modelId="{D990E5CF-46C9-4F17-9FAE-A43E7A46ED07}" type="presParOf" srcId="{1453E553-FCB1-402D-BA7C-EF33A0F3C357}" destId="{EB0AF482-5153-414B-9063-B093AC3BB3AD}" srcOrd="0" destOrd="0" presId="urn:microsoft.com/office/officeart/2005/8/layout/hList9"/>
    <dgm:cxn modelId="{55C49712-9FB0-4622-9735-A33F2D09612B}" type="presParOf" srcId="{1453E553-FCB1-402D-BA7C-EF33A0F3C357}" destId="{880F6BE0-1627-47E5-9588-895CAF0DF1A2}" srcOrd="1" destOrd="0" presId="urn:microsoft.com/office/officeart/2005/8/layout/hList9"/>
    <dgm:cxn modelId="{B7FD8651-C8EF-4A18-9212-8D5482E5ACBD}" type="presParOf" srcId="{93A1835C-C24C-4904-BA9F-A49CE2AAA845}" destId="{051CF9F8-3312-4CCA-B93D-0F572DA0FC1A}" srcOrd="7" destOrd="0" presId="urn:microsoft.com/office/officeart/2005/8/layout/hList9"/>
    <dgm:cxn modelId="{9BA58E29-D599-4E9D-8D54-96DE99680EAE}" type="presParOf" srcId="{93A1835C-C24C-4904-BA9F-A49CE2AAA845}" destId="{87CA8C03-E6A3-4E38-AD39-C740C6E98B0E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646D929-4417-47A3-8099-5DEE9B12EAA0}" type="doc">
      <dgm:prSet loTypeId="urn:microsoft.com/office/officeart/2005/8/layout/matrix3" loCatId="matrix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0C5BF2-70C0-4ECE-80A9-4DEFE08C1173}">
      <dgm:prSet phldrT="[Текст]"/>
      <dgm:spPr/>
      <dgm:t>
        <a:bodyPr/>
        <a:lstStyle/>
        <a:p>
          <a:r>
            <a:rPr lang="uk-UA" dirty="0"/>
            <a:t>змагальні</a:t>
          </a:r>
          <a:endParaRPr lang="ru-RU" dirty="0"/>
        </a:p>
      </dgm:t>
    </dgm:pt>
    <dgm:pt modelId="{01D49276-F3E4-46F4-8072-41B14E7A4308}" type="parTrans" cxnId="{08B9EDA4-3AC6-4B1C-B9E4-19914F922BC2}">
      <dgm:prSet/>
      <dgm:spPr/>
      <dgm:t>
        <a:bodyPr/>
        <a:lstStyle/>
        <a:p>
          <a:endParaRPr lang="ru-RU"/>
        </a:p>
      </dgm:t>
    </dgm:pt>
    <dgm:pt modelId="{106E79B7-2F82-47FC-9BF4-2AF73AC4FB5C}" type="sibTrans" cxnId="{08B9EDA4-3AC6-4B1C-B9E4-19914F922BC2}">
      <dgm:prSet/>
      <dgm:spPr/>
      <dgm:t>
        <a:bodyPr/>
        <a:lstStyle/>
        <a:p>
          <a:endParaRPr lang="ru-RU"/>
        </a:p>
      </dgm:t>
    </dgm:pt>
    <dgm:pt modelId="{F197C821-042E-4995-BCE1-D837904C3F92}">
      <dgm:prSet phldrT="[Текст]"/>
      <dgm:spPr/>
      <dgm:t>
        <a:bodyPr/>
        <a:lstStyle/>
        <a:p>
          <a:r>
            <a:rPr lang="uk-UA" dirty="0"/>
            <a:t>консенсуальні</a:t>
          </a:r>
          <a:endParaRPr lang="ru-RU" dirty="0"/>
        </a:p>
      </dgm:t>
    </dgm:pt>
    <dgm:pt modelId="{C462864A-232F-4F08-949C-CB1A51A888F2}" type="parTrans" cxnId="{B3F85ABA-121D-4BB9-8E30-ED45505FA4DF}">
      <dgm:prSet/>
      <dgm:spPr/>
      <dgm:t>
        <a:bodyPr/>
        <a:lstStyle/>
        <a:p>
          <a:endParaRPr lang="ru-RU"/>
        </a:p>
      </dgm:t>
    </dgm:pt>
    <dgm:pt modelId="{95D054D5-BE67-4F44-B8A5-3437BE2A927F}" type="sibTrans" cxnId="{B3F85ABA-121D-4BB9-8E30-ED45505FA4DF}">
      <dgm:prSet/>
      <dgm:spPr/>
      <dgm:t>
        <a:bodyPr/>
        <a:lstStyle/>
        <a:p>
          <a:endParaRPr lang="ru-RU"/>
        </a:p>
      </dgm:t>
    </dgm:pt>
    <dgm:pt modelId="{3652CE6D-748B-4C3D-BDB4-2E1FF34BB8AD}">
      <dgm:prSet phldrT="[Текст]"/>
      <dgm:spPr/>
      <dgm:t>
        <a:bodyPr/>
        <a:lstStyle/>
        <a:p>
          <a:r>
            <a:rPr lang="uk-UA" dirty="0"/>
            <a:t>дорадчо-консультативні</a:t>
          </a:r>
          <a:endParaRPr lang="ru-RU" dirty="0"/>
        </a:p>
      </dgm:t>
    </dgm:pt>
    <dgm:pt modelId="{FCC608F5-2A28-4002-9BAD-0D1A14296785}" type="parTrans" cxnId="{7CDA0ABB-D09A-41FA-98B6-5BCDE81B1D26}">
      <dgm:prSet/>
      <dgm:spPr/>
      <dgm:t>
        <a:bodyPr/>
        <a:lstStyle/>
        <a:p>
          <a:endParaRPr lang="ru-RU"/>
        </a:p>
      </dgm:t>
    </dgm:pt>
    <dgm:pt modelId="{3FE61049-2572-4AA2-A8DD-F410999266F2}" type="sibTrans" cxnId="{7CDA0ABB-D09A-41FA-98B6-5BCDE81B1D26}">
      <dgm:prSet/>
      <dgm:spPr/>
      <dgm:t>
        <a:bodyPr/>
        <a:lstStyle/>
        <a:p>
          <a:endParaRPr lang="ru-RU"/>
        </a:p>
      </dgm:t>
    </dgm:pt>
    <dgm:pt modelId="{DDF5B03B-E6B4-4DFA-B802-4293AF588B69}">
      <dgm:prSet phldrT="[Текст]"/>
      <dgm:spPr/>
      <dgm:t>
        <a:bodyPr/>
        <a:lstStyle/>
        <a:p>
          <a:r>
            <a:rPr lang="uk-UA" dirty="0"/>
            <a:t>комбіновані</a:t>
          </a:r>
          <a:endParaRPr lang="ru-RU" dirty="0"/>
        </a:p>
      </dgm:t>
    </dgm:pt>
    <dgm:pt modelId="{687D5C1B-C9CC-48E4-A5FC-2E41679955A3}" type="parTrans" cxnId="{C8811DE0-C276-4517-8671-FE52CCB9B1CD}">
      <dgm:prSet/>
      <dgm:spPr/>
      <dgm:t>
        <a:bodyPr/>
        <a:lstStyle/>
        <a:p>
          <a:endParaRPr lang="ru-RU"/>
        </a:p>
      </dgm:t>
    </dgm:pt>
    <dgm:pt modelId="{B5B30C76-DE1D-4E5C-88B1-F82A32911A46}" type="sibTrans" cxnId="{C8811DE0-C276-4517-8671-FE52CCB9B1CD}">
      <dgm:prSet/>
      <dgm:spPr/>
      <dgm:t>
        <a:bodyPr/>
        <a:lstStyle/>
        <a:p>
          <a:endParaRPr lang="ru-RU"/>
        </a:p>
      </dgm:t>
    </dgm:pt>
    <dgm:pt modelId="{49EAEE2C-ADC7-4A3D-81DF-A4F4B2CC6ECF}" type="pres">
      <dgm:prSet presAssocID="{F646D929-4417-47A3-8099-5DEE9B12EAA0}" presName="matrix" presStyleCnt="0">
        <dgm:presLayoutVars>
          <dgm:chMax val="1"/>
          <dgm:dir/>
          <dgm:resizeHandles val="exact"/>
        </dgm:presLayoutVars>
      </dgm:prSet>
      <dgm:spPr/>
    </dgm:pt>
    <dgm:pt modelId="{A45782ED-8667-4CF3-9BA1-E0D67C7C6979}" type="pres">
      <dgm:prSet presAssocID="{F646D929-4417-47A3-8099-5DEE9B12EAA0}" presName="diamond" presStyleLbl="bgShp" presStyleIdx="0" presStyleCnt="1" custScaleX="120263"/>
      <dgm:spPr/>
    </dgm:pt>
    <dgm:pt modelId="{990D45E9-1DB6-47E8-9299-1B0B3931706D}" type="pres">
      <dgm:prSet presAssocID="{F646D929-4417-47A3-8099-5DEE9B12EAA0}" presName="quad1" presStyleLbl="node1" presStyleIdx="0" presStyleCnt="4" custScaleX="292220" custLinFactX="-27984" custLinFactNeighborX="-100000" custLinFactNeighborY="-3011">
        <dgm:presLayoutVars>
          <dgm:chMax val="0"/>
          <dgm:chPref val="0"/>
          <dgm:bulletEnabled val="1"/>
        </dgm:presLayoutVars>
      </dgm:prSet>
      <dgm:spPr/>
    </dgm:pt>
    <dgm:pt modelId="{5FCDB886-34DD-4133-BB8E-241210FED6FB}" type="pres">
      <dgm:prSet presAssocID="{F646D929-4417-47A3-8099-5DEE9B12EAA0}" presName="quad2" presStyleLbl="node1" presStyleIdx="1" presStyleCnt="4" custScaleX="292220" custLinFactX="27984" custLinFactNeighborX="100000" custLinFactNeighborY="-4818">
        <dgm:presLayoutVars>
          <dgm:chMax val="0"/>
          <dgm:chPref val="0"/>
          <dgm:bulletEnabled val="1"/>
        </dgm:presLayoutVars>
      </dgm:prSet>
      <dgm:spPr/>
    </dgm:pt>
    <dgm:pt modelId="{1A5642DA-3E5F-431A-BEDD-74283634FF01}" type="pres">
      <dgm:prSet presAssocID="{F646D929-4417-47A3-8099-5DEE9B12EAA0}" presName="quad3" presStyleLbl="node1" presStyleIdx="2" presStyleCnt="4" custScaleX="292220" custLinFactX="-27984" custLinFactNeighborX="-100000" custLinFactNeighborY="-3011">
        <dgm:presLayoutVars>
          <dgm:chMax val="0"/>
          <dgm:chPref val="0"/>
          <dgm:bulletEnabled val="1"/>
        </dgm:presLayoutVars>
      </dgm:prSet>
      <dgm:spPr/>
    </dgm:pt>
    <dgm:pt modelId="{2EC8F4B3-17EF-45C9-AAF4-B2ADA9CEB715}" type="pres">
      <dgm:prSet presAssocID="{F646D929-4417-47A3-8099-5DEE9B12EAA0}" presName="quad4" presStyleLbl="node1" presStyleIdx="3" presStyleCnt="4" custScaleX="292220" custLinFactX="27984" custLinFactNeighborX="100000" custLinFactNeighborY="-4818">
        <dgm:presLayoutVars>
          <dgm:chMax val="0"/>
          <dgm:chPref val="0"/>
          <dgm:bulletEnabled val="1"/>
        </dgm:presLayoutVars>
      </dgm:prSet>
      <dgm:spPr/>
    </dgm:pt>
  </dgm:ptLst>
  <dgm:cxnLst>
    <dgm:cxn modelId="{78D3F009-E452-49BE-A02B-BDD0357BFCDC}" type="presOf" srcId="{BC0C5BF2-70C0-4ECE-80A9-4DEFE08C1173}" destId="{990D45E9-1DB6-47E8-9299-1B0B3931706D}" srcOrd="0" destOrd="0" presId="urn:microsoft.com/office/officeart/2005/8/layout/matrix3"/>
    <dgm:cxn modelId="{A2FA9D10-23A5-4658-99C4-9B338E992BF0}" type="presOf" srcId="{F197C821-042E-4995-BCE1-D837904C3F92}" destId="{5FCDB886-34DD-4133-BB8E-241210FED6FB}" srcOrd="0" destOrd="0" presId="urn:microsoft.com/office/officeart/2005/8/layout/matrix3"/>
    <dgm:cxn modelId="{7417A76F-AD9B-4A41-B894-C950F360A36E}" type="presOf" srcId="{F646D929-4417-47A3-8099-5DEE9B12EAA0}" destId="{49EAEE2C-ADC7-4A3D-81DF-A4F4B2CC6ECF}" srcOrd="0" destOrd="0" presId="urn:microsoft.com/office/officeart/2005/8/layout/matrix3"/>
    <dgm:cxn modelId="{C59CEAA4-F5FE-45D3-8EC3-F9AB8B48966C}" type="presOf" srcId="{3652CE6D-748B-4C3D-BDB4-2E1FF34BB8AD}" destId="{1A5642DA-3E5F-431A-BEDD-74283634FF01}" srcOrd="0" destOrd="0" presId="urn:microsoft.com/office/officeart/2005/8/layout/matrix3"/>
    <dgm:cxn modelId="{08B9EDA4-3AC6-4B1C-B9E4-19914F922BC2}" srcId="{F646D929-4417-47A3-8099-5DEE9B12EAA0}" destId="{BC0C5BF2-70C0-4ECE-80A9-4DEFE08C1173}" srcOrd="0" destOrd="0" parTransId="{01D49276-F3E4-46F4-8072-41B14E7A4308}" sibTransId="{106E79B7-2F82-47FC-9BF4-2AF73AC4FB5C}"/>
    <dgm:cxn modelId="{B3F85ABA-121D-4BB9-8E30-ED45505FA4DF}" srcId="{F646D929-4417-47A3-8099-5DEE9B12EAA0}" destId="{F197C821-042E-4995-BCE1-D837904C3F92}" srcOrd="1" destOrd="0" parTransId="{C462864A-232F-4F08-949C-CB1A51A888F2}" sibTransId="{95D054D5-BE67-4F44-B8A5-3437BE2A927F}"/>
    <dgm:cxn modelId="{7CDA0ABB-D09A-41FA-98B6-5BCDE81B1D26}" srcId="{F646D929-4417-47A3-8099-5DEE9B12EAA0}" destId="{3652CE6D-748B-4C3D-BDB4-2E1FF34BB8AD}" srcOrd="2" destOrd="0" parTransId="{FCC608F5-2A28-4002-9BAD-0D1A14296785}" sibTransId="{3FE61049-2572-4AA2-A8DD-F410999266F2}"/>
    <dgm:cxn modelId="{7BF547BC-9BE3-4C75-B9B9-F3A57B52F71F}" type="presOf" srcId="{DDF5B03B-E6B4-4DFA-B802-4293AF588B69}" destId="{2EC8F4B3-17EF-45C9-AAF4-B2ADA9CEB715}" srcOrd="0" destOrd="0" presId="urn:microsoft.com/office/officeart/2005/8/layout/matrix3"/>
    <dgm:cxn modelId="{C8811DE0-C276-4517-8671-FE52CCB9B1CD}" srcId="{F646D929-4417-47A3-8099-5DEE9B12EAA0}" destId="{DDF5B03B-E6B4-4DFA-B802-4293AF588B69}" srcOrd="3" destOrd="0" parTransId="{687D5C1B-C9CC-48E4-A5FC-2E41679955A3}" sibTransId="{B5B30C76-DE1D-4E5C-88B1-F82A32911A46}"/>
    <dgm:cxn modelId="{CDE2724B-8C37-4682-9E2D-31F2750DA725}" type="presParOf" srcId="{49EAEE2C-ADC7-4A3D-81DF-A4F4B2CC6ECF}" destId="{A45782ED-8667-4CF3-9BA1-E0D67C7C6979}" srcOrd="0" destOrd="0" presId="urn:microsoft.com/office/officeart/2005/8/layout/matrix3"/>
    <dgm:cxn modelId="{7656DA56-7700-45B2-91E6-354D6744BA39}" type="presParOf" srcId="{49EAEE2C-ADC7-4A3D-81DF-A4F4B2CC6ECF}" destId="{990D45E9-1DB6-47E8-9299-1B0B3931706D}" srcOrd="1" destOrd="0" presId="urn:microsoft.com/office/officeart/2005/8/layout/matrix3"/>
    <dgm:cxn modelId="{5BB763FB-D515-4EED-B577-4307568802AC}" type="presParOf" srcId="{49EAEE2C-ADC7-4A3D-81DF-A4F4B2CC6ECF}" destId="{5FCDB886-34DD-4133-BB8E-241210FED6FB}" srcOrd="2" destOrd="0" presId="urn:microsoft.com/office/officeart/2005/8/layout/matrix3"/>
    <dgm:cxn modelId="{9AB8B801-50B0-4706-AAA6-521547EBF64D}" type="presParOf" srcId="{49EAEE2C-ADC7-4A3D-81DF-A4F4B2CC6ECF}" destId="{1A5642DA-3E5F-431A-BEDD-74283634FF01}" srcOrd="3" destOrd="0" presId="urn:microsoft.com/office/officeart/2005/8/layout/matrix3"/>
    <dgm:cxn modelId="{69C6BD4D-ED64-4EE4-91F3-B94E37B052D6}" type="presParOf" srcId="{49EAEE2C-ADC7-4A3D-81DF-A4F4B2CC6ECF}" destId="{2EC8F4B3-17EF-45C9-AAF4-B2ADA9CEB71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7D8946-D4F6-4D1C-9F34-A31D32F77F8A}">
      <dsp:nvSpPr>
        <dsp:cNvPr id="0" name=""/>
        <dsp:cNvSpPr/>
      </dsp:nvSpPr>
      <dsp:spPr>
        <a:xfrm rot="16200000">
          <a:off x="1212456" y="-1212456"/>
          <a:ext cx="2582831" cy="5007745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b="1" kern="1200" dirty="0"/>
            <a:t>Етимологічний </a:t>
          </a:r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b="1" kern="1200" dirty="0"/>
            <a:t>аспект</a:t>
          </a:r>
          <a:endParaRPr lang="ru-RU" sz="3400" b="1" kern="1200" dirty="0"/>
        </a:p>
      </dsp:txBody>
      <dsp:txXfrm rot="5400000">
        <a:off x="-1" y="1"/>
        <a:ext cx="5007745" cy="1937123"/>
      </dsp:txXfrm>
    </dsp:sp>
    <dsp:sp modelId="{7A16FF52-FC98-4CC7-BC42-0BAA48F3F75C}">
      <dsp:nvSpPr>
        <dsp:cNvPr id="0" name=""/>
        <dsp:cNvSpPr/>
      </dsp:nvSpPr>
      <dsp:spPr>
        <a:xfrm>
          <a:off x="5007745" y="0"/>
          <a:ext cx="5007745" cy="258283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b="1" kern="1200" dirty="0"/>
            <a:t>Соціологічний </a:t>
          </a:r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b="1" kern="1200" dirty="0"/>
            <a:t>аспект</a:t>
          </a:r>
          <a:endParaRPr lang="ru-RU" sz="3400" b="1" kern="1200" dirty="0"/>
        </a:p>
      </dsp:txBody>
      <dsp:txXfrm>
        <a:off x="5007745" y="0"/>
        <a:ext cx="5007745" cy="1937123"/>
      </dsp:txXfrm>
    </dsp:sp>
    <dsp:sp modelId="{3A0138E9-D3C5-46AD-8B79-59CD1B758DB0}">
      <dsp:nvSpPr>
        <dsp:cNvPr id="0" name=""/>
        <dsp:cNvSpPr/>
      </dsp:nvSpPr>
      <dsp:spPr>
        <a:xfrm rot="10800000">
          <a:off x="0" y="2582831"/>
          <a:ext cx="5007745" cy="258283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b="1" kern="1200" dirty="0"/>
            <a:t>Філософський </a:t>
          </a:r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b="1" kern="1200" dirty="0"/>
            <a:t>аспект</a:t>
          </a:r>
          <a:endParaRPr lang="ru-RU" sz="3400" b="1" kern="1200" dirty="0"/>
        </a:p>
      </dsp:txBody>
      <dsp:txXfrm rot="10800000">
        <a:off x="0" y="3228539"/>
        <a:ext cx="5007745" cy="1937123"/>
      </dsp:txXfrm>
    </dsp:sp>
    <dsp:sp modelId="{DED62732-5727-43FD-A440-F4977E0AD369}">
      <dsp:nvSpPr>
        <dsp:cNvPr id="0" name=""/>
        <dsp:cNvSpPr/>
      </dsp:nvSpPr>
      <dsp:spPr>
        <a:xfrm rot="5400000">
          <a:off x="6220202" y="1370374"/>
          <a:ext cx="2582831" cy="5007745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b="1" kern="1200" dirty="0"/>
            <a:t>Економічний </a:t>
          </a:r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b="1" kern="1200" dirty="0"/>
            <a:t>аспект</a:t>
          </a:r>
          <a:endParaRPr lang="ru-RU" sz="3400" b="1" kern="1200" dirty="0"/>
        </a:p>
      </dsp:txBody>
      <dsp:txXfrm rot="-5400000">
        <a:off x="5007745" y="3228539"/>
        <a:ext cx="5007745" cy="1937123"/>
      </dsp:txXfrm>
    </dsp:sp>
    <dsp:sp modelId="{A43F0C07-2773-47B5-B3AE-4556FA2C13A5}">
      <dsp:nvSpPr>
        <dsp:cNvPr id="0" name=""/>
        <dsp:cNvSpPr/>
      </dsp:nvSpPr>
      <dsp:spPr>
        <a:xfrm>
          <a:off x="3505421" y="1937123"/>
          <a:ext cx="3004647" cy="1291415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b="1" kern="1200" dirty="0"/>
            <a:t>Правовий спір</a:t>
          </a:r>
          <a:endParaRPr lang="ru-RU" sz="3400" b="1" kern="1200" dirty="0"/>
        </a:p>
      </dsp:txBody>
      <dsp:txXfrm>
        <a:off x="3568463" y="2000165"/>
        <a:ext cx="2878563" cy="11653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38125B-5C65-4E01-B383-56CEDCEA3DFB}">
      <dsp:nvSpPr>
        <dsp:cNvPr id="0" name=""/>
        <dsp:cNvSpPr/>
      </dsp:nvSpPr>
      <dsp:spPr>
        <a:xfrm>
          <a:off x="1414" y="3577"/>
          <a:ext cx="2185564" cy="87422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За правовою спрямованістю</a:t>
          </a:r>
          <a:endParaRPr lang="ru-RU" sz="1600" kern="1200" dirty="0"/>
        </a:p>
      </dsp:txBody>
      <dsp:txXfrm>
        <a:off x="438527" y="3577"/>
        <a:ext cx="1311339" cy="874225"/>
      </dsp:txXfrm>
    </dsp:sp>
    <dsp:sp modelId="{28D054AA-DFF7-460D-AF37-408E20BDAF76}">
      <dsp:nvSpPr>
        <dsp:cNvPr id="0" name=""/>
        <dsp:cNvSpPr/>
      </dsp:nvSpPr>
      <dsp:spPr>
        <a:xfrm>
          <a:off x="1902855" y="77886"/>
          <a:ext cx="1814018" cy="7256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Особисті </a:t>
          </a:r>
          <a:endParaRPr lang="ru-RU" sz="1400" kern="1200" dirty="0"/>
        </a:p>
      </dsp:txBody>
      <dsp:txXfrm>
        <a:off x="2265659" y="77886"/>
        <a:ext cx="1088411" cy="725607"/>
      </dsp:txXfrm>
    </dsp:sp>
    <dsp:sp modelId="{99AA7AAB-A94A-4450-BFEF-4C854717084A}">
      <dsp:nvSpPr>
        <dsp:cNvPr id="0" name=""/>
        <dsp:cNvSpPr/>
      </dsp:nvSpPr>
      <dsp:spPr>
        <a:xfrm>
          <a:off x="3462911" y="77886"/>
          <a:ext cx="1814018" cy="7256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Речові </a:t>
          </a:r>
          <a:endParaRPr lang="ru-RU" sz="1400" kern="1200" dirty="0"/>
        </a:p>
      </dsp:txBody>
      <dsp:txXfrm>
        <a:off x="3825715" y="77886"/>
        <a:ext cx="1088411" cy="725607"/>
      </dsp:txXfrm>
    </dsp:sp>
    <dsp:sp modelId="{EC732967-8244-44A0-A112-41928303D44D}">
      <dsp:nvSpPr>
        <dsp:cNvPr id="0" name=""/>
        <dsp:cNvSpPr/>
      </dsp:nvSpPr>
      <dsp:spPr>
        <a:xfrm>
          <a:off x="1414" y="1000195"/>
          <a:ext cx="2185564" cy="87422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За характером позову </a:t>
          </a:r>
          <a:endParaRPr lang="ru-RU" sz="1600" kern="1200" dirty="0"/>
        </a:p>
      </dsp:txBody>
      <dsp:txXfrm>
        <a:off x="438527" y="1000195"/>
        <a:ext cx="1311339" cy="874225"/>
      </dsp:txXfrm>
    </dsp:sp>
    <dsp:sp modelId="{4DF8302A-E55A-4BFC-8BEC-0E342490656F}">
      <dsp:nvSpPr>
        <dsp:cNvPr id="0" name=""/>
        <dsp:cNvSpPr/>
      </dsp:nvSpPr>
      <dsp:spPr>
        <a:xfrm>
          <a:off x="1902855" y="1074504"/>
          <a:ext cx="1814018" cy="7256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Визначені </a:t>
          </a:r>
          <a:endParaRPr lang="ru-RU" sz="1400" kern="1200" dirty="0"/>
        </a:p>
      </dsp:txBody>
      <dsp:txXfrm>
        <a:off x="2265659" y="1074504"/>
        <a:ext cx="1088411" cy="725607"/>
      </dsp:txXfrm>
    </dsp:sp>
    <dsp:sp modelId="{62C3E139-A8A2-487C-AEBC-6CBA3C1FF3CB}">
      <dsp:nvSpPr>
        <dsp:cNvPr id="0" name=""/>
        <dsp:cNvSpPr/>
      </dsp:nvSpPr>
      <dsp:spPr>
        <a:xfrm>
          <a:off x="3462911" y="1074504"/>
          <a:ext cx="1814018" cy="7256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Невизначені</a:t>
          </a:r>
          <a:endParaRPr lang="ru-RU" sz="1400" kern="1200" dirty="0"/>
        </a:p>
      </dsp:txBody>
      <dsp:txXfrm>
        <a:off x="3825715" y="1074504"/>
        <a:ext cx="1088411" cy="725607"/>
      </dsp:txXfrm>
    </dsp:sp>
    <dsp:sp modelId="{41CEA26C-CA39-4179-90F1-F1E3C7884245}">
      <dsp:nvSpPr>
        <dsp:cNvPr id="0" name=""/>
        <dsp:cNvSpPr/>
      </dsp:nvSpPr>
      <dsp:spPr>
        <a:xfrm>
          <a:off x="1414" y="1996812"/>
          <a:ext cx="2185564" cy="87422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За характером прав і обов’язків </a:t>
          </a:r>
          <a:endParaRPr lang="ru-RU" sz="1600" kern="1200" dirty="0"/>
        </a:p>
      </dsp:txBody>
      <dsp:txXfrm>
        <a:off x="438527" y="1996812"/>
        <a:ext cx="1311339" cy="874225"/>
      </dsp:txXfrm>
    </dsp:sp>
    <dsp:sp modelId="{84723556-E83B-4854-BE26-17E8C8C92AB7}">
      <dsp:nvSpPr>
        <dsp:cNvPr id="0" name=""/>
        <dsp:cNvSpPr/>
      </dsp:nvSpPr>
      <dsp:spPr>
        <a:xfrm>
          <a:off x="1902855" y="2071122"/>
          <a:ext cx="1814018" cy="7256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Матеріально-правові</a:t>
          </a:r>
          <a:endParaRPr lang="ru-RU" sz="1400" kern="1200" dirty="0"/>
        </a:p>
      </dsp:txBody>
      <dsp:txXfrm>
        <a:off x="2265659" y="2071122"/>
        <a:ext cx="1088411" cy="725607"/>
      </dsp:txXfrm>
    </dsp:sp>
    <dsp:sp modelId="{F9A60293-E97B-494F-A26A-A3E947CD7EC8}">
      <dsp:nvSpPr>
        <dsp:cNvPr id="0" name=""/>
        <dsp:cNvSpPr/>
      </dsp:nvSpPr>
      <dsp:spPr>
        <a:xfrm>
          <a:off x="3462911" y="2071122"/>
          <a:ext cx="1814018" cy="7256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Нематеріальні</a:t>
          </a:r>
          <a:endParaRPr lang="ru-RU" sz="1400" kern="1200" dirty="0"/>
        </a:p>
      </dsp:txBody>
      <dsp:txXfrm>
        <a:off x="3825715" y="2071122"/>
        <a:ext cx="1088411" cy="725607"/>
      </dsp:txXfrm>
    </dsp:sp>
    <dsp:sp modelId="{3357E482-C67E-42CC-AA89-BFB3FD6630B7}">
      <dsp:nvSpPr>
        <dsp:cNvPr id="0" name=""/>
        <dsp:cNvSpPr/>
      </dsp:nvSpPr>
      <dsp:spPr>
        <a:xfrm>
          <a:off x="1414" y="2993430"/>
          <a:ext cx="2185564" cy="87422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За змістом</a:t>
          </a:r>
          <a:endParaRPr lang="ru-RU" sz="1600" kern="1200" dirty="0"/>
        </a:p>
      </dsp:txBody>
      <dsp:txXfrm>
        <a:off x="438527" y="2993430"/>
        <a:ext cx="1311339" cy="874225"/>
      </dsp:txXfrm>
    </dsp:sp>
    <dsp:sp modelId="{7D56113F-BF40-44B3-93C4-04B25DFE530F}">
      <dsp:nvSpPr>
        <dsp:cNvPr id="0" name=""/>
        <dsp:cNvSpPr/>
      </dsp:nvSpPr>
      <dsp:spPr>
        <a:xfrm>
          <a:off x="1902855" y="3067739"/>
          <a:ext cx="1814018" cy="7256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Прості </a:t>
          </a:r>
          <a:endParaRPr lang="ru-RU" sz="1400" kern="1200" dirty="0"/>
        </a:p>
      </dsp:txBody>
      <dsp:txXfrm>
        <a:off x="2265659" y="3067739"/>
        <a:ext cx="1088411" cy="725607"/>
      </dsp:txXfrm>
    </dsp:sp>
    <dsp:sp modelId="{5609D78B-D081-4E0A-A989-3DF2A7E13A39}">
      <dsp:nvSpPr>
        <dsp:cNvPr id="0" name=""/>
        <dsp:cNvSpPr/>
      </dsp:nvSpPr>
      <dsp:spPr>
        <a:xfrm>
          <a:off x="3462911" y="3067739"/>
          <a:ext cx="1814018" cy="7256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/>
            <a:t>Складні</a:t>
          </a:r>
          <a:endParaRPr lang="ru-RU" sz="1400" kern="1200" dirty="0"/>
        </a:p>
      </dsp:txBody>
      <dsp:txXfrm>
        <a:off x="3825715" y="3067739"/>
        <a:ext cx="1088411" cy="7256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38125B-5C65-4E01-B383-56CEDCEA3DFB}">
      <dsp:nvSpPr>
        <dsp:cNvPr id="0" name=""/>
        <dsp:cNvSpPr/>
      </dsp:nvSpPr>
      <dsp:spPr>
        <a:xfrm>
          <a:off x="1865" y="106103"/>
          <a:ext cx="2069585" cy="8278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За суб'єктами</a:t>
          </a:r>
          <a:endParaRPr lang="ru-RU" sz="2000" kern="1200" dirty="0"/>
        </a:p>
      </dsp:txBody>
      <dsp:txXfrm>
        <a:off x="415782" y="106103"/>
        <a:ext cx="1241751" cy="827834"/>
      </dsp:txXfrm>
    </dsp:sp>
    <dsp:sp modelId="{28D054AA-DFF7-460D-AF37-408E20BDAF76}">
      <dsp:nvSpPr>
        <dsp:cNvPr id="0" name=""/>
        <dsp:cNvSpPr/>
      </dsp:nvSpPr>
      <dsp:spPr>
        <a:xfrm>
          <a:off x="1802404" y="176469"/>
          <a:ext cx="3420274" cy="68710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Між фізичними, юридичними особами, державою</a:t>
          </a:r>
          <a:endParaRPr lang="ru-RU" sz="1300" kern="1200" dirty="0"/>
        </a:p>
      </dsp:txBody>
      <dsp:txXfrm>
        <a:off x="2145955" y="176469"/>
        <a:ext cx="2733172" cy="687102"/>
      </dsp:txXfrm>
    </dsp:sp>
    <dsp:sp modelId="{EC732967-8244-44A0-A112-41928303D44D}">
      <dsp:nvSpPr>
        <dsp:cNvPr id="0" name=""/>
        <dsp:cNvSpPr/>
      </dsp:nvSpPr>
      <dsp:spPr>
        <a:xfrm>
          <a:off x="1865" y="1049834"/>
          <a:ext cx="2069585" cy="8278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За галуззю права</a:t>
          </a:r>
          <a:endParaRPr lang="ru-RU" sz="2000" kern="1200" dirty="0"/>
        </a:p>
      </dsp:txBody>
      <dsp:txXfrm>
        <a:off x="415782" y="1049834"/>
        <a:ext cx="1241751" cy="827834"/>
      </dsp:txXfrm>
    </dsp:sp>
    <dsp:sp modelId="{4DF8302A-E55A-4BFC-8BEC-0E342490656F}">
      <dsp:nvSpPr>
        <dsp:cNvPr id="0" name=""/>
        <dsp:cNvSpPr/>
      </dsp:nvSpPr>
      <dsp:spPr>
        <a:xfrm>
          <a:off x="1802404" y="1120200"/>
          <a:ext cx="3474074" cy="68710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noProof="0" dirty="0"/>
            <a:t>цивільно-правові спори, адміністративні, земельні, податкові, спадкові, сімейні, трудові, житлові, господарські та ін</a:t>
          </a:r>
        </a:p>
      </dsp:txBody>
      <dsp:txXfrm>
        <a:off x="2145955" y="1120200"/>
        <a:ext cx="2786972" cy="687102"/>
      </dsp:txXfrm>
    </dsp:sp>
    <dsp:sp modelId="{41CEA26C-CA39-4179-90F1-F1E3C7884245}">
      <dsp:nvSpPr>
        <dsp:cNvPr id="0" name=""/>
        <dsp:cNvSpPr/>
      </dsp:nvSpPr>
      <dsp:spPr>
        <a:xfrm>
          <a:off x="1865" y="1993565"/>
          <a:ext cx="2069585" cy="8278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За предметом спору</a:t>
          </a:r>
          <a:endParaRPr lang="ru-RU" sz="2000" kern="1200" dirty="0"/>
        </a:p>
      </dsp:txBody>
      <dsp:txXfrm>
        <a:off x="415782" y="1993565"/>
        <a:ext cx="1241751" cy="827834"/>
      </dsp:txXfrm>
    </dsp:sp>
    <dsp:sp modelId="{84723556-E83B-4854-BE26-17E8C8C92AB7}">
      <dsp:nvSpPr>
        <dsp:cNvPr id="0" name=""/>
        <dsp:cNvSpPr/>
      </dsp:nvSpPr>
      <dsp:spPr>
        <a:xfrm>
          <a:off x="1802404" y="2063931"/>
          <a:ext cx="1717755" cy="68710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Приватно-правові</a:t>
          </a:r>
          <a:endParaRPr lang="ru-RU" sz="1300" kern="1200" dirty="0"/>
        </a:p>
      </dsp:txBody>
      <dsp:txXfrm>
        <a:off x="2145955" y="2063931"/>
        <a:ext cx="1030653" cy="687102"/>
      </dsp:txXfrm>
    </dsp:sp>
    <dsp:sp modelId="{F9A60293-E97B-494F-A26A-A3E947CD7EC8}">
      <dsp:nvSpPr>
        <dsp:cNvPr id="0" name=""/>
        <dsp:cNvSpPr/>
      </dsp:nvSpPr>
      <dsp:spPr>
        <a:xfrm>
          <a:off x="3279673" y="2063931"/>
          <a:ext cx="1717755" cy="68710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Публічно-правові</a:t>
          </a:r>
          <a:endParaRPr lang="ru-RU" sz="1300" kern="1200" dirty="0"/>
        </a:p>
      </dsp:txBody>
      <dsp:txXfrm>
        <a:off x="3623224" y="2063931"/>
        <a:ext cx="1030653" cy="687102"/>
      </dsp:txXfrm>
    </dsp:sp>
    <dsp:sp modelId="{3357E482-C67E-42CC-AA89-BFB3FD6630B7}">
      <dsp:nvSpPr>
        <dsp:cNvPr id="0" name=""/>
        <dsp:cNvSpPr/>
      </dsp:nvSpPr>
      <dsp:spPr>
        <a:xfrm>
          <a:off x="1865" y="2937296"/>
          <a:ext cx="2069585" cy="82783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За способом вирішення</a:t>
          </a:r>
          <a:endParaRPr lang="ru-RU" sz="2000" kern="1200" dirty="0"/>
        </a:p>
      </dsp:txBody>
      <dsp:txXfrm>
        <a:off x="415782" y="2937296"/>
        <a:ext cx="1241751" cy="827834"/>
      </dsp:txXfrm>
    </dsp:sp>
    <dsp:sp modelId="{7D56113F-BF40-44B3-93C4-04B25DFE530F}">
      <dsp:nvSpPr>
        <dsp:cNvPr id="0" name=""/>
        <dsp:cNvSpPr/>
      </dsp:nvSpPr>
      <dsp:spPr>
        <a:xfrm>
          <a:off x="1802404" y="3007662"/>
          <a:ext cx="1717755" cy="68710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У судовому порядку  </a:t>
          </a:r>
          <a:endParaRPr lang="ru-RU" sz="1300" kern="1200" dirty="0"/>
        </a:p>
      </dsp:txBody>
      <dsp:txXfrm>
        <a:off x="2145955" y="3007662"/>
        <a:ext cx="1030653" cy="687102"/>
      </dsp:txXfrm>
    </dsp:sp>
    <dsp:sp modelId="{5609D78B-D081-4E0A-A989-3DF2A7E13A39}">
      <dsp:nvSpPr>
        <dsp:cNvPr id="0" name=""/>
        <dsp:cNvSpPr/>
      </dsp:nvSpPr>
      <dsp:spPr>
        <a:xfrm>
          <a:off x="3279673" y="3007662"/>
          <a:ext cx="1717755" cy="68710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У позасудовому порядку</a:t>
          </a:r>
          <a:endParaRPr lang="ru-RU" sz="1300" kern="1200" dirty="0"/>
        </a:p>
      </dsp:txBody>
      <dsp:txXfrm>
        <a:off x="3623224" y="3007662"/>
        <a:ext cx="1030653" cy="6871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EA6F3-45E7-4A0B-88CD-4CF2B1AA74DC}">
      <dsp:nvSpPr>
        <dsp:cNvPr id="0" name=""/>
        <dsp:cNvSpPr/>
      </dsp:nvSpPr>
      <dsp:spPr>
        <a:xfrm>
          <a:off x="0" y="0"/>
          <a:ext cx="6123574" cy="423521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4E30DE-2850-4144-BC3B-22E9CC8B85F8}">
      <dsp:nvSpPr>
        <dsp:cNvPr id="0" name=""/>
        <dsp:cNvSpPr/>
      </dsp:nvSpPr>
      <dsp:spPr>
        <a:xfrm>
          <a:off x="2357260" y="424564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Добровільність вибору </a:t>
          </a:r>
          <a:endParaRPr lang="ru-RU" sz="1900" kern="1200" dirty="0"/>
        </a:p>
      </dsp:txBody>
      <dsp:txXfrm>
        <a:off x="2380023" y="447327"/>
        <a:ext cx="6475881" cy="420778"/>
      </dsp:txXfrm>
    </dsp:sp>
    <dsp:sp modelId="{0ADB2701-6632-4702-A807-F5AA2791C566}">
      <dsp:nvSpPr>
        <dsp:cNvPr id="0" name=""/>
        <dsp:cNvSpPr/>
      </dsp:nvSpPr>
      <dsp:spPr>
        <a:xfrm>
          <a:off x="2357260" y="908291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Конфіденційність </a:t>
          </a:r>
          <a:endParaRPr lang="ru-RU" sz="1900" kern="1200" dirty="0"/>
        </a:p>
      </dsp:txBody>
      <dsp:txXfrm>
        <a:off x="2380023" y="931054"/>
        <a:ext cx="6475881" cy="420778"/>
      </dsp:txXfrm>
    </dsp:sp>
    <dsp:sp modelId="{BBDD21A6-FBDF-486E-97F1-93179C18BD44}">
      <dsp:nvSpPr>
        <dsp:cNvPr id="0" name=""/>
        <dsp:cNvSpPr/>
      </dsp:nvSpPr>
      <dsp:spPr>
        <a:xfrm>
          <a:off x="2357260" y="1392018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Формальність </a:t>
          </a:r>
          <a:endParaRPr lang="ru-RU" sz="1900" kern="1200" dirty="0"/>
        </a:p>
      </dsp:txBody>
      <dsp:txXfrm>
        <a:off x="2380023" y="1414781"/>
        <a:ext cx="6475881" cy="420778"/>
      </dsp:txXfrm>
    </dsp:sp>
    <dsp:sp modelId="{6AB26A22-50EC-4A0E-916F-6065E9815376}">
      <dsp:nvSpPr>
        <dsp:cNvPr id="0" name=""/>
        <dsp:cNvSpPr/>
      </dsp:nvSpPr>
      <dsp:spPr>
        <a:xfrm>
          <a:off x="2357260" y="1875745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Економічність </a:t>
          </a:r>
          <a:endParaRPr lang="ru-RU" sz="1900" kern="1200" dirty="0"/>
        </a:p>
      </dsp:txBody>
      <dsp:txXfrm>
        <a:off x="2380023" y="1898508"/>
        <a:ext cx="6475881" cy="420778"/>
      </dsp:txXfrm>
    </dsp:sp>
    <dsp:sp modelId="{D1023901-B762-4F57-8F4B-529E0C23D97A}">
      <dsp:nvSpPr>
        <dsp:cNvPr id="0" name=""/>
        <dsp:cNvSpPr/>
      </dsp:nvSpPr>
      <dsp:spPr>
        <a:xfrm>
          <a:off x="2357260" y="2359472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Універсальність </a:t>
          </a:r>
          <a:endParaRPr lang="ru-RU" sz="1900" kern="1200" dirty="0"/>
        </a:p>
      </dsp:txBody>
      <dsp:txXfrm>
        <a:off x="2380023" y="2382235"/>
        <a:ext cx="6475881" cy="420778"/>
      </dsp:txXfrm>
    </dsp:sp>
    <dsp:sp modelId="{DBD01074-1200-4FCA-AB21-33EE4B76207D}">
      <dsp:nvSpPr>
        <dsp:cNvPr id="0" name=""/>
        <dsp:cNvSpPr/>
      </dsp:nvSpPr>
      <dsp:spPr>
        <a:xfrm>
          <a:off x="2357260" y="2843199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Множинність способів</a:t>
          </a:r>
          <a:endParaRPr lang="ru-RU" sz="1900" kern="1200" dirty="0"/>
        </a:p>
      </dsp:txBody>
      <dsp:txXfrm>
        <a:off x="2380023" y="2865962"/>
        <a:ext cx="6475881" cy="420778"/>
      </dsp:txXfrm>
    </dsp:sp>
    <dsp:sp modelId="{C49A9D48-D9CE-4E95-85AE-BE351113D7BC}">
      <dsp:nvSpPr>
        <dsp:cNvPr id="0" name=""/>
        <dsp:cNvSpPr/>
      </dsp:nvSpPr>
      <dsp:spPr>
        <a:xfrm>
          <a:off x="2357260" y="3326926"/>
          <a:ext cx="6521407" cy="4663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Добровільність виконання рішень</a:t>
          </a:r>
          <a:endParaRPr lang="ru-RU" sz="1900" kern="1200" dirty="0"/>
        </a:p>
      </dsp:txBody>
      <dsp:txXfrm>
        <a:off x="2380023" y="3349689"/>
        <a:ext cx="6475881" cy="4207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670F8-AE66-4609-AEBD-90B69258E73E}">
      <dsp:nvSpPr>
        <dsp:cNvPr id="0" name=""/>
        <dsp:cNvSpPr/>
      </dsp:nvSpPr>
      <dsp:spPr>
        <a:xfrm>
          <a:off x="3063081" y="0"/>
          <a:ext cx="3932237" cy="3932237"/>
        </a:xfrm>
        <a:prstGeom prst="quadArrow">
          <a:avLst>
            <a:gd name="adj1" fmla="val 2000"/>
            <a:gd name="adj2" fmla="val 4000"/>
            <a:gd name="adj3" fmla="val 5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669FE38C-6E9C-4146-8190-F03C6134C949}">
      <dsp:nvSpPr>
        <dsp:cNvPr id="0" name=""/>
        <dsp:cNvSpPr/>
      </dsp:nvSpPr>
      <dsp:spPr>
        <a:xfrm>
          <a:off x="1312425" y="273353"/>
          <a:ext cx="3046398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b="1" i="1" kern="1200" dirty="0"/>
            <a:t>за часів античності</a:t>
          </a:r>
          <a:endParaRPr lang="ru-RU" sz="3000" kern="1200" dirty="0"/>
        </a:p>
      </dsp:txBody>
      <dsp:txXfrm>
        <a:off x="1389207" y="350135"/>
        <a:ext cx="2892834" cy="1419330"/>
      </dsp:txXfrm>
    </dsp:sp>
    <dsp:sp modelId="{495FE2D0-961A-489B-AB8E-188439456D83}">
      <dsp:nvSpPr>
        <dsp:cNvPr id="0" name=""/>
        <dsp:cNvSpPr/>
      </dsp:nvSpPr>
      <dsp:spPr>
        <a:xfrm>
          <a:off x="5584172" y="255595"/>
          <a:ext cx="3046398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b="1" i="1" kern="1200" dirty="0"/>
            <a:t>за доби середньовіччя</a:t>
          </a:r>
          <a:endParaRPr lang="ru-RU" sz="2900" kern="1200" dirty="0"/>
        </a:p>
      </dsp:txBody>
      <dsp:txXfrm>
        <a:off x="5660954" y="332377"/>
        <a:ext cx="2892834" cy="1419330"/>
      </dsp:txXfrm>
    </dsp:sp>
    <dsp:sp modelId="{DE8F96B0-D2D8-423F-A5CA-15858F7FC9C1}">
      <dsp:nvSpPr>
        <dsp:cNvPr id="0" name=""/>
        <dsp:cNvSpPr/>
      </dsp:nvSpPr>
      <dsp:spPr>
        <a:xfrm>
          <a:off x="1312425" y="2121504"/>
          <a:ext cx="3046398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i="1" kern="1200" dirty="0"/>
            <a:t>у Новий та Новітній час</a:t>
          </a:r>
          <a:endParaRPr lang="ru-RU" sz="2800" kern="1200" dirty="0"/>
        </a:p>
      </dsp:txBody>
      <dsp:txXfrm>
        <a:off x="1389207" y="2198286"/>
        <a:ext cx="2892834" cy="1419330"/>
      </dsp:txXfrm>
    </dsp:sp>
    <dsp:sp modelId="{46E9ECA4-75C6-42D1-8FF4-7DCC70D53807}">
      <dsp:nvSpPr>
        <dsp:cNvPr id="0" name=""/>
        <dsp:cNvSpPr/>
      </dsp:nvSpPr>
      <dsp:spPr>
        <a:xfrm>
          <a:off x="5584172" y="2103746"/>
          <a:ext cx="3046398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i="1" kern="1200" dirty="0"/>
            <a:t>в сучасній Україні</a:t>
          </a:r>
          <a:endParaRPr lang="ru-RU" sz="2800" kern="1200" dirty="0"/>
        </a:p>
      </dsp:txBody>
      <dsp:txXfrm>
        <a:off x="5660954" y="2180528"/>
        <a:ext cx="2892834" cy="14193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DE959-35F1-4839-8465-D542BAF27E73}">
      <dsp:nvSpPr>
        <dsp:cNvPr id="0" name=""/>
        <dsp:cNvSpPr/>
      </dsp:nvSpPr>
      <dsp:spPr>
        <a:xfrm>
          <a:off x="1677709" y="1341101"/>
          <a:ext cx="3142022" cy="28170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b="0" i="0" kern="1200" dirty="0"/>
            <a:t>найчастіше відносять   переговори, медіацію та арбітраж (третейський  суд)</a:t>
          </a:r>
          <a:endParaRPr lang="ru-RU" sz="2600" b="0" i="0" kern="1200" dirty="0"/>
        </a:p>
      </dsp:txBody>
      <dsp:txXfrm>
        <a:off x="2180433" y="1341101"/>
        <a:ext cx="2639298" cy="2817015"/>
      </dsp:txXfrm>
    </dsp:sp>
    <dsp:sp modelId="{B8BE304C-B29A-4D62-A36A-6CDA8ABF5333}">
      <dsp:nvSpPr>
        <dsp:cNvPr id="0" name=""/>
        <dsp:cNvSpPr/>
      </dsp:nvSpPr>
      <dsp:spPr>
        <a:xfrm>
          <a:off x="1964" y="503229"/>
          <a:ext cx="2094681" cy="2815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основні</a:t>
          </a:r>
          <a:endParaRPr lang="ru-RU" sz="2300" kern="1200" dirty="0"/>
        </a:p>
      </dsp:txBody>
      <dsp:txXfrm>
        <a:off x="308723" y="915565"/>
        <a:ext cx="1481163" cy="1990935"/>
      </dsp:txXfrm>
    </dsp:sp>
    <dsp:sp modelId="{EB0AF482-5153-414B-9063-B093AC3BB3AD}">
      <dsp:nvSpPr>
        <dsp:cNvPr id="0" name=""/>
        <dsp:cNvSpPr/>
      </dsp:nvSpPr>
      <dsp:spPr>
        <a:xfrm>
          <a:off x="6914413" y="1341101"/>
          <a:ext cx="3142022" cy="28170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/>
            <a:t>утворюються за рахунок поєднання основних способів </a:t>
          </a:r>
        </a:p>
      </dsp:txBody>
      <dsp:txXfrm>
        <a:off x="7417136" y="1341101"/>
        <a:ext cx="2639298" cy="2817015"/>
      </dsp:txXfrm>
    </dsp:sp>
    <dsp:sp modelId="{87CA8C03-E6A3-4E38-AD39-C740C6E98B0E}">
      <dsp:nvSpPr>
        <dsp:cNvPr id="0" name=""/>
        <dsp:cNvSpPr/>
      </dsp:nvSpPr>
      <dsp:spPr>
        <a:xfrm>
          <a:off x="5238668" y="503229"/>
          <a:ext cx="2094681" cy="2815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комбіновані</a:t>
          </a:r>
          <a:endParaRPr lang="ru-RU" sz="2300" kern="1200" dirty="0"/>
        </a:p>
      </dsp:txBody>
      <dsp:txXfrm>
        <a:off x="5545427" y="915565"/>
        <a:ext cx="1481163" cy="19909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5782ED-8667-4CF3-9BA1-E0D67C7C6979}">
      <dsp:nvSpPr>
        <dsp:cNvPr id="0" name=""/>
        <dsp:cNvSpPr/>
      </dsp:nvSpPr>
      <dsp:spPr>
        <a:xfrm>
          <a:off x="2664686" y="0"/>
          <a:ext cx="4729026" cy="393223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0D45E9-1DB6-47E8-9299-1B0B3931706D}">
      <dsp:nvSpPr>
        <dsp:cNvPr id="0" name=""/>
        <dsp:cNvSpPr/>
      </dsp:nvSpPr>
      <dsp:spPr>
        <a:xfrm>
          <a:off x="0" y="327386"/>
          <a:ext cx="4481405" cy="1533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kern="1200" dirty="0"/>
            <a:t>змагальні</a:t>
          </a:r>
          <a:endParaRPr lang="ru-RU" sz="4000" kern="1200" dirty="0"/>
        </a:p>
      </dsp:txBody>
      <dsp:txXfrm>
        <a:off x="74863" y="402249"/>
        <a:ext cx="4331679" cy="1383846"/>
      </dsp:txXfrm>
    </dsp:sp>
    <dsp:sp modelId="{5FCDB886-34DD-4133-BB8E-241210FED6FB}">
      <dsp:nvSpPr>
        <dsp:cNvPr id="0" name=""/>
        <dsp:cNvSpPr/>
      </dsp:nvSpPr>
      <dsp:spPr>
        <a:xfrm>
          <a:off x="5576994" y="299674"/>
          <a:ext cx="4481405" cy="1533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консенсуальні</a:t>
          </a:r>
          <a:endParaRPr lang="ru-RU" sz="3900" kern="1200" dirty="0"/>
        </a:p>
      </dsp:txBody>
      <dsp:txXfrm>
        <a:off x="5651857" y="374537"/>
        <a:ext cx="4331679" cy="1383846"/>
      </dsp:txXfrm>
    </dsp:sp>
    <dsp:sp modelId="{1A5642DA-3E5F-431A-BEDD-74283634FF01}">
      <dsp:nvSpPr>
        <dsp:cNvPr id="0" name=""/>
        <dsp:cNvSpPr/>
      </dsp:nvSpPr>
      <dsp:spPr>
        <a:xfrm>
          <a:off x="0" y="1978926"/>
          <a:ext cx="4481405" cy="1533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дорадчо-консультативні</a:t>
          </a:r>
          <a:endParaRPr lang="ru-RU" sz="3900" kern="1200" dirty="0"/>
        </a:p>
      </dsp:txBody>
      <dsp:txXfrm>
        <a:off x="74863" y="2053789"/>
        <a:ext cx="4331679" cy="1383846"/>
      </dsp:txXfrm>
    </dsp:sp>
    <dsp:sp modelId="{2EC8F4B3-17EF-45C9-AAF4-B2ADA9CEB715}">
      <dsp:nvSpPr>
        <dsp:cNvPr id="0" name=""/>
        <dsp:cNvSpPr/>
      </dsp:nvSpPr>
      <dsp:spPr>
        <a:xfrm>
          <a:off x="5576994" y="1951214"/>
          <a:ext cx="4481405" cy="15335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800" kern="1200" dirty="0"/>
            <a:t>комбіновані</a:t>
          </a:r>
          <a:endParaRPr lang="ru-RU" sz="3800" kern="1200" dirty="0"/>
        </a:p>
      </dsp:txBody>
      <dsp:txXfrm>
        <a:off x="5651857" y="2026077"/>
        <a:ext cx="4331679" cy="1383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3801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9659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60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641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9537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930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02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95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444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23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0353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2A5923B-678A-49BD-ABB7-D68FBFB70ED5}" type="datetimeFigureOut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27B1A19-FA5E-47B2-88F4-2D5702E6A41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77052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BED7E7-26F1-4F96-8BD0-7C0A1B72C0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b="1" dirty="0">
                <a:effectLst/>
              </a:rPr>
              <a:t>Поняття та ознаки позасудових способів вирішення правових спорів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754A9F8-99F6-4B4E-B978-4427C32D43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3200" b="1" dirty="0"/>
              <a:t>Лекція № 1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625005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9E8E4E-76DA-440B-B974-C03496FE4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Історичні аспекти позасудового вирішення правових спорів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376E139-794B-4CFF-A4C2-CDB704F53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064089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0062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384DD6-B833-4FE4-91AB-D74BEADD4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Традиційний поділ ПСВС</a:t>
            </a:r>
            <a:endParaRPr lang="ru-RU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1474E52-FCD0-4DE9-936A-284C0B92CA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5017309"/>
              </p:ext>
            </p:extLst>
          </p:nvPr>
        </p:nvGraphicFramePr>
        <p:xfrm>
          <a:off x="1066800" y="1739453"/>
          <a:ext cx="10058400" cy="466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3360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A000CF-622E-474F-B041-57D7FFD60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За функціями, які виконують особи: </a:t>
            </a:r>
            <a:endParaRPr lang="ru-RU" b="1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BFB52171-92B8-487A-A2F2-54C6FC4FBB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972155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340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7AF7EE-1E42-4AEC-89A0-016B36FA6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ПЛАН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6AD5F6-D59B-464F-85C2-A968EBF10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sz="3000" b="1" dirty="0"/>
              <a:t>Сутність поняття «правовий спір». Ознаки правового спору. Види правових спорів.</a:t>
            </a:r>
            <a:endParaRPr lang="ru-RU" sz="3000" b="1" dirty="0"/>
          </a:p>
          <a:p>
            <a:pPr lvl="0" algn="just"/>
            <a:r>
              <a:rPr lang="uk-UA" sz="3000" b="1" dirty="0"/>
              <a:t>Позасудове вирішення правових спорів: поняття, сутність, ознаки. </a:t>
            </a:r>
            <a:endParaRPr lang="ru-RU" sz="3000" b="1" dirty="0"/>
          </a:p>
          <a:p>
            <a:pPr lvl="0" algn="just"/>
            <a:r>
              <a:rPr lang="uk-UA" sz="3000" b="1" dirty="0"/>
              <a:t>Історичні аспекти позасудового вирішення правових спорів.</a:t>
            </a:r>
            <a:endParaRPr lang="ru-RU" sz="3000" b="1" dirty="0"/>
          </a:p>
          <a:p>
            <a:pPr lvl="0" algn="just"/>
            <a:r>
              <a:rPr lang="uk-UA" sz="3000" b="1" dirty="0"/>
              <a:t>Основні види позасудових способів вирішення спорів</a:t>
            </a:r>
            <a:endParaRPr lang="ru-RU" sz="3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05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02A03C4-35B4-4A91-86F7-868B7D4914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5895249"/>
              </p:ext>
            </p:extLst>
          </p:nvPr>
        </p:nvGraphicFramePr>
        <p:xfrm>
          <a:off x="1109708" y="870012"/>
          <a:ext cx="10015491" cy="5165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3983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71AE52-490F-4E6E-88C0-CA47B09B1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Правовий конфлікт/правовий спір</a:t>
            </a:r>
            <a:endParaRPr lang="ru-RU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C9FD58F-6146-4489-B77B-A482A985BE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612705"/>
              </p:ext>
            </p:extLst>
          </p:nvPr>
        </p:nvGraphicFramePr>
        <p:xfrm>
          <a:off x="763480" y="2103438"/>
          <a:ext cx="11017188" cy="4326433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5259643">
                  <a:extLst>
                    <a:ext uri="{9D8B030D-6E8A-4147-A177-3AD203B41FA5}">
                      <a16:colId xmlns:a16="http://schemas.microsoft.com/office/drawing/2014/main" val="2765893440"/>
                    </a:ext>
                  </a:extLst>
                </a:gridCol>
                <a:gridCol w="5757545">
                  <a:extLst>
                    <a:ext uri="{9D8B030D-6E8A-4147-A177-3AD203B41FA5}">
                      <a16:colId xmlns:a16="http://schemas.microsoft.com/office/drawing/2014/main" val="1984416088"/>
                    </a:ext>
                  </a:extLst>
                </a:gridCol>
              </a:tblGrid>
              <a:tr h="327811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Ознаки правового конфлікту</a:t>
                      </a:r>
                      <a:endParaRPr lang="ru-RU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Ознаки правового спору</a:t>
                      </a:r>
                      <a:endParaRPr lang="ru-RU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61543986"/>
                  </a:ext>
                </a:extLst>
              </a:tr>
              <a:tr h="3960673">
                <a:tc>
                  <a:txBody>
                    <a:bodyPr/>
                    <a:lstStyle/>
                    <a:p>
                      <a:pPr algn="just"/>
                      <a:r>
                        <a:rPr lang="uk-U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виявляється в юридичній сфері;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uk-U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спричиняє певні правові наслідки для учасників суспільних відносин;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uk-U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засновується на протиріччях, що не подолані;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uk-U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є вищою фазою розвитку протиріч;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uk-U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передбачає двосторонній взаємозв’язок між суб’єктами;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uk-U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спричиняє порушення чи перешкоди в реалізації суб’єктивного інтересу;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uk-U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має деструктивний характер для правової сфери;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uk-U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може стати причиною кризи суспільних відносин;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uk-UA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певною мірою має позитивне значення, оскільки «підштовхує» суспільні відносини до розвитку і вдосконалення.</a:t>
                      </a:r>
                      <a:endParaRPr lang="ru-RU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uk-UA" sz="1700" b="0" i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наявність протиріччя, суперечки;</a:t>
                      </a:r>
                      <a:endParaRPr lang="uk-UA" sz="170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uk-UA" sz="1700" b="0" i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сфера їх виникнення — відносини, урегульовані правом;</a:t>
                      </a:r>
                      <a:endParaRPr lang="uk-UA" sz="170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uk-UA" sz="1700" b="0" i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учасники — суб’єкти правовідносин;</a:t>
                      </a:r>
                      <a:endParaRPr lang="uk-UA" sz="170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uk-UA" sz="1700" b="0" i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підстава — правові причини виникнення правового спору;</a:t>
                      </a:r>
                      <a:endParaRPr lang="uk-UA" sz="170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uk-UA" sz="1700" b="0" i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формулювання претензій, заперечень;</a:t>
                      </a:r>
                      <a:endParaRPr lang="uk-UA" sz="170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uk-UA" sz="1700" b="0" i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намагання учасників вирішити правовий спір безпосередньо або за посередництва третьої сторони (суду, органу публічної влади, третейського суду, медіатора, експерта);</a:t>
                      </a:r>
                      <a:endParaRPr lang="uk-UA" sz="170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uk-UA" sz="1700" b="0" i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дотримання певного процедурного порядку вирішення спору (визначеного законом, угодою сторін);</a:t>
                      </a:r>
                      <a:endParaRPr lang="uk-UA" sz="170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uk-UA" sz="1700" b="0" i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вирішення правового спору шляхом прийняття рішення (суду, органу публічної влади, третейського суду), укладенням угоди (мирної угоди) тощо.</a:t>
                      </a:r>
                      <a:endParaRPr lang="ru-RU" sz="1700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6621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651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F28876-76A4-44DE-AE52-4FAB4D8C3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Правовий</a:t>
            </a:r>
            <a:r>
              <a:rPr lang="ru-RU" b="1" dirty="0"/>
              <a:t> </a:t>
            </a:r>
            <a:r>
              <a:rPr lang="uk-UA" b="1" dirty="0"/>
              <a:t>спір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19A3A9-AA8B-458C-9EC8-4EE8A0260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5000" dirty="0"/>
              <a:t>це юридичний конфлікт між учасниками правовідносин, у якому кожен з учасників правовідносин захищає свої суб'єктивні права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4523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F8028C-0EB6-4F71-88EE-D5D97F020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Класифікація правових спорів</a:t>
            </a:r>
            <a:endParaRPr lang="ru-RU" b="1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E7450B8-112A-43E2-8A6C-CBD87D08600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33753139"/>
              </p:ext>
            </p:extLst>
          </p:nvPr>
        </p:nvGraphicFramePr>
        <p:xfrm>
          <a:off x="807868" y="2103438"/>
          <a:ext cx="5278345" cy="3871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A6618445-FD98-45BE-B64A-96409877047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84854204"/>
              </p:ext>
            </p:extLst>
          </p:nvPr>
        </p:nvGraphicFramePr>
        <p:xfrm>
          <a:off x="6111706" y="2103438"/>
          <a:ext cx="5278344" cy="3871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49946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FD9371-73D8-48BC-9977-5CBA44BCA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Позасудові способи вирішення спорів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444507-7A58-43B1-A38C-73F900B8BB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799" y="2103120"/>
            <a:ext cx="9888245" cy="3749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4000" dirty="0"/>
              <a:t>система неформальних позасудових процедур, спрямованих на вирішення або врегулювання спорів (конфліктів) без залучення державних юрисдикційних органів, що існують як альтернатива судовій формі захисту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87554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E0AE85-BCA1-4606-A790-08B1213C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Переваги порівняно з класичним судочинством 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35B5E5-1075-441F-8D70-9A2019F49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/>
              <a:t>більший ступінь автономності сторін, максимальне їх  залучення та активність під час процедури;</a:t>
            </a:r>
            <a:endParaRPr lang="ru-RU" sz="2400" dirty="0"/>
          </a:p>
          <a:p>
            <a:pPr algn="just"/>
            <a:r>
              <a:rPr lang="uk-UA" sz="2400" dirty="0"/>
              <a:t>можливість добровільного вибору конкретного способу за згодою сторін;</a:t>
            </a:r>
            <a:endParaRPr lang="ru-RU" sz="2400" dirty="0"/>
          </a:p>
          <a:p>
            <a:pPr algn="just"/>
            <a:r>
              <a:rPr lang="uk-UA" sz="2400" dirty="0"/>
              <a:t>конфіденційність, швидкість та економічність процедури, менша її зарегламентованість та більша гнучкість, відсутність жорстких процедурних правил;</a:t>
            </a:r>
            <a:endParaRPr lang="ru-RU" sz="2400" dirty="0"/>
          </a:p>
          <a:p>
            <a:pPr algn="just"/>
            <a:r>
              <a:rPr lang="uk-UA" sz="2400" dirty="0"/>
              <a:t>остаточний характер рішення, що за загальним правилом не передбачає оскарження;</a:t>
            </a:r>
            <a:endParaRPr lang="ru-RU" sz="2400" dirty="0"/>
          </a:p>
          <a:p>
            <a:pPr algn="just"/>
            <a:r>
              <a:rPr lang="uk-UA" sz="2400" dirty="0"/>
              <a:t>можливість досягнення результату «</a:t>
            </a:r>
            <a:r>
              <a:rPr lang="en-US" sz="2400" dirty="0"/>
              <a:t>win</a:t>
            </a:r>
            <a:r>
              <a:rPr lang="uk-UA" sz="2400" dirty="0"/>
              <a:t>-</a:t>
            </a:r>
            <a:r>
              <a:rPr lang="en-US" sz="2400" dirty="0"/>
              <a:t>win</a:t>
            </a:r>
            <a:r>
              <a:rPr lang="uk-UA" sz="2400" dirty="0"/>
              <a:t>» (перемога-перемога) тощо.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167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D2A1CE-9662-4509-B474-1830BA2EB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Ознаки позасудових способів вирішення спорів 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565F863-2371-4117-B1E4-B2D0564C83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7674492"/>
              </p:ext>
            </p:extLst>
          </p:nvPr>
        </p:nvGraphicFramePr>
        <p:xfrm>
          <a:off x="1066800" y="2103438"/>
          <a:ext cx="10058400" cy="4235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2334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Савон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164</TotalTime>
  <Words>509</Words>
  <Application>Microsoft Office PowerPoint</Application>
  <PresentationFormat>Широкоэкранный</PresentationFormat>
  <Paragraphs>92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Garamond</vt:lpstr>
      <vt:lpstr>Савон</vt:lpstr>
      <vt:lpstr>Поняття та ознаки позасудових способів вирішення правових спорів</vt:lpstr>
      <vt:lpstr>ПЛАН</vt:lpstr>
      <vt:lpstr>Презентация PowerPoint</vt:lpstr>
      <vt:lpstr>Правовий конфлікт/правовий спір</vt:lpstr>
      <vt:lpstr>Правовий спір</vt:lpstr>
      <vt:lpstr>Класифікація правових спорів</vt:lpstr>
      <vt:lpstr>Позасудові способи вирішення спорів </vt:lpstr>
      <vt:lpstr>Переваги порівняно з класичним судочинством </vt:lpstr>
      <vt:lpstr>Ознаки позасудових способів вирішення спорів </vt:lpstr>
      <vt:lpstr>Історичні аспекти позасудового вирішення правових спорів</vt:lpstr>
      <vt:lpstr>Традиційний поділ ПСВС</vt:lpstr>
      <vt:lpstr>За функціями, які виконують особи: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та ознаки позасудових способів вирішення правових спорів</dc:title>
  <dc:creator>Lenovo</dc:creator>
  <cp:lastModifiedBy>Lenovo</cp:lastModifiedBy>
  <cp:revision>9</cp:revision>
  <dcterms:created xsi:type="dcterms:W3CDTF">2021-01-20T09:36:27Z</dcterms:created>
  <dcterms:modified xsi:type="dcterms:W3CDTF">2021-01-20T12:21:01Z</dcterms:modified>
</cp:coreProperties>
</file>