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55"/>
  </p:notesMasterIdLst>
  <p:sldIdLst>
    <p:sldId id="256" r:id="rId2"/>
    <p:sldId id="293" r:id="rId3"/>
    <p:sldId id="285" r:id="rId4"/>
    <p:sldId id="296" r:id="rId5"/>
    <p:sldId id="286" r:id="rId6"/>
    <p:sldId id="287" r:id="rId7"/>
    <p:sldId id="297" r:id="rId8"/>
    <p:sldId id="315" r:id="rId9"/>
    <p:sldId id="298" r:id="rId10"/>
    <p:sldId id="288" r:id="rId11"/>
    <p:sldId id="299" r:id="rId12"/>
    <p:sldId id="300" r:id="rId13"/>
    <p:sldId id="302" r:id="rId14"/>
    <p:sldId id="305" r:id="rId15"/>
    <p:sldId id="316" r:id="rId16"/>
    <p:sldId id="303" r:id="rId17"/>
    <p:sldId id="304" r:id="rId18"/>
    <p:sldId id="318" r:id="rId19"/>
    <p:sldId id="325" r:id="rId20"/>
    <p:sldId id="319" r:id="rId21"/>
    <p:sldId id="320" r:id="rId22"/>
    <p:sldId id="321" r:id="rId23"/>
    <p:sldId id="322" r:id="rId24"/>
    <p:sldId id="324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1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2" r:id="rId41"/>
    <p:sldId id="340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11" r:id="rId51"/>
    <p:sldId id="313" r:id="rId52"/>
    <p:sldId id="314" r:id="rId53"/>
    <p:sldId id="317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D7FF"/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75" d="100"/>
          <a:sy n="75" d="100"/>
        </p:scale>
        <p:origin x="53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A7816-4570-4387-8E61-A0DEF9FCDB57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5583D08-7BE4-4AE6-A41B-57E5AD0770E0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Усна</a:t>
          </a:r>
          <a:endParaRPr lang="ru-RU" b="1" dirty="0">
            <a:solidFill>
              <a:schemeClr val="bg1"/>
            </a:solidFill>
          </a:endParaRPr>
        </a:p>
      </dgm:t>
    </dgm:pt>
    <dgm:pt modelId="{4F5FC32C-4EB6-4DE4-8EA7-48B5F6998887}" type="parTrans" cxnId="{F0037336-1C88-4832-AF9A-EDEC59EC167E}">
      <dgm:prSet/>
      <dgm:spPr/>
      <dgm:t>
        <a:bodyPr/>
        <a:lstStyle/>
        <a:p>
          <a:endParaRPr lang="ru-RU"/>
        </a:p>
      </dgm:t>
    </dgm:pt>
    <dgm:pt modelId="{FA318EF8-B3EA-414B-A8BB-2608418E6C77}" type="sibTrans" cxnId="{F0037336-1C88-4832-AF9A-EDEC59EC167E}">
      <dgm:prSet/>
      <dgm:spPr/>
      <dgm:t>
        <a:bodyPr/>
        <a:lstStyle/>
        <a:p>
          <a:endParaRPr lang="ru-RU"/>
        </a:p>
      </dgm:t>
    </dgm:pt>
    <dgm:pt modelId="{D92182CA-79DD-4973-87D1-0A197CA710C5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Писемна</a:t>
          </a:r>
          <a:endParaRPr lang="ru-RU" b="1" dirty="0">
            <a:solidFill>
              <a:schemeClr val="bg1"/>
            </a:solidFill>
          </a:endParaRPr>
        </a:p>
      </dgm:t>
    </dgm:pt>
    <dgm:pt modelId="{FEDE6446-1BCF-49C2-B12D-D0B4306B850E}" type="parTrans" cxnId="{D782DAEE-0011-4428-8490-BC30F3BC5AEF}">
      <dgm:prSet/>
      <dgm:spPr/>
      <dgm:t>
        <a:bodyPr/>
        <a:lstStyle/>
        <a:p>
          <a:endParaRPr lang="ru-RU"/>
        </a:p>
      </dgm:t>
    </dgm:pt>
    <dgm:pt modelId="{45965B4C-B979-493D-9543-2D3807D8F3EF}" type="sibTrans" cxnId="{D782DAEE-0011-4428-8490-BC30F3BC5AEF}">
      <dgm:prSet/>
      <dgm:spPr/>
      <dgm:t>
        <a:bodyPr/>
        <a:lstStyle/>
        <a:p>
          <a:endParaRPr lang="ru-RU"/>
        </a:p>
      </dgm:t>
    </dgm:pt>
    <dgm:pt modelId="{CD28EAFB-B319-49F0-8150-3CFE411BE744}" type="pres">
      <dgm:prSet presAssocID="{87DA7816-4570-4387-8E61-A0DEF9FCDB57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7BE83EC-599D-4D59-8B8F-ECF6FFAA2187}" type="pres">
      <dgm:prSet presAssocID="{87DA7816-4570-4387-8E61-A0DEF9FCDB57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718EF-4EC3-44B9-ABA8-2EE150D1162B}" type="pres">
      <dgm:prSet presAssocID="{87DA7816-4570-4387-8E61-A0DEF9FCDB57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6C61E48C-5800-4311-A5E9-C63C0DB1EE11}" type="pres">
      <dgm:prSet presAssocID="{87DA7816-4570-4387-8E61-A0DEF9FCDB57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5522E3-B3E7-41DD-A00D-B390327D6B91}" type="pres">
      <dgm:prSet presAssocID="{87DA7816-4570-4387-8E61-A0DEF9FCDB57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3A864AD-EA5B-4EB9-B628-0D3F1E5D1E1C}" type="pres">
      <dgm:prSet presAssocID="{87DA7816-4570-4387-8E61-A0DEF9FCDB57}" presName="TopArrow" presStyleLbl="node1" presStyleIdx="0" presStyleCnt="2"/>
      <dgm:spPr/>
    </dgm:pt>
    <dgm:pt modelId="{B565E1FE-6A9B-4E9A-9B27-0952FB4771E0}" type="pres">
      <dgm:prSet presAssocID="{87DA7816-4570-4387-8E61-A0DEF9FCDB57}" presName="BottomArrow" presStyleLbl="node1" presStyleIdx="1" presStyleCnt="2"/>
      <dgm:spPr/>
    </dgm:pt>
  </dgm:ptLst>
  <dgm:cxnLst>
    <dgm:cxn modelId="{68BA6376-514D-4653-8F69-16935EDF5CAF}" type="presOf" srcId="{15583D08-7BE4-4AE6-A41B-57E5AD0770E0}" destId="{EBB718EF-4EC3-44B9-ABA8-2EE150D1162B}" srcOrd="1" destOrd="0" presId="urn:microsoft.com/office/officeart/2009/layout/ReverseList"/>
    <dgm:cxn modelId="{F0037336-1C88-4832-AF9A-EDEC59EC167E}" srcId="{87DA7816-4570-4387-8E61-A0DEF9FCDB57}" destId="{15583D08-7BE4-4AE6-A41B-57E5AD0770E0}" srcOrd="0" destOrd="0" parTransId="{4F5FC32C-4EB6-4DE4-8EA7-48B5F6998887}" sibTransId="{FA318EF8-B3EA-414B-A8BB-2608418E6C77}"/>
    <dgm:cxn modelId="{F01E383A-870D-4713-9CD5-A2647865EF76}" type="presOf" srcId="{D92182CA-79DD-4973-87D1-0A197CA710C5}" destId="{6C61E48C-5800-4311-A5E9-C63C0DB1EE11}" srcOrd="0" destOrd="0" presId="urn:microsoft.com/office/officeart/2009/layout/ReverseList"/>
    <dgm:cxn modelId="{4F9A6D25-CD69-4484-9B55-4912D35C4621}" type="presOf" srcId="{15583D08-7BE4-4AE6-A41B-57E5AD0770E0}" destId="{F7BE83EC-599D-4D59-8B8F-ECF6FFAA2187}" srcOrd="0" destOrd="0" presId="urn:microsoft.com/office/officeart/2009/layout/ReverseList"/>
    <dgm:cxn modelId="{CE88045A-B2EB-4129-BA08-AEB936121395}" type="presOf" srcId="{87DA7816-4570-4387-8E61-A0DEF9FCDB57}" destId="{CD28EAFB-B319-49F0-8150-3CFE411BE744}" srcOrd="0" destOrd="0" presId="urn:microsoft.com/office/officeart/2009/layout/ReverseList"/>
    <dgm:cxn modelId="{69C2FBD8-A2F9-40A9-BFE7-EE247E37E7C8}" type="presOf" srcId="{D92182CA-79DD-4973-87D1-0A197CA710C5}" destId="{C75522E3-B3E7-41DD-A00D-B390327D6B91}" srcOrd="1" destOrd="0" presId="urn:microsoft.com/office/officeart/2009/layout/ReverseList"/>
    <dgm:cxn modelId="{D782DAEE-0011-4428-8490-BC30F3BC5AEF}" srcId="{87DA7816-4570-4387-8E61-A0DEF9FCDB57}" destId="{D92182CA-79DD-4973-87D1-0A197CA710C5}" srcOrd="1" destOrd="0" parTransId="{FEDE6446-1BCF-49C2-B12D-D0B4306B850E}" sibTransId="{45965B4C-B979-493D-9543-2D3807D8F3EF}"/>
    <dgm:cxn modelId="{0D46D68A-A887-4397-B99D-FDFF07E60C2D}" type="presParOf" srcId="{CD28EAFB-B319-49F0-8150-3CFE411BE744}" destId="{F7BE83EC-599D-4D59-8B8F-ECF6FFAA2187}" srcOrd="0" destOrd="0" presId="urn:microsoft.com/office/officeart/2009/layout/ReverseList"/>
    <dgm:cxn modelId="{C8F4EEA9-B944-4B4A-9E7C-F350FDC8DD6E}" type="presParOf" srcId="{CD28EAFB-B319-49F0-8150-3CFE411BE744}" destId="{EBB718EF-4EC3-44B9-ABA8-2EE150D1162B}" srcOrd="1" destOrd="0" presId="urn:microsoft.com/office/officeart/2009/layout/ReverseList"/>
    <dgm:cxn modelId="{5003FAA1-280D-4BF2-80CA-45CB15455D9A}" type="presParOf" srcId="{CD28EAFB-B319-49F0-8150-3CFE411BE744}" destId="{6C61E48C-5800-4311-A5E9-C63C0DB1EE11}" srcOrd="2" destOrd="0" presId="urn:microsoft.com/office/officeart/2009/layout/ReverseList"/>
    <dgm:cxn modelId="{F01906B2-2A77-4519-B2AA-2BE362818F60}" type="presParOf" srcId="{CD28EAFB-B319-49F0-8150-3CFE411BE744}" destId="{C75522E3-B3E7-41DD-A00D-B390327D6B91}" srcOrd="3" destOrd="0" presId="urn:microsoft.com/office/officeart/2009/layout/ReverseList"/>
    <dgm:cxn modelId="{F7937FA7-0E77-4C3A-AEF5-DB29A05CBE1F}" type="presParOf" srcId="{CD28EAFB-B319-49F0-8150-3CFE411BE744}" destId="{13A864AD-EA5B-4EB9-B628-0D3F1E5D1E1C}" srcOrd="4" destOrd="0" presId="urn:microsoft.com/office/officeart/2009/layout/ReverseList"/>
    <dgm:cxn modelId="{64D5DEF2-E94A-4303-85B9-1059E95A8D9A}" type="presParOf" srcId="{CD28EAFB-B319-49F0-8150-3CFE411BE744}" destId="{B565E1FE-6A9B-4E9A-9B27-0952FB4771E0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3F13FF0-7F87-4AE6-B4E0-926270768CC3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A3EAAEF-E672-429C-ACC4-D28462DD880F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Стилі </a:t>
          </a:r>
          <a:r>
            <a:rPr lang="uk-UA" dirty="0" err="1" smtClean="0">
              <a:solidFill>
                <a:schemeClr val="tx1"/>
              </a:solidFill>
            </a:rPr>
            <a:t>функційні</a:t>
          </a:r>
          <a:endParaRPr lang="ru-RU" dirty="0">
            <a:solidFill>
              <a:schemeClr val="tx1"/>
            </a:solidFill>
          </a:endParaRPr>
        </a:p>
      </dgm:t>
    </dgm:pt>
    <dgm:pt modelId="{EC85B106-39AC-4CB7-8BCD-24D75393F975}" type="parTrans" cxnId="{BFDD9989-9712-42BA-A10F-EA224EE55C6C}">
      <dgm:prSet/>
      <dgm:spPr/>
      <dgm:t>
        <a:bodyPr/>
        <a:lstStyle/>
        <a:p>
          <a:endParaRPr lang="ru-RU"/>
        </a:p>
      </dgm:t>
    </dgm:pt>
    <dgm:pt modelId="{EEED3C12-F21E-4DC8-87C5-E20DA2B6209A}" type="sibTrans" cxnId="{BFDD9989-9712-42BA-A10F-EA224EE55C6C}">
      <dgm:prSet/>
      <dgm:spPr/>
      <dgm:t>
        <a:bodyPr/>
        <a:lstStyle/>
        <a:p>
          <a:endParaRPr lang="ru-RU"/>
        </a:p>
      </dgm:t>
    </dgm:pt>
    <dgm:pt modelId="{FC1A0A36-08C4-43D3-BAD8-E0848DC2AA34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науковий</a:t>
          </a:r>
          <a:endParaRPr lang="ru-RU" dirty="0">
            <a:solidFill>
              <a:schemeClr val="tx1"/>
            </a:solidFill>
          </a:endParaRPr>
        </a:p>
      </dgm:t>
    </dgm:pt>
    <dgm:pt modelId="{14A720D8-7E25-44E9-B140-1A541E82EADE}" type="parTrans" cxnId="{E9CF7295-6266-4D9B-8F87-8D07C073F935}">
      <dgm:prSet/>
      <dgm:spPr/>
      <dgm:t>
        <a:bodyPr/>
        <a:lstStyle/>
        <a:p>
          <a:endParaRPr lang="ru-RU"/>
        </a:p>
      </dgm:t>
    </dgm:pt>
    <dgm:pt modelId="{FC3619E6-7C5D-4AC0-9C23-529F96309D84}" type="sibTrans" cxnId="{E9CF7295-6266-4D9B-8F87-8D07C073F935}">
      <dgm:prSet/>
      <dgm:spPr/>
      <dgm:t>
        <a:bodyPr/>
        <a:lstStyle/>
        <a:p>
          <a:endParaRPr lang="ru-RU"/>
        </a:p>
      </dgm:t>
    </dgm:pt>
    <dgm:pt modelId="{ECBBEA93-0AD9-47A9-A02B-B689947E0EB0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публіцистичний</a:t>
          </a:r>
          <a:endParaRPr lang="ru-RU" dirty="0">
            <a:solidFill>
              <a:schemeClr val="tx1"/>
            </a:solidFill>
          </a:endParaRPr>
        </a:p>
      </dgm:t>
    </dgm:pt>
    <dgm:pt modelId="{10D23AD8-F1D8-45EA-8A81-B9C382D75B45}" type="parTrans" cxnId="{2A36EEBB-0DBB-44BF-B986-95C7396A83BF}">
      <dgm:prSet/>
      <dgm:spPr/>
      <dgm:t>
        <a:bodyPr/>
        <a:lstStyle/>
        <a:p>
          <a:endParaRPr lang="ru-RU"/>
        </a:p>
      </dgm:t>
    </dgm:pt>
    <dgm:pt modelId="{CE44C967-CF25-43D5-9DDD-FFD10DB0EF33}" type="sibTrans" cxnId="{2A36EEBB-0DBB-44BF-B986-95C7396A83BF}">
      <dgm:prSet/>
      <dgm:spPr/>
      <dgm:t>
        <a:bodyPr/>
        <a:lstStyle/>
        <a:p>
          <a:endParaRPr lang="ru-RU"/>
        </a:p>
      </dgm:t>
    </dgm:pt>
    <dgm:pt modelId="{F07DF9EF-F94E-448E-BE37-00C80F7F4439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художній</a:t>
          </a:r>
          <a:endParaRPr lang="ru-RU" dirty="0">
            <a:solidFill>
              <a:schemeClr val="tx1"/>
            </a:solidFill>
          </a:endParaRPr>
        </a:p>
      </dgm:t>
    </dgm:pt>
    <dgm:pt modelId="{86574927-EB83-4E1F-AA2F-981BA18E4310}" type="parTrans" cxnId="{B0192FF5-7641-443F-A0B5-387C1A66E4A5}">
      <dgm:prSet/>
      <dgm:spPr/>
      <dgm:t>
        <a:bodyPr/>
        <a:lstStyle/>
        <a:p>
          <a:endParaRPr lang="ru-RU"/>
        </a:p>
      </dgm:t>
    </dgm:pt>
    <dgm:pt modelId="{046BD7F7-5CB8-4667-90FC-FB2CA78D29C6}" type="sibTrans" cxnId="{B0192FF5-7641-443F-A0B5-387C1A66E4A5}">
      <dgm:prSet/>
      <dgm:spPr/>
      <dgm:t>
        <a:bodyPr/>
        <a:lstStyle/>
        <a:p>
          <a:endParaRPr lang="ru-RU"/>
        </a:p>
      </dgm:t>
    </dgm:pt>
    <dgm:pt modelId="{36AB1C0D-11C8-4459-A249-C50A9F15F922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офіційно- діловий</a:t>
          </a:r>
          <a:endParaRPr lang="ru-RU" dirty="0">
            <a:solidFill>
              <a:schemeClr val="tx1"/>
            </a:solidFill>
          </a:endParaRPr>
        </a:p>
      </dgm:t>
    </dgm:pt>
    <dgm:pt modelId="{8220E7D0-D4CE-4FCC-9739-E01C53FFF67C}" type="parTrans" cxnId="{881E962A-E879-4BF9-A4ED-01BBC147F16A}">
      <dgm:prSet/>
      <dgm:spPr/>
      <dgm:t>
        <a:bodyPr/>
        <a:lstStyle/>
        <a:p>
          <a:endParaRPr lang="ru-RU"/>
        </a:p>
      </dgm:t>
    </dgm:pt>
    <dgm:pt modelId="{56D63399-99A2-4D04-B8DA-3B5328B9F2E6}" type="sibTrans" cxnId="{881E962A-E879-4BF9-A4ED-01BBC147F16A}">
      <dgm:prSet/>
      <dgm:spPr/>
      <dgm:t>
        <a:bodyPr/>
        <a:lstStyle/>
        <a:p>
          <a:endParaRPr lang="ru-RU"/>
        </a:p>
      </dgm:t>
    </dgm:pt>
    <dgm:pt modelId="{C6B15E66-3725-49CE-9CDA-74F440A79C3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i="1" dirty="0" smtClean="0">
              <a:solidFill>
                <a:schemeClr val="tx1"/>
              </a:solidFill>
            </a:rPr>
            <a:t>розмовний </a:t>
          </a:r>
          <a:endParaRPr lang="ru-RU" dirty="0" smtClean="0">
            <a:solidFill>
              <a:schemeClr val="tx1"/>
            </a:solidFill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A704415-A33A-4DC1-892A-871ACD42E15B}" type="parTrans" cxnId="{01CB67AC-4415-4F88-8A73-6CA8FCABCFB7}">
      <dgm:prSet/>
      <dgm:spPr/>
      <dgm:t>
        <a:bodyPr/>
        <a:lstStyle/>
        <a:p>
          <a:endParaRPr lang="ru-RU"/>
        </a:p>
      </dgm:t>
    </dgm:pt>
    <dgm:pt modelId="{5F686F87-9A5B-4F8E-B2F2-47F2590AAC92}" type="sibTrans" cxnId="{01CB67AC-4415-4F88-8A73-6CA8FCABCFB7}">
      <dgm:prSet/>
      <dgm:spPr/>
      <dgm:t>
        <a:bodyPr/>
        <a:lstStyle/>
        <a:p>
          <a:endParaRPr lang="ru-RU"/>
        </a:p>
      </dgm:t>
    </dgm:pt>
    <dgm:pt modelId="{993ABB66-FEF6-43DB-BC43-6A035C1C7480}" type="pres">
      <dgm:prSet presAssocID="{C3F13FF0-7F87-4AE6-B4E0-926270768C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48A8C7-1044-44EF-986D-11402F1E872D}" type="pres">
      <dgm:prSet presAssocID="{9A3EAAEF-E672-429C-ACC4-D28462DD880F}" presName="vertOne" presStyleCnt="0"/>
      <dgm:spPr/>
    </dgm:pt>
    <dgm:pt modelId="{C7B8412C-8C5C-4884-8F81-709FB37B33C4}" type="pres">
      <dgm:prSet presAssocID="{9A3EAAEF-E672-429C-ACC4-D28462DD880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39D12B-142E-4698-9C18-E08AD4206484}" type="pres">
      <dgm:prSet presAssocID="{9A3EAAEF-E672-429C-ACC4-D28462DD880F}" presName="parTransOne" presStyleCnt="0"/>
      <dgm:spPr/>
    </dgm:pt>
    <dgm:pt modelId="{A9346550-15D7-4E54-A8E5-8FEBD93D1714}" type="pres">
      <dgm:prSet presAssocID="{9A3EAAEF-E672-429C-ACC4-D28462DD880F}" presName="horzOne" presStyleCnt="0"/>
      <dgm:spPr/>
    </dgm:pt>
    <dgm:pt modelId="{01B56A6C-07B7-4A1E-9089-D75DC9BFD86A}" type="pres">
      <dgm:prSet presAssocID="{FC1A0A36-08C4-43D3-BAD8-E0848DC2AA34}" presName="vertTwo" presStyleCnt="0"/>
      <dgm:spPr/>
    </dgm:pt>
    <dgm:pt modelId="{DB9DA27C-0579-4F81-B052-65A5D74552D9}" type="pres">
      <dgm:prSet presAssocID="{FC1A0A36-08C4-43D3-BAD8-E0848DC2AA3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36065B-B753-4C23-9EB8-A67597012895}" type="pres">
      <dgm:prSet presAssocID="{FC1A0A36-08C4-43D3-BAD8-E0848DC2AA34}" presName="parTransTwo" presStyleCnt="0"/>
      <dgm:spPr/>
    </dgm:pt>
    <dgm:pt modelId="{E3773B96-6DED-42E5-9B8C-4BFE9514139C}" type="pres">
      <dgm:prSet presAssocID="{FC1A0A36-08C4-43D3-BAD8-E0848DC2AA34}" presName="horzTwo" presStyleCnt="0"/>
      <dgm:spPr/>
    </dgm:pt>
    <dgm:pt modelId="{119EA991-F1B9-47A6-ABD3-085C0BFDA2E2}" type="pres">
      <dgm:prSet presAssocID="{ECBBEA93-0AD9-47A9-A02B-B689947E0EB0}" presName="vertThree" presStyleCnt="0"/>
      <dgm:spPr/>
    </dgm:pt>
    <dgm:pt modelId="{1C452510-643E-4A51-A68D-9E52F930FAA7}" type="pres">
      <dgm:prSet presAssocID="{ECBBEA93-0AD9-47A9-A02B-B689947E0EB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0EBA13-A735-48A9-929D-BF7870F3B2F8}" type="pres">
      <dgm:prSet presAssocID="{ECBBEA93-0AD9-47A9-A02B-B689947E0EB0}" presName="horzThree" presStyleCnt="0"/>
      <dgm:spPr/>
    </dgm:pt>
    <dgm:pt modelId="{E91AA33B-0006-4F38-8D22-2FA1B98F6F76}" type="pres">
      <dgm:prSet presAssocID="{CE44C967-CF25-43D5-9DDD-FFD10DB0EF33}" presName="sibSpaceThree" presStyleCnt="0"/>
      <dgm:spPr/>
    </dgm:pt>
    <dgm:pt modelId="{59B8062A-9D16-4613-92D2-927B76B0F2D5}" type="pres">
      <dgm:prSet presAssocID="{F07DF9EF-F94E-448E-BE37-00C80F7F4439}" presName="vertThree" presStyleCnt="0"/>
      <dgm:spPr/>
    </dgm:pt>
    <dgm:pt modelId="{BB4241FD-29AC-46F7-9D92-4181C03198D7}" type="pres">
      <dgm:prSet presAssocID="{F07DF9EF-F94E-448E-BE37-00C80F7F443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B35935-D436-4FB0-908C-8250896D4EB0}" type="pres">
      <dgm:prSet presAssocID="{F07DF9EF-F94E-448E-BE37-00C80F7F4439}" presName="horzThree" presStyleCnt="0"/>
      <dgm:spPr/>
    </dgm:pt>
    <dgm:pt modelId="{9BE5957C-EEC9-4B85-80B1-8BBDB863FFDC}" type="pres">
      <dgm:prSet presAssocID="{FC3619E6-7C5D-4AC0-9C23-529F96309D84}" presName="sibSpaceTwo" presStyleCnt="0"/>
      <dgm:spPr/>
    </dgm:pt>
    <dgm:pt modelId="{53386A5B-896A-475A-A234-4A686E85DE96}" type="pres">
      <dgm:prSet presAssocID="{36AB1C0D-11C8-4459-A249-C50A9F15F922}" presName="vertTwo" presStyleCnt="0"/>
      <dgm:spPr/>
    </dgm:pt>
    <dgm:pt modelId="{92669CBF-26A9-4E77-B6E6-2B4318AEF54E}" type="pres">
      <dgm:prSet presAssocID="{36AB1C0D-11C8-4459-A249-C50A9F15F92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88220-AD5C-4FC5-B168-73AA0E7DA62B}" type="pres">
      <dgm:prSet presAssocID="{36AB1C0D-11C8-4459-A249-C50A9F15F922}" presName="parTransTwo" presStyleCnt="0"/>
      <dgm:spPr/>
    </dgm:pt>
    <dgm:pt modelId="{DF19459E-A6D8-4AF9-A150-3F705FDB6A68}" type="pres">
      <dgm:prSet presAssocID="{36AB1C0D-11C8-4459-A249-C50A9F15F922}" presName="horzTwo" presStyleCnt="0"/>
      <dgm:spPr/>
    </dgm:pt>
    <dgm:pt modelId="{772E5575-5A98-4FD1-8F62-82F81B28B6A4}" type="pres">
      <dgm:prSet presAssocID="{C6B15E66-3725-49CE-9CDA-74F440A79C3C}" presName="vertThree" presStyleCnt="0"/>
      <dgm:spPr/>
    </dgm:pt>
    <dgm:pt modelId="{2AE10DFB-97B6-4B4E-B634-E9461A2C88C8}" type="pres">
      <dgm:prSet presAssocID="{C6B15E66-3725-49CE-9CDA-74F440A79C3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FFF430-4319-4CD5-89DF-E8D5DD5B8AFB}" type="pres">
      <dgm:prSet presAssocID="{C6B15E66-3725-49CE-9CDA-74F440A79C3C}" presName="horzThree" presStyleCnt="0"/>
      <dgm:spPr/>
    </dgm:pt>
  </dgm:ptLst>
  <dgm:cxnLst>
    <dgm:cxn modelId="{3EDB3B7E-DCB6-43CF-A407-282AA68525A6}" type="presOf" srcId="{FC1A0A36-08C4-43D3-BAD8-E0848DC2AA34}" destId="{DB9DA27C-0579-4F81-B052-65A5D74552D9}" srcOrd="0" destOrd="0" presId="urn:microsoft.com/office/officeart/2005/8/layout/hierarchy4"/>
    <dgm:cxn modelId="{E9CF7295-6266-4D9B-8F87-8D07C073F935}" srcId="{9A3EAAEF-E672-429C-ACC4-D28462DD880F}" destId="{FC1A0A36-08C4-43D3-BAD8-E0848DC2AA34}" srcOrd="0" destOrd="0" parTransId="{14A720D8-7E25-44E9-B140-1A541E82EADE}" sibTransId="{FC3619E6-7C5D-4AC0-9C23-529F96309D84}"/>
    <dgm:cxn modelId="{55B60635-8528-4E4B-BA0C-53C7045D0256}" type="presOf" srcId="{F07DF9EF-F94E-448E-BE37-00C80F7F4439}" destId="{BB4241FD-29AC-46F7-9D92-4181C03198D7}" srcOrd="0" destOrd="0" presId="urn:microsoft.com/office/officeart/2005/8/layout/hierarchy4"/>
    <dgm:cxn modelId="{B0192FF5-7641-443F-A0B5-387C1A66E4A5}" srcId="{FC1A0A36-08C4-43D3-BAD8-E0848DC2AA34}" destId="{F07DF9EF-F94E-448E-BE37-00C80F7F4439}" srcOrd="1" destOrd="0" parTransId="{86574927-EB83-4E1F-AA2F-981BA18E4310}" sibTransId="{046BD7F7-5CB8-4667-90FC-FB2CA78D29C6}"/>
    <dgm:cxn modelId="{82519675-4C1E-4FEA-BA1A-34425057823D}" type="presOf" srcId="{C3F13FF0-7F87-4AE6-B4E0-926270768CC3}" destId="{993ABB66-FEF6-43DB-BC43-6A035C1C7480}" srcOrd="0" destOrd="0" presId="urn:microsoft.com/office/officeart/2005/8/layout/hierarchy4"/>
    <dgm:cxn modelId="{BFDD9989-9712-42BA-A10F-EA224EE55C6C}" srcId="{C3F13FF0-7F87-4AE6-B4E0-926270768CC3}" destId="{9A3EAAEF-E672-429C-ACC4-D28462DD880F}" srcOrd="0" destOrd="0" parTransId="{EC85B106-39AC-4CB7-8BCD-24D75393F975}" sibTransId="{EEED3C12-F21E-4DC8-87C5-E20DA2B6209A}"/>
    <dgm:cxn modelId="{EA205622-0AD2-4295-BBFE-D7632598927C}" type="presOf" srcId="{ECBBEA93-0AD9-47A9-A02B-B689947E0EB0}" destId="{1C452510-643E-4A51-A68D-9E52F930FAA7}" srcOrd="0" destOrd="0" presId="urn:microsoft.com/office/officeart/2005/8/layout/hierarchy4"/>
    <dgm:cxn modelId="{881E962A-E879-4BF9-A4ED-01BBC147F16A}" srcId="{9A3EAAEF-E672-429C-ACC4-D28462DD880F}" destId="{36AB1C0D-11C8-4459-A249-C50A9F15F922}" srcOrd="1" destOrd="0" parTransId="{8220E7D0-D4CE-4FCC-9739-E01C53FFF67C}" sibTransId="{56D63399-99A2-4D04-B8DA-3B5328B9F2E6}"/>
    <dgm:cxn modelId="{2A36EEBB-0DBB-44BF-B986-95C7396A83BF}" srcId="{FC1A0A36-08C4-43D3-BAD8-E0848DC2AA34}" destId="{ECBBEA93-0AD9-47A9-A02B-B689947E0EB0}" srcOrd="0" destOrd="0" parTransId="{10D23AD8-F1D8-45EA-8A81-B9C382D75B45}" sibTransId="{CE44C967-CF25-43D5-9DDD-FFD10DB0EF33}"/>
    <dgm:cxn modelId="{A9CEDD2F-DCE7-4827-B988-8F17A00AE22D}" type="presOf" srcId="{C6B15E66-3725-49CE-9CDA-74F440A79C3C}" destId="{2AE10DFB-97B6-4B4E-B634-E9461A2C88C8}" srcOrd="0" destOrd="0" presId="urn:microsoft.com/office/officeart/2005/8/layout/hierarchy4"/>
    <dgm:cxn modelId="{E39C83F1-8305-4D42-809A-9D712A466706}" type="presOf" srcId="{9A3EAAEF-E672-429C-ACC4-D28462DD880F}" destId="{C7B8412C-8C5C-4884-8F81-709FB37B33C4}" srcOrd="0" destOrd="0" presId="urn:microsoft.com/office/officeart/2005/8/layout/hierarchy4"/>
    <dgm:cxn modelId="{01CB67AC-4415-4F88-8A73-6CA8FCABCFB7}" srcId="{36AB1C0D-11C8-4459-A249-C50A9F15F922}" destId="{C6B15E66-3725-49CE-9CDA-74F440A79C3C}" srcOrd="0" destOrd="0" parTransId="{FA704415-A33A-4DC1-892A-871ACD42E15B}" sibTransId="{5F686F87-9A5B-4F8E-B2F2-47F2590AAC92}"/>
    <dgm:cxn modelId="{177EC573-AEC7-435D-A861-FDB841110305}" type="presOf" srcId="{36AB1C0D-11C8-4459-A249-C50A9F15F922}" destId="{92669CBF-26A9-4E77-B6E6-2B4318AEF54E}" srcOrd="0" destOrd="0" presId="urn:microsoft.com/office/officeart/2005/8/layout/hierarchy4"/>
    <dgm:cxn modelId="{BD62F487-14C5-4080-9CC6-4161885B7D0A}" type="presParOf" srcId="{993ABB66-FEF6-43DB-BC43-6A035C1C7480}" destId="{B348A8C7-1044-44EF-986D-11402F1E872D}" srcOrd="0" destOrd="0" presId="urn:microsoft.com/office/officeart/2005/8/layout/hierarchy4"/>
    <dgm:cxn modelId="{DA55D638-B40F-4FF6-BE75-AE6C8C70770B}" type="presParOf" srcId="{B348A8C7-1044-44EF-986D-11402F1E872D}" destId="{C7B8412C-8C5C-4884-8F81-709FB37B33C4}" srcOrd="0" destOrd="0" presId="urn:microsoft.com/office/officeart/2005/8/layout/hierarchy4"/>
    <dgm:cxn modelId="{D4FAC208-6EB9-4C02-93C0-47CD7870629B}" type="presParOf" srcId="{B348A8C7-1044-44EF-986D-11402F1E872D}" destId="{6939D12B-142E-4698-9C18-E08AD4206484}" srcOrd="1" destOrd="0" presId="urn:microsoft.com/office/officeart/2005/8/layout/hierarchy4"/>
    <dgm:cxn modelId="{BAC27969-6A18-4B22-BE00-189EFF24CC72}" type="presParOf" srcId="{B348A8C7-1044-44EF-986D-11402F1E872D}" destId="{A9346550-15D7-4E54-A8E5-8FEBD93D1714}" srcOrd="2" destOrd="0" presId="urn:microsoft.com/office/officeart/2005/8/layout/hierarchy4"/>
    <dgm:cxn modelId="{D0902965-3F8F-453D-AF45-1830BD8BADA8}" type="presParOf" srcId="{A9346550-15D7-4E54-A8E5-8FEBD93D1714}" destId="{01B56A6C-07B7-4A1E-9089-D75DC9BFD86A}" srcOrd="0" destOrd="0" presId="urn:microsoft.com/office/officeart/2005/8/layout/hierarchy4"/>
    <dgm:cxn modelId="{0429CDA2-BF87-409E-A4EB-98ECEF42D26D}" type="presParOf" srcId="{01B56A6C-07B7-4A1E-9089-D75DC9BFD86A}" destId="{DB9DA27C-0579-4F81-B052-65A5D74552D9}" srcOrd="0" destOrd="0" presId="urn:microsoft.com/office/officeart/2005/8/layout/hierarchy4"/>
    <dgm:cxn modelId="{CD34209B-8B0E-4A2F-B74D-7E6301079A3F}" type="presParOf" srcId="{01B56A6C-07B7-4A1E-9089-D75DC9BFD86A}" destId="{2836065B-B753-4C23-9EB8-A67597012895}" srcOrd="1" destOrd="0" presId="urn:microsoft.com/office/officeart/2005/8/layout/hierarchy4"/>
    <dgm:cxn modelId="{4AE7E88E-8205-4B6D-BD19-3F46EC7FC321}" type="presParOf" srcId="{01B56A6C-07B7-4A1E-9089-D75DC9BFD86A}" destId="{E3773B96-6DED-42E5-9B8C-4BFE9514139C}" srcOrd="2" destOrd="0" presId="urn:microsoft.com/office/officeart/2005/8/layout/hierarchy4"/>
    <dgm:cxn modelId="{975F7816-AD4E-4AA6-96D6-ED5DFACEABD8}" type="presParOf" srcId="{E3773B96-6DED-42E5-9B8C-4BFE9514139C}" destId="{119EA991-F1B9-47A6-ABD3-085C0BFDA2E2}" srcOrd="0" destOrd="0" presId="urn:microsoft.com/office/officeart/2005/8/layout/hierarchy4"/>
    <dgm:cxn modelId="{4951E1B8-A5B5-4257-A0EB-AF0C819DAF2F}" type="presParOf" srcId="{119EA991-F1B9-47A6-ABD3-085C0BFDA2E2}" destId="{1C452510-643E-4A51-A68D-9E52F930FAA7}" srcOrd="0" destOrd="0" presId="urn:microsoft.com/office/officeart/2005/8/layout/hierarchy4"/>
    <dgm:cxn modelId="{E060210E-A672-463C-80D8-CCA0B0121006}" type="presParOf" srcId="{119EA991-F1B9-47A6-ABD3-085C0BFDA2E2}" destId="{580EBA13-A735-48A9-929D-BF7870F3B2F8}" srcOrd="1" destOrd="0" presId="urn:microsoft.com/office/officeart/2005/8/layout/hierarchy4"/>
    <dgm:cxn modelId="{B30EDA3C-7802-40E0-BED9-6313C2C16C15}" type="presParOf" srcId="{E3773B96-6DED-42E5-9B8C-4BFE9514139C}" destId="{E91AA33B-0006-4F38-8D22-2FA1B98F6F76}" srcOrd="1" destOrd="0" presId="urn:microsoft.com/office/officeart/2005/8/layout/hierarchy4"/>
    <dgm:cxn modelId="{6F7A6838-97B3-4356-81BA-5EC2CFD204B1}" type="presParOf" srcId="{E3773B96-6DED-42E5-9B8C-4BFE9514139C}" destId="{59B8062A-9D16-4613-92D2-927B76B0F2D5}" srcOrd="2" destOrd="0" presId="urn:microsoft.com/office/officeart/2005/8/layout/hierarchy4"/>
    <dgm:cxn modelId="{0001D3BC-7766-474D-A02B-22432EB73DEA}" type="presParOf" srcId="{59B8062A-9D16-4613-92D2-927B76B0F2D5}" destId="{BB4241FD-29AC-46F7-9D92-4181C03198D7}" srcOrd="0" destOrd="0" presId="urn:microsoft.com/office/officeart/2005/8/layout/hierarchy4"/>
    <dgm:cxn modelId="{0446708B-D044-43C8-A7E3-EB28CBEA4CC6}" type="presParOf" srcId="{59B8062A-9D16-4613-92D2-927B76B0F2D5}" destId="{C9B35935-D436-4FB0-908C-8250896D4EB0}" srcOrd="1" destOrd="0" presId="urn:microsoft.com/office/officeart/2005/8/layout/hierarchy4"/>
    <dgm:cxn modelId="{9EF0BD30-4FB3-41BF-9B5D-1F1663323848}" type="presParOf" srcId="{A9346550-15D7-4E54-A8E5-8FEBD93D1714}" destId="{9BE5957C-EEC9-4B85-80B1-8BBDB863FFDC}" srcOrd="1" destOrd="0" presId="urn:microsoft.com/office/officeart/2005/8/layout/hierarchy4"/>
    <dgm:cxn modelId="{86132588-5452-4C71-8BE8-04B5CD6390A9}" type="presParOf" srcId="{A9346550-15D7-4E54-A8E5-8FEBD93D1714}" destId="{53386A5B-896A-475A-A234-4A686E85DE96}" srcOrd="2" destOrd="0" presId="urn:microsoft.com/office/officeart/2005/8/layout/hierarchy4"/>
    <dgm:cxn modelId="{526B8396-4CD2-4D86-A024-8A3D0C6832CF}" type="presParOf" srcId="{53386A5B-896A-475A-A234-4A686E85DE96}" destId="{92669CBF-26A9-4E77-B6E6-2B4318AEF54E}" srcOrd="0" destOrd="0" presId="urn:microsoft.com/office/officeart/2005/8/layout/hierarchy4"/>
    <dgm:cxn modelId="{8730CF7D-4465-4B8D-8ADC-996D87E3B67E}" type="presParOf" srcId="{53386A5B-896A-475A-A234-4A686E85DE96}" destId="{B1A88220-AD5C-4FC5-B168-73AA0E7DA62B}" srcOrd="1" destOrd="0" presId="urn:microsoft.com/office/officeart/2005/8/layout/hierarchy4"/>
    <dgm:cxn modelId="{F09C5C05-EB4F-4D16-AA0C-F947185C71DF}" type="presParOf" srcId="{53386A5B-896A-475A-A234-4A686E85DE96}" destId="{DF19459E-A6D8-4AF9-A150-3F705FDB6A68}" srcOrd="2" destOrd="0" presId="urn:microsoft.com/office/officeart/2005/8/layout/hierarchy4"/>
    <dgm:cxn modelId="{24576D84-AC59-4CF9-A2B9-1DF56BA1F570}" type="presParOf" srcId="{DF19459E-A6D8-4AF9-A150-3F705FDB6A68}" destId="{772E5575-5A98-4FD1-8F62-82F81B28B6A4}" srcOrd="0" destOrd="0" presId="urn:microsoft.com/office/officeart/2005/8/layout/hierarchy4"/>
    <dgm:cxn modelId="{D8E0EA0D-716B-41EF-BFF7-1592419C2946}" type="presParOf" srcId="{772E5575-5A98-4FD1-8F62-82F81B28B6A4}" destId="{2AE10DFB-97B6-4B4E-B634-E9461A2C88C8}" srcOrd="0" destOrd="0" presId="urn:microsoft.com/office/officeart/2005/8/layout/hierarchy4"/>
    <dgm:cxn modelId="{8CC026F1-78C8-4373-A11C-1F1122A86C29}" type="presParOf" srcId="{772E5575-5A98-4FD1-8F62-82F81B28B6A4}" destId="{62FFF430-4319-4CD5-89DF-E8D5DD5B8A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DFA4B1C-D92B-40BA-A79C-163E5DB1EC86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CF705658-F8B0-4BDB-991F-A01128A9D490}">
      <dgm:prSet phldrT="[Текст]"/>
      <dgm:spPr/>
      <dgm:t>
        <a:bodyPr/>
        <a:lstStyle/>
        <a:p>
          <a:r>
            <a:rPr lang="ru-UA" dirty="0" smtClean="0"/>
            <a:t>Сфера спілкування, у якій використовується науковий стиль </a:t>
          </a:r>
          <a:endParaRPr lang="ru-RU" dirty="0"/>
        </a:p>
      </dgm:t>
    </dgm:pt>
    <dgm:pt modelId="{9ED166CA-F353-481B-B8EA-AD60D674161C}" type="parTrans" cxnId="{F0A53C61-B6B8-4629-84B3-1CCC9B898094}">
      <dgm:prSet/>
      <dgm:spPr/>
      <dgm:t>
        <a:bodyPr/>
        <a:lstStyle/>
        <a:p>
          <a:endParaRPr lang="ru-RU"/>
        </a:p>
      </dgm:t>
    </dgm:pt>
    <dgm:pt modelId="{333553DC-CAF4-42BE-AC77-D298E7CFD67C}" type="sibTrans" cxnId="{F0A53C61-B6B8-4629-84B3-1CCC9B898094}">
      <dgm:prSet/>
      <dgm:spPr/>
      <dgm:t>
        <a:bodyPr/>
        <a:lstStyle/>
        <a:p>
          <a:endParaRPr lang="ru-RU"/>
        </a:p>
      </dgm:t>
    </dgm:pt>
    <dgm:pt modelId="{9EBAA56B-4E46-4C0A-9F10-83D634D82BC8}">
      <dgm:prSet phldrT="[Текст]"/>
      <dgm:spPr/>
      <dgm:t>
        <a:bodyPr/>
        <a:lstStyle/>
        <a:p>
          <a:r>
            <a:rPr lang="ru-UA" dirty="0" smtClean="0"/>
            <a:t>наука</a:t>
          </a:r>
          <a:r>
            <a:rPr lang="uk-UA" dirty="0" smtClean="0"/>
            <a:t> й </a:t>
          </a:r>
          <a:r>
            <a:rPr lang="ru-UA" dirty="0" smtClean="0"/>
            <a:t>навчання</a:t>
          </a:r>
          <a:endParaRPr lang="ru-RU" dirty="0"/>
        </a:p>
      </dgm:t>
    </dgm:pt>
    <dgm:pt modelId="{3B84E77E-2985-4377-A114-D5477C6B7557}" type="parTrans" cxnId="{1C1B3A57-C1A1-4A1D-943E-7B285F93C2BE}">
      <dgm:prSet/>
      <dgm:spPr/>
      <dgm:t>
        <a:bodyPr/>
        <a:lstStyle/>
        <a:p>
          <a:endParaRPr lang="ru-RU"/>
        </a:p>
      </dgm:t>
    </dgm:pt>
    <dgm:pt modelId="{6CBFB7A3-D90F-42BE-9D68-E8A0EB17D654}" type="sibTrans" cxnId="{1C1B3A57-C1A1-4A1D-943E-7B285F93C2BE}">
      <dgm:prSet/>
      <dgm:spPr/>
      <dgm:t>
        <a:bodyPr/>
        <a:lstStyle/>
        <a:p>
          <a:endParaRPr lang="ru-RU"/>
        </a:p>
      </dgm:t>
    </dgm:pt>
    <dgm:pt modelId="{C59657CC-5796-4313-9AC3-D2925D55606B}" type="pres">
      <dgm:prSet presAssocID="{5DFA4B1C-D92B-40BA-A79C-163E5DB1EC86}" presName="CompostProcess" presStyleCnt="0">
        <dgm:presLayoutVars>
          <dgm:dir/>
          <dgm:resizeHandles val="exact"/>
        </dgm:presLayoutVars>
      </dgm:prSet>
      <dgm:spPr/>
    </dgm:pt>
    <dgm:pt modelId="{C633CABC-0221-47FD-9E7D-79B04A96F36B}" type="pres">
      <dgm:prSet presAssocID="{5DFA4B1C-D92B-40BA-A79C-163E5DB1EC86}" presName="arrow" presStyleLbl="bgShp" presStyleIdx="0" presStyleCnt="1"/>
      <dgm:spPr/>
    </dgm:pt>
    <dgm:pt modelId="{7406317E-B148-4C11-B804-D82B83FDB820}" type="pres">
      <dgm:prSet presAssocID="{5DFA4B1C-D92B-40BA-A79C-163E5DB1EC86}" presName="linearProcess" presStyleCnt="0"/>
      <dgm:spPr/>
    </dgm:pt>
    <dgm:pt modelId="{6FE611D8-43B7-4710-AC87-719C2E3F7013}" type="pres">
      <dgm:prSet presAssocID="{CF705658-F8B0-4BDB-991F-A01128A9D490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D5ED2-98D2-4C21-9675-7283444F88F3}" type="pres">
      <dgm:prSet presAssocID="{333553DC-CAF4-42BE-AC77-D298E7CFD67C}" presName="sibTrans" presStyleCnt="0"/>
      <dgm:spPr/>
    </dgm:pt>
    <dgm:pt modelId="{3376FC03-0617-44FB-824A-177EE207DEB0}" type="pres">
      <dgm:prSet presAssocID="{9EBAA56B-4E46-4C0A-9F10-83D634D82BC8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A53C61-B6B8-4629-84B3-1CCC9B898094}" srcId="{5DFA4B1C-D92B-40BA-A79C-163E5DB1EC86}" destId="{CF705658-F8B0-4BDB-991F-A01128A9D490}" srcOrd="0" destOrd="0" parTransId="{9ED166CA-F353-481B-B8EA-AD60D674161C}" sibTransId="{333553DC-CAF4-42BE-AC77-D298E7CFD67C}"/>
    <dgm:cxn modelId="{EE5CF1B8-82E6-4495-9FA2-D9EF47C70797}" type="presOf" srcId="{9EBAA56B-4E46-4C0A-9F10-83D634D82BC8}" destId="{3376FC03-0617-44FB-824A-177EE207DEB0}" srcOrd="0" destOrd="0" presId="urn:microsoft.com/office/officeart/2005/8/layout/hProcess9"/>
    <dgm:cxn modelId="{9B29D946-FDFA-454B-8D39-89BBA8D5FBBA}" type="presOf" srcId="{5DFA4B1C-D92B-40BA-A79C-163E5DB1EC86}" destId="{C59657CC-5796-4313-9AC3-D2925D55606B}" srcOrd="0" destOrd="0" presId="urn:microsoft.com/office/officeart/2005/8/layout/hProcess9"/>
    <dgm:cxn modelId="{DB1521A3-B2DB-4978-B3C1-CB9934C3C400}" type="presOf" srcId="{CF705658-F8B0-4BDB-991F-A01128A9D490}" destId="{6FE611D8-43B7-4710-AC87-719C2E3F7013}" srcOrd="0" destOrd="0" presId="urn:microsoft.com/office/officeart/2005/8/layout/hProcess9"/>
    <dgm:cxn modelId="{1C1B3A57-C1A1-4A1D-943E-7B285F93C2BE}" srcId="{5DFA4B1C-D92B-40BA-A79C-163E5DB1EC86}" destId="{9EBAA56B-4E46-4C0A-9F10-83D634D82BC8}" srcOrd="1" destOrd="0" parTransId="{3B84E77E-2985-4377-A114-D5477C6B7557}" sibTransId="{6CBFB7A3-D90F-42BE-9D68-E8A0EB17D654}"/>
    <dgm:cxn modelId="{856AECB9-960C-48DB-865E-916A67201C15}" type="presParOf" srcId="{C59657CC-5796-4313-9AC3-D2925D55606B}" destId="{C633CABC-0221-47FD-9E7D-79B04A96F36B}" srcOrd="0" destOrd="0" presId="urn:microsoft.com/office/officeart/2005/8/layout/hProcess9"/>
    <dgm:cxn modelId="{D9A268CA-118D-4035-8976-9B92D07DE228}" type="presParOf" srcId="{C59657CC-5796-4313-9AC3-D2925D55606B}" destId="{7406317E-B148-4C11-B804-D82B83FDB820}" srcOrd="1" destOrd="0" presId="urn:microsoft.com/office/officeart/2005/8/layout/hProcess9"/>
    <dgm:cxn modelId="{CDC80AC8-24D3-4542-B01A-04ACA975AD4D}" type="presParOf" srcId="{7406317E-B148-4C11-B804-D82B83FDB820}" destId="{6FE611D8-43B7-4710-AC87-719C2E3F7013}" srcOrd="0" destOrd="0" presId="urn:microsoft.com/office/officeart/2005/8/layout/hProcess9"/>
    <dgm:cxn modelId="{FB6772BD-6803-4DFF-A6E9-C39D8C567734}" type="presParOf" srcId="{7406317E-B148-4C11-B804-D82B83FDB820}" destId="{4F0D5ED2-98D2-4C21-9675-7283444F88F3}" srcOrd="1" destOrd="0" presId="urn:microsoft.com/office/officeart/2005/8/layout/hProcess9"/>
    <dgm:cxn modelId="{D4BEF300-F2C2-41E5-A74F-4C3AE0A2D0BF}" type="presParOf" srcId="{7406317E-B148-4C11-B804-D82B83FDB820}" destId="{3376FC03-0617-44FB-824A-177EE207DEB0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53CBF5-6550-4A18-BDBB-81A7E86F8006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EC7938-BB79-4910-A8A1-2D9C95F88FBB}">
      <dgm:prSet phldrT="[Текст]"/>
      <dgm:spPr/>
      <dgm:t>
        <a:bodyPr/>
        <a:lstStyle/>
        <a:p>
          <a:r>
            <a:rPr lang="uk-UA" dirty="0" smtClean="0"/>
            <a:t>мета</a:t>
          </a:r>
          <a:endParaRPr lang="ru-RU" dirty="0"/>
        </a:p>
      </dgm:t>
    </dgm:pt>
    <dgm:pt modelId="{C2E85565-E15F-4881-A9BA-CEF771DE2E94}" type="parTrans" cxnId="{7A0A8D40-C0A0-4857-B9EB-B227B2A5CE82}">
      <dgm:prSet/>
      <dgm:spPr/>
      <dgm:t>
        <a:bodyPr/>
        <a:lstStyle/>
        <a:p>
          <a:endParaRPr lang="ru-RU"/>
        </a:p>
      </dgm:t>
    </dgm:pt>
    <dgm:pt modelId="{B074E647-C736-42F5-A916-B808891FFCDF}" type="sibTrans" cxnId="{7A0A8D40-C0A0-4857-B9EB-B227B2A5CE82}">
      <dgm:prSet/>
      <dgm:spPr/>
      <dgm:t>
        <a:bodyPr/>
        <a:lstStyle/>
        <a:p>
          <a:endParaRPr lang="ru-RU"/>
        </a:p>
      </dgm:t>
    </dgm:pt>
    <dgm:pt modelId="{0FC1DE19-90B8-4469-A9F9-04C5C248A5D7}">
      <dgm:prSet phldrT="[Текст]"/>
      <dgm:spPr/>
      <dgm:t>
        <a:bodyPr/>
        <a:lstStyle/>
        <a:p>
          <a:r>
            <a:rPr lang="ru-UA" dirty="0" smtClean="0"/>
            <a:t>повідомлення наукових фактів</a:t>
          </a:r>
          <a:endParaRPr lang="ru-RU" dirty="0"/>
        </a:p>
      </dgm:t>
    </dgm:pt>
    <dgm:pt modelId="{08833E19-A807-4F8D-97CA-4FB105098056}" type="parTrans" cxnId="{24D04578-3BB1-4567-91CC-2E82A084D285}">
      <dgm:prSet/>
      <dgm:spPr/>
      <dgm:t>
        <a:bodyPr/>
        <a:lstStyle/>
        <a:p>
          <a:endParaRPr lang="ru-RU"/>
        </a:p>
      </dgm:t>
    </dgm:pt>
    <dgm:pt modelId="{CDDEF953-BEF4-4C08-BB64-D887A0F9E46E}" type="sibTrans" cxnId="{24D04578-3BB1-4567-91CC-2E82A084D285}">
      <dgm:prSet/>
      <dgm:spPr/>
      <dgm:t>
        <a:bodyPr/>
        <a:lstStyle/>
        <a:p>
          <a:endParaRPr lang="ru-RU"/>
        </a:p>
      </dgm:t>
    </dgm:pt>
    <dgm:pt modelId="{D9DD37E1-0DC2-4232-A821-82F69487CDB5}">
      <dgm:prSet phldrT="[Текст]"/>
      <dgm:spPr/>
      <dgm:t>
        <a:bodyPr/>
        <a:lstStyle/>
        <a:p>
          <a:r>
            <a:rPr lang="ru-UA" dirty="0" smtClean="0"/>
            <a:t>обмін науковою, навчальною інформацією</a:t>
          </a:r>
          <a:endParaRPr lang="ru-RU" dirty="0"/>
        </a:p>
      </dgm:t>
    </dgm:pt>
    <dgm:pt modelId="{F12C6B44-3198-4F10-BB3D-2A6AF7612C13}" type="parTrans" cxnId="{B13E6AB6-8652-4B44-A832-6726216CA9C1}">
      <dgm:prSet/>
      <dgm:spPr/>
      <dgm:t>
        <a:bodyPr/>
        <a:lstStyle/>
        <a:p>
          <a:endParaRPr lang="ru-RU"/>
        </a:p>
      </dgm:t>
    </dgm:pt>
    <dgm:pt modelId="{B0EE6FC7-8C3D-4458-97F2-9EFAE9E54A4E}" type="sibTrans" cxnId="{B13E6AB6-8652-4B44-A832-6726216CA9C1}">
      <dgm:prSet/>
      <dgm:spPr/>
      <dgm:t>
        <a:bodyPr/>
        <a:lstStyle/>
        <a:p>
          <a:endParaRPr lang="ru-RU"/>
        </a:p>
      </dgm:t>
    </dgm:pt>
    <dgm:pt modelId="{46A96AE3-6A46-48D4-A004-C7C4BB71DCC5}">
      <dgm:prSet phldrT="[Текст]"/>
      <dgm:spPr/>
      <dgm:t>
        <a:bodyPr/>
        <a:lstStyle/>
        <a:p>
          <a:r>
            <a:rPr lang="ru-UA" dirty="0" smtClean="0"/>
            <a:t>збереження наукової інформації </a:t>
          </a:r>
          <a:endParaRPr lang="ru-RU" dirty="0"/>
        </a:p>
      </dgm:t>
    </dgm:pt>
    <dgm:pt modelId="{2053DF04-B85F-40ED-BA68-159F4A27B0BE}" type="parTrans" cxnId="{5D4BFA7D-7A7A-446F-AB1B-D06EAEFB03F6}">
      <dgm:prSet/>
      <dgm:spPr/>
      <dgm:t>
        <a:bodyPr/>
        <a:lstStyle/>
        <a:p>
          <a:endParaRPr lang="ru-RU"/>
        </a:p>
      </dgm:t>
    </dgm:pt>
    <dgm:pt modelId="{4A42AC30-A669-41CC-9446-651985EC8328}" type="sibTrans" cxnId="{5D4BFA7D-7A7A-446F-AB1B-D06EAEFB03F6}">
      <dgm:prSet/>
      <dgm:spPr/>
      <dgm:t>
        <a:bodyPr/>
        <a:lstStyle/>
        <a:p>
          <a:endParaRPr lang="ru-RU"/>
        </a:p>
      </dgm:t>
    </dgm:pt>
    <dgm:pt modelId="{568B8349-445B-4AB5-8281-1B1975654326}" type="pres">
      <dgm:prSet presAssocID="{C453CBF5-6550-4A18-BDBB-81A7E86F800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FB081F-F41D-4F0A-8D0B-6E1B8FB2D484}" type="pres">
      <dgm:prSet presAssocID="{8BEC7938-BB79-4910-A8A1-2D9C95F88FBB}" presName="hierRoot1" presStyleCnt="0"/>
      <dgm:spPr/>
    </dgm:pt>
    <dgm:pt modelId="{012E9969-423A-4E67-9758-90D2E2927CD5}" type="pres">
      <dgm:prSet presAssocID="{8BEC7938-BB79-4910-A8A1-2D9C95F88FBB}" presName="composite" presStyleCnt="0"/>
      <dgm:spPr/>
    </dgm:pt>
    <dgm:pt modelId="{3BFA3AFC-4FBB-4C6F-A51E-A4E489360041}" type="pres">
      <dgm:prSet presAssocID="{8BEC7938-BB79-4910-A8A1-2D9C95F88FBB}" presName="background" presStyleLbl="node0" presStyleIdx="0" presStyleCnt="1"/>
      <dgm:spPr/>
    </dgm:pt>
    <dgm:pt modelId="{436FEFFD-EB42-465C-B313-0B8EA2814B56}" type="pres">
      <dgm:prSet presAssocID="{8BEC7938-BB79-4910-A8A1-2D9C95F88FBB}" presName="text" presStyleLbl="fgAcc0" presStyleIdx="0" presStyleCnt="1">
        <dgm:presLayoutVars>
          <dgm:chPref val="3"/>
        </dgm:presLayoutVars>
      </dgm:prSet>
      <dgm:spPr/>
    </dgm:pt>
    <dgm:pt modelId="{9F9C8FAB-65A7-446F-B8B8-2F43F16B2DEB}" type="pres">
      <dgm:prSet presAssocID="{8BEC7938-BB79-4910-A8A1-2D9C95F88FBB}" presName="hierChild2" presStyleCnt="0"/>
      <dgm:spPr/>
    </dgm:pt>
    <dgm:pt modelId="{E5958245-4D1C-4091-B1C6-BDC1A2C6BDA5}" type="pres">
      <dgm:prSet presAssocID="{08833E19-A807-4F8D-97CA-4FB105098056}" presName="Name10" presStyleLbl="parChTrans1D2" presStyleIdx="0" presStyleCnt="3"/>
      <dgm:spPr/>
    </dgm:pt>
    <dgm:pt modelId="{593EC96B-F0F5-4FF9-9218-F494470D54FD}" type="pres">
      <dgm:prSet presAssocID="{0FC1DE19-90B8-4469-A9F9-04C5C248A5D7}" presName="hierRoot2" presStyleCnt="0"/>
      <dgm:spPr/>
    </dgm:pt>
    <dgm:pt modelId="{66B781DA-4874-4409-A819-4D288C8BC89B}" type="pres">
      <dgm:prSet presAssocID="{0FC1DE19-90B8-4469-A9F9-04C5C248A5D7}" presName="composite2" presStyleCnt="0"/>
      <dgm:spPr/>
    </dgm:pt>
    <dgm:pt modelId="{257C75FF-E352-4E07-BFAE-6FE8F4BA5C6B}" type="pres">
      <dgm:prSet presAssocID="{0FC1DE19-90B8-4469-A9F9-04C5C248A5D7}" presName="background2" presStyleLbl="node2" presStyleIdx="0" presStyleCnt="3"/>
      <dgm:spPr/>
    </dgm:pt>
    <dgm:pt modelId="{78069452-B94D-4EFA-8C47-2DC4821F818E}" type="pres">
      <dgm:prSet presAssocID="{0FC1DE19-90B8-4469-A9F9-04C5C248A5D7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483E57-31B8-4865-8EA0-8B55CA152647}" type="pres">
      <dgm:prSet presAssocID="{0FC1DE19-90B8-4469-A9F9-04C5C248A5D7}" presName="hierChild3" presStyleCnt="0"/>
      <dgm:spPr/>
    </dgm:pt>
    <dgm:pt modelId="{69308520-E96F-4D4D-B922-25B1F269F0A3}" type="pres">
      <dgm:prSet presAssocID="{F12C6B44-3198-4F10-BB3D-2A6AF7612C13}" presName="Name10" presStyleLbl="parChTrans1D2" presStyleIdx="1" presStyleCnt="3"/>
      <dgm:spPr/>
    </dgm:pt>
    <dgm:pt modelId="{DF2AFEA6-E707-47BD-8FD7-77402115D5FE}" type="pres">
      <dgm:prSet presAssocID="{D9DD37E1-0DC2-4232-A821-82F69487CDB5}" presName="hierRoot2" presStyleCnt="0"/>
      <dgm:spPr/>
    </dgm:pt>
    <dgm:pt modelId="{EF2F737A-07D9-4B46-9037-9888B3263B22}" type="pres">
      <dgm:prSet presAssocID="{D9DD37E1-0DC2-4232-A821-82F69487CDB5}" presName="composite2" presStyleCnt="0"/>
      <dgm:spPr/>
    </dgm:pt>
    <dgm:pt modelId="{D71109CF-DBAF-45AF-93C7-1F5043DCFAE8}" type="pres">
      <dgm:prSet presAssocID="{D9DD37E1-0DC2-4232-A821-82F69487CDB5}" presName="background2" presStyleLbl="node2" presStyleIdx="1" presStyleCnt="3"/>
      <dgm:spPr/>
    </dgm:pt>
    <dgm:pt modelId="{42CC6265-43A5-461D-81AA-CBEB0AD6EECE}" type="pres">
      <dgm:prSet presAssocID="{D9DD37E1-0DC2-4232-A821-82F69487CDB5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DDFC58-9A88-4F81-834B-3CBEF8B50CD9}" type="pres">
      <dgm:prSet presAssocID="{D9DD37E1-0DC2-4232-A821-82F69487CDB5}" presName="hierChild3" presStyleCnt="0"/>
      <dgm:spPr/>
    </dgm:pt>
    <dgm:pt modelId="{07296B1A-07BF-402E-970B-621CDADF3F9C}" type="pres">
      <dgm:prSet presAssocID="{2053DF04-B85F-40ED-BA68-159F4A27B0BE}" presName="Name10" presStyleLbl="parChTrans1D2" presStyleIdx="2" presStyleCnt="3"/>
      <dgm:spPr/>
    </dgm:pt>
    <dgm:pt modelId="{41153253-166B-474E-8D4B-D36168695441}" type="pres">
      <dgm:prSet presAssocID="{46A96AE3-6A46-48D4-A004-C7C4BB71DCC5}" presName="hierRoot2" presStyleCnt="0"/>
      <dgm:spPr/>
    </dgm:pt>
    <dgm:pt modelId="{480E5D90-6FF4-4AFE-8BD9-22B42189ECA5}" type="pres">
      <dgm:prSet presAssocID="{46A96AE3-6A46-48D4-A004-C7C4BB71DCC5}" presName="composite2" presStyleCnt="0"/>
      <dgm:spPr/>
    </dgm:pt>
    <dgm:pt modelId="{B45E95E3-6858-42F5-BAFD-2A2359CB1431}" type="pres">
      <dgm:prSet presAssocID="{46A96AE3-6A46-48D4-A004-C7C4BB71DCC5}" presName="background2" presStyleLbl="node2" presStyleIdx="2" presStyleCnt="3"/>
      <dgm:spPr/>
    </dgm:pt>
    <dgm:pt modelId="{CC2492E0-0E1E-45AC-8214-699457B4DED2}" type="pres">
      <dgm:prSet presAssocID="{46A96AE3-6A46-48D4-A004-C7C4BB71DCC5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3BD672-3465-4CB5-8370-25C88A0F20D0}" type="pres">
      <dgm:prSet presAssocID="{46A96AE3-6A46-48D4-A004-C7C4BB71DCC5}" presName="hierChild3" presStyleCnt="0"/>
      <dgm:spPr/>
    </dgm:pt>
  </dgm:ptLst>
  <dgm:cxnLst>
    <dgm:cxn modelId="{B73CAE3F-50B5-478E-8195-A8AEEE32F388}" type="presOf" srcId="{08833E19-A807-4F8D-97CA-4FB105098056}" destId="{E5958245-4D1C-4091-B1C6-BDC1A2C6BDA5}" srcOrd="0" destOrd="0" presId="urn:microsoft.com/office/officeart/2005/8/layout/hierarchy1"/>
    <dgm:cxn modelId="{5D4BFA7D-7A7A-446F-AB1B-D06EAEFB03F6}" srcId="{8BEC7938-BB79-4910-A8A1-2D9C95F88FBB}" destId="{46A96AE3-6A46-48D4-A004-C7C4BB71DCC5}" srcOrd="2" destOrd="0" parTransId="{2053DF04-B85F-40ED-BA68-159F4A27B0BE}" sibTransId="{4A42AC30-A669-41CC-9446-651985EC8328}"/>
    <dgm:cxn modelId="{9240FFD2-47B4-43B6-909B-183B47728B10}" type="presOf" srcId="{2053DF04-B85F-40ED-BA68-159F4A27B0BE}" destId="{07296B1A-07BF-402E-970B-621CDADF3F9C}" srcOrd="0" destOrd="0" presId="urn:microsoft.com/office/officeart/2005/8/layout/hierarchy1"/>
    <dgm:cxn modelId="{7A0A8D40-C0A0-4857-B9EB-B227B2A5CE82}" srcId="{C453CBF5-6550-4A18-BDBB-81A7E86F8006}" destId="{8BEC7938-BB79-4910-A8A1-2D9C95F88FBB}" srcOrd="0" destOrd="0" parTransId="{C2E85565-E15F-4881-A9BA-CEF771DE2E94}" sibTransId="{B074E647-C736-42F5-A916-B808891FFCDF}"/>
    <dgm:cxn modelId="{34C9E151-07B3-4F56-B204-FD798BBCE485}" type="presOf" srcId="{8BEC7938-BB79-4910-A8A1-2D9C95F88FBB}" destId="{436FEFFD-EB42-465C-B313-0B8EA2814B56}" srcOrd="0" destOrd="0" presId="urn:microsoft.com/office/officeart/2005/8/layout/hierarchy1"/>
    <dgm:cxn modelId="{B0219B69-6137-4BC9-891C-CC39F595E359}" type="presOf" srcId="{46A96AE3-6A46-48D4-A004-C7C4BB71DCC5}" destId="{CC2492E0-0E1E-45AC-8214-699457B4DED2}" srcOrd="0" destOrd="0" presId="urn:microsoft.com/office/officeart/2005/8/layout/hierarchy1"/>
    <dgm:cxn modelId="{5C5AD90E-A658-4541-B8CE-471085983B77}" type="presOf" srcId="{F12C6B44-3198-4F10-BB3D-2A6AF7612C13}" destId="{69308520-E96F-4D4D-B922-25B1F269F0A3}" srcOrd="0" destOrd="0" presId="urn:microsoft.com/office/officeart/2005/8/layout/hierarchy1"/>
    <dgm:cxn modelId="{E2B17B4D-DFE8-483F-AFC7-E46D3EFDCF70}" type="presOf" srcId="{C453CBF5-6550-4A18-BDBB-81A7E86F8006}" destId="{568B8349-445B-4AB5-8281-1B1975654326}" srcOrd="0" destOrd="0" presId="urn:microsoft.com/office/officeart/2005/8/layout/hierarchy1"/>
    <dgm:cxn modelId="{24D04578-3BB1-4567-91CC-2E82A084D285}" srcId="{8BEC7938-BB79-4910-A8A1-2D9C95F88FBB}" destId="{0FC1DE19-90B8-4469-A9F9-04C5C248A5D7}" srcOrd="0" destOrd="0" parTransId="{08833E19-A807-4F8D-97CA-4FB105098056}" sibTransId="{CDDEF953-BEF4-4C08-BB64-D887A0F9E46E}"/>
    <dgm:cxn modelId="{EB73742D-966B-42F2-AC0D-EE47573ACA10}" type="presOf" srcId="{D9DD37E1-0DC2-4232-A821-82F69487CDB5}" destId="{42CC6265-43A5-461D-81AA-CBEB0AD6EECE}" srcOrd="0" destOrd="0" presId="urn:microsoft.com/office/officeart/2005/8/layout/hierarchy1"/>
    <dgm:cxn modelId="{D81B475F-97D9-4C8C-B7FA-A508BCE5355B}" type="presOf" srcId="{0FC1DE19-90B8-4469-A9F9-04C5C248A5D7}" destId="{78069452-B94D-4EFA-8C47-2DC4821F818E}" srcOrd="0" destOrd="0" presId="urn:microsoft.com/office/officeart/2005/8/layout/hierarchy1"/>
    <dgm:cxn modelId="{B13E6AB6-8652-4B44-A832-6726216CA9C1}" srcId="{8BEC7938-BB79-4910-A8A1-2D9C95F88FBB}" destId="{D9DD37E1-0DC2-4232-A821-82F69487CDB5}" srcOrd="1" destOrd="0" parTransId="{F12C6B44-3198-4F10-BB3D-2A6AF7612C13}" sibTransId="{B0EE6FC7-8C3D-4458-97F2-9EFAE9E54A4E}"/>
    <dgm:cxn modelId="{2A5C520C-5F72-48C4-8F7A-DDFDEBA7703C}" type="presParOf" srcId="{568B8349-445B-4AB5-8281-1B1975654326}" destId="{DBFB081F-F41D-4F0A-8D0B-6E1B8FB2D484}" srcOrd="0" destOrd="0" presId="urn:microsoft.com/office/officeart/2005/8/layout/hierarchy1"/>
    <dgm:cxn modelId="{6617990C-AA66-4789-B6AA-A2CE77504D62}" type="presParOf" srcId="{DBFB081F-F41D-4F0A-8D0B-6E1B8FB2D484}" destId="{012E9969-423A-4E67-9758-90D2E2927CD5}" srcOrd="0" destOrd="0" presId="urn:microsoft.com/office/officeart/2005/8/layout/hierarchy1"/>
    <dgm:cxn modelId="{BFA4CCDD-639C-46D5-A48E-62CD2739729C}" type="presParOf" srcId="{012E9969-423A-4E67-9758-90D2E2927CD5}" destId="{3BFA3AFC-4FBB-4C6F-A51E-A4E489360041}" srcOrd="0" destOrd="0" presId="urn:microsoft.com/office/officeart/2005/8/layout/hierarchy1"/>
    <dgm:cxn modelId="{5127C748-075C-43DC-9BE0-E7D9A949DCCC}" type="presParOf" srcId="{012E9969-423A-4E67-9758-90D2E2927CD5}" destId="{436FEFFD-EB42-465C-B313-0B8EA2814B56}" srcOrd="1" destOrd="0" presId="urn:microsoft.com/office/officeart/2005/8/layout/hierarchy1"/>
    <dgm:cxn modelId="{2ED324E5-C4B1-4CB7-9045-45A38C6E9D57}" type="presParOf" srcId="{DBFB081F-F41D-4F0A-8D0B-6E1B8FB2D484}" destId="{9F9C8FAB-65A7-446F-B8B8-2F43F16B2DEB}" srcOrd="1" destOrd="0" presId="urn:microsoft.com/office/officeart/2005/8/layout/hierarchy1"/>
    <dgm:cxn modelId="{78308BC7-DB33-4C1D-85BD-47C130C174CA}" type="presParOf" srcId="{9F9C8FAB-65A7-446F-B8B8-2F43F16B2DEB}" destId="{E5958245-4D1C-4091-B1C6-BDC1A2C6BDA5}" srcOrd="0" destOrd="0" presId="urn:microsoft.com/office/officeart/2005/8/layout/hierarchy1"/>
    <dgm:cxn modelId="{0224EE7A-6202-40C4-9DD6-EA184029D503}" type="presParOf" srcId="{9F9C8FAB-65A7-446F-B8B8-2F43F16B2DEB}" destId="{593EC96B-F0F5-4FF9-9218-F494470D54FD}" srcOrd="1" destOrd="0" presId="urn:microsoft.com/office/officeart/2005/8/layout/hierarchy1"/>
    <dgm:cxn modelId="{1016C0FF-0400-4B55-B4FD-9877612D68DF}" type="presParOf" srcId="{593EC96B-F0F5-4FF9-9218-F494470D54FD}" destId="{66B781DA-4874-4409-A819-4D288C8BC89B}" srcOrd="0" destOrd="0" presId="urn:microsoft.com/office/officeart/2005/8/layout/hierarchy1"/>
    <dgm:cxn modelId="{8C5F0C46-F7D9-42A0-AFAA-4DF4586C28B8}" type="presParOf" srcId="{66B781DA-4874-4409-A819-4D288C8BC89B}" destId="{257C75FF-E352-4E07-BFAE-6FE8F4BA5C6B}" srcOrd="0" destOrd="0" presId="urn:microsoft.com/office/officeart/2005/8/layout/hierarchy1"/>
    <dgm:cxn modelId="{104F52F6-BB2F-4423-8097-334F3EB4B76E}" type="presParOf" srcId="{66B781DA-4874-4409-A819-4D288C8BC89B}" destId="{78069452-B94D-4EFA-8C47-2DC4821F818E}" srcOrd="1" destOrd="0" presId="urn:microsoft.com/office/officeart/2005/8/layout/hierarchy1"/>
    <dgm:cxn modelId="{B6364826-0092-41A4-B0A8-CD9C48882EEA}" type="presParOf" srcId="{593EC96B-F0F5-4FF9-9218-F494470D54FD}" destId="{B5483E57-31B8-4865-8EA0-8B55CA152647}" srcOrd="1" destOrd="0" presId="urn:microsoft.com/office/officeart/2005/8/layout/hierarchy1"/>
    <dgm:cxn modelId="{F281DA89-647A-49A3-A53A-5473000B50F0}" type="presParOf" srcId="{9F9C8FAB-65A7-446F-B8B8-2F43F16B2DEB}" destId="{69308520-E96F-4D4D-B922-25B1F269F0A3}" srcOrd="2" destOrd="0" presId="urn:microsoft.com/office/officeart/2005/8/layout/hierarchy1"/>
    <dgm:cxn modelId="{51B91447-4F25-43C0-8E19-56FE679E4593}" type="presParOf" srcId="{9F9C8FAB-65A7-446F-B8B8-2F43F16B2DEB}" destId="{DF2AFEA6-E707-47BD-8FD7-77402115D5FE}" srcOrd="3" destOrd="0" presId="urn:microsoft.com/office/officeart/2005/8/layout/hierarchy1"/>
    <dgm:cxn modelId="{361F7F8A-1A03-48B1-A9A0-C09E7E760C84}" type="presParOf" srcId="{DF2AFEA6-E707-47BD-8FD7-77402115D5FE}" destId="{EF2F737A-07D9-4B46-9037-9888B3263B22}" srcOrd="0" destOrd="0" presId="urn:microsoft.com/office/officeart/2005/8/layout/hierarchy1"/>
    <dgm:cxn modelId="{979810A9-10C3-44A3-84BB-56C0C67FCF5D}" type="presParOf" srcId="{EF2F737A-07D9-4B46-9037-9888B3263B22}" destId="{D71109CF-DBAF-45AF-93C7-1F5043DCFAE8}" srcOrd="0" destOrd="0" presId="urn:microsoft.com/office/officeart/2005/8/layout/hierarchy1"/>
    <dgm:cxn modelId="{94B303CA-2951-4E4B-A796-0418DD003B64}" type="presParOf" srcId="{EF2F737A-07D9-4B46-9037-9888B3263B22}" destId="{42CC6265-43A5-461D-81AA-CBEB0AD6EECE}" srcOrd="1" destOrd="0" presId="urn:microsoft.com/office/officeart/2005/8/layout/hierarchy1"/>
    <dgm:cxn modelId="{03702F72-B575-430E-8953-E4D14FC2E32B}" type="presParOf" srcId="{DF2AFEA6-E707-47BD-8FD7-77402115D5FE}" destId="{95DDFC58-9A88-4F81-834B-3CBEF8B50CD9}" srcOrd="1" destOrd="0" presId="urn:microsoft.com/office/officeart/2005/8/layout/hierarchy1"/>
    <dgm:cxn modelId="{C42959DF-A534-4ED6-9C34-F84314BA8107}" type="presParOf" srcId="{9F9C8FAB-65A7-446F-B8B8-2F43F16B2DEB}" destId="{07296B1A-07BF-402E-970B-621CDADF3F9C}" srcOrd="4" destOrd="0" presId="urn:microsoft.com/office/officeart/2005/8/layout/hierarchy1"/>
    <dgm:cxn modelId="{BA255A6E-3AD7-4F9D-B4F1-288382CDAF6A}" type="presParOf" srcId="{9F9C8FAB-65A7-446F-B8B8-2F43F16B2DEB}" destId="{41153253-166B-474E-8D4B-D36168695441}" srcOrd="5" destOrd="0" presId="urn:microsoft.com/office/officeart/2005/8/layout/hierarchy1"/>
    <dgm:cxn modelId="{8DD353B9-A5C9-46E3-9EF0-8F5C19E9C6A6}" type="presParOf" srcId="{41153253-166B-474E-8D4B-D36168695441}" destId="{480E5D90-6FF4-4AFE-8BD9-22B42189ECA5}" srcOrd="0" destOrd="0" presId="urn:microsoft.com/office/officeart/2005/8/layout/hierarchy1"/>
    <dgm:cxn modelId="{4DFEA77F-12B9-4BE8-8A77-8B85518CFB9E}" type="presParOf" srcId="{480E5D90-6FF4-4AFE-8BD9-22B42189ECA5}" destId="{B45E95E3-6858-42F5-BAFD-2A2359CB1431}" srcOrd="0" destOrd="0" presId="urn:microsoft.com/office/officeart/2005/8/layout/hierarchy1"/>
    <dgm:cxn modelId="{16F92ABF-FA5C-438F-9BEF-3788CB050247}" type="presParOf" srcId="{480E5D90-6FF4-4AFE-8BD9-22B42189ECA5}" destId="{CC2492E0-0E1E-45AC-8214-699457B4DED2}" srcOrd="1" destOrd="0" presId="urn:microsoft.com/office/officeart/2005/8/layout/hierarchy1"/>
    <dgm:cxn modelId="{76552A48-ED70-481E-BA16-B54485449F5C}" type="presParOf" srcId="{41153253-166B-474E-8D4B-D36168695441}" destId="{9D3BD672-3465-4CB5-8370-25C88A0F20D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C1C8FE0-5D77-4CEA-9310-220489AEF321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4DA77CE-2526-49D2-BAE3-770663DBA016}">
      <dgm:prSet phldrT="[Текст]" custT="1"/>
      <dgm:spPr/>
      <dgm:t>
        <a:bodyPr/>
        <a:lstStyle/>
        <a:p>
          <a:r>
            <a:rPr lang="uk-UA" sz="1400" b="1" i="1" dirty="0" smtClean="0">
              <a:solidFill>
                <a:schemeClr val="bg1"/>
              </a:solidFill>
            </a:rPr>
            <a:t>С</a:t>
          </a:r>
          <a:r>
            <a:rPr lang="ru-UA" sz="1400" b="1" i="1" dirty="0" smtClean="0">
              <a:solidFill>
                <a:schemeClr val="bg1"/>
              </a:solidFill>
            </a:rPr>
            <a:t>фера спілкування</a:t>
          </a:r>
          <a:endParaRPr lang="ru-RU" sz="1400" b="1" dirty="0">
            <a:solidFill>
              <a:schemeClr val="bg1"/>
            </a:solidFill>
          </a:endParaRPr>
        </a:p>
      </dgm:t>
    </dgm:pt>
    <dgm:pt modelId="{D9C69A5F-1A82-453E-B21B-8A9C2508D823}" type="parTrans" cxnId="{324B682B-EB6A-4C03-8F10-776A38D2307F}">
      <dgm:prSet/>
      <dgm:spPr/>
      <dgm:t>
        <a:bodyPr/>
        <a:lstStyle/>
        <a:p>
          <a:endParaRPr lang="ru-RU"/>
        </a:p>
      </dgm:t>
    </dgm:pt>
    <dgm:pt modelId="{92AE8D89-927C-4BD7-83DC-D0B7804F273C}" type="sibTrans" cxnId="{324B682B-EB6A-4C03-8F10-776A38D2307F}">
      <dgm:prSet/>
      <dgm:spPr/>
      <dgm:t>
        <a:bodyPr/>
        <a:lstStyle/>
        <a:p>
          <a:endParaRPr lang="ru-RU"/>
        </a:p>
      </dgm:t>
    </dgm:pt>
    <dgm:pt modelId="{C52EC6E0-2F1F-4D51-B0AA-00EB7D7EBB36}">
      <dgm:prSet phldrT="[Текст]" custT="1"/>
      <dgm:spPr/>
      <dgm:t>
        <a:bodyPr/>
        <a:lstStyle/>
        <a:p>
          <a:r>
            <a:rPr lang="ru-UA" sz="1400" b="1" dirty="0" smtClean="0">
              <a:solidFill>
                <a:schemeClr val="bg1"/>
              </a:solidFill>
            </a:rPr>
            <a:t>офіційно-ділові стосунки у будь-яких галузях економіки</a:t>
          </a:r>
          <a:endParaRPr lang="ru-RU" sz="1400" b="1" dirty="0">
            <a:solidFill>
              <a:schemeClr val="bg1"/>
            </a:solidFill>
          </a:endParaRPr>
        </a:p>
      </dgm:t>
    </dgm:pt>
    <dgm:pt modelId="{A9407449-BC16-4B9C-B5B4-475A6E24DF0F}" type="parTrans" cxnId="{D590C192-62A7-4E8D-A510-B55A91C599CF}">
      <dgm:prSet/>
      <dgm:spPr/>
      <dgm:t>
        <a:bodyPr/>
        <a:lstStyle/>
        <a:p>
          <a:endParaRPr lang="ru-RU"/>
        </a:p>
      </dgm:t>
    </dgm:pt>
    <dgm:pt modelId="{EFCBBE54-F453-4A6E-AFBE-B313958B3B3A}" type="sibTrans" cxnId="{D590C192-62A7-4E8D-A510-B55A91C599CF}">
      <dgm:prSet/>
      <dgm:spPr/>
      <dgm:t>
        <a:bodyPr/>
        <a:lstStyle/>
        <a:p>
          <a:endParaRPr lang="ru-RU"/>
        </a:p>
      </dgm:t>
    </dgm:pt>
    <dgm:pt modelId="{CDBE0DB8-E07E-43CD-AD76-0F8ABC5A2B8C}">
      <dgm:prSet phldrT="[Текст]" custT="1"/>
      <dgm:spPr/>
      <dgm:t>
        <a:bodyPr/>
        <a:lstStyle/>
        <a:p>
          <a:r>
            <a:rPr lang="ru-UA" sz="1400" b="1" dirty="0" smtClean="0">
              <a:solidFill>
                <a:schemeClr val="bg1"/>
              </a:solidFill>
            </a:rPr>
            <a:t>у державному, суспільному, політичному житті</a:t>
          </a:r>
          <a:endParaRPr lang="ru-RU" sz="1400" b="1" dirty="0">
            <a:solidFill>
              <a:schemeClr val="bg1"/>
            </a:solidFill>
          </a:endParaRPr>
        </a:p>
      </dgm:t>
    </dgm:pt>
    <dgm:pt modelId="{F33B159D-B8DB-44F7-B57A-8F5FE782F5E9}" type="parTrans" cxnId="{ADDF49E3-88C1-43E8-9340-30A89EB95931}">
      <dgm:prSet/>
      <dgm:spPr/>
      <dgm:t>
        <a:bodyPr/>
        <a:lstStyle/>
        <a:p>
          <a:endParaRPr lang="ru-RU"/>
        </a:p>
      </dgm:t>
    </dgm:pt>
    <dgm:pt modelId="{863B185E-865E-4C7E-9F7C-614F8C8EE6F8}" type="sibTrans" cxnId="{ADDF49E3-88C1-43E8-9340-30A89EB95931}">
      <dgm:prSet/>
      <dgm:spPr/>
      <dgm:t>
        <a:bodyPr/>
        <a:lstStyle/>
        <a:p>
          <a:endParaRPr lang="ru-RU"/>
        </a:p>
      </dgm:t>
    </dgm:pt>
    <dgm:pt modelId="{24B7C8B2-B729-4DFC-BA2C-8DE8ABA573B9}">
      <dgm:prSet phldrT="[Текст]" custT="1"/>
      <dgm:spPr/>
      <dgm:t>
        <a:bodyPr/>
        <a:lstStyle/>
        <a:p>
          <a:r>
            <a:rPr lang="ru-UA" sz="1400" b="1" dirty="0" smtClean="0">
              <a:solidFill>
                <a:schemeClr val="bg1"/>
              </a:solidFill>
            </a:rPr>
            <a:t>у державно-правовій системі</a:t>
          </a:r>
          <a:endParaRPr lang="ru-RU" sz="1400" b="1" dirty="0">
            <a:solidFill>
              <a:schemeClr val="bg1"/>
            </a:solidFill>
          </a:endParaRPr>
        </a:p>
      </dgm:t>
    </dgm:pt>
    <dgm:pt modelId="{11608B68-A96F-4FCE-BBE8-C5B03A7FF51D}" type="parTrans" cxnId="{1619B6E9-CC34-4669-ACF1-9294A53B954D}">
      <dgm:prSet/>
      <dgm:spPr/>
      <dgm:t>
        <a:bodyPr/>
        <a:lstStyle/>
        <a:p>
          <a:endParaRPr lang="ru-RU"/>
        </a:p>
      </dgm:t>
    </dgm:pt>
    <dgm:pt modelId="{5E51044B-8133-4390-A1A9-9A194DCEA91C}" type="sibTrans" cxnId="{1619B6E9-CC34-4669-ACF1-9294A53B954D}">
      <dgm:prSet/>
      <dgm:spPr/>
      <dgm:t>
        <a:bodyPr/>
        <a:lstStyle/>
        <a:p>
          <a:endParaRPr lang="ru-RU"/>
        </a:p>
      </dgm:t>
    </dgm:pt>
    <dgm:pt modelId="{9326C72B-F031-4813-91E0-54BA40D1AA6E}">
      <dgm:prSet phldrT="[Текст]" custT="1"/>
      <dgm:spPr/>
      <dgm:t>
        <a:bodyPr/>
        <a:lstStyle/>
        <a:p>
          <a:r>
            <a:rPr lang="ru-UA" sz="1400" b="1" dirty="0" smtClean="0">
              <a:solidFill>
                <a:schemeClr val="bg1"/>
              </a:solidFill>
            </a:rPr>
            <a:t>у міжнародних відносинах</a:t>
          </a:r>
          <a:r>
            <a:rPr lang="ru-UA" sz="1200" b="1" dirty="0" smtClean="0">
              <a:solidFill>
                <a:schemeClr val="bg1"/>
              </a:solidFill>
            </a:rPr>
            <a:t>. </a:t>
          </a:r>
          <a:endParaRPr lang="ru-RU" sz="1200" b="1" dirty="0">
            <a:solidFill>
              <a:schemeClr val="bg1"/>
            </a:solidFill>
          </a:endParaRPr>
        </a:p>
      </dgm:t>
    </dgm:pt>
    <dgm:pt modelId="{D942A723-2B1B-4D34-B548-D646ADBD6362}" type="parTrans" cxnId="{EF8573D1-E748-4CE0-81A0-37C6EF27E4E6}">
      <dgm:prSet/>
      <dgm:spPr/>
      <dgm:t>
        <a:bodyPr/>
        <a:lstStyle/>
        <a:p>
          <a:endParaRPr lang="ru-RU"/>
        </a:p>
      </dgm:t>
    </dgm:pt>
    <dgm:pt modelId="{77DDC3FC-CA31-4A55-99D4-DBEB91087D81}" type="sibTrans" cxnId="{EF8573D1-E748-4CE0-81A0-37C6EF27E4E6}">
      <dgm:prSet/>
      <dgm:spPr/>
      <dgm:t>
        <a:bodyPr/>
        <a:lstStyle/>
        <a:p>
          <a:endParaRPr lang="ru-RU"/>
        </a:p>
      </dgm:t>
    </dgm:pt>
    <dgm:pt modelId="{8ACC4069-5624-4F3B-B27A-208FFE2D8BEC}" type="pres">
      <dgm:prSet presAssocID="{6C1C8FE0-5D77-4CEA-9310-220489AEF32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B6554BD-94CF-4CCA-A3DD-65471DC1EB08}" type="pres">
      <dgm:prSet presAssocID="{F4DA77CE-2526-49D2-BAE3-770663DBA016}" presName="hierRoot1" presStyleCnt="0">
        <dgm:presLayoutVars>
          <dgm:hierBranch val="init"/>
        </dgm:presLayoutVars>
      </dgm:prSet>
      <dgm:spPr/>
    </dgm:pt>
    <dgm:pt modelId="{2EE23D96-7902-4B0E-BE0C-52997B7BB466}" type="pres">
      <dgm:prSet presAssocID="{F4DA77CE-2526-49D2-BAE3-770663DBA016}" presName="rootComposite1" presStyleCnt="0"/>
      <dgm:spPr/>
    </dgm:pt>
    <dgm:pt modelId="{B8488103-006A-47D1-B50B-7A7F6A812942}" type="pres">
      <dgm:prSet presAssocID="{F4DA77CE-2526-49D2-BAE3-770663DBA016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FE79F5-B0E0-4E32-A20B-66461192E5A1}" type="pres">
      <dgm:prSet presAssocID="{F4DA77CE-2526-49D2-BAE3-770663DBA016}" presName="rootConnector1" presStyleLbl="node1" presStyleIdx="0" presStyleCnt="0"/>
      <dgm:spPr/>
    </dgm:pt>
    <dgm:pt modelId="{1C94221B-6F97-4EA7-B93E-3282292CEADD}" type="pres">
      <dgm:prSet presAssocID="{F4DA77CE-2526-49D2-BAE3-770663DBA016}" presName="hierChild2" presStyleCnt="0"/>
      <dgm:spPr/>
    </dgm:pt>
    <dgm:pt modelId="{C1C4037E-33A9-4603-8580-BF68A1F476E6}" type="pres">
      <dgm:prSet presAssocID="{A9407449-BC16-4B9C-B5B4-475A6E24DF0F}" presName="Name37" presStyleLbl="parChTrans1D2" presStyleIdx="0" presStyleCnt="4"/>
      <dgm:spPr/>
    </dgm:pt>
    <dgm:pt modelId="{070AD68B-406C-4CF6-AF0C-9490AAC2D38D}" type="pres">
      <dgm:prSet presAssocID="{C52EC6E0-2F1F-4D51-B0AA-00EB7D7EBB36}" presName="hierRoot2" presStyleCnt="0">
        <dgm:presLayoutVars>
          <dgm:hierBranch val="init"/>
        </dgm:presLayoutVars>
      </dgm:prSet>
      <dgm:spPr/>
    </dgm:pt>
    <dgm:pt modelId="{49CE0A8C-1874-4095-AC91-D3FF4052BE41}" type="pres">
      <dgm:prSet presAssocID="{C52EC6E0-2F1F-4D51-B0AA-00EB7D7EBB36}" presName="rootComposite" presStyleCnt="0"/>
      <dgm:spPr/>
    </dgm:pt>
    <dgm:pt modelId="{02F60BBC-B85A-478E-8C15-D1CAA5282481}" type="pres">
      <dgm:prSet presAssocID="{C52EC6E0-2F1F-4D51-B0AA-00EB7D7EBB36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46F13C-4D0A-4536-A1FB-6DE53D7A3008}" type="pres">
      <dgm:prSet presAssocID="{C52EC6E0-2F1F-4D51-B0AA-00EB7D7EBB36}" presName="rootConnector" presStyleLbl="node2" presStyleIdx="0" presStyleCnt="4"/>
      <dgm:spPr/>
    </dgm:pt>
    <dgm:pt modelId="{39389D74-E658-45C5-97F3-B4D85F0CE33C}" type="pres">
      <dgm:prSet presAssocID="{C52EC6E0-2F1F-4D51-B0AA-00EB7D7EBB36}" presName="hierChild4" presStyleCnt="0"/>
      <dgm:spPr/>
    </dgm:pt>
    <dgm:pt modelId="{12D01C5B-D6D7-4462-AD7E-ACF0EEE3CEE2}" type="pres">
      <dgm:prSet presAssocID="{C52EC6E0-2F1F-4D51-B0AA-00EB7D7EBB36}" presName="hierChild5" presStyleCnt="0"/>
      <dgm:spPr/>
    </dgm:pt>
    <dgm:pt modelId="{E84D4BA0-CC26-4FDC-A0FE-36E5ABF0D91B}" type="pres">
      <dgm:prSet presAssocID="{F33B159D-B8DB-44F7-B57A-8F5FE782F5E9}" presName="Name37" presStyleLbl="parChTrans1D2" presStyleIdx="1" presStyleCnt="4"/>
      <dgm:spPr/>
    </dgm:pt>
    <dgm:pt modelId="{EF10911F-4EA5-4AFF-AD8A-1D90342CAB42}" type="pres">
      <dgm:prSet presAssocID="{CDBE0DB8-E07E-43CD-AD76-0F8ABC5A2B8C}" presName="hierRoot2" presStyleCnt="0">
        <dgm:presLayoutVars>
          <dgm:hierBranch val="init"/>
        </dgm:presLayoutVars>
      </dgm:prSet>
      <dgm:spPr/>
    </dgm:pt>
    <dgm:pt modelId="{9CD17916-66FC-4480-82F7-634CA169C42A}" type="pres">
      <dgm:prSet presAssocID="{CDBE0DB8-E07E-43CD-AD76-0F8ABC5A2B8C}" presName="rootComposite" presStyleCnt="0"/>
      <dgm:spPr/>
    </dgm:pt>
    <dgm:pt modelId="{59C46584-A821-4CD0-8DF7-82EEB1C32C29}" type="pres">
      <dgm:prSet presAssocID="{CDBE0DB8-E07E-43CD-AD76-0F8ABC5A2B8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C3A7F-263A-4DE7-B342-DBC61A0F1204}" type="pres">
      <dgm:prSet presAssocID="{CDBE0DB8-E07E-43CD-AD76-0F8ABC5A2B8C}" presName="rootConnector" presStyleLbl="node2" presStyleIdx="1" presStyleCnt="4"/>
      <dgm:spPr/>
    </dgm:pt>
    <dgm:pt modelId="{37AAD566-4812-43B6-907A-33227BA311B9}" type="pres">
      <dgm:prSet presAssocID="{CDBE0DB8-E07E-43CD-AD76-0F8ABC5A2B8C}" presName="hierChild4" presStyleCnt="0"/>
      <dgm:spPr/>
    </dgm:pt>
    <dgm:pt modelId="{857E1483-8873-43BB-AB7A-35C2A609DCBB}" type="pres">
      <dgm:prSet presAssocID="{CDBE0DB8-E07E-43CD-AD76-0F8ABC5A2B8C}" presName="hierChild5" presStyleCnt="0"/>
      <dgm:spPr/>
    </dgm:pt>
    <dgm:pt modelId="{E913273A-1AE4-4DAA-A335-EDD92CF64018}" type="pres">
      <dgm:prSet presAssocID="{11608B68-A96F-4FCE-BBE8-C5B03A7FF51D}" presName="Name37" presStyleLbl="parChTrans1D2" presStyleIdx="2" presStyleCnt="4"/>
      <dgm:spPr/>
    </dgm:pt>
    <dgm:pt modelId="{483C4774-0F71-444B-A670-78F561C65D6E}" type="pres">
      <dgm:prSet presAssocID="{24B7C8B2-B729-4DFC-BA2C-8DE8ABA573B9}" presName="hierRoot2" presStyleCnt="0">
        <dgm:presLayoutVars>
          <dgm:hierBranch val="init"/>
        </dgm:presLayoutVars>
      </dgm:prSet>
      <dgm:spPr/>
    </dgm:pt>
    <dgm:pt modelId="{F19DDD39-4AF5-47CF-AF0C-4BE72DE3CE35}" type="pres">
      <dgm:prSet presAssocID="{24B7C8B2-B729-4DFC-BA2C-8DE8ABA573B9}" presName="rootComposite" presStyleCnt="0"/>
      <dgm:spPr/>
    </dgm:pt>
    <dgm:pt modelId="{71C551EA-F580-45DE-AAF4-A050B87EF3C3}" type="pres">
      <dgm:prSet presAssocID="{24B7C8B2-B729-4DFC-BA2C-8DE8ABA573B9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DCDDAC-5FD8-4050-987B-25402A4C29CF}" type="pres">
      <dgm:prSet presAssocID="{24B7C8B2-B729-4DFC-BA2C-8DE8ABA573B9}" presName="rootConnector" presStyleLbl="node2" presStyleIdx="2" presStyleCnt="4"/>
      <dgm:spPr/>
    </dgm:pt>
    <dgm:pt modelId="{73090BBB-4887-4804-9AA7-319B9E80ED4C}" type="pres">
      <dgm:prSet presAssocID="{24B7C8B2-B729-4DFC-BA2C-8DE8ABA573B9}" presName="hierChild4" presStyleCnt="0"/>
      <dgm:spPr/>
    </dgm:pt>
    <dgm:pt modelId="{0C9274B9-7334-4CB6-881E-4A385EAB8D16}" type="pres">
      <dgm:prSet presAssocID="{24B7C8B2-B729-4DFC-BA2C-8DE8ABA573B9}" presName="hierChild5" presStyleCnt="0"/>
      <dgm:spPr/>
    </dgm:pt>
    <dgm:pt modelId="{7FAC5F2F-A2A6-4EEB-8C23-731B1558CBF1}" type="pres">
      <dgm:prSet presAssocID="{D942A723-2B1B-4D34-B548-D646ADBD6362}" presName="Name37" presStyleLbl="parChTrans1D2" presStyleIdx="3" presStyleCnt="4"/>
      <dgm:spPr/>
    </dgm:pt>
    <dgm:pt modelId="{A2927680-A1FB-43EF-B992-85112628DE7D}" type="pres">
      <dgm:prSet presAssocID="{9326C72B-F031-4813-91E0-54BA40D1AA6E}" presName="hierRoot2" presStyleCnt="0">
        <dgm:presLayoutVars>
          <dgm:hierBranch val="init"/>
        </dgm:presLayoutVars>
      </dgm:prSet>
      <dgm:spPr/>
    </dgm:pt>
    <dgm:pt modelId="{2E79E378-DE50-4098-8276-FCA102B01BC7}" type="pres">
      <dgm:prSet presAssocID="{9326C72B-F031-4813-91E0-54BA40D1AA6E}" presName="rootComposite" presStyleCnt="0"/>
      <dgm:spPr/>
    </dgm:pt>
    <dgm:pt modelId="{A5032FBA-BC4D-476B-BB52-B01FB5D57CAB}" type="pres">
      <dgm:prSet presAssocID="{9326C72B-F031-4813-91E0-54BA40D1AA6E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D3CAB2B-E050-4738-8D82-B92F28731CEA}" type="pres">
      <dgm:prSet presAssocID="{9326C72B-F031-4813-91E0-54BA40D1AA6E}" presName="rootConnector" presStyleLbl="node2" presStyleIdx="3" presStyleCnt="4"/>
      <dgm:spPr/>
    </dgm:pt>
    <dgm:pt modelId="{73E06BB6-396F-4CAD-A733-E38BC525C0AB}" type="pres">
      <dgm:prSet presAssocID="{9326C72B-F031-4813-91E0-54BA40D1AA6E}" presName="hierChild4" presStyleCnt="0"/>
      <dgm:spPr/>
    </dgm:pt>
    <dgm:pt modelId="{80EAABD5-20AE-4A62-A1AA-9B1EE27F0245}" type="pres">
      <dgm:prSet presAssocID="{9326C72B-F031-4813-91E0-54BA40D1AA6E}" presName="hierChild5" presStyleCnt="0"/>
      <dgm:spPr/>
    </dgm:pt>
    <dgm:pt modelId="{EFF22AB1-E2DC-42D5-85F9-44FB7DE21F1B}" type="pres">
      <dgm:prSet presAssocID="{F4DA77CE-2526-49D2-BAE3-770663DBA016}" presName="hierChild3" presStyleCnt="0"/>
      <dgm:spPr/>
    </dgm:pt>
  </dgm:ptLst>
  <dgm:cxnLst>
    <dgm:cxn modelId="{9F6F84B0-EC0D-46D4-9782-503ADF2C8B0F}" type="presOf" srcId="{24B7C8B2-B729-4DFC-BA2C-8DE8ABA573B9}" destId="{19DCDDAC-5FD8-4050-987B-25402A4C29CF}" srcOrd="1" destOrd="0" presId="urn:microsoft.com/office/officeart/2005/8/layout/orgChart1"/>
    <dgm:cxn modelId="{1619B6E9-CC34-4669-ACF1-9294A53B954D}" srcId="{F4DA77CE-2526-49D2-BAE3-770663DBA016}" destId="{24B7C8B2-B729-4DFC-BA2C-8DE8ABA573B9}" srcOrd="2" destOrd="0" parTransId="{11608B68-A96F-4FCE-BBE8-C5B03A7FF51D}" sibTransId="{5E51044B-8133-4390-A1A9-9A194DCEA91C}"/>
    <dgm:cxn modelId="{10DC9C08-2389-4CC6-9CD9-9C955790C3A2}" type="presOf" srcId="{C52EC6E0-2F1F-4D51-B0AA-00EB7D7EBB36}" destId="{02F60BBC-B85A-478E-8C15-D1CAA5282481}" srcOrd="0" destOrd="0" presId="urn:microsoft.com/office/officeart/2005/8/layout/orgChart1"/>
    <dgm:cxn modelId="{0EBB8296-1945-413B-A88F-1585678CB3CE}" type="presOf" srcId="{6C1C8FE0-5D77-4CEA-9310-220489AEF321}" destId="{8ACC4069-5624-4F3B-B27A-208FFE2D8BEC}" srcOrd="0" destOrd="0" presId="urn:microsoft.com/office/officeart/2005/8/layout/orgChart1"/>
    <dgm:cxn modelId="{45BDD274-A09A-414A-BAAB-8A56F5C64673}" type="presOf" srcId="{24B7C8B2-B729-4DFC-BA2C-8DE8ABA573B9}" destId="{71C551EA-F580-45DE-AAF4-A050B87EF3C3}" srcOrd="0" destOrd="0" presId="urn:microsoft.com/office/officeart/2005/8/layout/orgChart1"/>
    <dgm:cxn modelId="{324B682B-EB6A-4C03-8F10-776A38D2307F}" srcId="{6C1C8FE0-5D77-4CEA-9310-220489AEF321}" destId="{F4DA77CE-2526-49D2-BAE3-770663DBA016}" srcOrd="0" destOrd="0" parTransId="{D9C69A5F-1A82-453E-B21B-8A9C2508D823}" sibTransId="{92AE8D89-927C-4BD7-83DC-D0B7804F273C}"/>
    <dgm:cxn modelId="{8F7577C7-2A8D-4582-8E10-82D8C50F3957}" type="presOf" srcId="{9326C72B-F031-4813-91E0-54BA40D1AA6E}" destId="{A5032FBA-BC4D-476B-BB52-B01FB5D57CAB}" srcOrd="0" destOrd="0" presId="urn:microsoft.com/office/officeart/2005/8/layout/orgChart1"/>
    <dgm:cxn modelId="{D590C192-62A7-4E8D-A510-B55A91C599CF}" srcId="{F4DA77CE-2526-49D2-BAE3-770663DBA016}" destId="{C52EC6E0-2F1F-4D51-B0AA-00EB7D7EBB36}" srcOrd="0" destOrd="0" parTransId="{A9407449-BC16-4B9C-B5B4-475A6E24DF0F}" sibTransId="{EFCBBE54-F453-4A6E-AFBE-B313958B3B3A}"/>
    <dgm:cxn modelId="{483AE87A-B201-45E8-9D80-61E9BA0283BA}" type="presOf" srcId="{F4DA77CE-2526-49D2-BAE3-770663DBA016}" destId="{EFFE79F5-B0E0-4E32-A20B-66461192E5A1}" srcOrd="1" destOrd="0" presId="urn:microsoft.com/office/officeart/2005/8/layout/orgChart1"/>
    <dgm:cxn modelId="{64F026C5-FFBA-40EF-9EF9-CF88C94CF256}" type="presOf" srcId="{D942A723-2B1B-4D34-B548-D646ADBD6362}" destId="{7FAC5F2F-A2A6-4EEB-8C23-731B1558CBF1}" srcOrd="0" destOrd="0" presId="urn:microsoft.com/office/officeart/2005/8/layout/orgChart1"/>
    <dgm:cxn modelId="{40FCA852-49F7-4235-A6F9-67130919C5BF}" type="presOf" srcId="{CDBE0DB8-E07E-43CD-AD76-0F8ABC5A2B8C}" destId="{2BFC3A7F-263A-4DE7-B342-DBC61A0F1204}" srcOrd="1" destOrd="0" presId="urn:microsoft.com/office/officeart/2005/8/layout/orgChart1"/>
    <dgm:cxn modelId="{D73696E7-B2B8-4D80-BF45-837DE99853E8}" type="presOf" srcId="{A9407449-BC16-4B9C-B5B4-475A6E24DF0F}" destId="{C1C4037E-33A9-4603-8580-BF68A1F476E6}" srcOrd="0" destOrd="0" presId="urn:microsoft.com/office/officeart/2005/8/layout/orgChart1"/>
    <dgm:cxn modelId="{EF8573D1-E748-4CE0-81A0-37C6EF27E4E6}" srcId="{F4DA77CE-2526-49D2-BAE3-770663DBA016}" destId="{9326C72B-F031-4813-91E0-54BA40D1AA6E}" srcOrd="3" destOrd="0" parTransId="{D942A723-2B1B-4D34-B548-D646ADBD6362}" sibTransId="{77DDC3FC-CA31-4A55-99D4-DBEB91087D81}"/>
    <dgm:cxn modelId="{F39D0E4E-A98A-402B-BE5C-0F7DB2685CCE}" type="presOf" srcId="{F4DA77CE-2526-49D2-BAE3-770663DBA016}" destId="{B8488103-006A-47D1-B50B-7A7F6A812942}" srcOrd="0" destOrd="0" presId="urn:microsoft.com/office/officeart/2005/8/layout/orgChart1"/>
    <dgm:cxn modelId="{ADDF49E3-88C1-43E8-9340-30A89EB95931}" srcId="{F4DA77CE-2526-49D2-BAE3-770663DBA016}" destId="{CDBE0DB8-E07E-43CD-AD76-0F8ABC5A2B8C}" srcOrd="1" destOrd="0" parTransId="{F33B159D-B8DB-44F7-B57A-8F5FE782F5E9}" sibTransId="{863B185E-865E-4C7E-9F7C-614F8C8EE6F8}"/>
    <dgm:cxn modelId="{3A4E7088-0F22-4D38-A0A9-E2B4BCD5C4DF}" type="presOf" srcId="{9326C72B-F031-4813-91E0-54BA40D1AA6E}" destId="{AD3CAB2B-E050-4738-8D82-B92F28731CEA}" srcOrd="1" destOrd="0" presId="urn:microsoft.com/office/officeart/2005/8/layout/orgChart1"/>
    <dgm:cxn modelId="{EDCD5C4F-5853-4187-8A88-F91FE541DDD6}" type="presOf" srcId="{C52EC6E0-2F1F-4D51-B0AA-00EB7D7EBB36}" destId="{2546F13C-4D0A-4536-A1FB-6DE53D7A3008}" srcOrd="1" destOrd="0" presId="urn:microsoft.com/office/officeart/2005/8/layout/orgChart1"/>
    <dgm:cxn modelId="{B110B30D-8437-4332-8D34-BB96765F6C33}" type="presOf" srcId="{F33B159D-B8DB-44F7-B57A-8F5FE782F5E9}" destId="{E84D4BA0-CC26-4FDC-A0FE-36E5ABF0D91B}" srcOrd="0" destOrd="0" presId="urn:microsoft.com/office/officeart/2005/8/layout/orgChart1"/>
    <dgm:cxn modelId="{12A3AB5E-9BF4-46B6-A321-2B0D193F1BAB}" type="presOf" srcId="{CDBE0DB8-E07E-43CD-AD76-0F8ABC5A2B8C}" destId="{59C46584-A821-4CD0-8DF7-82EEB1C32C29}" srcOrd="0" destOrd="0" presId="urn:microsoft.com/office/officeart/2005/8/layout/orgChart1"/>
    <dgm:cxn modelId="{5EEA28D8-70F8-4744-9CF1-E2A6C05C45C2}" type="presOf" srcId="{11608B68-A96F-4FCE-BBE8-C5B03A7FF51D}" destId="{E913273A-1AE4-4DAA-A335-EDD92CF64018}" srcOrd="0" destOrd="0" presId="urn:microsoft.com/office/officeart/2005/8/layout/orgChart1"/>
    <dgm:cxn modelId="{A964C4AE-860D-41A3-AD3E-EB72FD6C83B2}" type="presParOf" srcId="{8ACC4069-5624-4F3B-B27A-208FFE2D8BEC}" destId="{3B6554BD-94CF-4CCA-A3DD-65471DC1EB08}" srcOrd="0" destOrd="0" presId="urn:microsoft.com/office/officeart/2005/8/layout/orgChart1"/>
    <dgm:cxn modelId="{0B2EE282-0565-4A5B-9373-EF5C4B25A659}" type="presParOf" srcId="{3B6554BD-94CF-4CCA-A3DD-65471DC1EB08}" destId="{2EE23D96-7902-4B0E-BE0C-52997B7BB466}" srcOrd="0" destOrd="0" presId="urn:microsoft.com/office/officeart/2005/8/layout/orgChart1"/>
    <dgm:cxn modelId="{FA36A021-E80A-432D-BA4F-99BBDF94267B}" type="presParOf" srcId="{2EE23D96-7902-4B0E-BE0C-52997B7BB466}" destId="{B8488103-006A-47D1-B50B-7A7F6A812942}" srcOrd="0" destOrd="0" presId="urn:microsoft.com/office/officeart/2005/8/layout/orgChart1"/>
    <dgm:cxn modelId="{F5E8E43E-0641-442C-8C15-E894ED370400}" type="presParOf" srcId="{2EE23D96-7902-4B0E-BE0C-52997B7BB466}" destId="{EFFE79F5-B0E0-4E32-A20B-66461192E5A1}" srcOrd="1" destOrd="0" presId="urn:microsoft.com/office/officeart/2005/8/layout/orgChart1"/>
    <dgm:cxn modelId="{9B5FF41A-66F8-4887-8069-71EDC6207B9B}" type="presParOf" srcId="{3B6554BD-94CF-4CCA-A3DD-65471DC1EB08}" destId="{1C94221B-6F97-4EA7-B93E-3282292CEADD}" srcOrd="1" destOrd="0" presId="urn:microsoft.com/office/officeart/2005/8/layout/orgChart1"/>
    <dgm:cxn modelId="{44DD7379-F7BC-41FF-9053-3559A811BFB3}" type="presParOf" srcId="{1C94221B-6F97-4EA7-B93E-3282292CEADD}" destId="{C1C4037E-33A9-4603-8580-BF68A1F476E6}" srcOrd="0" destOrd="0" presId="urn:microsoft.com/office/officeart/2005/8/layout/orgChart1"/>
    <dgm:cxn modelId="{8F5F3812-833C-400E-8C8A-D2C3DCF16B59}" type="presParOf" srcId="{1C94221B-6F97-4EA7-B93E-3282292CEADD}" destId="{070AD68B-406C-4CF6-AF0C-9490AAC2D38D}" srcOrd="1" destOrd="0" presId="urn:microsoft.com/office/officeart/2005/8/layout/orgChart1"/>
    <dgm:cxn modelId="{4C40E531-B51C-41A2-83E3-7BA8E0632F2E}" type="presParOf" srcId="{070AD68B-406C-4CF6-AF0C-9490AAC2D38D}" destId="{49CE0A8C-1874-4095-AC91-D3FF4052BE41}" srcOrd="0" destOrd="0" presId="urn:microsoft.com/office/officeart/2005/8/layout/orgChart1"/>
    <dgm:cxn modelId="{F9595C80-08F2-49F6-BF91-BD738F657B6A}" type="presParOf" srcId="{49CE0A8C-1874-4095-AC91-D3FF4052BE41}" destId="{02F60BBC-B85A-478E-8C15-D1CAA5282481}" srcOrd="0" destOrd="0" presId="urn:microsoft.com/office/officeart/2005/8/layout/orgChart1"/>
    <dgm:cxn modelId="{FE389DAF-52AE-4359-8ECF-FEFC9A9E916E}" type="presParOf" srcId="{49CE0A8C-1874-4095-AC91-D3FF4052BE41}" destId="{2546F13C-4D0A-4536-A1FB-6DE53D7A3008}" srcOrd="1" destOrd="0" presId="urn:microsoft.com/office/officeart/2005/8/layout/orgChart1"/>
    <dgm:cxn modelId="{7A2C91A4-9E98-488E-9F72-A773A9D2D4AB}" type="presParOf" srcId="{070AD68B-406C-4CF6-AF0C-9490AAC2D38D}" destId="{39389D74-E658-45C5-97F3-B4D85F0CE33C}" srcOrd="1" destOrd="0" presId="urn:microsoft.com/office/officeart/2005/8/layout/orgChart1"/>
    <dgm:cxn modelId="{3E73C4CC-E0B6-45F1-8CD4-8FB2B229A10C}" type="presParOf" srcId="{070AD68B-406C-4CF6-AF0C-9490AAC2D38D}" destId="{12D01C5B-D6D7-4462-AD7E-ACF0EEE3CEE2}" srcOrd="2" destOrd="0" presId="urn:microsoft.com/office/officeart/2005/8/layout/orgChart1"/>
    <dgm:cxn modelId="{20144937-BD25-4BDA-8507-9A6F935731B3}" type="presParOf" srcId="{1C94221B-6F97-4EA7-B93E-3282292CEADD}" destId="{E84D4BA0-CC26-4FDC-A0FE-36E5ABF0D91B}" srcOrd="2" destOrd="0" presId="urn:microsoft.com/office/officeart/2005/8/layout/orgChart1"/>
    <dgm:cxn modelId="{43BE0339-54E7-49D4-A566-3F93D81E79F3}" type="presParOf" srcId="{1C94221B-6F97-4EA7-B93E-3282292CEADD}" destId="{EF10911F-4EA5-4AFF-AD8A-1D90342CAB42}" srcOrd="3" destOrd="0" presId="urn:microsoft.com/office/officeart/2005/8/layout/orgChart1"/>
    <dgm:cxn modelId="{CE956357-7A4F-48F2-BC88-644D88242BD7}" type="presParOf" srcId="{EF10911F-4EA5-4AFF-AD8A-1D90342CAB42}" destId="{9CD17916-66FC-4480-82F7-634CA169C42A}" srcOrd="0" destOrd="0" presId="urn:microsoft.com/office/officeart/2005/8/layout/orgChart1"/>
    <dgm:cxn modelId="{F07A125A-12B4-4328-BE81-B2105E537015}" type="presParOf" srcId="{9CD17916-66FC-4480-82F7-634CA169C42A}" destId="{59C46584-A821-4CD0-8DF7-82EEB1C32C29}" srcOrd="0" destOrd="0" presId="urn:microsoft.com/office/officeart/2005/8/layout/orgChart1"/>
    <dgm:cxn modelId="{74CFCFCB-ECB8-420E-8E96-BA7EC438D970}" type="presParOf" srcId="{9CD17916-66FC-4480-82F7-634CA169C42A}" destId="{2BFC3A7F-263A-4DE7-B342-DBC61A0F1204}" srcOrd="1" destOrd="0" presId="urn:microsoft.com/office/officeart/2005/8/layout/orgChart1"/>
    <dgm:cxn modelId="{2F21E671-7922-466A-8EC5-2B168036E913}" type="presParOf" srcId="{EF10911F-4EA5-4AFF-AD8A-1D90342CAB42}" destId="{37AAD566-4812-43B6-907A-33227BA311B9}" srcOrd="1" destOrd="0" presId="urn:microsoft.com/office/officeart/2005/8/layout/orgChart1"/>
    <dgm:cxn modelId="{680CFA8F-C467-479E-93CA-EF6C92CC9674}" type="presParOf" srcId="{EF10911F-4EA5-4AFF-AD8A-1D90342CAB42}" destId="{857E1483-8873-43BB-AB7A-35C2A609DCBB}" srcOrd="2" destOrd="0" presId="urn:microsoft.com/office/officeart/2005/8/layout/orgChart1"/>
    <dgm:cxn modelId="{9BD37F47-28D1-4997-86B2-37A10138D6F4}" type="presParOf" srcId="{1C94221B-6F97-4EA7-B93E-3282292CEADD}" destId="{E913273A-1AE4-4DAA-A335-EDD92CF64018}" srcOrd="4" destOrd="0" presId="urn:microsoft.com/office/officeart/2005/8/layout/orgChart1"/>
    <dgm:cxn modelId="{6F4AC35E-0DC3-46D2-A5F1-416AB53AC244}" type="presParOf" srcId="{1C94221B-6F97-4EA7-B93E-3282292CEADD}" destId="{483C4774-0F71-444B-A670-78F561C65D6E}" srcOrd="5" destOrd="0" presId="urn:microsoft.com/office/officeart/2005/8/layout/orgChart1"/>
    <dgm:cxn modelId="{F36162E9-7D9C-45B4-B375-0E73C4FF5441}" type="presParOf" srcId="{483C4774-0F71-444B-A670-78F561C65D6E}" destId="{F19DDD39-4AF5-47CF-AF0C-4BE72DE3CE35}" srcOrd="0" destOrd="0" presId="urn:microsoft.com/office/officeart/2005/8/layout/orgChart1"/>
    <dgm:cxn modelId="{4265A974-7DAC-48A2-9FF2-7BC258F12270}" type="presParOf" srcId="{F19DDD39-4AF5-47CF-AF0C-4BE72DE3CE35}" destId="{71C551EA-F580-45DE-AAF4-A050B87EF3C3}" srcOrd="0" destOrd="0" presId="urn:microsoft.com/office/officeart/2005/8/layout/orgChart1"/>
    <dgm:cxn modelId="{A8FA3E32-C599-43BB-9B45-9BE89D5CF3BC}" type="presParOf" srcId="{F19DDD39-4AF5-47CF-AF0C-4BE72DE3CE35}" destId="{19DCDDAC-5FD8-4050-987B-25402A4C29CF}" srcOrd="1" destOrd="0" presId="urn:microsoft.com/office/officeart/2005/8/layout/orgChart1"/>
    <dgm:cxn modelId="{0B7851B9-0CC8-494E-8425-0C0C1087DC31}" type="presParOf" srcId="{483C4774-0F71-444B-A670-78F561C65D6E}" destId="{73090BBB-4887-4804-9AA7-319B9E80ED4C}" srcOrd="1" destOrd="0" presId="urn:microsoft.com/office/officeart/2005/8/layout/orgChart1"/>
    <dgm:cxn modelId="{6CBCDFE7-5FA9-4479-877D-1C82E157E5AB}" type="presParOf" srcId="{483C4774-0F71-444B-A670-78F561C65D6E}" destId="{0C9274B9-7334-4CB6-881E-4A385EAB8D16}" srcOrd="2" destOrd="0" presId="urn:microsoft.com/office/officeart/2005/8/layout/orgChart1"/>
    <dgm:cxn modelId="{2D5D08BE-B05F-48B0-921A-A375B1967DDB}" type="presParOf" srcId="{1C94221B-6F97-4EA7-B93E-3282292CEADD}" destId="{7FAC5F2F-A2A6-4EEB-8C23-731B1558CBF1}" srcOrd="6" destOrd="0" presId="urn:microsoft.com/office/officeart/2005/8/layout/orgChart1"/>
    <dgm:cxn modelId="{73BC7F74-E910-401C-BBF4-20ABC1B17E9A}" type="presParOf" srcId="{1C94221B-6F97-4EA7-B93E-3282292CEADD}" destId="{A2927680-A1FB-43EF-B992-85112628DE7D}" srcOrd="7" destOrd="0" presId="urn:microsoft.com/office/officeart/2005/8/layout/orgChart1"/>
    <dgm:cxn modelId="{7E8146DB-9A99-420A-B249-6E4EAE86A1EB}" type="presParOf" srcId="{A2927680-A1FB-43EF-B992-85112628DE7D}" destId="{2E79E378-DE50-4098-8276-FCA102B01BC7}" srcOrd="0" destOrd="0" presId="urn:microsoft.com/office/officeart/2005/8/layout/orgChart1"/>
    <dgm:cxn modelId="{250453D4-51FC-4C2F-ADF4-0AEACEC44AD5}" type="presParOf" srcId="{2E79E378-DE50-4098-8276-FCA102B01BC7}" destId="{A5032FBA-BC4D-476B-BB52-B01FB5D57CAB}" srcOrd="0" destOrd="0" presId="urn:microsoft.com/office/officeart/2005/8/layout/orgChart1"/>
    <dgm:cxn modelId="{3FF58221-C6CC-4E4A-B009-6EFF753BC1CB}" type="presParOf" srcId="{2E79E378-DE50-4098-8276-FCA102B01BC7}" destId="{AD3CAB2B-E050-4738-8D82-B92F28731CEA}" srcOrd="1" destOrd="0" presId="urn:microsoft.com/office/officeart/2005/8/layout/orgChart1"/>
    <dgm:cxn modelId="{D1030748-2CD3-4D2B-8FF8-525A8AB46008}" type="presParOf" srcId="{A2927680-A1FB-43EF-B992-85112628DE7D}" destId="{73E06BB6-396F-4CAD-A733-E38BC525C0AB}" srcOrd="1" destOrd="0" presId="urn:microsoft.com/office/officeart/2005/8/layout/orgChart1"/>
    <dgm:cxn modelId="{0D13BA77-7C91-4F0F-887D-4626A47A443D}" type="presParOf" srcId="{A2927680-A1FB-43EF-B992-85112628DE7D}" destId="{80EAABD5-20AE-4A62-A1AA-9B1EE27F0245}" srcOrd="2" destOrd="0" presId="urn:microsoft.com/office/officeart/2005/8/layout/orgChart1"/>
    <dgm:cxn modelId="{72B5BC01-3DAA-4AEB-AF8E-CC110C3803D7}" type="presParOf" srcId="{3B6554BD-94CF-4CCA-A3DD-65471DC1EB08}" destId="{EFF22AB1-E2DC-42D5-85F9-44FB7DE21F1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825542-0BC6-424E-AD31-1E44B832CD2D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1E7C3A-BC88-46C0-9E67-77DB33A33D49}">
      <dgm:prSet phldrT="[Текст]" custT="1"/>
      <dgm:spPr/>
      <dgm:t>
        <a:bodyPr/>
        <a:lstStyle/>
        <a:p>
          <a:r>
            <a:rPr lang="ru-UA" sz="1400" i="1" dirty="0" smtClean="0">
              <a:solidFill>
                <a:schemeClr val="bg1"/>
              </a:solidFill>
            </a:rPr>
            <a:t>мета</a:t>
          </a:r>
          <a:r>
            <a:rPr lang="ru-UA" sz="1400" dirty="0" smtClean="0">
              <a:solidFill>
                <a:schemeClr val="bg1"/>
              </a:solidFill>
            </a:rPr>
            <a:t> спілкування </a:t>
          </a:r>
          <a:endParaRPr lang="ru-RU" sz="1400" dirty="0">
            <a:solidFill>
              <a:schemeClr val="bg1"/>
            </a:solidFill>
          </a:endParaRPr>
        </a:p>
      </dgm:t>
    </dgm:pt>
    <dgm:pt modelId="{8A218411-3B8B-41D0-AEA6-EEAF0E9BB1F5}" type="parTrans" cxnId="{0DBB3F79-D166-4C90-8361-2A0295EDEA74}">
      <dgm:prSet/>
      <dgm:spPr/>
      <dgm:t>
        <a:bodyPr/>
        <a:lstStyle/>
        <a:p>
          <a:endParaRPr lang="ru-RU"/>
        </a:p>
      </dgm:t>
    </dgm:pt>
    <dgm:pt modelId="{BBC34727-E405-45FE-951C-A3A3C1235E94}" type="sibTrans" cxnId="{0DBB3F79-D166-4C90-8361-2A0295EDEA74}">
      <dgm:prSet/>
      <dgm:spPr/>
      <dgm:t>
        <a:bodyPr/>
        <a:lstStyle/>
        <a:p>
          <a:endParaRPr lang="ru-RU"/>
        </a:p>
      </dgm:t>
    </dgm:pt>
    <dgm:pt modelId="{61DEC613-5BF0-4543-A5F8-00B8241307A4}">
      <dgm:prSet phldrT="[Текст]" custT="1"/>
      <dgm:spPr/>
      <dgm:t>
        <a:bodyPr/>
        <a:lstStyle/>
        <a:p>
          <a:r>
            <a:rPr lang="ru-UA" sz="1400" dirty="0" smtClean="0">
              <a:solidFill>
                <a:schemeClr val="bg1"/>
              </a:solidFill>
            </a:rPr>
            <a:t>регулювати офіційно-ділові відносини мовців у зазначених сферах</a:t>
          </a:r>
          <a:endParaRPr lang="ru-RU" sz="1400" dirty="0">
            <a:solidFill>
              <a:schemeClr val="bg1"/>
            </a:solidFill>
          </a:endParaRPr>
        </a:p>
      </dgm:t>
    </dgm:pt>
    <dgm:pt modelId="{D0A6B24E-DCF3-4E6B-8E8F-C922051FE51A}" type="parTrans" cxnId="{977E695B-FC1B-4556-871C-12249FBAB7F0}">
      <dgm:prSet/>
      <dgm:spPr/>
      <dgm:t>
        <a:bodyPr/>
        <a:lstStyle/>
        <a:p>
          <a:endParaRPr lang="ru-RU"/>
        </a:p>
      </dgm:t>
    </dgm:pt>
    <dgm:pt modelId="{6D5705D0-A890-4ABD-B317-38CFE4CB9BB4}" type="sibTrans" cxnId="{977E695B-FC1B-4556-871C-12249FBAB7F0}">
      <dgm:prSet/>
      <dgm:spPr/>
      <dgm:t>
        <a:bodyPr/>
        <a:lstStyle/>
        <a:p>
          <a:endParaRPr lang="ru-RU"/>
        </a:p>
      </dgm:t>
    </dgm:pt>
    <dgm:pt modelId="{77E7B71F-C825-4DAF-9B7C-3900BEEE5EA9}">
      <dgm:prSet phldrT="[Текст]" custT="1"/>
      <dgm:spPr/>
      <dgm:t>
        <a:bodyPr/>
        <a:lstStyle/>
        <a:p>
          <a:r>
            <a:rPr lang="ru-UA" sz="1400" i="1" dirty="0" smtClean="0">
              <a:solidFill>
                <a:schemeClr val="bg1"/>
              </a:solidFill>
            </a:rPr>
            <a:t>мета</a:t>
          </a:r>
          <a:r>
            <a:rPr lang="ru-UA" sz="1400" dirty="0" smtClean="0">
              <a:solidFill>
                <a:schemeClr val="bg1"/>
              </a:solidFill>
            </a:rPr>
            <a:t> спілкування </a:t>
          </a:r>
          <a:endParaRPr lang="ru-RU" sz="1400" dirty="0">
            <a:solidFill>
              <a:schemeClr val="bg1"/>
            </a:solidFill>
          </a:endParaRPr>
        </a:p>
      </dgm:t>
    </dgm:pt>
    <dgm:pt modelId="{C733196C-243A-4E27-BE80-3084FFCEDC7E}" type="parTrans" cxnId="{DE02B637-5EFE-481B-BA9B-4666B821DBB9}">
      <dgm:prSet/>
      <dgm:spPr/>
      <dgm:t>
        <a:bodyPr/>
        <a:lstStyle/>
        <a:p>
          <a:endParaRPr lang="ru-RU"/>
        </a:p>
      </dgm:t>
    </dgm:pt>
    <dgm:pt modelId="{48C8C906-1895-4B28-A20E-6AE45C2D5859}" type="sibTrans" cxnId="{DE02B637-5EFE-481B-BA9B-4666B821DBB9}">
      <dgm:prSet/>
      <dgm:spPr/>
      <dgm:t>
        <a:bodyPr/>
        <a:lstStyle/>
        <a:p>
          <a:endParaRPr lang="ru-RU"/>
        </a:p>
      </dgm:t>
    </dgm:pt>
    <dgm:pt modelId="{D3C90636-1D71-4BA2-805E-8E74DAFF799F}">
      <dgm:prSet phldrT="[Текст]" custT="1"/>
      <dgm:spPr/>
      <dgm:t>
        <a:bodyPr/>
        <a:lstStyle/>
        <a:p>
          <a:r>
            <a:rPr lang="ru-UA" sz="1400" dirty="0" smtClean="0">
              <a:solidFill>
                <a:schemeClr val="bg1"/>
              </a:solidFill>
            </a:rPr>
            <a:t>обслуговувати громадські потреби людей у ситуаціях адміністративного типу</a:t>
          </a:r>
          <a:endParaRPr lang="ru-RU" sz="1400" dirty="0">
            <a:solidFill>
              <a:schemeClr val="bg1"/>
            </a:solidFill>
          </a:endParaRPr>
        </a:p>
      </dgm:t>
    </dgm:pt>
    <dgm:pt modelId="{4F970142-E195-40DC-B6DD-76650663345B}" type="parTrans" cxnId="{C78A67DF-D107-457B-9F6C-EB77947C32E6}">
      <dgm:prSet/>
      <dgm:spPr/>
      <dgm:t>
        <a:bodyPr/>
        <a:lstStyle/>
        <a:p>
          <a:endParaRPr lang="ru-RU"/>
        </a:p>
      </dgm:t>
    </dgm:pt>
    <dgm:pt modelId="{38545FA0-623F-47FF-A7EA-4826C86B2958}" type="sibTrans" cxnId="{C78A67DF-D107-457B-9F6C-EB77947C32E6}">
      <dgm:prSet/>
      <dgm:spPr/>
      <dgm:t>
        <a:bodyPr/>
        <a:lstStyle/>
        <a:p>
          <a:endParaRPr lang="ru-RU"/>
        </a:p>
      </dgm:t>
    </dgm:pt>
    <dgm:pt modelId="{00DF649A-9DBB-46DA-8B02-C35D00406F19}" type="pres">
      <dgm:prSet presAssocID="{9C825542-0BC6-424E-AD31-1E44B832CD2D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11D7D146-486E-45B7-8C84-02B6F81E5DDC}" type="pres">
      <dgm:prSet presAssocID="{9C825542-0BC6-424E-AD31-1E44B832CD2D}" presName="Background" presStyleLbl="node1" presStyleIdx="0" presStyleCnt="1"/>
      <dgm:spPr/>
    </dgm:pt>
    <dgm:pt modelId="{8BE33EAF-1CD8-4F12-BAD5-7EFC4EFFDDB8}" type="pres">
      <dgm:prSet presAssocID="{9C825542-0BC6-424E-AD31-1E44B832CD2D}" presName="Divider" presStyleLbl="callout" presStyleIdx="0" presStyleCnt="1"/>
      <dgm:spPr/>
    </dgm:pt>
    <dgm:pt modelId="{43373382-4B0C-4284-B943-0D815063C765}" type="pres">
      <dgm:prSet presAssocID="{9C825542-0BC6-424E-AD31-1E44B832CD2D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90A58-532A-42BC-9471-12C9BD92664B}" type="pres">
      <dgm:prSet presAssocID="{9C825542-0BC6-424E-AD31-1E44B832CD2D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7E54D8-21CB-4C1F-AB62-5474975C8955}" type="pres">
      <dgm:prSet presAssocID="{9C825542-0BC6-424E-AD31-1E44B832CD2D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61A16717-222E-4F7B-8C12-896052984148}" type="pres">
      <dgm:prSet presAssocID="{9C825542-0BC6-424E-AD31-1E44B832CD2D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22967B15-5A47-414A-A791-DA4F2D9237FE}" type="pres">
      <dgm:prSet presAssocID="{9C825542-0BC6-424E-AD31-1E44B832CD2D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9CF78DF4-4D8D-4F02-AB11-B12C2D159E28}" type="pres">
      <dgm:prSet presAssocID="{9C825542-0BC6-424E-AD31-1E44B832CD2D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6C60A451-B7E6-495F-B804-39A19C403A28}" type="presOf" srcId="{61DEC613-5BF0-4543-A5F8-00B8241307A4}" destId="{43373382-4B0C-4284-B943-0D815063C765}" srcOrd="0" destOrd="0" presId="urn:microsoft.com/office/officeart/2009/3/layout/OpposingIdeas"/>
    <dgm:cxn modelId="{C78A67DF-D107-457B-9F6C-EB77947C32E6}" srcId="{77E7B71F-C825-4DAF-9B7C-3900BEEE5EA9}" destId="{D3C90636-1D71-4BA2-805E-8E74DAFF799F}" srcOrd="0" destOrd="0" parTransId="{4F970142-E195-40DC-B6DD-76650663345B}" sibTransId="{38545FA0-623F-47FF-A7EA-4826C86B2958}"/>
    <dgm:cxn modelId="{DF9D72F0-94DD-4E48-9CE9-D790270F9D9A}" type="presOf" srcId="{471E7C3A-BC88-46C0-9E67-77DB33A33D49}" destId="{61A16717-222E-4F7B-8C12-896052984148}" srcOrd="1" destOrd="0" presId="urn:microsoft.com/office/officeart/2009/3/layout/OpposingIdeas"/>
    <dgm:cxn modelId="{EEBBE120-67BE-4CCF-9F3C-6C84BA86F7D7}" type="presOf" srcId="{77E7B71F-C825-4DAF-9B7C-3900BEEE5EA9}" destId="{22967B15-5A47-414A-A791-DA4F2D9237FE}" srcOrd="0" destOrd="0" presId="urn:microsoft.com/office/officeart/2009/3/layout/OpposingIdeas"/>
    <dgm:cxn modelId="{0C07ED05-F823-45BA-AD3D-6F0C75602FF2}" type="presOf" srcId="{D3C90636-1D71-4BA2-805E-8E74DAFF799F}" destId="{C0790A58-532A-42BC-9471-12C9BD92664B}" srcOrd="0" destOrd="0" presId="urn:microsoft.com/office/officeart/2009/3/layout/OpposingIdeas"/>
    <dgm:cxn modelId="{EF316159-9A8A-4C44-98F2-C545328B9544}" type="presOf" srcId="{77E7B71F-C825-4DAF-9B7C-3900BEEE5EA9}" destId="{9CF78DF4-4D8D-4F02-AB11-B12C2D159E28}" srcOrd="1" destOrd="0" presId="urn:microsoft.com/office/officeart/2009/3/layout/OpposingIdeas"/>
    <dgm:cxn modelId="{DE02B637-5EFE-481B-BA9B-4666B821DBB9}" srcId="{9C825542-0BC6-424E-AD31-1E44B832CD2D}" destId="{77E7B71F-C825-4DAF-9B7C-3900BEEE5EA9}" srcOrd="1" destOrd="0" parTransId="{C733196C-243A-4E27-BE80-3084FFCEDC7E}" sibTransId="{48C8C906-1895-4B28-A20E-6AE45C2D5859}"/>
    <dgm:cxn modelId="{45730EC5-AE9F-41B2-A138-49DCA6B0F7B2}" type="presOf" srcId="{471E7C3A-BC88-46C0-9E67-77DB33A33D49}" destId="{C97E54D8-21CB-4C1F-AB62-5474975C8955}" srcOrd="0" destOrd="0" presId="urn:microsoft.com/office/officeart/2009/3/layout/OpposingIdeas"/>
    <dgm:cxn modelId="{0DBB3F79-D166-4C90-8361-2A0295EDEA74}" srcId="{9C825542-0BC6-424E-AD31-1E44B832CD2D}" destId="{471E7C3A-BC88-46C0-9E67-77DB33A33D49}" srcOrd="0" destOrd="0" parTransId="{8A218411-3B8B-41D0-AEA6-EEAF0E9BB1F5}" sibTransId="{BBC34727-E405-45FE-951C-A3A3C1235E94}"/>
    <dgm:cxn modelId="{977E695B-FC1B-4556-871C-12249FBAB7F0}" srcId="{471E7C3A-BC88-46C0-9E67-77DB33A33D49}" destId="{61DEC613-5BF0-4543-A5F8-00B8241307A4}" srcOrd="0" destOrd="0" parTransId="{D0A6B24E-DCF3-4E6B-8E8F-C922051FE51A}" sibTransId="{6D5705D0-A890-4ABD-B317-38CFE4CB9BB4}"/>
    <dgm:cxn modelId="{10DC9740-ADFF-4108-8A50-AF183A635889}" type="presOf" srcId="{9C825542-0BC6-424E-AD31-1E44B832CD2D}" destId="{00DF649A-9DBB-46DA-8B02-C35D00406F19}" srcOrd="0" destOrd="0" presId="urn:microsoft.com/office/officeart/2009/3/layout/OpposingIdeas"/>
    <dgm:cxn modelId="{07DF7E79-2B23-4613-BD5A-9EC0A986DAE2}" type="presParOf" srcId="{00DF649A-9DBB-46DA-8B02-C35D00406F19}" destId="{11D7D146-486E-45B7-8C84-02B6F81E5DDC}" srcOrd="0" destOrd="0" presId="urn:microsoft.com/office/officeart/2009/3/layout/OpposingIdeas"/>
    <dgm:cxn modelId="{3A05569B-1717-41B4-9EE0-0EE5FF804AA8}" type="presParOf" srcId="{00DF649A-9DBB-46DA-8B02-C35D00406F19}" destId="{8BE33EAF-1CD8-4F12-BAD5-7EFC4EFFDDB8}" srcOrd="1" destOrd="0" presId="urn:microsoft.com/office/officeart/2009/3/layout/OpposingIdeas"/>
    <dgm:cxn modelId="{7AA917F0-C152-4BC8-8E7F-11242FEF7C48}" type="presParOf" srcId="{00DF649A-9DBB-46DA-8B02-C35D00406F19}" destId="{43373382-4B0C-4284-B943-0D815063C765}" srcOrd="2" destOrd="0" presId="urn:microsoft.com/office/officeart/2009/3/layout/OpposingIdeas"/>
    <dgm:cxn modelId="{7DDB6A7D-68EB-4BC6-BEE8-3E1D36FA876F}" type="presParOf" srcId="{00DF649A-9DBB-46DA-8B02-C35D00406F19}" destId="{C0790A58-532A-42BC-9471-12C9BD92664B}" srcOrd="3" destOrd="0" presId="urn:microsoft.com/office/officeart/2009/3/layout/OpposingIdeas"/>
    <dgm:cxn modelId="{9923645B-A53C-4DA4-82E6-35D2D7345FF3}" type="presParOf" srcId="{00DF649A-9DBB-46DA-8B02-C35D00406F19}" destId="{C97E54D8-21CB-4C1F-AB62-5474975C8955}" srcOrd="4" destOrd="0" presId="urn:microsoft.com/office/officeart/2009/3/layout/OpposingIdeas"/>
    <dgm:cxn modelId="{FAB88ED1-3BEB-4872-B906-17A7CC155A74}" type="presParOf" srcId="{00DF649A-9DBB-46DA-8B02-C35D00406F19}" destId="{61A16717-222E-4F7B-8C12-896052984148}" srcOrd="5" destOrd="0" presId="urn:microsoft.com/office/officeart/2009/3/layout/OpposingIdeas"/>
    <dgm:cxn modelId="{D15BCC5B-2AB0-4BAE-B153-42D6086869CA}" type="presParOf" srcId="{00DF649A-9DBB-46DA-8B02-C35D00406F19}" destId="{22967B15-5A47-414A-A791-DA4F2D9237FE}" srcOrd="6" destOrd="0" presId="urn:microsoft.com/office/officeart/2009/3/layout/OpposingIdeas"/>
    <dgm:cxn modelId="{84C2385D-906F-4874-A5D4-92DEC2B14567}" type="presParOf" srcId="{00DF649A-9DBB-46DA-8B02-C35D00406F19}" destId="{9CF78DF4-4D8D-4F02-AB11-B12C2D159E28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8203EE-1827-4CFD-9398-373486ECD934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E1CDD0D-F9C4-4AE3-8B8D-402B516A5E91}">
      <dgm:prSet phldrT="[Текст]"/>
      <dgm:spPr/>
      <dgm:t>
        <a:bodyPr/>
        <a:lstStyle/>
        <a:p>
          <a:r>
            <a:rPr lang="uk-UA" b="1" i="1" dirty="0" smtClean="0">
              <a:solidFill>
                <a:schemeClr val="bg1"/>
              </a:solidFill>
            </a:rPr>
            <a:t>Функція публіцистичного стилю</a:t>
          </a:r>
          <a:endParaRPr lang="ru-RU" b="1" dirty="0">
            <a:solidFill>
              <a:schemeClr val="bg1"/>
            </a:solidFill>
          </a:endParaRPr>
        </a:p>
      </dgm:t>
    </dgm:pt>
    <dgm:pt modelId="{2E04A8B4-5937-407B-BE4A-A097CC5E2B81}" type="parTrans" cxnId="{C3C3C83B-C009-44AC-B477-E1385159F493}">
      <dgm:prSet/>
      <dgm:spPr/>
      <dgm:t>
        <a:bodyPr/>
        <a:lstStyle/>
        <a:p>
          <a:endParaRPr lang="ru-RU"/>
        </a:p>
      </dgm:t>
    </dgm:pt>
    <dgm:pt modelId="{BE9751D1-8DD7-4561-94AF-38975BC0FE05}" type="sibTrans" cxnId="{C3C3C83B-C009-44AC-B477-E1385159F493}">
      <dgm:prSet/>
      <dgm:spPr/>
      <dgm:t>
        <a:bodyPr/>
        <a:lstStyle/>
        <a:p>
          <a:endParaRPr lang="ru-RU"/>
        </a:p>
      </dgm:t>
    </dgm:pt>
    <dgm:pt modelId="{F371786D-CECB-4F8F-9B6D-0DAD8700E17A}">
      <dgm:prSet phldrT="[Текст]"/>
      <dgm:spPr/>
      <dgm:t>
        <a:bodyPr/>
        <a:lstStyle/>
        <a:p>
          <a:r>
            <a:rPr lang="ru-RU" b="1" dirty="0" err="1" smtClean="0"/>
            <a:t>Функцію</a:t>
          </a:r>
          <a:r>
            <a:rPr lang="uk-UA" b="1" dirty="0" smtClean="0"/>
            <a:t> впливу</a:t>
          </a:r>
          <a:endParaRPr lang="ru-RU" dirty="0"/>
        </a:p>
      </dgm:t>
    </dgm:pt>
    <dgm:pt modelId="{F4CDC419-405F-4F50-BD56-0021CFDD4AD5}" type="parTrans" cxnId="{D91A0DF1-A7C5-41EF-B5DD-9530483B8F16}">
      <dgm:prSet/>
      <dgm:spPr/>
      <dgm:t>
        <a:bodyPr/>
        <a:lstStyle/>
        <a:p>
          <a:endParaRPr lang="ru-RU"/>
        </a:p>
      </dgm:t>
    </dgm:pt>
    <dgm:pt modelId="{96BC3426-EB6C-47EB-AECB-4152D750384F}" type="sibTrans" cxnId="{D91A0DF1-A7C5-41EF-B5DD-9530483B8F16}">
      <dgm:prSet/>
      <dgm:spPr/>
      <dgm:t>
        <a:bodyPr/>
        <a:lstStyle/>
        <a:p>
          <a:endParaRPr lang="ru-RU"/>
        </a:p>
      </dgm:t>
    </dgm:pt>
    <dgm:pt modelId="{0ECC60E9-DB44-4159-B27B-A7544FD0F120}">
      <dgm:prSet phldrT="[Текст]"/>
      <dgm:spPr/>
      <dgm:t>
        <a:bodyPr/>
        <a:lstStyle/>
        <a:p>
          <a:r>
            <a:rPr lang="ru-RU" dirty="0" err="1" smtClean="0"/>
            <a:t>Інформаційна</a:t>
          </a:r>
          <a:r>
            <a:rPr lang="ru-RU" dirty="0" smtClean="0"/>
            <a:t> </a:t>
          </a:r>
          <a:r>
            <a:rPr lang="ru-RU" dirty="0" err="1" smtClean="0"/>
            <a:t>функція</a:t>
          </a:r>
          <a:endParaRPr lang="ru-RU" dirty="0"/>
        </a:p>
      </dgm:t>
    </dgm:pt>
    <dgm:pt modelId="{68B3981D-9226-4719-A622-63E6EA88B12F}" type="parTrans" cxnId="{64E64F32-D6BC-473A-9741-782061D8D4C0}">
      <dgm:prSet/>
      <dgm:spPr/>
      <dgm:t>
        <a:bodyPr/>
        <a:lstStyle/>
        <a:p>
          <a:endParaRPr lang="ru-RU"/>
        </a:p>
      </dgm:t>
    </dgm:pt>
    <dgm:pt modelId="{61BE971B-5F07-42B1-93B6-F386079D0EB5}" type="sibTrans" cxnId="{64E64F32-D6BC-473A-9741-782061D8D4C0}">
      <dgm:prSet/>
      <dgm:spPr/>
      <dgm:t>
        <a:bodyPr/>
        <a:lstStyle/>
        <a:p>
          <a:endParaRPr lang="ru-RU"/>
        </a:p>
      </dgm:t>
    </dgm:pt>
    <dgm:pt modelId="{271F5F5D-E76D-436B-9716-AE3BCCF4D591}">
      <dgm:prSet phldrT="[Текст]"/>
      <dgm:spPr/>
      <dgm:t>
        <a:bodyPr/>
        <a:lstStyle/>
        <a:p>
          <a:r>
            <a:rPr lang="ru-RU" b="1" dirty="0" err="1" smtClean="0"/>
            <a:t>Оцінна</a:t>
          </a:r>
          <a:r>
            <a:rPr lang="ru-RU" b="1" dirty="0" smtClean="0"/>
            <a:t> </a:t>
          </a:r>
          <a:r>
            <a:rPr lang="ru-RU" b="1" dirty="0" err="1" smtClean="0"/>
            <a:t>функція</a:t>
          </a:r>
          <a:endParaRPr lang="ru-RU" dirty="0"/>
        </a:p>
      </dgm:t>
    </dgm:pt>
    <dgm:pt modelId="{904D6947-CE50-47BE-ABD8-2A1CEE00100B}" type="parTrans" cxnId="{0A15C806-96AF-4B40-9C80-E199C9AB47BB}">
      <dgm:prSet/>
      <dgm:spPr/>
      <dgm:t>
        <a:bodyPr/>
        <a:lstStyle/>
        <a:p>
          <a:endParaRPr lang="ru-RU"/>
        </a:p>
      </dgm:t>
    </dgm:pt>
    <dgm:pt modelId="{BF3BA619-334A-4DD4-A5EA-B229220225E4}" type="sibTrans" cxnId="{0A15C806-96AF-4B40-9C80-E199C9AB47BB}">
      <dgm:prSet/>
      <dgm:spPr/>
      <dgm:t>
        <a:bodyPr/>
        <a:lstStyle/>
        <a:p>
          <a:endParaRPr lang="ru-RU"/>
        </a:p>
      </dgm:t>
    </dgm:pt>
    <dgm:pt modelId="{AB75A076-1752-4CFF-8CF0-D14414FC69D5}" type="pres">
      <dgm:prSet presAssocID="{158203EE-1827-4CFD-9398-373486ECD93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22A3F2E-F568-4D14-B5A7-E2AF5872BB10}" type="pres">
      <dgm:prSet presAssocID="{DE1CDD0D-F9C4-4AE3-8B8D-402B516A5E91}" presName="root1" presStyleCnt="0"/>
      <dgm:spPr/>
    </dgm:pt>
    <dgm:pt modelId="{ACD8DB77-96D1-4927-BC23-5E416A52A024}" type="pres">
      <dgm:prSet presAssocID="{DE1CDD0D-F9C4-4AE3-8B8D-402B516A5E9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F8FBF4-ECBD-44A6-B8B5-FAB03E50FBCA}" type="pres">
      <dgm:prSet presAssocID="{DE1CDD0D-F9C4-4AE3-8B8D-402B516A5E91}" presName="level2hierChild" presStyleCnt="0"/>
      <dgm:spPr/>
    </dgm:pt>
    <dgm:pt modelId="{7EB80A31-B75C-4524-AB62-426EFC0F6E9E}" type="pres">
      <dgm:prSet presAssocID="{F4CDC419-405F-4F50-BD56-0021CFDD4AD5}" presName="conn2-1" presStyleLbl="parChTrans1D2" presStyleIdx="0" presStyleCnt="3"/>
      <dgm:spPr/>
    </dgm:pt>
    <dgm:pt modelId="{0219E5EC-3684-4CF9-BAC6-771741665554}" type="pres">
      <dgm:prSet presAssocID="{F4CDC419-405F-4F50-BD56-0021CFDD4AD5}" presName="connTx" presStyleLbl="parChTrans1D2" presStyleIdx="0" presStyleCnt="3"/>
      <dgm:spPr/>
    </dgm:pt>
    <dgm:pt modelId="{59EE326B-D2AE-4CF9-BBD5-1AE96DF8E1D9}" type="pres">
      <dgm:prSet presAssocID="{F371786D-CECB-4F8F-9B6D-0DAD8700E17A}" presName="root2" presStyleCnt="0"/>
      <dgm:spPr/>
    </dgm:pt>
    <dgm:pt modelId="{B60AD2B0-EC61-4AB4-9A83-D6A1EA67AD6A}" type="pres">
      <dgm:prSet presAssocID="{F371786D-CECB-4F8F-9B6D-0DAD8700E17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A0C27D-0640-44F5-8F3F-320E7294586D}" type="pres">
      <dgm:prSet presAssocID="{F371786D-CECB-4F8F-9B6D-0DAD8700E17A}" presName="level3hierChild" presStyleCnt="0"/>
      <dgm:spPr/>
    </dgm:pt>
    <dgm:pt modelId="{8939BB8C-F748-4C90-86FF-879B60212180}" type="pres">
      <dgm:prSet presAssocID="{68B3981D-9226-4719-A622-63E6EA88B12F}" presName="conn2-1" presStyleLbl="parChTrans1D2" presStyleIdx="1" presStyleCnt="3"/>
      <dgm:spPr/>
    </dgm:pt>
    <dgm:pt modelId="{E4173A2E-2A53-465B-861F-805227ED9C32}" type="pres">
      <dgm:prSet presAssocID="{68B3981D-9226-4719-A622-63E6EA88B12F}" presName="connTx" presStyleLbl="parChTrans1D2" presStyleIdx="1" presStyleCnt="3"/>
      <dgm:spPr/>
    </dgm:pt>
    <dgm:pt modelId="{749EBF08-B4CC-4FCA-8619-73A2917F9846}" type="pres">
      <dgm:prSet presAssocID="{0ECC60E9-DB44-4159-B27B-A7544FD0F120}" presName="root2" presStyleCnt="0"/>
      <dgm:spPr/>
    </dgm:pt>
    <dgm:pt modelId="{64144C5A-3FFE-451D-86E9-F8DC28A5C63D}" type="pres">
      <dgm:prSet presAssocID="{0ECC60E9-DB44-4159-B27B-A7544FD0F120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BC9C6A-D841-4E4D-AC49-F762D80DABF0}" type="pres">
      <dgm:prSet presAssocID="{0ECC60E9-DB44-4159-B27B-A7544FD0F120}" presName="level3hierChild" presStyleCnt="0"/>
      <dgm:spPr/>
    </dgm:pt>
    <dgm:pt modelId="{30AA450E-A626-45E7-92ED-12345369A3FE}" type="pres">
      <dgm:prSet presAssocID="{904D6947-CE50-47BE-ABD8-2A1CEE00100B}" presName="conn2-1" presStyleLbl="parChTrans1D2" presStyleIdx="2" presStyleCnt="3"/>
      <dgm:spPr/>
    </dgm:pt>
    <dgm:pt modelId="{C7432D45-A049-4A7B-BAC6-E49EC6F755E6}" type="pres">
      <dgm:prSet presAssocID="{904D6947-CE50-47BE-ABD8-2A1CEE00100B}" presName="connTx" presStyleLbl="parChTrans1D2" presStyleIdx="2" presStyleCnt="3"/>
      <dgm:spPr/>
    </dgm:pt>
    <dgm:pt modelId="{D8C3B89D-20E1-463B-9AB9-631E51289D9F}" type="pres">
      <dgm:prSet presAssocID="{271F5F5D-E76D-436B-9716-AE3BCCF4D591}" presName="root2" presStyleCnt="0"/>
      <dgm:spPr/>
    </dgm:pt>
    <dgm:pt modelId="{9ED3E42A-E0D2-4048-A967-569B358594EB}" type="pres">
      <dgm:prSet presAssocID="{271F5F5D-E76D-436B-9716-AE3BCCF4D591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2813BB-4FFA-4C3A-98AB-C24CD7EAA966}" type="pres">
      <dgm:prSet presAssocID="{271F5F5D-E76D-436B-9716-AE3BCCF4D591}" presName="level3hierChild" presStyleCnt="0"/>
      <dgm:spPr/>
    </dgm:pt>
  </dgm:ptLst>
  <dgm:cxnLst>
    <dgm:cxn modelId="{D91A0DF1-A7C5-41EF-B5DD-9530483B8F16}" srcId="{DE1CDD0D-F9C4-4AE3-8B8D-402B516A5E91}" destId="{F371786D-CECB-4F8F-9B6D-0DAD8700E17A}" srcOrd="0" destOrd="0" parTransId="{F4CDC419-405F-4F50-BD56-0021CFDD4AD5}" sibTransId="{96BC3426-EB6C-47EB-AECB-4152D750384F}"/>
    <dgm:cxn modelId="{64E64F32-D6BC-473A-9741-782061D8D4C0}" srcId="{DE1CDD0D-F9C4-4AE3-8B8D-402B516A5E91}" destId="{0ECC60E9-DB44-4159-B27B-A7544FD0F120}" srcOrd="1" destOrd="0" parTransId="{68B3981D-9226-4719-A622-63E6EA88B12F}" sibTransId="{61BE971B-5F07-42B1-93B6-F386079D0EB5}"/>
    <dgm:cxn modelId="{FE001A4D-A84B-4B01-959D-02A54F8815A1}" type="presOf" srcId="{F371786D-CECB-4F8F-9B6D-0DAD8700E17A}" destId="{B60AD2B0-EC61-4AB4-9A83-D6A1EA67AD6A}" srcOrd="0" destOrd="0" presId="urn:microsoft.com/office/officeart/2008/layout/HorizontalMultiLevelHierarchy"/>
    <dgm:cxn modelId="{73002AF9-D6EA-4A8C-8110-F10A42A1F272}" type="presOf" srcId="{DE1CDD0D-F9C4-4AE3-8B8D-402B516A5E91}" destId="{ACD8DB77-96D1-4927-BC23-5E416A52A024}" srcOrd="0" destOrd="0" presId="urn:microsoft.com/office/officeart/2008/layout/HorizontalMultiLevelHierarchy"/>
    <dgm:cxn modelId="{3EF4958A-3F02-445F-B365-FD851CD80633}" type="presOf" srcId="{68B3981D-9226-4719-A622-63E6EA88B12F}" destId="{8939BB8C-F748-4C90-86FF-879B60212180}" srcOrd="0" destOrd="0" presId="urn:microsoft.com/office/officeart/2008/layout/HorizontalMultiLevelHierarchy"/>
    <dgm:cxn modelId="{99D61606-37B1-4F00-A9D5-647DCD15900C}" type="presOf" srcId="{0ECC60E9-DB44-4159-B27B-A7544FD0F120}" destId="{64144C5A-3FFE-451D-86E9-F8DC28A5C63D}" srcOrd="0" destOrd="0" presId="urn:microsoft.com/office/officeart/2008/layout/HorizontalMultiLevelHierarchy"/>
    <dgm:cxn modelId="{B21D858A-70A4-463E-9745-19B692002719}" type="presOf" srcId="{F4CDC419-405F-4F50-BD56-0021CFDD4AD5}" destId="{0219E5EC-3684-4CF9-BAC6-771741665554}" srcOrd="1" destOrd="0" presId="urn:microsoft.com/office/officeart/2008/layout/HorizontalMultiLevelHierarchy"/>
    <dgm:cxn modelId="{D3D44714-A730-4097-A91B-3782F1D016A3}" type="presOf" srcId="{158203EE-1827-4CFD-9398-373486ECD934}" destId="{AB75A076-1752-4CFF-8CF0-D14414FC69D5}" srcOrd="0" destOrd="0" presId="urn:microsoft.com/office/officeart/2008/layout/HorizontalMultiLevelHierarchy"/>
    <dgm:cxn modelId="{2CBB4A7F-30EB-464C-AF83-A582F36618BF}" type="presOf" srcId="{904D6947-CE50-47BE-ABD8-2A1CEE00100B}" destId="{30AA450E-A626-45E7-92ED-12345369A3FE}" srcOrd="0" destOrd="0" presId="urn:microsoft.com/office/officeart/2008/layout/HorizontalMultiLevelHierarchy"/>
    <dgm:cxn modelId="{761B3B01-8A7F-428C-B6E9-0F8B5936D16F}" type="presOf" srcId="{904D6947-CE50-47BE-ABD8-2A1CEE00100B}" destId="{C7432D45-A049-4A7B-BAC6-E49EC6F755E6}" srcOrd="1" destOrd="0" presId="urn:microsoft.com/office/officeart/2008/layout/HorizontalMultiLevelHierarchy"/>
    <dgm:cxn modelId="{D33A9C2B-5477-421B-8704-C553337F59CB}" type="presOf" srcId="{68B3981D-9226-4719-A622-63E6EA88B12F}" destId="{E4173A2E-2A53-465B-861F-805227ED9C32}" srcOrd="1" destOrd="0" presId="urn:microsoft.com/office/officeart/2008/layout/HorizontalMultiLevelHierarchy"/>
    <dgm:cxn modelId="{C3C3C83B-C009-44AC-B477-E1385159F493}" srcId="{158203EE-1827-4CFD-9398-373486ECD934}" destId="{DE1CDD0D-F9C4-4AE3-8B8D-402B516A5E91}" srcOrd="0" destOrd="0" parTransId="{2E04A8B4-5937-407B-BE4A-A097CC5E2B81}" sibTransId="{BE9751D1-8DD7-4561-94AF-38975BC0FE05}"/>
    <dgm:cxn modelId="{FC497CF9-EFAD-44FA-BC28-9B0DE8F0D3A6}" type="presOf" srcId="{271F5F5D-E76D-436B-9716-AE3BCCF4D591}" destId="{9ED3E42A-E0D2-4048-A967-569B358594EB}" srcOrd="0" destOrd="0" presId="urn:microsoft.com/office/officeart/2008/layout/HorizontalMultiLevelHierarchy"/>
    <dgm:cxn modelId="{0A15C806-96AF-4B40-9C80-E199C9AB47BB}" srcId="{DE1CDD0D-F9C4-4AE3-8B8D-402B516A5E91}" destId="{271F5F5D-E76D-436B-9716-AE3BCCF4D591}" srcOrd="2" destOrd="0" parTransId="{904D6947-CE50-47BE-ABD8-2A1CEE00100B}" sibTransId="{BF3BA619-334A-4DD4-A5EA-B229220225E4}"/>
    <dgm:cxn modelId="{FCBB06CC-94BA-40EE-9089-DBCE251B35D5}" type="presOf" srcId="{F4CDC419-405F-4F50-BD56-0021CFDD4AD5}" destId="{7EB80A31-B75C-4524-AB62-426EFC0F6E9E}" srcOrd="0" destOrd="0" presId="urn:microsoft.com/office/officeart/2008/layout/HorizontalMultiLevelHierarchy"/>
    <dgm:cxn modelId="{3AF58612-F8C1-47A0-B598-7A73E005F68E}" type="presParOf" srcId="{AB75A076-1752-4CFF-8CF0-D14414FC69D5}" destId="{222A3F2E-F568-4D14-B5A7-E2AF5872BB10}" srcOrd="0" destOrd="0" presId="urn:microsoft.com/office/officeart/2008/layout/HorizontalMultiLevelHierarchy"/>
    <dgm:cxn modelId="{3E295981-FB3D-4EFA-BA25-EC2950989219}" type="presParOf" srcId="{222A3F2E-F568-4D14-B5A7-E2AF5872BB10}" destId="{ACD8DB77-96D1-4927-BC23-5E416A52A024}" srcOrd="0" destOrd="0" presId="urn:microsoft.com/office/officeart/2008/layout/HorizontalMultiLevelHierarchy"/>
    <dgm:cxn modelId="{BB105448-1118-46C2-994A-3DD4ED462C33}" type="presParOf" srcId="{222A3F2E-F568-4D14-B5A7-E2AF5872BB10}" destId="{52F8FBF4-ECBD-44A6-B8B5-FAB03E50FBCA}" srcOrd="1" destOrd="0" presId="urn:microsoft.com/office/officeart/2008/layout/HorizontalMultiLevelHierarchy"/>
    <dgm:cxn modelId="{EAB97E24-CC04-4B35-BEA1-C53210772C1B}" type="presParOf" srcId="{52F8FBF4-ECBD-44A6-B8B5-FAB03E50FBCA}" destId="{7EB80A31-B75C-4524-AB62-426EFC0F6E9E}" srcOrd="0" destOrd="0" presId="urn:microsoft.com/office/officeart/2008/layout/HorizontalMultiLevelHierarchy"/>
    <dgm:cxn modelId="{DB83EACF-FE92-4716-976A-C8947C13B144}" type="presParOf" srcId="{7EB80A31-B75C-4524-AB62-426EFC0F6E9E}" destId="{0219E5EC-3684-4CF9-BAC6-771741665554}" srcOrd="0" destOrd="0" presId="urn:microsoft.com/office/officeart/2008/layout/HorizontalMultiLevelHierarchy"/>
    <dgm:cxn modelId="{A85178E8-3A08-4FAD-A838-EDC98522D7C4}" type="presParOf" srcId="{52F8FBF4-ECBD-44A6-B8B5-FAB03E50FBCA}" destId="{59EE326B-D2AE-4CF9-BBD5-1AE96DF8E1D9}" srcOrd="1" destOrd="0" presId="urn:microsoft.com/office/officeart/2008/layout/HorizontalMultiLevelHierarchy"/>
    <dgm:cxn modelId="{B9F84D7A-CC3D-4622-8E55-2B22CF16911A}" type="presParOf" srcId="{59EE326B-D2AE-4CF9-BBD5-1AE96DF8E1D9}" destId="{B60AD2B0-EC61-4AB4-9A83-D6A1EA67AD6A}" srcOrd="0" destOrd="0" presId="urn:microsoft.com/office/officeart/2008/layout/HorizontalMultiLevelHierarchy"/>
    <dgm:cxn modelId="{89B47219-4C67-4BC5-A9B4-D85A585CC2C8}" type="presParOf" srcId="{59EE326B-D2AE-4CF9-BBD5-1AE96DF8E1D9}" destId="{CFA0C27D-0640-44F5-8F3F-320E7294586D}" srcOrd="1" destOrd="0" presId="urn:microsoft.com/office/officeart/2008/layout/HorizontalMultiLevelHierarchy"/>
    <dgm:cxn modelId="{E0E6A845-FF58-4D46-915E-A69B6CCB7DA8}" type="presParOf" srcId="{52F8FBF4-ECBD-44A6-B8B5-FAB03E50FBCA}" destId="{8939BB8C-F748-4C90-86FF-879B60212180}" srcOrd="2" destOrd="0" presId="urn:microsoft.com/office/officeart/2008/layout/HorizontalMultiLevelHierarchy"/>
    <dgm:cxn modelId="{14D5B607-FEC0-4FAB-8EE8-EA0002124491}" type="presParOf" srcId="{8939BB8C-F748-4C90-86FF-879B60212180}" destId="{E4173A2E-2A53-465B-861F-805227ED9C32}" srcOrd="0" destOrd="0" presId="urn:microsoft.com/office/officeart/2008/layout/HorizontalMultiLevelHierarchy"/>
    <dgm:cxn modelId="{559F60DC-AC65-457C-9060-C103E47F140B}" type="presParOf" srcId="{52F8FBF4-ECBD-44A6-B8B5-FAB03E50FBCA}" destId="{749EBF08-B4CC-4FCA-8619-73A2917F9846}" srcOrd="3" destOrd="0" presId="urn:microsoft.com/office/officeart/2008/layout/HorizontalMultiLevelHierarchy"/>
    <dgm:cxn modelId="{8CCEC31A-593C-44BB-B992-876313547342}" type="presParOf" srcId="{749EBF08-B4CC-4FCA-8619-73A2917F9846}" destId="{64144C5A-3FFE-451D-86E9-F8DC28A5C63D}" srcOrd="0" destOrd="0" presId="urn:microsoft.com/office/officeart/2008/layout/HorizontalMultiLevelHierarchy"/>
    <dgm:cxn modelId="{7E7A6CE1-CCD1-47ED-A88B-1B660425AF8D}" type="presParOf" srcId="{749EBF08-B4CC-4FCA-8619-73A2917F9846}" destId="{6BBC9C6A-D841-4E4D-AC49-F762D80DABF0}" srcOrd="1" destOrd="0" presId="urn:microsoft.com/office/officeart/2008/layout/HorizontalMultiLevelHierarchy"/>
    <dgm:cxn modelId="{77BB2B37-51E6-4CCE-B7F5-C734BC61C3B6}" type="presParOf" srcId="{52F8FBF4-ECBD-44A6-B8B5-FAB03E50FBCA}" destId="{30AA450E-A626-45E7-92ED-12345369A3FE}" srcOrd="4" destOrd="0" presId="urn:microsoft.com/office/officeart/2008/layout/HorizontalMultiLevelHierarchy"/>
    <dgm:cxn modelId="{450B66BF-7A63-45D5-9DD4-06DFE285A09E}" type="presParOf" srcId="{30AA450E-A626-45E7-92ED-12345369A3FE}" destId="{C7432D45-A049-4A7B-BAC6-E49EC6F755E6}" srcOrd="0" destOrd="0" presId="urn:microsoft.com/office/officeart/2008/layout/HorizontalMultiLevelHierarchy"/>
    <dgm:cxn modelId="{9196E892-589F-47E8-829D-84D5FB56A7C1}" type="presParOf" srcId="{52F8FBF4-ECBD-44A6-B8B5-FAB03E50FBCA}" destId="{D8C3B89D-20E1-463B-9AB9-631E51289D9F}" srcOrd="5" destOrd="0" presId="urn:microsoft.com/office/officeart/2008/layout/HorizontalMultiLevelHierarchy"/>
    <dgm:cxn modelId="{E5D6C866-16D0-4662-8115-12DB84E59A53}" type="presParOf" srcId="{D8C3B89D-20E1-463B-9AB9-631E51289D9F}" destId="{9ED3E42A-E0D2-4048-A967-569B358594EB}" srcOrd="0" destOrd="0" presId="urn:microsoft.com/office/officeart/2008/layout/HorizontalMultiLevelHierarchy"/>
    <dgm:cxn modelId="{E9D13F5C-D0E9-47A6-BCF2-3F3E81DEC1FA}" type="presParOf" srcId="{D8C3B89D-20E1-463B-9AB9-631E51289D9F}" destId="{C12813BB-4FFA-4C3A-98AB-C24CD7EAA96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370FBF-54C6-4DBA-87E2-72E69F0A644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C4F0458-2881-499E-9A58-B808E4706118}">
      <dgm:prSet phldrT="[Текст]"/>
      <dgm:spPr/>
      <dgm:t>
        <a:bodyPr/>
        <a:lstStyle/>
        <a:p>
          <a:r>
            <a:rPr lang="uk-UA" dirty="0" smtClean="0"/>
            <a:t>т</a:t>
          </a:r>
          <a:r>
            <a:rPr lang="ru-RU" dirty="0" err="1" smtClean="0"/>
            <a:t>ри</a:t>
          </a:r>
          <a:r>
            <a:rPr lang="ru-RU" dirty="0" smtClean="0"/>
            <a:t> </a:t>
          </a:r>
          <a:r>
            <a:rPr lang="ru-RU" dirty="0" err="1" smtClean="0"/>
            <a:t>риси</a:t>
          </a:r>
          <a:r>
            <a:rPr lang="ru-RU" dirty="0" smtClean="0"/>
            <a:t> мовної </a:t>
          </a:r>
          <a:r>
            <a:rPr lang="ru-RU" dirty="0" err="1" smtClean="0"/>
            <a:t>норми</a:t>
          </a:r>
          <a:r>
            <a:rPr lang="ru-RU" dirty="0" smtClean="0"/>
            <a:t> </a:t>
          </a:r>
          <a:endParaRPr lang="ru-RU" dirty="0"/>
        </a:p>
      </dgm:t>
    </dgm:pt>
    <dgm:pt modelId="{B1D3DAB0-0D9C-4052-BBA1-C44E7E756408}" type="parTrans" cxnId="{586E544A-AABD-4E50-B8FE-09B0BF4AEFAF}">
      <dgm:prSet/>
      <dgm:spPr/>
      <dgm:t>
        <a:bodyPr/>
        <a:lstStyle/>
        <a:p>
          <a:endParaRPr lang="ru-RU"/>
        </a:p>
      </dgm:t>
    </dgm:pt>
    <dgm:pt modelId="{4E2DA9C3-D93B-471F-86FA-96249F78E1CC}" type="sibTrans" cxnId="{586E544A-AABD-4E50-B8FE-09B0BF4AEFAF}">
      <dgm:prSet/>
      <dgm:spPr/>
      <dgm:t>
        <a:bodyPr/>
        <a:lstStyle/>
        <a:p>
          <a:endParaRPr lang="ru-RU"/>
        </a:p>
      </dgm:t>
    </dgm:pt>
    <dgm:pt modelId="{9D5596D0-BD2F-4FEE-864D-8C9FD30240D0}">
      <dgm:prSet phldrT="[Текст]"/>
      <dgm:spPr/>
      <dgm:t>
        <a:bodyPr/>
        <a:lstStyle/>
        <a:p>
          <a:r>
            <a:rPr lang="ru-RU" b="1" i="1" dirty="0" err="1" smtClean="0"/>
            <a:t>вибірковість</a:t>
          </a:r>
          <a:endParaRPr lang="ru-RU" dirty="0"/>
        </a:p>
      </dgm:t>
    </dgm:pt>
    <dgm:pt modelId="{F8398894-C5DC-4752-B628-F0207F4D307E}" type="parTrans" cxnId="{E64FAE2C-BC6D-4138-A2C2-78B78AE5B94F}">
      <dgm:prSet/>
      <dgm:spPr/>
      <dgm:t>
        <a:bodyPr/>
        <a:lstStyle/>
        <a:p>
          <a:endParaRPr lang="ru-RU"/>
        </a:p>
      </dgm:t>
    </dgm:pt>
    <dgm:pt modelId="{1C6E9437-06BD-4DA3-A5E7-915469BB8CB8}" type="sibTrans" cxnId="{E64FAE2C-BC6D-4138-A2C2-78B78AE5B94F}">
      <dgm:prSet/>
      <dgm:spPr/>
      <dgm:t>
        <a:bodyPr/>
        <a:lstStyle/>
        <a:p>
          <a:endParaRPr lang="ru-RU"/>
        </a:p>
      </dgm:t>
    </dgm:pt>
    <dgm:pt modelId="{2B805D06-B173-4A10-BAF1-0B620B747055}">
      <dgm:prSet phldrT="[Текст]"/>
      <dgm:spPr/>
      <dgm:t>
        <a:bodyPr/>
        <a:lstStyle/>
        <a:p>
          <a:r>
            <a:rPr lang="ru-RU" b="1" i="1" dirty="0" err="1" smtClean="0"/>
            <a:t>оцінність</a:t>
          </a:r>
          <a:endParaRPr lang="ru-RU" dirty="0"/>
        </a:p>
      </dgm:t>
    </dgm:pt>
    <dgm:pt modelId="{80A8AE7D-CF54-4D54-9D42-4D748230A9F3}" type="parTrans" cxnId="{C8A2EE32-E3D4-4EFF-B593-3414FF2ED4EB}">
      <dgm:prSet/>
      <dgm:spPr/>
      <dgm:t>
        <a:bodyPr/>
        <a:lstStyle/>
        <a:p>
          <a:endParaRPr lang="ru-RU"/>
        </a:p>
      </dgm:t>
    </dgm:pt>
    <dgm:pt modelId="{981F0699-D430-42D8-A417-411A28DE1973}" type="sibTrans" cxnId="{C8A2EE32-E3D4-4EFF-B593-3414FF2ED4EB}">
      <dgm:prSet/>
      <dgm:spPr/>
      <dgm:t>
        <a:bodyPr/>
        <a:lstStyle/>
        <a:p>
          <a:endParaRPr lang="ru-RU"/>
        </a:p>
      </dgm:t>
    </dgm:pt>
    <dgm:pt modelId="{AAEB4763-EF08-4DA0-AD0D-4B919F707422}">
      <dgm:prSet phldrT="[Текст]"/>
      <dgm:spPr/>
      <dgm:t>
        <a:bodyPr/>
        <a:lstStyle/>
        <a:p>
          <a:r>
            <a:rPr lang="ru-RU" b="1" i="1" dirty="0" err="1" smtClean="0"/>
            <a:t>обов’язковість</a:t>
          </a:r>
          <a:endParaRPr lang="ru-RU" dirty="0"/>
        </a:p>
      </dgm:t>
    </dgm:pt>
    <dgm:pt modelId="{4CD005AE-C275-4C0F-B3CE-5A430F759B41}" type="parTrans" cxnId="{5D76FFD0-CECE-4ECF-8F23-5C1C493E83A1}">
      <dgm:prSet/>
      <dgm:spPr/>
      <dgm:t>
        <a:bodyPr/>
        <a:lstStyle/>
        <a:p>
          <a:endParaRPr lang="ru-RU"/>
        </a:p>
      </dgm:t>
    </dgm:pt>
    <dgm:pt modelId="{C4B6CB8B-69CC-4A94-AEBB-4786E46A2821}" type="sibTrans" cxnId="{5D76FFD0-CECE-4ECF-8F23-5C1C493E83A1}">
      <dgm:prSet/>
      <dgm:spPr/>
      <dgm:t>
        <a:bodyPr/>
        <a:lstStyle/>
        <a:p>
          <a:endParaRPr lang="ru-RU"/>
        </a:p>
      </dgm:t>
    </dgm:pt>
    <dgm:pt modelId="{B6DA2902-10FD-4E2C-9189-D7E653356390}" type="pres">
      <dgm:prSet presAssocID="{E1370FBF-54C6-4DBA-87E2-72E69F0A644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1FA476-584A-4E25-BD16-DC1C0B43E04A}" type="pres">
      <dgm:prSet presAssocID="{DC4F0458-2881-499E-9A58-B808E4706118}" presName="root1" presStyleCnt="0"/>
      <dgm:spPr/>
    </dgm:pt>
    <dgm:pt modelId="{BBD18C23-F698-430D-AB06-143736A9CB9C}" type="pres">
      <dgm:prSet presAssocID="{DC4F0458-2881-499E-9A58-B808E470611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3345C8-CC6A-4875-B253-B058BE1D648C}" type="pres">
      <dgm:prSet presAssocID="{DC4F0458-2881-499E-9A58-B808E4706118}" presName="level2hierChild" presStyleCnt="0"/>
      <dgm:spPr/>
    </dgm:pt>
    <dgm:pt modelId="{BE953634-7240-4BED-B2DC-3F6DD289844A}" type="pres">
      <dgm:prSet presAssocID="{F8398894-C5DC-4752-B628-F0207F4D307E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9F17DDB7-DF40-4201-92EB-698363E2233E}" type="pres">
      <dgm:prSet presAssocID="{F8398894-C5DC-4752-B628-F0207F4D307E}" presName="connTx" presStyleLbl="parChTrans1D2" presStyleIdx="0" presStyleCnt="3"/>
      <dgm:spPr/>
      <dgm:t>
        <a:bodyPr/>
        <a:lstStyle/>
        <a:p>
          <a:endParaRPr lang="ru-RU"/>
        </a:p>
      </dgm:t>
    </dgm:pt>
    <dgm:pt modelId="{966DE38E-4426-47A4-8086-A90A07098461}" type="pres">
      <dgm:prSet presAssocID="{9D5596D0-BD2F-4FEE-864D-8C9FD30240D0}" presName="root2" presStyleCnt="0"/>
      <dgm:spPr/>
    </dgm:pt>
    <dgm:pt modelId="{9438643D-57AB-4121-8E99-9B4D94E190DE}" type="pres">
      <dgm:prSet presAssocID="{9D5596D0-BD2F-4FEE-864D-8C9FD30240D0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DD2C557-78EB-414F-B920-B961A1511D14}" type="pres">
      <dgm:prSet presAssocID="{9D5596D0-BD2F-4FEE-864D-8C9FD30240D0}" presName="level3hierChild" presStyleCnt="0"/>
      <dgm:spPr/>
    </dgm:pt>
    <dgm:pt modelId="{FBDBC194-BE25-4507-BC00-E90EB661E9A5}" type="pres">
      <dgm:prSet presAssocID="{80A8AE7D-CF54-4D54-9D42-4D748230A9F3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BC3B5BDD-3964-4A29-8F8A-A8776DB7D2A2}" type="pres">
      <dgm:prSet presAssocID="{80A8AE7D-CF54-4D54-9D42-4D748230A9F3}" presName="connTx" presStyleLbl="parChTrans1D2" presStyleIdx="1" presStyleCnt="3"/>
      <dgm:spPr/>
      <dgm:t>
        <a:bodyPr/>
        <a:lstStyle/>
        <a:p>
          <a:endParaRPr lang="ru-RU"/>
        </a:p>
      </dgm:t>
    </dgm:pt>
    <dgm:pt modelId="{AE3600C3-6DCB-4BF6-A586-1CAF9CD9C321}" type="pres">
      <dgm:prSet presAssocID="{2B805D06-B173-4A10-BAF1-0B620B747055}" presName="root2" presStyleCnt="0"/>
      <dgm:spPr/>
    </dgm:pt>
    <dgm:pt modelId="{AB29548A-2158-40B1-B22C-B8FC0EB8CEEC}" type="pres">
      <dgm:prSet presAssocID="{2B805D06-B173-4A10-BAF1-0B620B747055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2204FB-4081-4606-B130-4558E2EE7766}" type="pres">
      <dgm:prSet presAssocID="{2B805D06-B173-4A10-BAF1-0B620B747055}" presName="level3hierChild" presStyleCnt="0"/>
      <dgm:spPr/>
    </dgm:pt>
    <dgm:pt modelId="{EBC789DD-0CCB-463D-8BBC-B5E27966903A}" type="pres">
      <dgm:prSet presAssocID="{4CD005AE-C275-4C0F-B3CE-5A430F759B41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67CBAD44-730E-4344-B6B6-5B79729B64EC}" type="pres">
      <dgm:prSet presAssocID="{4CD005AE-C275-4C0F-B3CE-5A430F759B41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41B3CD9-A20F-43DC-AD91-BB17970A0A69}" type="pres">
      <dgm:prSet presAssocID="{AAEB4763-EF08-4DA0-AD0D-4B919F707422}" presName="root2" presStyleCnt="0"/>
      <dgm:spPr/>
    </dgm:pt>
    <dgm:pt modelId="{CA6A88D5-C58F-48D2-939B-232A49690E23}" type="pres">
      <dgm:prSet presAssocID="{AAEB4763-EF08-4DA0-AD0D-4B919F707422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75B589-5986-470B-9F5A-B5773BC08988}" type="pres">
      <dgm:prSet presAssocID="{AAEB4763-EF08-4DA0-AD0D-4B919F707422}" presName="level3hierChild" presStyleCnt="0"/>
      <dgm:spPr/>
    </dgm:pt>
  </dgm:ptLst>
  <dgm:cxnLst>
    <dgm:cxn modelId="{EA9F427A-D89F-42C4-BB20-D862B52BF14C}" type="presOf" srcId="{F8398894-C5DC-4752-B628-F0207F4D307E}" destId="{9F17DDB7-DF40-4201-92EB-698363E2233E}" srcOrd="1" destOrd="0" presId="urn:microsoft.com/office/officeart/2008/layout/HorizontalMultiLevelHierarchy"/>
    <dgm:cxn modelId="{400DA949-95C5-44A5-B450-3F6B9D1B46E4}" type="presOf" srcId="{2B805D06-B173-4A10-BAF1-0B620B747055}" destId="{AB29548A-2158-40B1-B22C-B8FC0EB8CEEC}" srcOrd="0" destOrd="0" presId="urn:microsoft.com/office/officeart/2008/layout/HorizontalMultiLevelHierarchy"/>
    <dgm:cxn modelId="{BE94E9CE-8B04-48E6-BC77-3D53C527E5BF}" type="presOf" srcId="{4CD005AE-C275-4C0F-B3CE-5A430F759B41}" destId="{EBC789DD-0CCB-463D-8BBC-B5E27966903A}" srcOrd="0" destOrd="0" presId="urn:microsoft.com/office/officeart/2008/layout/HorizontalMultiLevelHierarchy"/>
    <dgm:cxn modelId="{74D7E49D-89D5-469D-A556-D6DD7FF701F9}" type="presOf" srcId="{AAEB4763-EF08-4DA0-AD0D-4B919F707422}" destId="{CA6A88D5-C58F-48D2-939B-232A49690E23}" srcOrd="0" destOrd="0" presId="urn:microsoft.com/office/officeart/2008/layout/HorizontalMultiLevelHierarchy"/>
    <dgm:cxn modelId="{E556552C-81F2-4D29-93B4-9408B0915E56}" type="presOf" srcId="{DC4F0458-2881-499E-9A58-B808E4706118}" destId="{BBD18C23-F698-430D-AB06-143736A9CB9C}" srcOrd="0" destOrd="0" presId="urn:microsoft.com/office/officeart/2008/layout/HorizontalMultiLevelHierarchy"/>
    <dgm:cxn modelId="{E64FAE2C-BC6D-4138-A2C2-78B78AE5B94F}" srcId="{DC4F0458-2881-499E-9A58-B808E4706118}" destId="{9D5596D0-BD2F-4FEE-864D-8C9FD30240D0}" srcOrd="0" destOrd="0" parTransId="{F8398894-C5DC-4752-B628-F0207F4D307E}" sibTransId="{1C6E9437-06BD-4DA3-A5E7-915469BB8CB8}"/>
    <dgm:cxn modelId="{CE9FEE09-AC79-4EBD-8D89-00A40AE0EED9}" type="presOf" srcId="{9D5596D0-BD2F-4FEE-864D-8C9FD30240D0}" destId="{9438643D-57AB-4121-8E99-9B4D94E190DE}" srcOrd="0" destOrd="0" presId="urn:microsoft.com/office/officeart/2008/layout/HorizontalMultiLevelHierarchy"/>
    <dgm:cxn modelId="{5D76FFD0-CECE-4ECF-8F23-5C1C493E83A1}" srcId="{DC4F0458-2881-499E-9A58-B808E4706118}" destId="{AAEB4763-EF08-4DA0-AD0D-4B919F707422}" srcOrd="2" destOrd="0" parTransId="{4CD005AE-C275-4C0F-B3CE-5A430F759B41}" sibTransId="{C4B6CB8B-69CC-4A94-AEBB-4786E46A2821}"/>
    <dgm:cxn modelId="{42FAA8EC-8EAA-4CCC-8A10-93D028528C0D}" type="presOf" srcId="{80A8AE7D-CF54-4D54-9D42-4D748230A9F3}" destId="{FBDBC194-BE25-4507-BC00-E90EB661E9A5}" srcOrd="0" destOrd="0" presId="urn:microsoft.com/office/officeart/2008/layout/HorizontalMultiLevelHierarchy"/>
    <dgm:cxn modelId="{586E544A-AABD-4E50-B8FE-09B0BF4AEFAF}" srcId="{E1370FBF-54C6-4DBA-87E2-72E69F0A644C}" destId="{DC4F0458-2881-499E-9A58-B808E4706118}" srcOrd="0" destOrd="0" parTransId="{B1D3DAB0-0D9C-4052-BBA1-C44E7E756408}" sibTransId="{4E2DA9C3-D93B-471F-86FA-96249F78E1CC}"/>
    <dgm:cxn modelId="{7B881E66-A300-46BF-832F-C5D5A33BD966}" type="presOf" srcId="{E1370FBF-54C6-4DBA-87E2-72E69F0A644C}" destId="{B6DA2902-10FD-4E2C-9189-D7E653356390}" srcOrd="0" destOrd="0" presId="urn:microsoft.com/office/officeart/2008/layout/HorizontalMultiLevelHierarchy"/>
    <dgm:cxn modelId="{9890D9F8-783C-4CA9-A46D-06814FD9079A}" type="presOf" srcId="{80A8AE7D-CF54-4D54-9D42-4D748230A9F3}" destId="{BC3B5BDD-3964-4A29-8F8A-A8776DB7D2A2}" srcOrd="1" destOrd="0" presId="urn:microsoft.com/office/officeart/2008/layout/HorizontalMultiLevelHierarchy"/>
    <dgm:cxn modelId="{C8A2EE32-E3D4-4EFF-B593-3414FF2ED4EB}" srcId="{DC4F0458-2881-499E-9A58-B808E4706118}" destId="{2B805D06-B173-4A10-BAF1-0B620B747055}" srcOrd="1" destOrd="0" parTransId="{80A8AE7D-CF54-4D54-9D42-4D748230A9F3}" sibTransId="{981F0699-D430-42D8-A417-411A28DE1973}"/>
    <dgm:cxn modelId="{8E1FB048-77F4-4AFB-8D9E-84BC598EC7E5}" type="presOf" srcId="{F8398894-C5DC-4752-B628-F0207F4D307E}" destId="{BE953634-7240-4BED-B2DC-3F6DD289844A}" srcOrd="0" destOrd="0" presId="urn:microsoft.com/office/officeart/2008/layout/HorizontalMultiLevelHierarchy"/>
    <dgm:cxn modelId="{15049FD2-A59A-4033-9A73-ED01D8171B2A}" type="presOf" srcId="{4CD005AE-C275-4C0F-B3CE-5A430F759B41}" destId="{67CBAD44-730E-4344-B6B6-5B79729B64EC}" srcOrd="1" destOrd="0" presId="urn:microsoft.com/office/officeart/2008/layout/HorizontalMultiLevelHierarchy"/>
    <dgm:cxn modelId="{434C6154-8E93-4172-AEC3-4E22D78508C0}" type="presParOf" srcId="{B6DA2902-10FD-4E2C-9189-D7E653356390}" destId="{041FA476-584A-4E25-BD16-DC1C0B43E04A}" srcOrd="0" destOrd="0" presId="urn:microsoft.com/office/officeart/2008/layout/HorizontalMultiLevelHierarchy"/>
    <dgm:cxn modelId="{265AF1D8-81EF-43EF-B41D-691BBC45D1E0}" type="presParOf" srcId="{041FA476-584A-4E25-BD16-DC1C0B43E04A}" destId="{BBD18C23-F698-430D-AB06-143736A9CB9C}" srcOrd="0" destOrd="0" presId="urn:microsoft.com/office/officeart/2008/layout/HorizontalMultiLevelHierarchy"/>
    <dgm:cxn modelId="{B8B83372-DCFF-46CE-873B-E025D729AFF9}" type="presParOf" srcId="{041FA476-584A-4E25-BD16-DC1C0B43E04A}" destId="{2B3345C8-CC6A-4875-B253-B058BE1D648C}" srcOrd="1" destOrd="0" presId="urn:microsoft.com/office/officeart/2008/layout/HorizontalMultiLevelHierarchy"/>
    <dgm:cxn modelId="{89DE13CD-CA08-426C-830C-75209B18D5A0}" type="presParOf" srcId="{2B3345C8-CC6A-4875-B253-B058BE1D648C}" destId="{BE953634-7240-4BED-B2DC-3F6DD289844A}" srcOrd="0" destOrd="0" presId="urn:microsoft.com/office/officeart/2008/layout/HorizontalMultiLevelHierarchy"/>
    <dgm:cxn modelId="{6CBF1662-7503-4B24-BD62-8295479B7670}" type="presParOf" srcId="{BE953634-7240-4BED-B2DC-3F6DD289844A}" destId="{9F17DDB7-DF40-4201-92EB-698363E2233E}" srcOrd="0" destOrd="0" presId="urn:microsoft.com/office/officeart/2008/layout/HorizontalMultiLevelHierarchy"/>
    <dgm:cxn modelId="{F7813DE2-D3AA-4C68-ADD9-66D122F0C847}" type="presParOf" srcId="{2B3345C8-CC6A-4875-B253-B058BE1D648C}" destId="{966DE38E-4426-47A4-8086-A90A07098461}" srcOrd="1" destOrd="0" presId="urn:microsoft.com/office/officeart/2008/layout/HorizontalMultiLevelHierarchy"/>
    <dgm:cxn modelId="{38D0C19E-24E5-4F55-8705-F85BFB741B72}" type="presParOf" srcId="{966DE38E-4426-47A4-8086-A90A07098461}" destId="{9438643D-57AB-4121-8E99-9B4D94E190DE}" srcOrd="0" destOrd="0" presId="urn:microsoft.com/office/officeart/2008/layout/HorizontalMultiLevelHierarchy"/>
    <dgm:cxn modelId="{CF224666-C969-47BE-8930-19027D2444B0}" type="presParOf" srcId="{966DE38E-4426-47A4-8086-A90A07098461}" destId="{7DD2C557-78EB-414F-B920-B961A1511D14}" srcOrd="1" destOrd="0" presId="urn:microsoft.com/office/officeart/2008/layout/HorizontalMultiLevelHierarchy"/>
    <dgm:cxn modelId="{D2A95A28-1824-47D8-BA50-54FC1CFDEC76}" type="presParOf" srcId="{2B3345C8-CC6A-4875-B253-B058BE1D648C}" destId="{FBDBC194-BE25-4507-BC00-E90EB661E9A5}" srcOrd="2" destOrd="0" presId="urn:microsoft.com/office/officeart/2008/layout/HorizontalMultiLevelHierarchy"/>
    <dgm:cxn modelId="{F7D0A3A9-2066-4AB5-8E2D-C29B51C12CF3}" type="presParOf" srcId="{FBDBC194-BE25-4507-BC00-E90EB661E9A5}" destId="{BC3B5BDD-3964-4A29-8F8A-A8776DB7D2A2}" srcOrd="0" destOrd="0" presId="urn:microsoft.com/office/officeart/2008/layout/HorizontalMultiLevelHierarchy"/>
    <dgm:cxn modelId="{13674DB4-33A2-4614-B8F4-09B9C425E940}" type="presParOf" srcId="{2B3345C8-CC6A-4875-B253-B058BE1D648C}" destId="{AE3600C3-6DCB-4BF6-A586-1CAF9CD9C321}" srcOrd="3" destOrd="0" presId="urn:microsoft.com/office/officeart/2008/layout/HorizontalMultiLevelHierarchy"/>
    <dgm:cxn modelId="{53962D44-6D70-4ED0-9928-FAF1D9D91867}" type="presParOf" srcId="{AE3600C3-6DCB-4BF6-A586-1CAF9CD9C321}" destId="{AB29548A-2158-40B1-B22C-B8FC0EB8CEEC}" srcOrd="0" destOrd="0" presId="urn:microsoft.com/office/officeart/2008/layout/HorizontalMultiLevelHierarchy"/>
    <dgm:cxn modelId="{2B8967AC-64AE-42AC-8790-10C679B374EF}" type="presParOf" srcId="{AE3600C3-6DCB-4BF6-A586-1CAF9CD9C321}" destId="{792204FB-4081-4606-B130-4558E2EE7766}" srcOrd="1" destOrd="0" presId="urn:microsoft.com/office/officeart/2008/layout/HorizontalMultiLevelHierarchy"/>
    <dgm:cxn modelId="{DB59BFCA-0F69-44EB-A9AE-4E05EE7C6301}" type="presParOf" srcId="{2B3345C8-CC6A-4875-B253-B058BE1D648C}" destId="{EBC789DD-0CCB-463D-8BBC-B5E27966903A}" srcOrd="4" destOrd="0" presId="urn:microsoft.com/office/officeart/2008/layout/HorizontalMultiLevelHierarchy"/>
    <dgm:cxn modelId="{FDE65E81-9D3F-49C8-A71D-3CB84CC4BF89}" type="presParOf" srcId="{EBC789DD-0CCB-463D-8BBC-B5E27966903A}" destId="{67CBAD44-730E-4344-B6B6-5B79729B64EC}" srcOrd="0" destOrd="0" presId="urn:microsoft.com/office/officeart/2008/layout/HorizontalMultiLevelHierarchy"/>
    <dgm:cxn modelId="{D0D02FBD-22DD-48CA-A2CD-4ACD3ACABD6D}" type="presParOf" srcId="{2B3345C8-CC6A-4875-B253-B058BE1D648C}" destId="{C41B3CD9-A20F-43DC-AD91-BB17970A0A69}" srcOrd="5" destOrd="0" presId="urn:microsoft.com/office/officeart/2008/layout/HorizontalMultiLevelHierarchy"/>
    <dgm:cxn modelId="{C4704556-C2FF-4153-92B1-73D2D9F34BCB}" type="presParOf" srcId="{C41B3CD9-A20F-43DC-AD91-BB17970A0A69}" destId="{CA6A88D5-C58F-48D2-939B-232A49690E23}" srcOrd="0" destOrd="0" presId="urn:microsoft.com/office/officeart/2008/layout/HorizontalMultiLevelHierarchy"/>
    <dgm:cxn modelId="{D4963C75-A575-4454-8FCB-24E197CFA8C4}" type="presParOf" srcId="{C41B3CD9-A20F-43DC-AD91-BB17970A0A69}" destId="{C475B589-5986-470B-9F5A-B5773BC0898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6106E43-01AB-40EE-84FD-99561CA7078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30C8037-61FE-40F7-9723-278EE1D435B7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  <a:latin typeface="Times New Roman" panose="02020603050405020304" pitchFamily="18" charset="0"/>
              <a:ea typeface="TimesNewRomanPSMT"/>
            </a:rPr>
            <a:t>публіцистичний стиль</a:t>
          </a:r>
          <a:endParaRPr lang="ru-RU" dirty="0">
            <a:solidFill>
              <a:schemeClr val="bg1"/>
            </a:solidFill>
          </a:endParaRPr>
        </a:p>
      </dgm:t>
    </dgm:pt>
    <dgm:pt modelId="{7354E461-C9FC-4806-9589-3A39BACD6436}" type="parTrans" cxnId="{3E598E16-8EB0-4B49-A9AB-67FB08589938}">
      <dgm:prSet/>
      <dgm:spPr/>
      <dgm:t>
        <a:bodyPr/>
        <a:lstStyle/>
        <a:p>
          <a:endParaRPr lang="ru-RU"/>
        </a:p>
      </dgm:t>
    </dgm:pt>
    <dgm:pt modelId="{7F42D989-80F1-40C8-BF8F-87B295B15DFE}" type="sibTrans" cxnId="{3E598E16-8EB0-4B49-A9AB-67FB08589938}">
      <dgm:prSet/>
      <dgm:spPr/>
      <dgm:t>
        <a:bodyPr/>
        <a:lstStyle/>
        <a:p>
          <a:endParaRPr lang="ru-RU"/>
        </a:p>
      </dgm:t>
    </dgm:pt>
    <dgm:pt modelId="{A22188F5-D9B1-4F7A-A048-2EA018D0743B}">
      <dgm:prSet phldrT="[Текст]"/>
      <dgm:spPr/>
      <dgm:t>
        <a:bodyPr/>
        <a:lstStyle/>
        <a:p>
          <a:r>
            <a:rPr lang="uk-UA" i="1" dirty="0" smtClean="0">
              <a:solidFill>
                <a:srgbClr val="FFFF00"/>
              </a:solidFill>
            </a:rPr>
            <a:t>власне публіцистичний</a:t>
          </a:r>
          <a:endParaRPr lang="ru-RU" dirty="0">
            <a:solidFill>
              <a:srgbClr val="FFFF00"/>
            </a:solidFill>
          </a:endParaRPr>
        </a:p>
      </dgm:t>
    </dgm:pt>
    <dgm:pt modelId="{029FE8C1-2576-4DFB-B004-674750C0145F}" type="parTrans" cxnId="{F5DF75EC-7729-49BA-8EE5-1E0EA6D83119}">
      <dgm:prSet/>
      <dgm:spPr/>
      <dgm:t>
        <a:bodyPr/>
        <a:lstStyle/>
        <a:p>
          <a:endParaRPr lang="ru-RU"/>
        </a:p>
      </dgm:t>
    </dgm:pt>
    <dgm:pt modelId="{8620253E-2A09-45BF-9BA5-BFED1A27CC7A}" type="sibTrans" cxnId="{F5DF75EC-7729-49BA-8EE5-1E0EA6D83119}">
      <dgm:prSet/>
      <dgm:spPr/>
      <dgm:t>
        <a:bodyPr/>
        <a:lstStyle/>
        <a:p>
          <a:endParaRPr lang="ru-RU"/>
        </a:p>
      </dgm:t>
    </dgm:pt>
    <dgm:pt modelId="{7FFD5554-E614-42FD-822D-C13E5082CCF1}">
      <dgm:prSet phldrT="[Текст]"/>
      <dgm:spPr/>
      <dgm:t>
        <a:bodyPr/>
        <a:lstStyle/>
        <a:p>
          <a:r>
            <a:rPr lang="uk-UA" i="1" dirty="0" smtClean="0">
              <a:solidFill>
                <a:srgbClr val="FFFF00"/>
              </a:solidFill>
            </a:rPr>
            <a:t>науково-публіцистичний</a:t>
          </a:r>
          <a:endParaRPr lang="ru-RU" dirty="0">
            <a:solidFill>
              <a:srgbClr val="FFFF00"/>
            </a:solidFill>
          </a:endParaRPr>
        </a:p>
      </dgm:t>
    </dgm:pt>
    <dgm:pt modelId="{A1C21082-EDD7-49D6-B36E-794B8634E17F}" type="parTrans" cxnId="{418715B4-F480-4683-B397-075945AAD114}">
      <dgm:prSet/>
      <dgm:spPr/>
      <dgm:t>
        <a:bodyPr/>
        <a:lstStyle/>
        <a:p>
          <a:endParaRPr lang="ru-RU"/>
        </a:p>
      </dgm:t>
    </dgm:pt>
    <dgm:pt modelId="{0FA029CA-A7E3-4877-8B5B-DD8C60DB840F}" type="sibTrans" cxnId="{418715B4-F480-4683-B397-075945AAD114}">
      <dgm:prSet/>
      <dgm:spPr/>
      <dgm:t>
        <a:bodyPr/>
        <a:lstStyle/>
        <a:p>
          <a:endParaRPr lang="ru-RU"/>
        </a:p>
      </dgm:t>
    </dgm:pt>
    <dgm:pt modelId="{543C54F9-99B6-443F-A113-3092E71110E3}">
      <dgm:prSet phldrT="[Текст]"/>
      <dgm:spPr/>
      <dgm:t>
        <a:bodyPr/>
        <a:lstStyle/>
        <a:p>
          <a:r>
            <a:rPr lang="uk-UA" i="1" dirty="0" smtClean="0">
              <a:solidFill>
                <a:srgbClr val="FFFF00"/>
              </a:solidFill>
            </a:rPr>
            <a:t>художньо-публіцистичний</a:t>
          </a:r>
          <a:endParaRPr lang="ru-RU" dirty="0">
            <a:solidFill>
              <a:srgbClr val="FFFF00"/>
            </a:solidFill>
          </a:endParaRPr>
        </a:p>
      </dgm:t>
    </dgm:pt>
    <dgm:pt modelId="{A6A064DD-8DB2-4415-B802-C7866F79765D}" type="parTrans" cxnId="{62C9F2AE-270D-478D-A0EB-281FFC017F9D}">
      <dgm:prSet/>
      <dgm:spPr/>
      <dgm:t>
        <a:bodyPr/>
        <a:lstStyle/>
        <a:p>
          <a:endParaRPr lang="ru-RU"/>
        </a:p>
      </dgm:t>
    </dgm:pt>
    <dgm:pt modelId="{C0A25067-4B80-446D-83B4-8BB68110AB97}" type="sibTrans" cxnId="{62C9F2AE-270D-478D-A0EB-281FFC017F9D}">
      <dgm:prSet/>
      <dgm:spPr/>
      <dgm:t>
        <a:bodyPr/>
        <a:lstStyle/>
        <a:p>
          <a:endParaRPr lang="ru-RU"/>
        </a:p>
      </dgm:t>
    </dgm:pt>
    <dgm:pt modelId="{ADB847C6-C4A3-4019-8B5B-D619AB8844D5}" type="pres">
      <dgm:prSet presAssocID="{86106E43-01AB-40EE-84FD-99561CA7078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210B2C-AD3C-4050-8341-517907F3B36A}" type="pres">
      <dgm:prSet presAssocID="{930C8037-61FE-40F7-9723-278EE1D435B7}" presName="root1" presStyleCnt="0"/>
      <dgm:spPr/>
    </dgm:pt>
    <dgm:pt modelId="{EAD085FC-2FC9-4058-A7DD-BA5377D7BB68}" type="pres">
      <dgm:prSet presAssocID="{930C8037-61FE-40F7-9723-278EE1D435B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8E0C5-9A56-4772-8D91-D26885D38D4D}" type="pres">
      <dgm:prSet presAssocID="{930C8037-61FE-40F7-9723-278EE1D435B7}" presName="level2hierChild" presStyleCnt="0"/>
      <dgm:spPr/>
    </dgm:pt>
    <dgm:pt modelId="{A7D3684F-3787-4C08-B745-5A59C3B0A0D7}" type="pres">
      <dgm:prSet presAssocID="{029FE8C1-2576-4DFB-B004-674750C0145F}" presName="conn2-1" presStyleLbl="parChTrans1D2" presStyleIdx="0" presStyleCnt="3"/>
      <dgm:spPr/>
    </dgm:pt>
    <dgm:pt modelId="{DB7F3CCF-DDA3-4134-AA8C-18590A220583}" type="pres">
      <dgm:prSet presAssocID="{029FE8C1-2576-4DFB-B004-674750C0145F}" presName="connTx" presStyleLbl="parChTrans1D2" presStyleIdx="0" presStyleCnt="3"/>
      <dgm:spPr/>
    </dgm:pt>
    <dgm:pt modelId="{C1680367-BAFA-4C6D-BFD7-DC5E6580C767}" type="pres">
      <dgm:prSet presAssocID="{A22188F5-D9B1-4F7A-A048-2EA018D0743B}" presName="root2" presStyleCnt="0"/>
      <dgm:spPr/>
    </dgm:pt>
    <dgm:pt modelId="{A506064F-DD3D-40CE-8EE8-6755AED48738}" type="pres">
      <dgm:prSet presAssocID="{A22188F5-D9B1-4F7A-A048-2EA018D0743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3605E50-D0A1-40EB-A2DF-73A981DDEAF6}" type="pres">
      <dgm:prSet presAssocID="{A22188F5-D9B1-4F7A-A048-2EA018D0743B}" presName="level3hierChild" presStyleCnt="0"/>
      <dgm:spPr/>
    </dgm:pt>
    <dgm:pt modelId="{00EBA4EE-D8CB-4BD5-AFE6-0973C50DACE8}" type="pres">
      <dgm:prSet presAssocID="{A1C21082-EDD7-49D6-B36E-794B8634E17F}" presName="conn2-1" presStyleLbl="parChTrans1D2" presStyleIdx="1" presStyleCnt="3"/>
      <dgm:spPr/>
    </dgm:pt>
    <dgm:pt modelId="{3E0BAABC-ACEC-4521-B03D-8FF633325151}" type="pres">
      <dgm:prSet presAssocID="{A1C21082-EDD7-49D6-B36E-794B8634E17F}" presName="connTx" presStyleLbl="parChTrans1D2" presStyleIdx="1" presStyleCnt="3"/>
      <dgm:spPr/>
    </dgm:pt>
    <dgm:pt modelId="{2F9BE70A-1384-4B52-B43C-AD504EE34059}" type="pres">
      <dgm:prSet presAssocID="{7FFD5554-E614-42FD-822D-C13E5082CCF1}" presName="root2" presStyleCnt="0"/>
      <dgm:spPr/>
    </dgm:pt>
    <dgm:pt modelId="{8B92E307-801E-4031-9BAE-3D4D677B077A}" type="pres">
      <dgm:prSet presAssocID="{7FFD5554-E614-42FD-822D-C13E5082CCF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799B8B-A518-4AA3-9CC0-8868CC546628}" type="pres">
      <dgm:prSet presAssocID="{7FFD5554-E614-42FD-822D-C13E5082CCF1}" presName="level3hierChild" presStyleCnt="0"/>
      <dgm:spPr/>
    </dgm:pt>
    <dgm:pt modelId="{72FBED4F-B1A5-4BAF-A13D-230D0E1E4F10}" type="pres">
      <dgm:prSet presAssocID="{A6A064DD-8DB2-4415-B802-C7866F79765D}" presName="conn2-1" presStyleLbl="parChTrans1D2" presStyleIdx="2" presStyleCnt="3"/>
      <dgm:spPr/>
    </dgm:pt>
    <dgm:pt modelId="{84278783-8EA0-4BB8-BFB2-7C0B200D5921}" type="pres">
      <dgm:prSet presAssocID="{A6A064DD-8DB2-4415-B802-C7866F79765D}" presName="connTx" presStyleLbl="parChTrans1D2" presStyleIdx="2" presStyleCnt="3"/>
      <dgm:spPr/>
    </dgm:pt>
    <dgm:pt modelId="{7EC13003-EA24-4A17-B44A-CB5431645239}" type="pres">
      <dgm:prSet presAssocID="{543C54F9-99B6-443F-A113-3092E71110E3}" presName="root2" presStyleCnt="0"/>
      <dgm:spPr/>
    </dgm:pt>
    <dgm:pt modelId="{F6DA0EE4-B151-45E3-80D9-DABA0829F88F}" type="pres">
      <dgm:prSet presAssocID="{543C54F9-99B6-443F-A113-3092E71110E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57CEBF-04CB-460F-9660-DC6178488384}" type="pres">
      <dgm:prSet presAssocID="{543C54F9-99B6-443F-A113-3092E71110E3}" presName="level3hierChild" presStyleCnt="0"/>
      <dgm:spPr/>
    </dgm:pt>
  </dgm:ptLst>
  <dgm:cxnLst>
    <dgm:cxn modelId="{3D9734D1-D87C-46EF-A89C-869AAFA38CAC}" type="presOf" srcId="{930C8037-61FE-40F7-9723-278EE1D435B7}" destId="{EAD085FC-2FC9-4058-A7DD-BA5377D7BB68}" srcOrd="0" destOrd="0" presId="urn:microsoft.com/office/officeart/2008/layout/HorizontalMultiLevelHierarchy"/>
    <dgm:cxn modelId="{18766106-2668-4671-AFBD-55FBEC37D853}" type="presOf" srcId="{A1C21082-EDD7-49D6-B36E-794B8634E17F}" destId="{00EBA4EE-D8CB-4BD5-AFE6-0973C50DACE8}" srcOrd="0" destOrd="0" presId="urn:microsoft.com/office/officeart/2008/layout/HorizontalMultiLevelHierarchy"/>
    <dgm:cxn modelId="{84F62517-45F5-4AE0-BBC2-46BFDC9D96BF}" type="presOf" srcId="{029FE8C1-2576-4DFB-B004-674750C0145F}" destId="{DB7F3CCF-DDA3-4134-AA8C-18590A220583}" srcOrd="1" destOrd="0" presId="urn:microsoft.com/office/officeart/2008/layout/HorizontalMultiLevelHierarchy"/>
    <dgm:cxn modelId="{F5DF75EC-7729-49BA-8EE5-1E0EA6D83119}" srcId="{930C8037-61FE-40F7-9723-278EE1D435B7}" destId="{A22188F5-D9B1-4F7A-A048-2EA018D0743B}" srcOrd="0" destOrd="0" parTransId="{029FE8C1-2576-4DFB-B004-674750C0145F}" sibTransId="{8620253E-2A09-45BF-9BA5-BFED1A27CC7A}"/>
    <dgm:cxn modelId="{62C9F2AE-270D-478D-A0EB-281FFC017F9D}" srcId="{930C8037-61FE-40F7-9723-278EE1D435B7}" destId="{543C54F9-99B6-443F-A113-3092E71110E3}" srcOrd="2" destOrd="0" parTransId="{A6A064DD-8DB2-4415-B802-C7866F79765D}" sibTransId="{C0A25067-4B80-446D-83B4-8BB68110AB97}"/>
    <dgm:cxn modelId="{4505B70B-05B5-43E0-AD71-5463BEA3FBD4}" type="presOf" srcId="{A1C21082-EDD7-49D6-B36E-794B8634E17F}" destId="{3E0BAABC-ACEC-4521-B03D-8FF633325151}" srcOrd="1" destOrd="0" presId="urn:microsoft.com/office/officeart/2008/layout/HorizontalMultiLevelHierarchy"/>
    <dgm:cxn modelId="{AD960682-0833-432F-B9D0-808C09DDDE2D}" type="presOf" srcId="{A22188F5-D9B1-4F7A-A048-2EA018D0743B}" destId="{A506064F-DD3D-40CE-8EE8-6755AED48738}" srcOrd="0" destOrd="0" presId="urn:microsoft.com/office/officeart/2008/layout/HorizontalMultiLevelHierarchy"/>
    <dgm:cxn modelId="{AC4C49A7-C045-4889-9804-5903C4EAC1D8}" type="presOf" srcId="{A6A064DD-8DB2-4415-B802-C7866F79765D}" destId="{84278783-8EA0-4BB8-BFB2-7C0B200D5921}" srcOrd="1" destOrd="0" presId="urn:microsoft.com/office/officeart/2008/layout/HorizontalMultiLevelHierarchy"/>
    <dgm:cxn modelId="{00063D7B-CEE7-4295-A75C-E1E28AE137B0}" type="presOf" srcId="{543C54F9-99B6-443F-A113-3092E71110E3}" destId="{F6DA0EE4-B151-45E3-80D9-DABA0829F88F}" srcOrd="0" destOrd="0" presId="urn:microsoft.com/office/officeart/2008/layout/HorizontalMultiLevelHierarchy"/>
    <dgm:cxn modelId="{3E598E16-8EB0-4B49-A9AB-67FB08589938}" srcId="{86106E43-01AB-40EE-84FD-99561CA70788}" destId="{930C8037-61FE-40F7-9723-278EE1D435B7}" srcOrd="0" destOrd="0" parTransId="{7354E461-C9FC-4806-9589-3A39BACD6436}" sibTransId="{7F42D989-80F1-40C8-BF8F-87B295B15DFE}"/>
    <dgm:cxn modelId="{67470595-E7BB-480C-9D95-623C37BDE69A}" type="presOf" srcId="{029FE8C1-2576-4DFB-B004-674750C0145F}" destId="{A7D3684F-3787-4C08-B745-5A59C3B0A0D7}" srcOrd="0" destOrd="0" presId="urn:microsoft.com/office/officeart/2008/layout/HorizontalMultiLevelHierarchy"/>
    <dgm:cxn modelId="{418715B4-F480-4683-B397-075945AAD114}" srcId="{930C8037-61FE-40F7-9723-278EE1D435B7}" destId="{7FFD5554-E614-42FD-822D-C13E5082CCF1}" srcOrd="1" destOrd="0" parTransId="{A1C21082-EDD7-49D6-B36E-794B8634E17F}" sibTransId="{0FA029CA-A7E3-4877-8B5B-DD8C60DB840F}"/>
    <dgm:cxn modelId="{35D0647F-F067-4643-9FD9-AE091E2A8FA3}" type="presOf" srcId="{A6A064DD-8DB2-4415-B802-C7866F79765D}" destId="{72FBED4F-B1A5-4BAF-A13D-230D0E1E4F10}" srcOrd="0" destOrd="0" presId="urn:microsoft.com/office/officeart/2008/layout/HorizontalMultiLevelHierarchy"/>
    <dgm:cxn modelId="{83C1C139-FA8B-4AF8-B041-487437F14BB9}" type="presOf" srcId="{86106E43-01AB-40EE-84FD-99561CA70788}" destId="{ADB847C6-C4A3-4019-8B5B-D619AB8844D5}" srcOrd="0" destOrd="0" presId="urn:microsoft.com/office/officeart/2008/layout/HorizontalMultiLevelHierarchy"/>
    <dgm:cxn modelId="{76276429-9F91-4AF7-990F-253DB58BDD24}" type="presOf" srcId="{7FFD5554-E614-42FD-822D-C13E5082CCF1}" destId="{8B92E307-801E-4031-9BAE-3D4D677B077A}" srcOrd="0" destOrd="0" presId="urn:microsoft.com/office/officeart/2008/layout/HorizontalMultiLevelHierarchy"/>
    <dgm:cxn modelId="{322A3BA7-A2A0-4199-9F90-436CFE6D5281}" type="presParOf" srcId="{ADB847C6-C4A3-4019-8B5B-D619AB8844D5}" destId="{4B210B2C-AD3C-4050-8341-517907F3B36A}" srcOrd="0" destOrd="0" presId="urn:microsoft.com/office/officeart/2008/layout/HorizontalMultiLevelHierarchy"/>
    <dgm:cxn modelId="{6E360804-4C18-477D-9DE2-0CA6B37C11A7}" type="presParOf" srcId="{4B210B2C-AD3C-4050-8341-517907F3B36A}" destId="{EAD085FC-2FC9-4058-A7DD-BA5377D7BB68}" srcOrd="0" destOrd="0" presId="urn:microsoft.com/office/officeart/2008/layout/HorizontalMultiLevelHierarchy"/>
    <dgm:cxn modelId="{B5F1DA4F-173A-4D74-8FA3-48753E28BDC7}" type="presParOf" srcId="{4B210B2C-AD3C-4050-8341-517907F3B36A}" destId="{EF08E0C5-9A56-4772-8D91-D26885D38D4D}" srcOrd="1" destOrd="0" presId="urn:microsoft.com/office/officeart/2008/layout/HorizontalMultiLevelHierarchy"/>
    <dgm:cxn modelId="{C4F1D137-1E0D-4A8A-AECE-2B136F221BB2}" type="presParOf" srcId="{EF08E0C5-9A56-4772-8D91-D26885D38D4D}" destId="{A7D3684F-3787-4C08-B745-5A59C3B0A0D7}" srcOrd="0" destOrd="0" presId="urn:microsoft.com/office/officeart/2008/layout/HorizontalMultiLevelHierarchy"/>
    <dgm:cxn modelId="{EBB66407-5C8C-46EA-A7F7-C2FEAD9F80D3}" type="presParOf" srcId="{A7D3684F-3787-4C08-B745-5A59C3B0A0D7}" destId="{DB7F3CCF-DDA3-4134-AA8C-18590A220583}" srcOrd="0" destOrd="0" presId="urn:microsoft.com/office/officeart/2008/layout/HorizontalMultiLevelHierarchy"/>
    <dgm:cxn modelId="{F85F5B65-AE7F-4B10-8065-EE73EC405F5C}" type="presParOf" srcId="{EF08E0C5-9A56-4772-8D91-D26885D38D4D}" destId="{C1680367-BAFA-4C6D-BFD7-DC5E6580C767}" srcOrd="1" destOrd="0" presId="urn:microsoft.com/office/officeart/2008/layout/HorizontalMultiLevelHierarchy"/>
    <dgm:cxn modelId="{0576DADF-81E4-471F-A7BB-400D006DDD20}" type="presParOf" srcId="{C1680367-BAFA-4C6D-BFD7-DC5E6580C767}" destId="{A506064F-DD3D-40CE-8EE8-6755AED48738}" srcOrd="0" destOrd="0" presId="urn:microsoft.com/office/officeart/2008/layout/HorizontalMultiLevelHierarchy"/>
    <dgm:cxn modelId="{B3F37E89-7044-4EF5-89F1-75AB7A611092}" type="presParOf" srcId="{C1680367-BAFA-4C6D-BFD7-DC5E6580C767}" destId="{D3605E50-D0A1-40EB-A2DF-73A981DDEAF6}" srcOrd="1" destOrd="0" presId="urn:microsoft.com/office/officeart/2008/layout/HorizontalMultiLevelHierarchy"/>
    <dgm:cxn modelId="{17245B79-4EEA-44A6-9DBB-4BAE53F3AB9F}" type="presParOf" srcId="{EF08E0C5-9A56-4772-8D91-D26885D38D4D}" destId="{00EBA4EE-D8CB-4BD5-AFE6-0973C50DACE8}" srcOrd="2" destOrd="0" presId="urn:microsoft.com/office/officeart/2008/layout/HorizontalMultiLevelHierarchy"/>
    <dgm:cxn modelId="{98732CB9-F914-4162-826E-08DE1E01C65D}" type="presParOf" srcId="{00EBA4EE-D8CB-4BD5-AFE6-0973C50DACE8}" destId="{3E0BAABC-ACEC-4521-B03D-8FF633325151}" srcOrd="0" destOrd="0" presId="urn:microsoft.com/office/officeart/2008/layout/HorizontalMultiLevelHierarchy"/>
    <dgm:cxn modelId="{659AF5E2-13DC-49AE-B819-CC7DFCEA9ACC}" type="presParOf" srcId="{EF08E0C5-9A56-4772-8D91-D26885D38D4D}" destId="{2F9BE70A-1384-4B52-B43C-AD504EE34059}" srcOrd="3" destOrd="0" presId="urn:microsoft.com/office/officeart/2008/layout/HorizontalMultiLevelHierarchy"/>
    <dgm:cxn modelId="{CFD230E4-42D0-45E0-A00F-02DEE38FD1AC}" type="presParOf" srcId="{2F9BE70A-1384-4B52-B43C-AD504EE34059}" destId="{8B92E307-801E-4031-9BAE-3D4D677B077A}" srcOrd="0" destOrd="0" presId="urn:microsoft.com/office/officeart/2008/layout/HorizontalMultiLevelHierarchy"/>
    <dgm:cxn modelId="{BC6AAA5B-A60F-4820-A2A9-33B6EAD216F8}" type="presParOf" srcId="{2F9BE70A-1384-4B52-B43C-AD504EE34059}" destId="{0B799B8B-A518-4AA3-9CC0-8868CC546628}" srcOrd="1" destOrd="0" presId="urn:microsoft.com/office/officeart/2008/layout/HorizontalMultiLevelHierarchy"/>
    <dgm:cxn modelId="{1C05A0A8-D510-4875-9B27-EB6165177DEB}" type="presParOf" srcId="{EF08E0C5-9A56-4772-8D91-D26885D38D4D}" destId="{72FBED4F-B1A5-4BAF-A13D-230D0E1E4F10}" srcOrd="4" destOrd="0" presId="urn:microsoft.com/office/officeart/2008/layout/HorizontalMultiLevelHierarchy"/>
    <dgm:cxn modelId="{2E48D109-EDFC-42CD-977F-371600ECF381}" type="presParOf" srcId="{72FBED4F-B1A5-4BAF-A13D-230D0E1E4F10}" destId="{84278783-8EA0-4BB8-BFB2-7C0B200D5921}" srcOrd="0" destOrd="0" presId="urn:microsoft.com/office/officeart/2008/layout/HorizontalMultiLevelHierarchy"/>
    <dgm:cxn modelId="{4B72F587-F0D7-4205-869C-6E23B4C66764}" type="presParOf" srcId="{EF08E0C5-9A56-4772-8D91-D26885D38D4D}" destId="{7EC13003-EA24-4A17-B44A-CB5431645239}" srcOrd="5" destOrd="0" presId="urn:microsoft.com/office/officeart/2008/layout/HorizontalMultiLevelHierarchy"/>
    <dgm:cxn modelId="{A6F6928C-53DD-4AEA-8344-11F4D2BE14BC}" type="presParOf" srcId="{7EC13003-EA24-4A17-B44A-CB5431645239}" destId="{F6DA0EE4-B151-45E3-80D9-DABA0829F88F}" srcOrd="0" destOrd="0" presId="urn:microsoft.com/office/officeart/2008/layout/HorizontalMultiLevelHierarchy"/>
    <dgm:cxn modelId="{79CC6E73-96CF-4E7B-84D3-646875AB505A}" type="presParOf" srcId="{7EC13003-EA24-4A17-B44A-CB5431645239}" destId="{3957CEBF-04CB-460F-9660-DC617848838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F64408F-FC8D-46DA-B404-D3E422A6FD2F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FB20FF4-334B-46FA-B282-60DA054D35FE}">
      <dgm:prSet phldrT="[Текст]"/>
      <dgm:spPr/>
      <dgm:t>
        <a:bodyPr/>
        <a:lstStyle/>
        <a:p>
          <a:r>
            <a:rPr lang="uk-UA" b="1" dirty="0" smtClean="0">
              <a:solidFill>
                <a:schemeClr val="bg1"/>
              </a:solidFill>
            </a:rPr>
            <a:t>Художній стиль</a:t>
          </a:r>
          <a:endParaRPr lang="ru-RU" dirty="0">
            <a:solidFill>
              <a:schemeClr val="bg1"/>
            </a:solidFill>
          </a:endParaRPr>
        </a:p>
      </dgm:t>
    </dgm:pt>
    <dgm:pt modelId="{F6974C4C-1EC0-4629-8314-F8D54032BC5C}" type="parTrans" cxnId="{B46AF750-BD94-4D8E-B0D1-9B2312731799}">
      <dgm:prSet/>
      <dgm:spPr/>
      <dgm:t>
        <a:bodyPr/>
        <a:lstStyle/>
        <a:p>
          <a:endParaRPr lang="ru-RU"/>
        </a:p>
      </dgm:t>
    </dgm:pt>
    <dgm:pt modelId="{FD17207D-CD31-4A06-A4ED-C29A66329650}" type="sibTrans" cxnId="{B46AF750-BD94-4D8E-B0D1-9B2312731799}">
      <dgm:prSet/>
      <dgm:spPr/>
      <dgm:t>
        <a:bodyPr/>
        <a:lstStyle/>
        <a:p>
          <a:endParaRPr lang="ru-RU"/>
        </a:p>
      </dgm:t>
    </dgm:pt>
    <dgm:pt modelId="{E48C52F6-2EF9-40B0-B751-67A7811EC135}">
      <dgm:prSet phldrT="[Текст]"/>
      <dgm:spPr/>
      <dgm:t>
        <a:bodyPr/>
        <a:lstStyle/>
        <a:p>
          <a:r>
            <a:rPr lang="uk-UA" i="1" dirty="0" smtClean="0">
              <a:solidFill>
                <a:schemeClr val="bg1"/>
              </a:solidFill>
            </a:rPr>
            <a:t>епічний, прозовий</a:t>
          </a:r>
          <a:r>
            <a:rPr lang="uk-UA" dirty="0" smtClean="0">
              <a:solidFill>
                <a:schemeClr val="bg1"/>
              </a:solidFill>
            </a:rPr>
            <a:t> (епопея, казка, роман, повість, оповідання, байка, новела, художні мемуари, нарис</a:t>
          </a:r>
          <a:endParaRPr lang="ru-RU" dirty="0">
            <a:solidFill>
              <a:schemeClr val="bg1"/>
            </a:solidFill>
          </a:endParaRPr>
        </a:p>
      </dgm:t>
    </dgm:pt>
    <dgm:pt modelId="{49A96C34-065F-4EF6-A0C0-808CC3190B49}" type="parTrans" cxnId="{89C01403-50DC-4D09-84C2-C976C0008EBE}">
      <dgm:prSet/>
      <dgm:spPr/>
      <dgm:t>
        <a:bodyPr/>
        <a:lstStyle/>
        <a:p>
          <a:endParaRPr lang="ru-RU"/>
        </a:p>
      </dgm:t>
    </dgm:pt>
    <dgm:pt modelId="{D7B03C09-164A-4135-A7E2-8ABCE9A502F1}" type="sibTrans" cxnId="{89C01403-50DC-4D09-84C2-C976C0008EBE}">
      <dgm:prSet/>
      <dgm:spPr/>
      <dgm:t>
        <a:bodyPr/>
        <a:lstStyle/>
        <a:p>
          <a:endParaRPr lang="ru-RU"/>
        </a:p>
      </dgm:t>
    </dgm:pt>
    <dgm:pt modelId="{3F569903-7986-48E8-AE75-B0382B89B668}">
      <dgm:prSet phldrT="[Текст]"/>
      <dgm:spPr/>
      <dgm:t>
        <a:bodyPr/>
        <a:lstStyle/>
        <a:p>
          <a:r>
            <a:rPr lang="uk-UA" i="1" dirty="0" smtClean="0">
              <a:solidFill>
                <a:schemeClr val="bg1"/>
              </a:solidFill>
            </a:rPr>
            <a:t>драматичний</a:t>
          </a:r>
          <a:r>
            <a:rPr lang="uk-UA" dirty="0" smtClean="0">
              <a:solidFill>
                <a:schemeClr val="bg1"/>
              </a:solidFill>
            </a:rPr>
            <a:t> (драма, трагедія, комедія, мелодрама, водевіль)</a:t>
          </a:r>
          <a:endParaRPr lang="ru-RU" dirty="0">
            <a:solidFill>
              <a:schemeClr val="bg1"/>
            </a:solidFill>
          </a:endParaRPr>
        </a:p>
      </dgm:t>
    </dgm:pt>
    <dgm:pt modelId="{C91DBDE5-F2E3-44E5-AC5E-D5CCBA8B88D8}" type="parTrans" cxnId="{725B9612-692A-45C0-9533-2C34127A2714}">
      <dgm:prSet/>
      <dgm:spPr/>
      <dgm:t>
        <a:bodyPr/>
        <a:lstStyle/>
        <a:p>
          <a:endParaRPr lang="ru-RU"/>
        </a:p>
      </dgm:t>
    </dgm:pt>
    <dgm:pt modelId="{69118ECF-9DF2-4926-A8BD-C3F966FF28E1}" type="sibTrans" cxnId="{725B9612-692A-45C0-9533-2C34127A2714}">
      <dgm:prSet/>
      <dgm:spPr/>
      <dgm:t>
        <a:bodyPr/>
        <a:lstStyle/>
        <a:p>
          <a:endParaRPr lang="ru-RU"/>
        </a:p>
      </dgm:t>
    </dgm:pt>
    <dgm:pt modelId="{513CD6B8-A32B-481F-AE52-171BD62E5E83}">
      <dgm:prSet phldrT="[Текст]"/>
      <dgm:spPr/>
      <dgm:t>
        <a:bodyPr/>
        <a:lstStyle/>
        <a:p>
          <a:r>
            <a:rPr lang="uk-UA" i="1" dirty="0" smtClean="0">
              <a:solidFill>
                <a:schemeClr val="bg1"/>
              </a:solidFill>
            </a:rPr>
            <a:t>ліричний, поетичний</a:t>
          </a:r>
          <a:r>
            <a:rPr lang="uk-UA" dirty="0" smtClean="0">
              <a:solidFill>
                <a:schemeClr val="bg1"/>
              </a:solidFill>
            </a:rPr>
            <a:t> (поема, балада, пісня, гімн, елегія, епіграма)</a:t>
          </a:r>
          <a:endParaRPr lang="ru-RU" dirty="0">
            <a:solidFill>
              <a:schemeClr val="bg1"/>
            </a:solidFill>
          </a:endParaRPr>
        </a:p>
      </dgm:t>
    </dgm:pt>
    <dgm:pt modelId="{19364FCD-4A77-49D0-8D78-BFDCC6E721A2}" type="sibTrans" cxnId="{549B451C-6A88-4A45-9A9A-DB260392D6A1}">
      <dgm:prSet/>
      <dgm:spPr/>
      <dgm:t>
        <a:bodyPr/>
        <a:lstStyle/>
        <a:p>
          <a:endParaRPr lang="ru-RU"/>
        </a:p>
      </dgm:t>
    </dgm:pt>
    <dgm:pt modelId="{D206E77E-A778-4DCE-B539-31DC81047F72}" type="parTrans" cxnId="{549B451C-6A88-4A45-9A9A-DB260392D6A1}">
      <dgm:prSet/>
      <dgm:spPr/>
      <dgm:t>
        <a:bodyPr/>
        <a:lstStyle/>
        <a:p>
          <a:endParaRPr lang="ru-RU"/>
        </a:p>
      </dgm:t>
    </dgm:pt>
    <dgm:pt modelId="{BE6E7624-E5EE-401D-AB3F-283D22E29697}">
      <dgm:prSet phldrT="[Текст]"/>
      <dgm:spPr/>
      <dgm:t>
        <a:bodyPr/>
        <a:lstStyle/>
        <a:p>
          <a:r>
            <a:rPr lang="uk-UA" i="1" dirty="0" smtClean="0">
              <a:solidFill>
                <a:schemeClr val="bg1"/>
              </a:solidFill>
            </a:rPr>
            <a:t>комбінований</a:t>
          </a:r>
          <a:r>
            <a:rPr lang="uk-UA" dirty="0" smtClean="0">
              <a:solidFill>
                <a:schemeClr val="bg1"/>
              </a:solidFill>
            </a:rPr>
            <a:t> (ліро-епічний твір, ода, художня публіцистика, драма-феєрія, усмішка)</a:t>
          </a:r>
          <a:endParaRPr lang="ru-RU" dirty="0">
            <a:solidFill>
              <a:schemeClr val="bg1"/>
            </a:solidFill>
          </a:endParaRPr>
        </a:p>
      </dgm:t>
    </dgm:pt>
    <dgm:pt modelId="{B45C2A2F-D896-424A-95D9-45A955409BDC}" type="parTrans" cxnId="{7F77DB84-5852-4462-BCF6-857ED9EBCAF6}">
      <dgm:prSet/>
      <dgm:spPr/>
      <dgm:t>
        <a:bodyPr/>
        <a:lstStyle/>
        <a:p>
          <a:endParaRPr lang="ru-RU"/>
        </a:p>
      </dgm:t>
    </dgm:pt>
    <dgm:pt modelId="{B89F77A7-D9BB-4735-B8B3-EA7A45CB01A6}" type="sibTrans" cxnId="{7F77DB84-5852-4462-BCF6-857ED9EBCAF6}">
      <dgm:prSet/>
      <dgm:spPr/>
      <dgm:t>
        <a:bodyPr/>
        <a:lstStyle/>
        <a:p>
          <a:endParaRPr lang="ru-RU"/>
        </a:p>
      </dgm:t>
    </dgm:pt>
    <dgm:pt modelId="{4791E154-C4F9-4EB3-A26B-599F50EA62C2}" type="pres">
      <dgm:prSet presAssocID="{BF64408F-FC8D-46DA-B404-D3E422A6FD2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C9B4CD0-4D36-46E9-A9CD-592F314F8AB3}" type="pres">
      <dgm:prSet presAssocID="{FFB20FF4-334B-46FA-B282-60DA054D35FE}" presName="hierRoot1" presStyleCnt="0">
        <dgm:presLayoutVars>
          <dgm:hierBranch val="init"/>
        </dgm:presLayoutVars>
      </dgm:prSet>
      <dgm:spPr/>
    </dgm:pt>
    <dgm:pt modelId="{0CB19805-5AB8-43F9-8639-5EDBCB2BE5D5}" type="pres">
      <dgm:prSet presAssocID="{FFB20FF4-334B-46FA-B282-60DA054D35FE}" presName="rootComposite1" presStyleCnt="0"/>
      <dgm:spPr/>
    </dgm:pt>
    <dgm:pt modelId="{D0EC9BE8-8352-46BD-8747-86CB4075F278}" type="pres">
      <dgm:prSet presAssocID="{FFB20FF4-334B-46FA-B282-60DA054D35F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6A9AA1E-5F02-4F13-8C7A-03F8F06A6ED1}" type="pres">
      <dgm:prSet presAssocID="{FFB20FF4-334B-46FA-B282-60DA054D35FE}" presName="rootConnector1" presStyleLbl="node1" presStyleIdx="0" presStyleCnt="0"/>
      <dgm:spPr/>
    </dgm:pt>
    <dgm:pt modelId="{C4D012F8-1E4D-4ACF-9D07-7548B2EF87B0}" type="pres">
      <dgm:prSet presAssocID="{FFB20FF4-334B-46FA-B282-60DA054D35FE}" presName="hierChild2" presStyleCnt="0"/>
      <dgm:spPr/>
    </dgm:pt>
    <dgm:pt modelId="{DF790946-0460-4BEA-8210-A209FB7BF965}" type="pres">
      <dgm:prSet presAssocID="{49A96C34-065F-4EF6-A0C0-808CC3190B49}" presName="Name37" presStyleLbl="parChTrans1D2" presStyleIdx="0" presStyleCnt="4"/>
      <dgm:spPr/>
    </dgm:pt>
    <dgm:pt modelId="{79B794A5-77C2-4AEB-B8CD-5B641AA0F685}" type="pres">
      <dgm:prSet presAssocID="{E48C52F6-2EF9-40B0-B751-67A7811EC135}" presName="hierRoot2" presStyleCnt="0">
        <dgm:presLayoutVars>
          <dgm:hierBranch val="init"/>
        </dgm:presLayoutVars>
      </dgm:prSet>
      <dgm:spPr/>
    </dgm:pt>
    <dgm:pt modelId="{596F43D4-5207-4378-B17D-99010A54C0BD}" type="pres">
      <dgm:prSet presAssocID="{E48C52F6-2EF9-40B0-B751-67A7811EC135}" presName="rootComposite" presStyleCnt="0"/>
      <dgm:spPr/>
    </dgm:pt>
    <dgm:pt modelId="{DC2C00EB-5908-4BCA-99A9-6C96C52B5A71}" type="pres">
      <dgm:prSet presAssocID="{E48C52F6-2EF9-40B0-B751-67A7811EC13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82FBB9-765C-485F-AE16-274CD9366BDD}" type="pres">
      <dgm:prSet presAssocID="{E48C52F6-2EF9-40B0-B751-67A7811EC135}" presName="rootConnector" presStyleLbl="node2" presStyleIdx="0" presStyleCnt="4"/>
      <dgm:spPr/>
    </dgm:pt>
    <dgm:pt modelId="{FE72316D-F310-40E4-8497-C6464701DF27}" type="pres">
      <dgm:prSet presAssocID="{E48C52F6-2EF9-40B0-B751-67A7811EC135}" presName="hierChild4" presStyleCnt="0"/>
      <dgm:spPr/>
    </dgm:pt>
    <dgm:pt modelId="{BAC5D4F4-06D3-473B-A66F-D6F31A41826B}" type="pres">
      <dgm:prSet presAssocID="{E48C52F6-2EF9-40B0-B751-67A7811EC135}" presName="hierChild5" presStyleCnt="0"/>
      <dgm:spPr/>
    </dgm:pt>
    <dgm:pt modelId="{91AF7DDC-0E70-4BE8-92C8-1B7F5F127E8D}" type="pres">
      <dgm:prSet presAssocID="{D206E77E-A778-4DCE-B539-31DC81047F72}" presName="Name37" presStyleLbl="parChTrans1D2" presStyleIdx="1" presStyleCnt="4"/>
      <dgm:spPr/>
    </dgm:pt>
    <dgm:pt modelId="{A7DB27C5-61F8-429D-9F11-1C5B08BACEA5}" type="pres">
      <dgm:prSet presAssocID="{513CD6B8-A32B-481F-AE52-171BD62E5E83}" presName="hierRoot2" presStyleCnt="0">
        <dgm:presLayoutVars>
          <dgm:hierBranch val="init"/>
        </dgm:presLayoutVars>
      </dgm:prSet>
      <dgm:spPr/>
    </dgm:pt>
    <dgm:pt modelId="{C48D6750-5715-4D97-8819-3028D268BA20}" type="pres">
      <dgm:prSet presAssocID="{513CD6B8-A32B-481F-AE52-171BD62E5E83}" presName="rootComposite" presStyleCnt="0"/>
      <dgm:spPr/>
    </dgm:pt>
    <dgm:pt modelId="{CF45E91C-4914-469B-8A06-AB1688CA30E7}" type="pres">
      <dgm:prSet presAssocID="{513CD6B8-A32B-481F-AE52-171BD62E5E83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00F7CF-4EE7-4B76-92FC-DD660BEA223E}" type="pres">
      <dgm:prSet presAssocID="{513CD6B8-A32B-481F-AE52-171BD62E5E83}" presName="rootConnector" presStyleLbl="node2" presStyleIdx="1" presStyleCnt="4"/>
      <dgm:spPr/>
    </dgm:pt>
    <dgm:pt modelId="{89AED265-3243-4F7B-BC1B-FC826BD988D1}" type="pres">
      <dgm:prSet presAssocID="{513CD6B8-A32B-481F-AE52-171BD62E5E83}" presName="hierChild4" presStyleCnt="0"/>
      <dgm:spPr/>
    </dgm:pt>
    <dgm:pt modelId="{78DF5C56-63BF-48E5-8EC3-2107F21BE0FE}" type="pres">
      <dgm:prSet presAssocID="{513CD6B8-A32B-481F-AE52-171BD62E5E83}" presName="hierChild5" presStyleCnt="0"/>
      <dgm:spPr/>
    </dgm:pt>
    <dgm:pt modelId="{4E852A96-79A9-4151-AB7B-7BA51AF5E21B}" type="pres">
      <dgm:prSet presAssocID="{C91DBDE5-F2E3-44E5-AC5E-D5CCBA8B88D8}" presName="Name37" presStyleLbl="parChTrans1D2" presStyleIdx="2" presStyleCnt="4"/>
      <dgm:spPr/>
    </dgm:pt>
    <dgm:pt modelId="{6AC49800-17D8-4BB5-80A9-8D5D142DBEBB}" type="pres">
      <dgm:prSet presAssocID="{3F569903-7986-48E8-AE75-B0382B89B668}" presName="hierRoot2" presStyleCnt="0">
        <dgm:presLayoutVars>
          <dgm:hierBranch val="init"/>
        </dgm:presLayoutVars>
      </dgm:prSet>
      <dgm:spPr/>
    </dgm:pt>
    <dgm:pt modelId="{EEA89CF1-499C-49D1-BC02-ACC016422832}" type="pres">
      <dgm:prSet presAssocID="{3F569903-7986-48E8-AE75-B0382B89B668}" presName="rootComposite" presStyleCnt="0"/>
      <dgm:spPr/>
    </dgm:pt>
    <dgm:pt modelId="{BB5F1A98-54FF-49A3-B1C4-E190C0B0354F}" type="pres">
      <dgm:prSet presAssocID="{3F569903-7986-48E8-AE75-B0382B89B668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D4602B-ED60-4A9C-82DB-375DD6C302F3}" type="pres">
      <dgm:prSet presAssocID="{3F569903-7986-48E8-AE75-B0382B89B668}" presName="rootConnector" presStyleLbl="node2" presStyleIdx="2" presStyleCnt="4"/>
      <dgm:spPr/>
    </dgm:pt>
    <dgm:pt modelId="{74FA8B74-4AA6-4E06-AF8E-213B6F5F2429}" type="pres">
      <dgm:prSet presAssocID="{3F569903-7986-48E8-AE75-B0382B89B668}" presName="hierChild4" presStyleCnt="0"/>
      <dgm:spPr/>
    </dgm:pt>
    <dgm:pt modelId="{7976DA7D-2EC4-4345-90EA-23EBC9B4D9E2}" type="pres">
      <dgm:prSet presAssocID="{3F569903-7986-48E8-AE75-B0382B89B668}" presName="hierChild5" presStyleCnt="0"/>
      <dgm:spPr/>
    </dgm:pt>
    <dgm:pt modelId="{84479840-6FC9-4206-B35F-851E07087254}" type="pres">
      <dgm:prSet presAssocID="{B45C2A2F-D896-424A-95D9-45A955409BDC}" presName="Name37" presStyleLbl="parChTrans1D2" presStyleIdx="3" presStyleCnt="4"/>
      <dgm:spPr/>
    </dgm:pt>
    <dgm:pt modelId="{48B89B70-9337-4B58-A809-07606D599757}" type="pres">
      <dgm:prSet presAssocID="{BE6E7624-E5EE-401D-AB3F-283D22E29697}" presName="hierRoot2" presStyleCnt="0">
        <dgm:presLayoutVars>
          <dgm:hierBranch val="init"/>
        </dgm:presLayoutVars>
      </dgm:prSet>
      <dgm:spPr/>
    </dgm:pt>
    <dgm:pt modelId="{D5C1CDC6-2123-45CD-BFA2-2A8F17C50C8C}" type="pres">
      <dgm:prSet presAssocID="{BE6E7624-E5EE-401D-AB3F-283D22E29697}" presName="rootComposite" presStyleCnt="0"/>
      <dgm:spPr/>
    </dgm:pt>
    <dgm:pt modelId="{88F9FC78-77DB-43D8-B27E-1C1FD0925B66}" type="pres">
      <dgm:prSet presAssocID="{BE6E7624-E5EE-401D-AB3F-283D22E2969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5E7351-7966-49E7-9CE9-8DF04D1790A6}" type="pres">
      <dgm:prSet presAssocID="{BE6E7624-E5EE-401D-AB3F-283D22E29697}" presName="rootConnector" presStyleLbl="node2" presStyleIdx="3" presStyleCnt="4"/>
      <dgm:spPr/>
    </dgm:pt>
    <dgm:pt modelId="{3DA2AE75-6D37-4AC8-A48E-8C639905E472}" type="pres">
      <dgm:prSet presAssocID="{BE6E7624-E5EE-401D-AB3F-283D22E29697}" presName="hierChild4" presStyleCnt="0"/>
      <dgm:spPr/>
    </dgm:pt>
    <dgm:pt modelId="{D4F6BF91-FE73-4BC7-8543-150D94F5EEDA}" type="pres">
      <dgm:prSet presAssocID="{BE6E7624-E5EE-401D-AB3F-283D22E29697}" presName="hierChild5" presStyleCnt="0"/>
      <dgm:spPr/>
    </dgm:pt>
    <dgm:pt modelId="{CC87EB27-C7A8-4DBA-98A0-045A8CE0D0C0}" type="pres">
      <dgm:prSet presAssocID="{FFB20FF4-334B-46FA-B282-60DA054D35FE}" presName="hierChild3" presStyleCnt="0"/>
      <dgm:spPr/>
    </dgm:pt>
  </dgm:ptLst>
  <dgm:cxnLst>
    <dgm:cxn modelId="{3787EC23-A749-45D5-88DA-1F450EA5286A}" type="presOf" srcId="{BE6E7624-E5EE-401D-AB3F-283D22E29697}" destId="{B35E7351-7966-49E7-9CE9-8DF04D1790A6}" srcOrd="1" destOrd="0" presId="urn:microsoft.com/office/officeart/2005/8/layout/orgChart1"/>
    <dgm:cxn modelId="{725B9612-692A-45C0-9533-2C34127A2714}" srcId="{FFB20FF4-334B-46FA-B282-60DA054D35FE}" destId="{3F569903-7986-48E8-AE75-B0382B89B668}" srcOrd="2" destOrd="0" parTransId="{C91DBDE5-F2E3-44E5-AC5E-D5CCBA8B88D8}" sibTransId="{69118ECF-9DF2-4926-A8BD-C3F966FF28E1}"/>
    <dgm:cxn modelId="{C901A4FC-0CD8-4C3F-A95A-B1401A2762C3}" type="presOf" srcId="{C91DBDE5-F2E3-44E5-AC5E-D5CCBA8B88D8}" destId="{4E852A96-79A9-4151-AB7B-7BA51AF5E21B}" srcOrd="0" destOrd="0" presId="urn:microsoft.com/office/officeart/2005/8/layout/orgChart1"/>
    <dgm:cxn modelId="{89C01403-50DC-4D09-84C2-C976C0008EBE}" srcId="{FFB20FF4-334B-46FA-B282-60DA054D35FE}" destId="{E48C52F6-2EF9-40B0-B751-67A7811EC135}" srcOrd="0" destOrd="0" parTransId="{49A96C34-065F-4EF6-A0C0-808CC3190B49}" sibTransId="{D7B03C09-164A-4135-A7E2-8ABCE9A502F1}"/>
    <dgm:cxn modelId="{B46AF750-BD94-4D8E-B0D1-9B2312731799}" srcId="{BF64408F-FC8D-46DA-B404-D3E422A6FD2F}" destId="{FFB20FF4-334B-46FA-B282-60DA054D35FE}" srcOrd="0" destOrd="0" parTransId="{F6974C4C-1EC0-4629-8314-F8D54032BC5C}" sibTransId="{FD17207D-CD31-4A06-A4ED-C29A66329650}"/>
    <dgm:cxn modelId="{68DB53C5-512C-405D-8E80-72C216821C26}" type="presOf" srcId="{D206E77E-A778-4DCE-B539-31DC81047F72}" destId="{91AF7DDC-0E70-4BE8-92C8-1B7F5F127E8D}" srcOrd="0" destOrd="0" presId="urn:microsoft.com/office/officeart/2005/8/layout/orgChart1"/>
    <dgm:cxn modelId="{7F77DB84-5852-4462-BCF6-857ED9EBCAF6}" srcId="{FFB20FF4-334B-46FA-B282-60DA054D35FE}" destId="{BE6E7624-E5EE-401D-AB3F-283D22E29697}" srcOrd="3" destOrd="0" parTransId="{B45C2A2F-D896-424A-95D9-45A955409BDC}" sibTransId="{B89F77A7-D9BB-4735-B8B3-EA7A45CB01A6}"/>
    <dgm:cxn modelId="{9E348874-3553-47C4-9BB8-C7DA241A6FA2}" type="presOf" srcId="{513CD6B8-A32B-481F-AE52-171BD62E5E83}" destId="{CF45E91C-4914-469B-8A06-AB1688CA30E7}" srcOrd="0" destOrd="0" presId="urn:microsoft.com/office/officeart/2005/8/layout/orgChart1"/>
    <dgm:cxn modelId="{1F463BA3-AFF3-4EF7-87EB-1CDDDFC9E502}" type="presOf" srcId="{BF64408F-FC8D-46DA-B404-D3E422A6FD2F}" destId="{4791E154-C4F9-4EB3-A26B-599F50EA62C2}" srcOrd="0" destOrd="0" presId="urn:microsoft.com/office/officeart/2005/8/layout/orgChart1"/>
    <dgm:cxn modelId="{D0658101-4054-4098-9407-B0185EE49A58}" type="presOf" srcId="{BE6E7624-E5EE-401D-AB3F-283D22E29697}" destId="{88F9FC78-77DB-43D8-B27E-1C1FD0925B66}" srcOrd="0" destOrd="0" presId="urn:microsoft.com/office/officeart/2005/8/layout/orgChart1"/>
    <dgm:cxn modelId="{549B451C-6A88-4A45-9A9A-DB260392D6A1}" srcId="{FFB20FF4-334B-46FA-B282-60DA054D35FE}" destId="{513CD6B8-A32B-481F-AE52-171BD62E5E83}" srcOrd="1" destOrd="0" parTransId="{D206E77E-A778-4DCE-B539-31DC81047F72}" sibTransId="{19364FCD-4A77-49D0-8D78-BFDCC6E721A2}"/>
    <dgm:cxn modelId="{8CB53A5B-33E2-47EE-AE76-C8CAC35D1135}" type="presOf" srcId="{513CD6B8-A32B-481F-AE52-171BD62E5E83}" destId="{6800F7CF-4EE7-4B76-92FC-DD660BEA223E}" srcOrd="1" destOrd="0" presId="urn:microsoft.com/office/officeart/2005/8/layout/orgChart1"/>
    <dgm:cxn modelId="{EC12645D-82DD-47FB-A9D3-0058AFD50FAC}" type="presOf" srcId="{3F569903-7986-48E8-AE75-B0382B89B668}" destId="{BB5F1A98-54FF-49A3-B1C4-E190C0B0354F}" srcOrd="0" destOrd="0" presId="urn:microsoft.com/office/officeart/2005/8/layout/orgChart1"/>
    <dgm:cxn modelId="{7578F1CA-5C2D-4AB1-BDC7-3D6C65D7FB9D}" type="presOf" srcId="{FFB20FF4-334B-46FA-B282-60DA054D35FE}" destId="{16A9AA1E-5F02-4F13-8C7A-03F8F06A6ED1}" srcOrd="1" destOrd="0" presId="urn:microsoft.com/office/officeart/2005/8/layout/orgChart1"/>
    <dgm:cxn modelId="{1DD4529C-6CEE-4C83-AB55-4D49F77C1459}" type="presOf" srcId="{FFB20FF4-334B-46FA-B282-60DA054D35FE}" destId="{D0EC9BE8-8352-46BD-8747-86CB4075F278}" srcOrd="0" destOrd="0" presId="urn:microsoft.com/office/officeart/2005/8/layout/orgChart1"/>
    <dgm:cxn modelId="{DFE06FCA-7ED6-4DD6-BCAA-7B58DE6D120F}" type="presOf" srcId="{E48C52F6-2EF9-40B0-B751-67A7811EC135}" destId="{DC2C00EB-5908-4BCA-99A9-6C96C52B5A71}" srcOrd="0" destOrd="0" presId="urn:microsoft.com/office/officeart/2005/8/layout/orgChart1"/>
    <dgm:cxn modelId="{2100201C-4991-4E4E-A69A-624694C6E09B}" type="presOf" srcId="{B45C2A2F-D896-424A-95D9-45A955409BDC}" destId="{84479840-6FC9-4206-B35F-851E07087254}" srcOrd="0" destOrd="0" presId="urn:microsoft.com/office/officeart/2005/8/layout/orgChart1"/>
    <dgm:cxn modelId="{2C8F1E31-0C7F-4BDD-BD46-C679EF94ACB4}" type="presOf" srcId="{49A96C34-065F-4EF6-A0C0-808CC3190B49}" destId="{DF790946-0460-4BEA-8210-A209FB7BF965}" srcOrd="0" destOrd="0" presId="urn:microsoft.com/office/officeart/2005/8/layout/orgChart1"/>
    <dgm:cxn modelId="{F29EBA85-DA7A-448D-882E-99A6A095E7FF}" type="presOf" srcId="{E48C52F6-2EF9-40B0-B751-67A7811EC135}" destId="{5082FBB9-765C-485F-AE16-274CD9366BDD}" srcOrd="1" destOrd="0" presId="urn:microsoft.com/office/officeart/2005/8/layout/orgChart1"/>
    <dgm:cxn modelId="{AACD7338-26C6-4679-8948-D82F6769D7A1}" type="presOf" srcId="{3F569903-7986-48E8-AE75-B0382B89B668}" destId="{37D4602B-ED60-4A9C-82DB-375DD6C302F3}" srcOrd="1" destOrd="0" presId="urn:microsoft.com/office/officeart/2005/8/layout/orgChart1"/>
    <dgm:cxn modelId="{89775EF9-E24F-4F2A-B77C-4CE2750CDEC0}" type="presParOf" srcId="{4791E154-C4F9-4EB3-A26B-599F50EA62C2}" destId="{3C9B4CD0-4D36-46E9-A9CD-592F314F8AB3}" srcOrd="0" destOrd="0" presId="urn:microsoft.com/office/officeart/2005/8/layout/orgChart1"/>
    <dgm:cxn modelId="{80A83222-5082-4B17-9DB6-D81AD5F3A93F}" type="presParOf" srcId="{3C9B4CD0-4D36-46E9-A9CD-592F314F8AB3}" destId="{0CB19805-5AB8-43F9-8639-5EDBCB2BE5D5}" srcOrd="0" destOrd="0" presId="urn:microsoft.com/office/officeart/2005/8/layout/orgChart1"/>
    <dgm:cxn modelId="{BC4B327F-33EF-47B3-960F-CD97394C24D9}" type="presParOf" srcId="{0CB19805-5AB8-43F9-8639-5EDBCB2BE5D5}" destId="{D0EC9BE8-8352-46BD-8747-86CB4075F278}" srcOrd="0" destOrd="0" presId="urn:microsoft.com/office/officeart/2005/8/layout/orgChart1"/>
    <dgm:cxn modelId="{0D6C25CE-34EF-4FE1-B8B1-265CF0635830}" type="presParOf" srcId="{0CB19805-5AB8-43F9-8639-5EDBCB2BE5D5}" destId="{16A9AA1E-5F02-4F13-8C7A-03F8F06A6ED1}" srcOrd="1" destOrd="0" presId="urn:microsoft.com/office/officeart/2005/8/layout/orgChart1"/>
    <dgm:cxn modelId="{44F38AE1-2416-4FEE-BB73-8A6FD762E62B}" type="presParOf" srcId="{3C9B4CD0-4D36-46E9-A9CD-592F314F8AB3}" destId="{C4D012F8-1E4D-4ACF-9D07-7548B2EF87B0}" srcOrd="1" destOrd="0" presId="urn:microsoft.com/office/officeart/2005/8/layout/orgChart1"/>
    <dgm:cxn modelId="{252B821E-BCE2-4A5B-8AC8-713AF0B0B8FC}" type="presParOf" srcId="{C4D012F8-1E4D-4ACF-9D07-7548B2EF87B0}" destId="{DF790946-0460-4BEA-8210-A209FB7BF965}" srcOrd="0" destOrd="0" presId="urn:microsoft.com/office/officeart/2005/8/layout/orgChart1"/>
    <dgm:cxn modelId="{02BF291B-8402-4149-B44B-B773BB463322}" type="presParOf" srcId="{C4D012F8-1E4D-4ACF-9D07-7548B2EF87B0}" destId="{79B794A5-77C2-4AEB-B8CD-5B641AA0F685}" srcOrd="1" destOrd="0" presId="urn:microsoft.com/office/officeart/2005/8/layout/orgChart1"/>
    <dgm:cxn modelId="{CE3392DC-D59C-466A-82E6-23B2A3DBE064}" type="presParOf" srcId="{79B794A5-77C2-4AEB-B8CD-5B641AA0F685}" destId="{596F43D4-5207-4378-B17D-99010A54C0BD}" srcOrd="0" destOrd="0" presId="urn:microsoft.com/office/officeart/2005/8/layout/orgChart1"/>
    <dgm:cxn modelId="{74D41195-E532-4A39-BA2C-6C9352E9221E}" type="presParOf" srcId="{596F43D4-5207-4378-B17D-99010A54C0BD}" destId="{DC2C00EB-5908-4BCA-99A9-6C96C52B5A71}" srcOrd="0" destOrd="0" presId="urn:microsoft.com/office/officeart/2005/8/layout/orgChart1"/>
    <dgm:cxn modelId="{C38F2ACB-CF91-4BFF-82AE-999025BFBB36}" type="presParOf" srcId="{596F43D4-5207-4378-B17D-99010A54C0BD}" destId="{5082FBB9-765C-485F-AE16-274CD9366BDD}" srcOrd="1" destOrd="0" presId="urn:microsoft.com/office/officeart/2005/8/layout/orgChart1"/>
    <dgm:cxn modelId="{4D157674-6EFE-49A1-B9E9-0DFDB0CB612A}" type="presParOf" srcId="{79B794A5-77C2-4AEB-B8CD-5B641AA0F685}" destId="{FE72316D-F310-40E4-8497-C6464701DF27}" srcOrd="1" destOrd="0" presId="urn:microsoft.com/office/officeart/2005/8/layout/orgChart1"/>
    <dgm:cxn modelId="{372F094C-ACEA-4B2B-9D3A-D20AAF4AAF3F}" type="presParOf" srcId="{79B794A5-77C2-4AEB-B8CD-5B641AA0F685}" destId="{BAC5D4F4-06D3-473B-A66F-D6F31A41826B}" srcOrd="2" destOrd="0" presId="urn:microsoft.com/office/officeart/2005/8/layout/orgChart1"/>
    <dgm:cxn modelId="{8229E839-407F-429B-9A1E-802443315471}" type="presParOf" srcId="{C4D012F8-1E4D-4ACF-9D07-7548B2EF87B0}" destId="{91AF7DDC-0E70-4BE8-92C8-1B7F5F127E8D}" srcOrd="2" destOrd="0" presId="urn:microsoft.com/office/officeart/2005/8/layout/orgChart1"/>
    <dgm:cxn modelId="{5B98D8A6-C910-460C-A63F-DB7692BC3466}" type="presParOf" srcId="{C4D012F8-1E4D-4ACF-9D07-7548B2EF87B0}" destId="{A7DB27C5-61F8-429D-9F11-1C5B08BACEA5}" srcOrd="3" destOrd="0" presId="urn:microsoft.com/office/officeart/2005/8/layout/orgChart1"/>
    <dgm:cxn modelId="{4B7BCDFA-DFB6-49DF-9ABD-011FF8F76DF1}" type="presParOf" srcId="{A7DB27C5-61F8-429D-9F11-1C5B08BACEA5}" destId="{C48D6750-5715-4D97-8819-3028D268BA20}" srcOrd="0" destOrd="0" presId="urn:microsoft.com/office/officeart/2005/8/layout/orgChart1"/>
    <dgm:cxn modelId="{777AAF5F-4AB3-48F0-A1F9-3088060B435D}" type="presParOf" srcId="{C48D6750-5715-4D97-8819-3028D268BA20}" destId="{CF45E91C-4914-469B-8A06-AB1688CA30E7}" srcOrd="0" destOrd="0" presId="urn:microsoft.com/office/officeart/2005/8/layout/orgChart1"/>
    <dgm:cxn modelId="{0E4F05F8-1A34-4D44-8F98-C4039FDDD4CC}" type="presParOf" srcId="{C48D6750-5715-4D97-8819-3028D268BA20}" destId="{6800F7CF-4EE7-4B76-92FC-DD660BEA223E}" srcOrd="1" destOrd="0" presId="urn:microsoft.com/office/officeart/2005/8/layout/orgChart1"/>
    <dgm:cxn modelId="{C596377B-371F-4294-9CE1-641843370A8B}" type="presParOf" srcId="{A7DB27C5-61F8-429D-9F11-1C5B08BACEA5}" destId="{89AED265-3243-4F7B-BC1B-FC826BD988D1}" srcOrd="1" destOrd="0" presId="urn:microsoft.com/office/officeart/2005/8/layout/orgChart1"/>
    <dgm:cxn modelId="{EB1849A6-C144-4E58-AED0-39ABAA822989}" type="presParOf" srcId="{A7DB27C5-61F8-429D-9F11-1C5B08BACEA5}" destId="{78DF5C56-63BF-48E5-8EC3-2107F21BE0FE}" srcOrd="2" destOrd="0" presId="urn:microsoft.com/office/officeart/2005/8/layout/orgChart1"/>
    <dgm:cxn modelId="{5CCE7D7D-2946-43B3-B0C1-033C31791DB7}" type="presParOf" srcId="{C4D012F8-1E4D-4ACF-9D07-7548B2EF87B0}" destId="{4E852A96-79A9-4151-AB7B-7BA51AF5E21B}" srcOrd="4" destOrd="0" presId="urn:microsoft.com/office/officeart/2005/8/layout/orgChart1"/>
    <dgm:cxn modelId="{AC9F8D19-ED8A-4C10-8DDE-01EB84FE966C}" type="presParOf" srcId="{C4D012F8-1E4D-4ACF-9D07-7548B2EF87B0}" destId="{6AC49800-17D8-4BB5-80A9-8D5D142DBEBB}" srcOrd="5" destOrd="0" presId="urn:microsoft.com/office/officeart/2005/8/layout/orgChart1"/>
    <dgm:cxn modelId="{6A18AF6D-0E02-45D1-B1D4-36800CB9E7B2}" type="presParOf" srcId="{6AC49800-17D8-4BB5-80A9-8D5D142DBEBB}" destId="{EEA89CF1-499C-49D1-BC02-ACC016422832}" srcOrd="0" destOrd="0" presId="urn:microsoft.com/office/officeart/2005/8/layout/orgChart1"/>
    <dgm:cxn modelId="{3DC61EB7-60D8-4C7E-BAF9-1A86FAF7E701}" type="presParOf" srcId="{EEA89CF1-499C-49D1-BC02-ACC016422832}" destId="{BB5F1A98-54FF-49A3-B1C4-E190C0B0354F}" srcOrd="0" destOrd="0" presId="urn:microsoft.com/office/officeart/2005/8/layout/orgChart1"/>
    <dgm:cxn modelId="{59B06B18-0F0A-407D-92AB-A508F908F868}" type="presParOf" srcId="{EEA89CF1-499C-49D1-BC02-ACC016422832}" destId="{37D4602B-ED60-4A9C-82DB-375DD6C302F3}" srcOrd="1" destOrd="0" presId="urn:microsoft.com/office/officeart/2005/8/layout/orgChart1"/>
    <dgm:cxn modelId="{3CDA96C3-605F-4445-AE31-3CA94C7D9872}" type="presParOf" srcId="{6AC49800-17D8-4BB5-80A9-8D5D142DBEBB}" destId="{74FA8B74-4AA6-4E06-AF8E-213B6F5F2429}" srcOrd="1" destOrd="0" presId="urn:microsoft.com/office/officeart/2005/8/layout/orgChart1"/>
    <dgm:cxn modelId="{9A08F16F-326E-487B-AA29-E094DCD2D449}" type="presParOf" srcId="{6AC49800-17D8-4BB5-80A9-8D5D142DBEBB}" destId="{7976DA7D-2EC4-4345-90EA-23EBC9B4D9E2}" srcOrd="2" destOrd="0" presId="urn:microsoft.com/office/officeart/2005/8/layout/orgChart1"/>
    <dgm:cxn modelId="{CE655A6C-6E7A-454F-83BB-D5AD4BB329B4}" type="presParOf" srcId="{C4D012F8-1E4D-4ACF-9D07-7548B2EF87B0}" destId="{84479840-6FC9-4206-B35F-851E07087254}" srcOrd="6" destOrd="0" presId="urn:microsoft.com/office/officeart/2005/8/layout/orgChart1"/>
    <dgm:cxn modelId="{1FB0CC78-1AC3-40E8-9A7B-0C2C9D771704}" type="presParOf" srcId="{C4D012F8-1E4D-4ACF-9D07-7548B2EF87B0}" destId="{48B89B70-9337-4B58-A809-07606D599757}" srcOrd="7" destOrd="0" presId="urn:microsoft.com/office/officeart/2005/8/layout/orgChart1"/>
    <dgm:cxn modelId="{4DA6B06D-EE33-4A49-82A8-E23125736A1E}" type="presParOf" srcId="{48B89B70-9337-4B58-A809-07606D599757}" destId="{D5C1CDC6-2123-45CD-BFA2-2A8F17C50C8C}" srcOrd="0" destOrd="0" presId="urn:microsoft.com/office/officeart/2005/8/layout/orgChart1"/>
    <dgm:cxn modelId="{314E1B31-7931-48B4-A149-0CDBA1BFA5F8}" type="presParOf" srcId="{D5C1CDC6-2123-45CD-BFA2-2A8F17C50C8C}" destId="{88F9FC78-77DB-43D8-B27E-1C1FD0925B66}" srcOrd="0" destOrd="0" presId="urn:microsoft.com/office/officeart/2005/8/layout/orgChart1"/>
    <dgm:cxn modelId="{6D80D03D-1A23-4AB4-912E-79FF954D6B91}" type="presParOf" srcId="{D5C1CDC6-2123-45CD-BFA2-2A8F17C50C8C}" destId="{B35E7351-7966-49E7-9CE9-8DF04D1790A6}" srcOrd="1" destOrd="0" presId="urn:microsoft.com/office/officeart/2005/8/layout/orgChart1"/>
    <dgm:cxn modelId="{D0691AF9-0A9F-4BDE-9734-F093B004D148}" type="presParOf" srcId="{48B89B70-9337-4B58-A809-07606D599757}" destId="{3DA2AE75-6D37-4AC8-A48E-8C639905E472}" srcOrd="1" destOrd="0" presId="urn:microsoft.com/office/officeart/2005/8/layout/orgChart1"/>
    <dgm:cxn modelId="{1E6BF623-DA42-4B03-980C-9A3B5C8D7066}" type="presParOf" srcId="{48B89B70-9337-4B58-A809-07606D599757}" destId="{D4F6BF91-FE73-4BC7-8543-150D94F5EEDA}" srcOrd="2" destOrd="0" presId="urn:microsoft.com/office/officeart/2005/8/layout/orgChart1"/>
    <dgm:cxn modelId="{AE374C92-C733-49B0-8F80-767E1D8757EB}" type="presParOf" srcId="{3C9B4CD0-4D36-46E9-A9CD-592F314F8AB3}" destId="{CC87EB27-C7A8-4DBA-98A0-045A8CE0D0C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0FD6549-7AA3-4CFB-82E0-62D3DF886303}" type="doc">
      <dgm:prSet loTypeId="urn:microsoft.com/office/officeart/2005/8/layout/cycle8" loCatId="cycle" qsTypeId="urn:microsoft.com/office/officeart/2005/8/quickstyle/simple1" qsCatId="simple" csTypeId="urn:microsoft.com/office/officeart/2005/8/colors/colorful1" csCatId="colorful" phldr="1"/>
      <dgm:spPr/>
    </dgm:pt>
    <dgm:pt modelId="{A1F20641-61C8-4108-A3B9-14939A4C6812}">
      <dgm:prSet phldrT="[Текст]" custT="1"/>
      <dgm:spPr/>
      <dgm:t>
        <a:bodyPr/>
        <a:lstStyle/>
        <a:p>
          <a:r>
            <a:rPr lang="uk-UA" sz="1800" b="1" i="1" dirty="0" err="1" smtClean="0">
              <a:solidFill>
                <a:schemeClr val="bg1"/>
              </a:solidFill>
            </a:rPr>
            <a:t>розмовно</a:t>
          </a:r>
          <a:r>
            <a:rPr lang="uk-UA" sz="1800" b="1" i="1" dirty="0" smtClean="0">
              <a:solidFill>
                <a:schemeClr val="bg1"/>
              </a:solidFill>
            </a:rPr>
            <a:t>-</a:t>
          </a:r>
          <a:r>
            <a:rPr lang="ru-UA" sz="1800" b="1" i="1" dirty="0" smtClean="0">
              <a:solidFill>
                <a:schemeClr val="bg1"/>
              </a:solidFill>
            </a:rPr>
            <a:t>побутовий </a:t>
          </a:r>
          <a:endParaRPr lang="ru-RU" sz="1800" b="1" dirty="0">
            <a:solidFill>
              <a:schemeClr val="bg1"/>
            </a:solidFill>
          </a:endParaRPr>
        </a:p>
      </dgm:t>
    </dgm:pt>
    <dgm:pt modelId="{B06A2BA7-1A44-4426-A08B-6C1BC268ADFE}" type="parTrans" cxnId="{4CF2E423-DDC1-4417-808E-BE289BA460C6}">
      <dgm:prSet/>
      <dgm:spPr/>
      <dgm:t>
        <a:bodyPr/>
        <a:lstStyle/>
        <a:p>
          <a:endParaRPr lang="ru-RU"/>
        </a:p>
      </dgm:t>
    </dgm:pt>
    <dgm:pt modelId="{D58B1949-AC62-40E6-B806-B74B7330D677}" type="sibTrans" cxnId="{4CF2E423-DDC1-4417-808E-BE289BA460C6}">
      <dgm:prSet/>
      <dgm:spPr/>
      <dgm:t>
        <a:bodyPr/>
        <a:lstStyle/>
        <a:p>
          <a:endParaRPr lang="ru-RU"/>
        </a:p>
      </dgm:t>
    </dgm:pt>
    <dgm:pt modelId="{E1A33E64-6284-4B25-8587-292C759ED7CF}">
      <dgm:prSet phldrT="[Текст]" custT="1"/>
      <dgm:spPr/>
      <dgm:t>
        <a:bodyPr/>
        <a:lstStyle/>
        <a:p>
          <a:r>
            <a:rPr lang="ru-UA" sz="1800" b="1" i="1" dirty="0" smtClean="0">
              <a:solidFill>
                <a:schemeClr val="bg1"/>
              </a:solidFill>
            </a:rPr>
            <a:t>виробничи</a:t>
          </a:r>
          <a:r>
            <a:rPr lang="uk-UA" sz="1800" b="1" i="1" dirty="0" smtClean="0">
              <a:solidFill>
                <a:schemeClr val="bg1"/>
              </a:solidFill>
            </a:rPr>
            <a:t>й</a:t>
          </a:r>
          <a:endParaRPr lang="ru-RU" sz="1800" b="1" dirty="0">
            <a:solidFill>
              <a:schemeClr val="bg1"/>
            </a:solidFill>
          </a:endParaRPr>
        </a:p>
      </dgm:t>
    </dgm:pt>
    <dgm:pt modelId="{C5A11734-33DE-48C1-B6A9-7BDAECD58135}" type="parTrans" cxnId="{C159DF81-0586-4FA1-8548-FA1B1ABCA483}">
      <dgm:prSet/>
      <dgm:spPr/>
      <dgm:t>
        <a:bodyPr/>
        <a:lstStyle/>
        <a:p>
          <a:endParaRPr lang="ru-RU"/>
        </a:p>
      </dgm:t>
    </dgm:pt>
    <dgm:pt modelId="{33E27D4C-D54C-4E56-8623-67A29636FA91}" type="sibTrans" cxnId="{C159DF81-0586-4FA1-8548-FA1B1ABCA483}">
      <dgm:prSet/>
      <dgm:spPr/>
      <dgm:t>
        <a:bodyPr/>
        <a:lstStyle/>
        <a:p>
          <a:endParaRPr lang="ru-RU"/>
        </a:p>
      </dgm:t>
    </dgm:pt>
    <dgm:pt modelId="{D2C3CFC4-F5C6-428F-B9B6-E6DAF81E2459}">
      <dgm:prSet phldrT="[Текст]" custT="1"/>
      <dgm:spPr/>
      <dgm:t>
        <a:bodyPr/>
        <a:lstStyle/>
        <a:p>
          <a:r>
            <a:rPr lang="ru-UA" sz="1800" b="1" i="1" dirty="0" smtClean="0">
              <a:solidFill>
                <a:schemeClr val="bg1"/>
              </a:solidFill>
            </a:rPr>
            <a:t> епістолярний</a:t>
          </a:r>
          <a:endParaRPr lang="ru-RU" sz="1800" b="1" dirty="0">
            <a:solidFill>
              <a:schemeClr val="bg1"/>
            </a:solidFill>
          </a:endParaRPr>
        </a:p>
      </dgm:t>
    </dgm:pt>
    <dgm:pt modelId="{76D8A446-2B51-4BAA-A15F-6CB6C3B5B63A}" type="parTrans" cxnId="{2E1711A9-69F0-4585-A11B-0B06C628450E}">
      <dgm:prSet/>
      <dgm:spPr/>
      <dgm:t>
        <a:bodyPr/>
        <a:lstStyle/>
        <a:p>
          <a:endParaRPr lang="ru-RU"/>
        </a:p>
      </dgm:t>
    </dgm:pt>
    <dgm:pt modelId="{02456018-0C9C-4CBF-9191-6BE00FB3F736}" type="sibTrans" cxnId="{2E1711A9-69F0-4585-A11B-0B06C628450E}">
      <dgm:prSet/>
      <dgm:spPr/>
      <dgm:t>
        <a:bodyPr/>
        <a:lstStyle/>
        <a:p>
          <a:endParaRPr lang="ru-RU"/>
        </a:p>
      </dgm:t>
    </dgm:pt>
    <dgm:pt modelId="{B2B64180-25CD-4680-B2D0-63136420D970}" type="pres">
      <dgm:prSet presAssocID="{B0FD6549-7AA3-4CFB-82E0-62D3DF886303}" presName="compositeShape" presStyleCnt="0">
        <dgm:presLayoutVars>
          <dgm:chMax val="7"/>
          <dgm:dir/>
          <dgm:resizeHandles val="exact"/>
        </dgm:presLayoutVars>
      </dgm:prSet>
      <dgm:spPr/>
    </dgm:pt>
    <dgm:pt modelId="{0B1C568B-C101-449A-B968-2E71923DD417}" type="pres">
      <dgm:prSet presAssocID="{B0FD6549-7AA3-4CFB-82E0-62D3DF886303}" presName="wedge1" presStyleLbl="node1" presStyleIdx="0" presStyleCnt="3" custScaleX="131680" custScaleY="108399"/>
      <dgm:spPr/>
      <dgm:t>
        <a:bodyPr/>
        <a:lstStyle/>
        <a:p>
          <a:endParaRPr lang="ru-RU"/>
        </a:p>
      </dgm:t>
    </dgm:pt>
    <dgm:pt modelId="{B1B314F1-7123-4F46-883E-21D9A572C15E}" type="pres">
      <dgm:prSet presAssocID="{B0FD6549-7AA3-4CFB-82E0-62D3DF886303}" presName="dummy1a" presStyleCnt="0"/>
      <dgm:spPr/>
    </dgm:pt>
    <dgm:pt modelId="{8FC53E92-5C52-4D36-B654-FB4835165165}" type="pres">
      <dgm:prSet presAssocID="{B0FD6549-7AA3-4CFB-82E0-62D3DF886303}" presName="dummy1b" presStyleCnt="0"/>
      <dgm:spPr/>
    </dgm:pt>
    <dgm:pt modelId="{61CD5D32-79E1-449A-9068-3F26DDED550F}" type="pres">
      <dgm:prSet presAssocID="{B0FD6549-7AA3-4CFB-82E0-62D3DF88630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20150B-9D95-4D2C-9E87-503493065D2C}" type="pres">
      <dgm:prSet presAssocID="{B0FD6549-7AA3-4CFB-82E0-62D3DF886303}" presName="wedge2" presStyleLbl="node1" presStyleIdx="1" presStyleCnt="3" custScaleX="131680" custScaleY="108399"/>
      <dgm:spPr/>
      <dgm:t>
        <a:bodyPr/>
        <a:lstStyle/>
        <a:p>
          <a:endParaRPr lang="ru-RU"/>
        </a:p>
      </dgm:t>
    </dgm:pt>
    <dgm:pt modelId="{33625F9D-98F3-45DF-95CD-A0D493ED68DA}" type="pres">
      <dgm:prSet presAssocID="{B0FD6549-7AA3-4CFB-82E0-62D3DF886303}" presName="dummy2a" presStyleCnt="0"/>
      <dgm:spPr/>
    </dgm:pt>
    <dgm:pt modelId="{598F31B2-8DF4-4531-A2F2-49DD8DA1ADB4}" type="pres">
      <dgm:prSet presAssocID="{B0FD6549-7AA3-4CFB-82E0-62D3DF886303}" presName="dummy2b" presStyleCnt="0"/>
      <dgm:spPr/>
    </dgm:pt>
    <dgm:pt modelId="{FB2ADE41-2373-4C8F-A1B1-D801812CB9D8}" type="pres">
      <dgm:prSet presAssocID="{B0FD6549-7AA3-4CFB-82E0-62D3DF88630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0A3A1-8410-4F48-B85D-713E28116EAE}" type="pres">
      <dgm:prSet presAssocID="{B0FD6549-7AA3-4CFB-82E0-62D3DF886303}" presName="wedge3" presStyleLbl="node1" presStyleIdx="2" presStyleCnt="3" custScaleX="131680" custScaleY="108399"/>
      <dgm:spPr/>
      <dgm:t>
        <a:bodyPr/>
        <a:lstStyle/>
        <a:p>
          <a:endParaRPr lang="ru-RU"/>
        </a:p>
      </dgm:t>
    </dgm:pt>
    <dgm:pt modelId="{C593DF56-CB8D-46F9-AED2-66EB7F86C52F}" type="pres">
      <dgm:prSet presAssocID="{B0FD6549-7AA3-4CFB-82E0-62D3DF886303}" presName="dummy3a" presStyleCnt="0"/>
      <dgm:spPr/>
    </dgm:pt>
    <dgm:pt modelId="{0FBFE46D-2EF1-48E2-8D1A-E8AD5D9F3A9F}" type="pres">
      <dgm:prSet presAssocID="{B0FD6549-7AA3-4CFB-82E0-62D3DF886303}" presName="dummy3b" presStyleCnt="0"/>
      <dgm:spPr/>
    </dgm:pt>
    <dgm:pt modelId="{6A20EA7F-64B8-42CA-9ECE-3338E0AA4524}" type="pres">
      <dgm:prSet presAssocID="{B0FD6549-7AA3-4CFB-82E0-62D3DF88630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E7D370-B92A-4CA9-BAF6-CC570A140A4B}" type="pres">
      <dgm:prSet presAssocID="{D58B1949-AC62-40E6-B806-B74B7330D677}" presName="arrowWedge1" presStyleLbl="fgSibTrans2D1" presStyleIdx="0" presStyleCnt="3"/>
      <dgm:spPr/>
    </dgm:pt>
    <dgm:pt modelId="{28DD095C-6440-43CC-98F1-578C346A43C4}" type="pres">
      <dgm:prSet presAssocID="{33E27D4C-D54C-4E56-8623-67A29636FA91}" presName="arrowWedge2" presStyleLbl="fgSibTrans2D1" presStyleIdx="1" presStyleCnt="3"/>
      <dgm:spPr/>
    </dgm:pt>
    <dgm:pt modelId="{31324BBE-A4E1-4377-9582-ECD6302217E4}" type="pres">
      <dgm:prSet presAssocID="{02456018-0C9C-4CBF-9191-6BE00FB3F736}" presName="arrowWedge3" presStyleLbl="fgSibTrans2D1" presStyleIdx="2" presStyleCnt="3" custLinFactNeighborX="-9989" custLinFactNeighborY="260"/>
      <dgm:spPr/>
    </dgm:pt>
  </dgm:ptLst>
  <dgm:cxnLst>
    <dgm:cxn modelId="{085DA35D-5797-4893-976B-76D7A48A4FA1}" type="presOf" srcId="{E1A33E64-6284-4B25-8587-292C759ED7CF}" destId="{FB2ADE41-2373-4C8F-A1B1-D801812CB9D8}" srcOrd="1" destOrd="0" presId="urn:microsoft.com/office/officeart/2005/8/layout/cycle8"/>
    <dgm:cxn modelId="{2E1711A9-69F0-4585-A11B-0B06C628450E}" srcId="{B0FD6549-7AA3-4CFB-82E0-62D3DF886303}" destId="{D2C3CFC4-F5C6-428F-B9B6-E6DAF81E2459}" srcOrd="2" destOrd="0" parTransId="{76D8A446-2B51-4BAA-A15F-6CB6C3B5B63A}" sibTransId="{02456018-0C9C-4CBF-9191-6BE00FB3F736}"/>
    <dgm:cxn modelId="{114E70F9-F722-449C-B29C-1020024CCCDD}" type="presOf" srcId="{D2C3CFC4-F5C6-428F-B9B6-E6DAF81E2459}" destId="{3180A3A1-8410-4F48-B85D-713E28116EAE}" srcOrd="0" destOrd="0" presId="urn:microsoft.com/office/officeart/2005/8/layout/cycle8"/>
    <dgm:cxn modelId="{C159DF81-0586-4FA1-8548-FA1B1ABCA483}" srcId="{B0FD6549-7AA3-4CFB-82E0-62D3DF886303}" destId="{E1A33E64-6284-4B25-8587-292C759ED7CF}" srcOrd="1" destOrd="0" parTransId="{C5A11734-33DE-48C1-B6A9-7BDAECD58135}" sibTransId="{33E27D4C-D54C-4E56-8623-67A29636FA91}"/>
    <dgm:cxn modelId="{96D6F71E-D19D-4993-981D-C62ED65775A1}" type="presOf" srcId="{D2C3CFC4-F5C6-428F-B9B6-E6DAF81E2459}" destId="{6A20EA7F-64B8-42CA-9ECE-3338E0AA4524}" srcOrd="1" destOrd="0" presId="urn:microsoft.com/office/officeart/2005/8/layout/cycle8"/>
    <dgm:cxn modelId="{05D50053-F69F-4021-95C3-A572C7AA57C4}" type="presOf" srcId="{B0FD6549-7AA3-4CFB-82E0-62D3DF886303}" destId="{B2B64180-25CD-4680-B2D0-63136420D970}" srcOrd="0" destOrd="0" presId="urn:microsoft.com/office/officeart/2005/8/layout/cycle8"/>
    <dgm:cxn modelId="{E7133996-03C8-4DC5-8A2B-72284C5C372C}" type="presOf" srcId="{A1F20641-61C8-4108-A3B9-14939A4C6812}" destId="{0B1C568B-C101-449A-B968-2E71923DD417}" srcOrd="0" destOrd="0" presId="urn:microsoft.com/office/officeart/2005/8/layout/cycle8"/>
    <dgm:cxn modelId="{EB56A5CD-D2FC-4184-A83B-18BBC8CA868B}" type="presOf" srcId="{A1F20641-61C8-4108-A3B9-14939A4C6812}" destId="{61CD5D32-79E1-449A-9068-3F26DDED550F}" srcOrd="1" destOrd="0" presId="urn:microsoft.com/office/officeart/2005/8/layout/cycle8"/>
    <dgm:cxn modelId="{A3D0A538-64C4-4ACC-8481-3F4C49B0F860}" type="presOf" srcId="{E1A33E64-6284-4B25-8587-292C759ED7CF}" destId="{0220150B-9D95-4D2C-9E87-503493065D2C}" srcOrd="0" destOrd="0" presId="urn:microsoft.com/office/officeart/2005/8/layout/cycle8"/>
    <dgm:cxn modelId="{4CF2E423-DDC1-4417-808E-BE289BA460C6}" srcId="{B0FD6549-7AA3-4CFB-82E0-62D3DF886303}" destId="{A1F20641-61C8-4108-A3B9-14939A4C6812}" srcOrd="0" destOrd="0" parTransId="{B06A2BA7-1A44-4426-A08B-6C1BC268ADFE}" sibTransId="{D58B1949-AC62-40E6-B806-B74B7330D677}"/>
    <dgm:cxn modelId="{B6F958CF-E6FE-487E-90F9-3910BD1BA156}" type="presParOf" srcId="{B2B64180-25CD-4680-B2D0-63136420D970}" destId="{0B1C568B-C101-449A-B968-2E71923DD417}" srcOrd="0" destOrd="0" presId="urn:microsoft.com/office/officeart/2005/8/layout/cycle8"/>
    <dgm:cxn modelId="{C8B0593A-F011-4709-9C40-34A2E1281F8F}" type="presParOf" srcId="{B2B64180-25CD-4680-B2D0-63136420D970}" destId="{B1B314F1-7123-4F46-883E-21D9A572C15E}" srcOrd="1" destOrd="0" presId="urn:microsoft.com/office/officeart/2005/8/layout/cycle8"/>
    <dgm:cxn modelId="{3F61E96D-EAC3-42F1-9C5D-DE0A6A42EDBA}" type="presParOf" srcId="{B2B64180-25CD-4680-B2D0-63136420D970}" destId="{8FC53E92-5C52-4D36-B654-FB4835165165}" srcOrd="2" destOrd="0" presId="urn:microsoft.com/office/officeart/2005/8/layout/cycle8"/>
    <dgm:cxn modelId="{3298FA87-CBBF-49E5-ACDD-BF92252ED5DB}" type="presParOf" srcId="{B2B64180-25CD-4680-B2D0-63136420D970}" destId="{61CD5D32-79E1-449A-9068-3F26DDED550F}" srcOrd="3" destOrd="0" presId="urn:microsoft.com/office/officeart/2005/8/layout/cycle8"/>
    <dgm:cxn modelId="{A6DE451E-BD3B-41B7-BA9F-F5DFD49351BF}" type="presParOf" srcId="{B2B64180-25CD-4680-B2D0-63136420D970}" destId="{0220150B-9D95-4D2C-9E87-503493065D2C}" srcOrd="4" destOrd="0" presId="urn:microsoft.com/office/officeart/2005/8/layout/cycle8"/>
    <dgm:cxn modelId="{2E9B3CD5-355E-4B06-92DA-C0B75F54524B}" type="presParOf" srcId="{B2B64180-25CD-4680-B2D0-63136420D970}" destId="{33625F9D-98F3-45DF-95CD-A0D493ED68DA}" srcOrd="5" destOrd="0" presId="urn:microsoft.com/office/officeart/2005/8/layout/cycle8"/>
    <dgm:cxn modelId="{7E476F12-7486-438A-9159-4365957DFA2E}" type="presParOf" srcId="{B2B64180-25CD-4680-B2D0-63136420D970}" destId="{598F31B2-8DF4-4531-A2F2-49DD8DA1ADB4}" srcOrd="6" destOrd="0" presId="urn:microsoft.com/office/officeart/2005/8/layout/cycle8"/>
    <dgm:cxn modelId="{097DA618-FD85-406D-B716-91C57E5E8775}" type="presParOf" srcId="{B2B64180-25CD-4680-B2D0-63136420D970}" destId="{FB2ADE41-2373-4C8F-A1B1-D801812CB9D8}" srcOrd="7" destOrd="0" presId="urn:microsoft.com/office/officeart/2005/8/layout/cycle8"/>
    <dgm:cxn modelId="{529F7AFD-C15C-4094-BBF2-1F1123950DA9}" type="presParOf" srcId="{B2B64180-25CD-4680-B2D0-63136420D970}" destId="{3180A3A1-8410-4F48-B85D-713E28116EAE}" srcOrd="8" destOrd="0" presId="urn:microsoft.com/office/officeart/2005/8/layout/cycle8"/>
    <dgm:cxn modelId="{A894BFE1-4506-4246-BD14-7AD483273D01}" type="presParOf" srcId="{B2B64180-25CD-4680-B2D0-63136420D970}" destId="{C593DF56-CB8D-46F9-AED2-66EB7F86C52F}" srcOrd="9" destOrd="0" presId="urn:microsoft.com/office/officeart/2005/8/layout/cycle8"/>
    <dgm:cxn modelId="{7EF4EFE7-4324-4C3F-B872-EC93B52785B1}" type="presParOf" srcId="{B2B64180-25CD-4680-B2D0-63136420D970}" destId="{0FBFE46D-2EF1-48E2-8D1A-E8AD5D9F3A9F}" srcOrd="10" destOrd="0" presId="urn:microsoft.com/office/officeart/2005/8/layout/cycle8"/>
    <dgm:cxn modelId="{93B39EE1-A1C4-4132-BFFC-0958812F7A7F}" type="presParOf" srcId="{B2B64180-25CD-4680-B2D0-63136420D970}" destId="{6A20EA7F-64B8-42CA-9ECE-3338E0AA4524}" srcOrd="11" destOrd="0" presId="urn:microsoft.com/office/officeart/2005/8/layout/cycle8"/>
    <dgm:cxn modelId="{E0C02833-03CB-40EE-96F6-3152E6325E78}" type="presParOf" srcId="{B2B64180-25CD-4680-B2D0-63136420D970}" destId="{F0E7D370-B92A-4CA9-BAF6-CC570A140A4B}" srcOrd="12" destOrd="0" presId="urn:microsoft.com/office/officeart/2005/8/layout/cycle8"/>
    <dgm:cxn modelId="{E125A468-D60B-4365-B2C7-2FB5B253364D}" type="presParOf" srcId="{B2B64180-25CD-4680-B2D0-63136420D970}" destId="{28DD095C-6440-43CC-98F1-578C346A43C4}" srcOrd="13" destOrd="0" presId="urn:microsoft.com/office/officeart/2005/8/layout/cycle8"/>
    <dgm:cxn modelId="{9F0C90F3-2EAF-4CBF-9B7C-7BFC1E81DAAB}" type="presParOf" srcId="{B2B64180-25CD-4680-B2D0-63136420D970}" destId="{31324BBE-A4E1-4377-9582-ECD6302217E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7D0FD6-72F2-4B0E-AF75-82030AB307AD}" type="doc">
      <dgm:prSet loTypeId="urn:microsoft.com/office/officeart/2009/3/layout/OpposingIdea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2EC99E-E86A-4CCA-BFC9-8715B2CF5004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мова</a:t>
          </a:r>
          <a:endParaRPr lang="ru-RU" sz="2400" dirty="0">
            <a:solidFill>
              <a:schemeClr val="bg1"/>
            </a:solidFill>
          </a:endParaRPr>
        </a:p>
      </dgm:t>
    </dgm:pt>
    <dgm:pt modelId="{2F3B3E44-B479-4FAE-A81A-1474E160E789}" type="parTrans" cxnId="{1DFF572A-B301-4EA8-BF50-AEBDCFAD7815}">
      <dgm:prSet/>
      <dgm:spPr/>
      <dgm:t>
        <a:bodyPr/>
        <a:lstStyle/>
        <a:p>
          <a:endParaRPr lang="ru-RU"/>
        </a:p>
      </dgm:t>
    </dgm:pt>
    <dgm:pt modelId="{A739DDCD-2117-4ACE-B22A-B192FE7B9CC3}" type="sibTrans" cxnId="{1DFF572A-B301-4EA8-BF50-AEBDCFAD7815}">
      <dgm:prSet/>
      <dgm:spPr/>
      <dgm:t>
        <a:bodyPr/>
        <a:lstStyle/>
        <a:p>
          <a:endParaRPr lang="ru-RU"/>
        </a:p>
      </dgm:t>
    </dgm:pt>
    <dgm:pt modelId="{F12E1E72-4566-447F-AAC6-EAA78190371B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літературна</a:t>
          </a:r>
          <a:endParaRPr lang="ru-RU" sz="2400" dirty="0">
            <a:solidFill>
              <a:schemeClr val="bg1"/>
            </a:solidFill>
          </a:endParaRPr>
        </a:p>
      </dgm:t>
    </dgm:pt>
    <dgm:pt modelId="{A71AA6C3-7FB4-469C-9F2A-575ABA2B93E6}" type="parTrans" cxnId="{CD439EAB-3781-472B-8B0C-34022605DFF8}">
      <dgm:prSet/>
      <dgm:spPr/>
      <dgm:t>
        <a:bodyPr/>
        <a:lstStyle/>
        <a:p>
          <a:endParaRPr lang="ru-RU"/>
        </a:p>
      </dgm:t>
    </dgm:pt>
    <dgm:pt modelId="{F5A3D104-9D5C-47F2-BEDA-CAE6BA2CBE69}" type="sibTrans" cxnId="{CD439EAB-3781-472B-8B0C-34022605DFF8}">
      <dgm:prSet/>
      <dgm:spPr/>
      <dgm:t>
        <a:bodyPr/>
        <a:lstStyle/>
        <a:p>
          <a:endParaRPr lang="ru-RU"/>
        </a:p>
      </dgm:t>
    </dgm:pt>
    <dgm:pt modelId="{47A46E28-3408-48EC-8E54-F5D7D07F871C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мова</a:t>
          </a:r>
          <a:endParaRPr lang="ru-RU" sz="2400" dirty="0">
            <a:solidFill>
              <a:schemeClr val="bg1"/>
            </a:solidFill>
          </a:endParaRPr>
        </a:p>
      </dgm:t>
    </dgm:pt>
    <dgm:pt modelId="{C4B27803-4EE8-4175-8CD7-8F0BDA5DA0B9}" type="parTrans" cxnId="{6990F053-7B61-4E38-A445-7671679E7203}">
      <dgm:prSet/>
      <dgm:spPr/>
      <dgm:t>
        <a:bodyPr/>
        <a:lstStyle/>
        <a:p>
          <a:endParaRPr lang="ru-RU"/>
        </a:p>
      </dgm:t>
    </dgm:pt>
    <dgm:pt modelId="{D25149CA-77E1-4053-A7F6-C922E29AD440}" type="sibTrans" cxnId="{6990F053-7B61-4E38-A445-7671679E7203}">
      <dgm:prSet/>
      <dgm:spPr/>
      <dgm:t>
        <a:bodyPr/>
        <a:lstStyle/>
        <a:p>
          <a:endParaRPr lang="ru-RU"/>
        </a:p>
      </dgm:t>
    </dgm:pt>
    <dgm:pt modelId="{724ED886-A212-4AC8-8A1F-9369A2F12D84}">
      <dgm:prSet phldrT="[Текст]" custT="1"/>
      <dgm:spPr/>
      <dgm:t>
        <a:bodyPr/>
        <a:lstStyle/>
        <a:p>
          <a:r>
            <a:rPr lang="uk-UA" sz="2400" dirty="0" smtClean="0">
              <a:solidFill>
                <a:schemeClr val="bg1"/>
              </a:solidFill>
            </a:rPr>
            <a:t>загальнонародна</a:t>
          </a:r>
          <a:endParaRPr lang="ru-RU" sz="2400" dirty="0">
            <a:solidFill>
              <a:schemeClr val="bg1"/>
            </a:solidFill>
          </a:endParaRPr>
        </a:p>
      </dgm:t>
    </dgm:pt>
    <dgm:pt modelId="{31EACF94-27FD-4062-A2FD-D6EFFDE85768}" type="parTrans" cxnId="{934BDA9D-07BC-4ED4-8277-F06CD2D65AFF}">
      <dgm:prSet/>
      <dgm:spPr/>
      <dgm:t>
        <a:bodyPr/>
        <a:lstStyle/>
        <a:p>
          <a:endParaRPr lang="ru-RU"/>
        </a:p>
      </dgm:t>
    </dgm:pt>
    <dgm:pt modelId="{FFFAB67B-65E4-4F8B-9231-9AE0C4A08EA3}" type="sibTrans" cxnId="{934BDA9D-07BC-4ED4-8277-F06CD2D65AFF}">
      <dgm:prSet/>
      <dgm:spPr/>
      <dgm:t>
        <a:bodyPr/>
        <a:lstStyle/>
        <a:p>
          <a:endParaRPr lang="ru-RU"/>
        </a:p>
      </dgm:t>
    </dgm:pt>
    <dgm:pt modelId="{553D5AEC-1573-40C0-B7FE-D8DDB3010B72}" type="pres">
      <dgm:prSet presAssocID="{9C7D0FD6-72F2-4B0E-AF75-82030AB307AD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3FB672-7AA2-4BA9-B16C-A06909B59700}" type="pres">
      <dgm:prSet presAssocID="{9C7D0FD6-72F2-4B0E-AF75-82030AB307AD}" presName="Background" presStyleLbl="node1" presStyleIdx="0" presStyleCnt="1"/>
      <dgm:spPr/>
    </dgm:pt>
    <dgm:pt modelId="{05FD4370-4AF2-4056-BFF3-C09868D461DA}" type="pres">
      <dgm:prSet presAssocID="{9C7D0FD6-72F2-4B0E-AF75-82030AB307AD}" presName="Divider" presStyleLbl="callout" presStyleIdx="0" presStyleCnt="1"/>
      <dgm:spPr/>
    </dgm:pt>
    <dgm:pt modelId="{5D07DFDA-0D49-422B-AC6E-90337CFCD3DA}" type="pres">
      <dgm:prSet presAssocID="{9C7D0FD6-72F2-4B0E-AF75-82030AB307AD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54E28-187F-4AC0-88A1-241E4A470CF6}" type="pres">
      <dgm:prSet presAssocID="{9C7D0FD6-72F2-4B0E-AF75-82030AB307AD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1EA69-369E-4252-922C-68EBBFE4A41A}" type="pres">
      <dgm:prSet presAssocID="{9C7D0FD6-72F2-4B0E-AF75-82030AB307AD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24660C17-597F-41F9-B9E3-7957FF83324E}" type="pres">
      <dgm:prSet presAssocID="{9C7D0FD6-72F2-4B0E-AF75-82030AB307AD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4A7A93ED-D19E-45A6-B812-F3648235F377}" type="pres">
      <dgm:prSet presAssocID="{9C7D0FD6-72F2-4B0E-AF75-82030AB307AD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2F10556F-4E02-4D3D-A253-3A7E2143A8B7}" type="pres">
      <dgm:prSet presAssocID="{9C7D0FD6-72F2-4B0E-AF75-82030AB307AD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68B41720-9A5B-4527-BC4C-E9F692BD79F8}" type="presOf" srcId="{F12E1E72-4566-447F-AAC6-EAA78190371B}" destId="{5D07DFDA-0D49-422B-AC6E-90337CFCD3DA}" srcOrd="0" destOrd="0" presId="urn:microsoft.com/office/officeart/2009/3/layout/OpposingIdeas"/>
    <dgm:cxn modelId="{934BDA9D-07BC-4ED4-8277-F06CD2D65AFF}" srcId="{47A46E28-3408-48EC-8E54-F5D7D07F871C}" destId="{724ED886-A212-4AC8-8A1F-9369A2F12D84}" srcOrd="0" destOrd="0" parTransId="{31EACF94-27FD-4062-A2FD-D6EFFDE85768}" sibTransId="{FFFAB67B-65E4-4F8B-9231-9AE0C4A08EA3}"/>
    <dgm:cxn modelId="{BB25C3C7-4445-4DB3-8D3F-DD4D52A839A5}" type="presOf" srcId="{102EC99E-E86A-4CCA-BFC9-8715B2CF5004}" destId="{24660C17-597F-41F9-B9E3-7957FF83324E}" srcOrd="1" destOrd="0" presId="urn:microsoft.com/office/officeart/2009/3/layout/OpposingIdeas"/>
    <dgm:cxn modelId="{1DFF572A-B301-4EA8-BF50-AEBDCFAD7815}" srcId="{9C7D0FD6-72F2-4B0E-AF75-82030AB307AD}" destId="{102EC99E-E86A-4CCA-BFC9-8715B2CF5004}" srcOrd="0" destOrd="0" parTransId="{2F3B3E44-B479-4FAE-A81A-1474E160E789}" sibTransId="{A739DDCD-2117-4ACE-B22A-B192FE7B9CC3}"/>
    <dgm:cxn modelId="{0B733733-4720-4902-9C54-8DF483628B90}" type="presOf" srcId="{47A46E28-3408-48EC-8E54-F5D7D07F871C}" destId="{2F10556F-4E02-4D3D-A253-3A7E2143A8B7}" srcOrd="1" destOrd="0" presId="urn:microsoft.com/office/officeart/2009/3/layout/OpposingIdeas"/>
    <dgm:cxn modelId="{B8DAEB8D-4693-4E8C-B0F3-B4CEC415489A}" type="presOf" srcId="{724ED886-A212-4AC8-8A1F-9369A2F12D84}" destId="{28E54E28-187F-4AC0-88A1-241E4A470CF6}" srcOrd="0" destOrd="0" presId="urn:microsoft.com/office/officeart/2009/3/layout/OpposingIdeas"/>
    <dgm:cxn modelId="{6990F053-7B61-4E38-A445-7671679E7203}" srcId="{9C7D0FD6-72F2-4B0E-AF75-82030AB307AD}" destId="{47A46E28-3408-48EC-8E54-F5D7D07F871C}" srcOrd="1" destOrd="0" parTransId="{C4B27803-4EE8-4175-8CD7-8F0BDA5DA0B9}" sibTransId="{D25149CA-77E1-4053-A7F6-C922E29AD440}"/>
    <dgm:cxn modelId="{CD439EAB-3781-472B-8B0C-34022605DFF8}" srcId="{102EC99E-E86A-4CCA-BFC9-8715B2CF5004}" destId="{F12E1E72-4566-447F-AAC6-EAA78190371B}" srcOrd="0" destOrd="0" parTransId="{A71AA6C3-7FB4-469C-9F2A-575ABA2B93E6}" sibTransId="{F5A3D104-9D5C-47F2-BEDA-CAE6BA2CBE69}"/>
    <dgm:cxn modelId="{1F332DFE-75D9-4F19-B925-33A03199D310}" type="presOf" srcId="{47A46E28-3408-48EC-8E54-F5D7D07F871C}" destId="{4A7A93ED-D19E-45A6-B812-F3648235F377}" srcOrd="0" destOrd="0" presId="urn:microsoft.com/office/officeart/2009/3/layout/OpposingIdeas"/>
    <dgm:cxn modelId="{F8F9C8DC-C06B-4659-BFDB-9B78FD1A194B}" type="presOf" srcId="{102EC99E-E86A-4CCA-BFC9-8715B2CF5004}" destId="{2291EA69-369E-4252-922C-68EBBFE4A41A}" srcOrd="0" destOrd="0" presId="urn:microsoft.com/office/officeart/2009/3/layout/OpposingIdeas"/>
    <dgm:cxn modelId="{E5F3FBC8-4FD9-40AA-834E-9B81B090D4D5}" type="presOf" srcId="{9C7D0FD6-72F2-4B0E-AF75-82030AB307AD}" destId="{553D5AEC-1573-40C0-B7FE-D8DDB3010B72}" srcOrd="0" destOrd="0" presId="urn:microsoft.com/office/officeart/2009/3/layout/OpposingIdeas"/>
    <dgm:cxn modelId="{8DD0B2AD-EAB7-42B9-B398-DBFCF4434609}" type="presParOf" srcId="{553D5AEC-1573-40C0-B7FE-D8DDB3010B72}" destId="{6B3FB672-7AA2-4BA9-B16C-A06909B59700}" srcOrd="0" destOrd="0" presId="urn:microsoft.com/office/officeart/2009/3/layout/OpposingIdeas"/>
    <dgm:cxn modelId="{9DB46138-C5ED-4301-89B7-66382818C47D}" type="presParOf" srcId="{553D5AEC-1573-40C0-B7FE-D8DDB3010B72}" destId="{05FD4370-4AF2-4056-BFF3-C09868D461DA}" srcOrd="1" destOrd="0" presId="urn:microsoft.com/office/officeart/2009/3/layout/OpposingIdeas"/>
    <dgm:cxn modelId="{0A7BF477-9D3D-4E30-85D6-1174586DAE92}" type="presParOf" srcId="{553D5AEC-1573-40C0-B7FE-D8DDB3010B72}" destId="{5D07DFDA-0D49-422B-AC6E-90337CFCD3DA}" srcOrd="2" destOrd="0" presId="urn:microsoft.com/office/officeart/2009/3/layout/OpposingIdeas"/>
    <dgm:cxn modelId="{CF719659-C659-4316-A3BC-724A90D2B610}" type="presParOf" srcId="{553D5AEC-1573-40C0-B7FE-D8DDB3010B72}" destId="{28E54E28-187F-4AC0-88A1-241E4A470CF6}" srcOrd="3" destOrd="0" presId="urn:microsoft.com/office/officeart/2009/3/layout/OpposingIdeas"/>
    <dgm:cxn modelId="{F5693730-190B-43EE-AA00-7E756ADBE53F}" type="presParOf" srcId="{553D5AEC-1573-40C0-B7FE-D8DDB3010B72}" destId="{2291EA69-369E-4252-922C-68EBBFE4A41A}" srcOrd="4" destOrd="0" presId="urn:microsoft.com/office/officeart/2009/3/layout/OpposingIdeas"/>
    <dgm:cxn modelId="{B6FF5751-BBBA-4A67-9D65-C342C90E9048}" type="presParOf" srcId="{553D5AEC-1573-40C0-B7FE-D8DDB3010B72}" destId="{24660C17-597F-41F9-B9E3-7957FF83324E}" srcOrd="5" destOrd="0" presId="urn:microsoft.com/office/officeart/2009/3/layout/OpposingIdeas"/>
    <dgm:cxn modelId="{20E97F8B-8F6E-43C9-98F1-E9BEE54B07C2}" type="presParOf" srcId="{553D5AEC-1573-40C0-B7FE-D8DDB3010B72}" destId="{4A7A93ED-D19E-45A6-B812-F3648235F377}" srcOrd="6" destOrd="0" presId="urn:microsoft.com/office/officeart/2009/3/layout/OpposingIdeas"/>
    <dgm:cxn modelId="{75E4DC2B-C77E-4BE1-B018-88422DFF2163}" type="presParOf" srcId="{553D5AEC-1573-40C0-B7FE-D8DDB3010B72}" destId="{2F10556F-4E02-4D3D-A253-3A7E2143A8B7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F2F9829-84F2-4FEE-97E3-48EAF6D1677C}" type="doc">
      <dgm:prSet loTypeId="urn:microsoft.com/office/officeart/2005/8/layout/arrow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671EEAF-8320-4A26-8464-6318A749F43C}">
      <dgm:prSet phldrT="[Текст]"/>
      <dgm:spPr/>
      <dgm:t>
        <a:bodyPr/>
        <a:lstStyle/>
        <a:p>
          <a:r>
            <a:rPr lang="uk-UA" b="1" i="1" dirty="0" smtClean="0"/>
            <a:t>офіційного, службового спілкування</a:t>
          </a:r>
          <a:endParaRPr lang="ru-RU" b="1" dirty="0"/>
        </a:p>
      </dgm:t>
    </dgm:pt>
    <dgm:pt modelId="{3C3E79A3-3EC5-4628-A9CB-D6463FCF34FA}" type="parTrans" cxnId="{5CC3ED1A-994F-47FD-8BBA-B3099400D6D8}">
      <dgm:prSet/>
      <dgm:spPr/>
      <dgm:t>
        <a:bodyPr/>
        <a:lstStyle/>
        <a:p>
          <a:endParaRPr lang="ru-RU"/>
        </a:p>
      </dgm:t>
    </dgm:pt>
    <dgm:pt modelId="{79488F58-73DB-4C3C-9444-B3C039EB77AF}" type="sibTrans" cxnId="{5CC3ED1A-994F-47FD-8BBA-B3099400D6D8}">
      <dgm:prSet/>
      <dgm:spPr/>
      <dgm:t>
        <a:bodyPr/>
        <a:lstStyle/>
        <a:p>
          <a:endParaRPr lang="ru-RU"/>
        </a:p>
      </dgm:t>
    </dgm:pt>
    <dgm:pt modelId="{708646A1-708C-487D-B147-B75260072E2D}">
      <dgm:prSet phldrT="[Текст]"/>
      <dgm:spPr/>
      <dgm:t>
        <a:bodyPr/>
        <a:lstStyle/>
        <a:p>
          <a:r>
            <a:rPr lang="uk-UA" b="1" dirty="0" smtClean="0"/>
            <a:t> </a:t>
          </a:r>
          <a:r>
            <a:rPr lang="uk-UA" b="1" i="1" dirty="0" smtClean="0"/>
            <a:t>неофіційного, приватного спілкування</a:t>
          </a:r>
          <a:endParaRPr lang="ru-RU" b="1" dirty="0"/>
        </a:p>
      </dgm:t>
    </dgm:pt>
    <dgm:pt modelId="{7B0E90DD-021B-48E4-A736-8DBD41DA0F87}" type="parTrans" cxnId="{2D4FC7A1-974D-4C9B-8D78-6EF169BF9E61}">
      <dgm:prSet/>
      <dgm:spPr/>
      <dgm:t>
        <a:bodyPr/>
        <a:lstStyle/>
        <a:p>
          <a:endParaRPr lang="ru-RU"/>
        </a:p>
      </dgm:t>
    </dgm:pt>
    <dgm:pt modelId="{5BE436CF-8A9D-4372-B47E-A9CA7E62EF6B}" type="sibTrans" cxnId="{2D4FC7A1-974D-4C9B-8D78-6EF169BF9E61}">
      <dgm:prSet/>
      <dgm:spPr/>
      <dgm:t>
        <a:bodyPr/>
        <a:lstStyle/>
        <a:p>
          <a:endParaRPr lang="ru-RU"/>
        </a:p>
      </dgm:t>
    </dgm:pt>
    <dgm:pt modelId="{35EDC42B-DE4F-488B-8E9B-5A31BDE67016}" type="pres">
      <dgm:prSet presAssocID="{1F2F9829-84F2-4FEE-97E3-48EAF6D1677C}" presName="diagram" presStyleCnt="0">
        <dgm:presLayoutVars>
          <dgm:dir/>
          <dgm:resizeHandles val="exact"/>
        </dgm:presLayoutVars>
      </dgm:prSet>
      <dgm:spPr/>
    </dgm:pt>
    <dgm:pt modelId="{2121DD24-228E-49AD-9E79-7A1F028E73DB}" type="pres">
      <dgm:prSet presAssocID="{0671EEAF-8320-4A26-8464-6318A749F43C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EC0F5-F182-4FD5-B9EE-66486DC0FEA1}" type="pres">
      <dgm:prSet presAssocID="{708646A1-708C-487D-B147-B75260072E2D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C3ED1A-994F-47FD-8BBA-B3099400D6D8}" srcId="{1F2F9829-84F2-4FEE-97E3-48EAF6D1677C}" destId="{0671EEAF-8320-4A26-8464-6318A749F43C}" srcOrd="0" destOrd="0" parTransId="{3C3E79A3-3EC5-4628-A9CB-D6463FCF34FA}" sibTransId="{79488F58-73DB-4C3C-9444-B3C039EB77AF}"/>
    <dgm:cxn modelId="{055B9D4B-919D-4C54-A7DD-93244B999433}" type="presOf" srcId="{1F2F9829-84F2-4FEE-97E3-48EAF6D1677C}" destId="{35EDC42B-DE4F-488B-8E9B-5A31BDE67016}" srcOrd="0" destOrd="0" presId="urn:microsoft.com/office/officeart/2005/8/layout/arrow5"/>
    <dgm:cxn modelId="{4D904BB1-5846-497D-84FB-42D6B0FCA849}" type="presOf" srcId="{708646A1-708C-487D-B147-B75260072E2D}" destId="{AFEEC0F5-F182-4FD5-B9EE-66486DC0FEA1}" srcOrd="0" destOrd="0" presId="urn:microsoft.com/office/officeart/2005/8/layout/arrow5"/>
    <dgm:cxn modelId="{C1C6BD80-A934-4370-9EAC-5D57ABD2FEE5}" type="presOf" srcId="{0671EEAF-8320-4A26-8464-6318A749F43C}" destId="{2121DD24-228E-49AD-9E79-7A1F028E73DB}" srcOrd="0" destOrd="0" presId="urn:microsoft.com/office/officeart/2005/8/layout/arrow5"/>
    <dgm:cxn modelId="{2D4FC7A1-974D-4C9B-8D78-6EF169BF9E61}" srcId="{1F2F9829-84F2-4FEE-97E3-48EAF6D1677C}" destId="{708646A1-708C-487D-B147-B75260072E2D}" srcOrd="1" destOrd="0" parTransId="{7B0E90DD-021B-48E4-A736-8DBD41DA0F87}" sibTransId="{5BE436CF-8A9D-4372-B47E-A9CA7E62EF6B}"/>
    <dgm:cxn modelId="{9F5EE090-A5B0-432C-9F45-3210381DEAF9}" type="presParOf" srcId="{35EDC42B-DE4F-488B-8E9B-5A31BDE67016}" destId="{2121DD24-228E-49AD-9E79-7A1F028E73DB}" srcOrd="0" destOrd="0" presId="urn:microsoft.com/office/officeart/2005/8/layout/arrow5"/>
    <dgm:cxn modelId="{C07416D0-580C-403A-9544-3CBB2C7A3AAE}" type="presParOf" srcId="{35EDC42B-DE4F-488B-8E9B-5A31BDE67016}" destId="{AFEEC0F5-F182-4FD5-B9EE-66486DC0FEA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F3831E5-7C72-4153-B00E-BC16345D084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01E1039-D0DB-420E-82C0-2F2408132DDD}">
      <dgm:prSet phldrT="[Текст]"/>
      <dgm:spPr/>
      <dgm:t>
        <a:bodyPr/>
        <a:lstStyle/>
        <a:p>
          <a:r>
            <a:rPr lang="uk-UA" i="1" dirty="0" smtClean="0"/>
            <a:t>громадсько-політичне ораторське мистецтво</a:t>
          </a:r>
          <a:r>
            <a:rPr lang="uk-UA" dirty="0" smtClean="0"/>
            <a:t> </a:t>
          </a:r>
          <a:endParaRPr lang="ru-RU" dirty="0"/>
        </a:p>
      </dgm:t>
    </dgm:pt>
    <dgm:pt modelId="{36651A0B-49CF-4A11-942C-9600870CD1E2}" type="parTrans" cxnId="{A1E82F19-20D8-4F6C-81A4-611315EB9B9F}">
      <dgm:prSet/>
      <dgm:spPr/>
      <dgm:t>
        <a:bodyPr/>
        <a:lstStyle/>
        <a:p>
          <a:endParaRPr lang="ru-RU"/>
        </a:p>
      </dgm:t>
    </dgm:pt>
    <dgm:pt modelId="{C0EA2EFB-E9F8-488C-8ACF-4725D7DD0C0D}" type="sibTrans" cxnId="{A1E82F19-20D8-4F6C-81A4-611315EB9B9F}">
      <dgm:prSet/>
      <dgm:spPr/>
      <dgm:t>
        <a:bodyPr/>
        <a:lstStyle/>
        <a:p>
          <a:endParaRPr lang="ru-RU"/>
        </a:p>
      </dgm:t>
    </dgm:pt>
    <dgm:pt modelId="{F11DBD21-D1CE-4536-ABDD-639BCF10C1A1}">
      <dgm:prSet phldrT="[Текст]"/>
      <dgm:spPr/>
      <dgm:t>
        <a:bodyPr/>
        <a:lstStyle/>
        <a:p>
          <a:r>
            <a:rPr lang="uk-UA" i="1" dirty="0" smtClean="0"/>
            <a:t>академічне ораторське мистецтво</a:t>
          </a:r>
          <a:r>
            <a:rPr lang="uk-UA" dirty="0" smtClean="0"/>
            <a:t> </a:t>
          </a:r>
          <a:endParaRPr lang="ru-RU" dirty="0"/>
        </a:p>
      </dgm:t>
    </dgm:pt>
    <dgm:pt modelId="{75DB9A5D-4DB3-4C1A-B755-0B53FFC217CA}" type="parTrans" cxnId="{F2B26C95-2BC0-41CC-A1D0-E05AF9D2B692}">
      <dgm:prSet/>
      <dgm:spPr/>
      <dgm:t>
        <a:bodyPr/>
        <a:lstStyle/>
        <a:p>
          <a:endParaRPr lang="ru-RU"/>
        </a:p>
      </dgm:t>
    </dgm:pt>
    <dgm:pt modelId="{EF7C326A-4C67-4CF3-8665-0AD982FC9563}" type="sibTrans" cxnId="{F2B26C95-2BC0-41CC-A1D0-E05AF9D2B692}">
      <dgm:prSet/>
      <dgm:spPr/>
      <dgm:t>
        <a:bodyPr/>
        <a:lstStyle/>
        <a:p>
          <a:endParaRPr lang="ru-RU"/>
        </a:p>
      </dgm:t>
    </dgm:pt>
    <dgm:pt modelId="{1AEAF9F5-30B7-4C55-A580-75F012D5B2FC}">
      <dgm:prSet phldrT="[Текст]"/>
      <dgm:spPr/>
      <dgm:t>
        <a:bodyPr/>
        <a:lstStyle/>
        <a:p>
          <a:r>
            <a:rPr lang="uk-UA" i="1" dirty="0" smtClean="0"/>
            <a:t>судове ораторське мистецтво</a:t>
          </a:r>
          <a:endParaRPr lang="ru-RU" dirty="0"/>
        </a:p>
      </dgm:t>
    </dgm:pt>
    <dgm:pt modelId="{4F13E7E2-5A8B-41E2-B3C7-EFB8030D6CAB}" type="parTrans" cxnId="{108CE635-FFFA-4B3A-9734-4A16681AD5C9}">
      <dgm:prSet/>
      <dgm:spPr/>
      <dgm:t>
        <a:bodyPr/>
        <a:lstStyle/>
        <a:p>
          <a:endParaRPr lang="ru-RU"/>
        </a:p>
      </dgm:t>
    </dgm:pt>
    <dgm:pt modelId="{D1C367B5-ECEB-415D-A97B-A939E664ECD0}" type="sibTrans" cxnId="{108CE635-FFFA-4B3A-9734-4A16681AD5C9}">
      <dgm:prSet/>
      <dgm:spPr/>
      <dgm:t>
        <a:bodyPr/>
        <a:lstStyle/>
        <a:p>
          <a:endParaRPr lang="ru-RU"/>
        </a:p>
      </dgm:t>
    </dgm:pt>
    <dgm:pt modelId="{75A93622-2761-468E-A017-84FCFB22CDB5}">
      <dgm:prSet phldrT="[Текст]"/>
      <dgm:spPr/>
      <dgm:t>
        <a:bodyPr/>
        <a:lstStyle/>
        <a:p>
          <a:r>
            <a:rPr lang="uk-UA" i="1" dirty="0" smtClean="0"/>
            <a:t>промови з</a:t>
          </a:r>
          <a:r>
            <a:rPr lang="uk-UA" dirty="0" smtClean="0"/>
            <a:t> нагоди громадських урочистостей</a:t>
          </a:r>
          <a:endParaRPr lang="ru-RU" dirty="0"/>
        </a:p>
      </dgm:t>
    </dgm:pt>
    <dgm:pt modelId="{D69E9C6A-0B2D-4851-A7D7-223CE7F80B76}" type="parTrans" cxnId="{F4F5D2CC-649B-43BC-A554-EAF04DCD6177}">
      <dgm:prSet/>
      <dgm:spPr/>
      <dgm:t>
        <a:bodyPr/>
        <a:lstStyle/>
        <a:p>
          <a:endParaRPr lang="ru-RU"/>
        </a:p>
      </dgm:t>
    </dgm:pt>
    <dgm:pt modelId="{C6BDAD00-C9B5-4EAC-BA32-FC02AE1829E4}" type="sibTrans" cxnId="{F4F5D2CC-649B-43BC-A554-EAF04DCD6177}">
      <dgm:prSet/>
      <dgm:spPr/>
      <dgm:t>
        <a:bodyPr/>
        <a:lstStyle/>
        <a:p>
          <a:endParaRPr lang="ru-RU"/>
        </a:p>
      </dgm:t>
    </dgm:pt>
    <dgm:pt modelId="{6CC9A51C-DCA6-4D0C-8CC9-0DF3BCCCCCE1}">
      <dgm:prSet phldrT="[Текст]"/>
      <dgm:spPr/>
      <dgm:t>
        <a:bodyPr/>
        <a:lstStyle/>
        <a:p>
          <a:r>
            <a:rPr lang="uk-UA" i="1" dirty="0" smtClean="0"/>
            <a:t>церковні проповіді</a:t>
          </a:r>
          <a:endParaRPr lang="ru-RU" dirty="0"/>
        </a:p>
      </dgm:t>
    </dgm:pt>
    <dgm:pt modelId="{ECFD6CED-6A36-4AEF-9D65-05FA263DFB39}" type="parTrans" cxnId="{958E82A1-F01B-4F7E-8920-176BCA2BDE5F}">
      <dgm:prSet/>
      <dgm:spPr/>
      <dgm:t>
        <a:bodyPr/>
        <a:lstStyle/>
        <a:p>
          <a:endParaRPr lang="ru-RU"/>
        </a:p>
      </dgm:t>
    </dgm:pt>
    <dgm:pt modelId="{3C550AEB-DE99-4972-B24F-1F2841AD59DC}" type="sibTrans" cxnId="{958E82A1-F01B-4F7E-8920-176BCA2BDE5F}">
      <dgm:prSet/>
      <dgm:spPr/>
      <dgm:t>
        <a:bodyPr/>
        <a:lstStyle/>
        <a:p>
          <a:endParaRPr lang="ru-RU"/>
        </a:p>
      </dgm:t>
    </dgm:pt>
    <dgm:pt modelId="{0BA698A8-9686-413F-86B7-A2290C8C3C80}" type="pres">
      <dgm:prSet presAssocID="{2F3831E5-7C72-4153-B00E-BC16345D0843}" presName="linear" presStyleCnt="0">
        <dgm:presLayoutVars>
          <dgm:dir/>
          <dgm:animLvl val="lvl"/>
          <dgm:resizeHandles val="exact"/>
        </dgm:presLayoutVars>
      </dgm:prSet>
      <dgm:spPr/>
    </dgm:pt>
    <dgm:pt modelId="{0F882C42-E45C-44D8-8C02-263759CEE339}" type="pres">
      <dgm:prSet presAssocID="{E01E1039-D0DB-420E-82C0-2F2408132DDD}" presName="parentLin" presStyleCnt="0"/>
      <dgm:spPr/>
    </dgm:pt>
    <dgm:pt modelId="{74AFD71F-2CDE-4E42-94E8-F61BD91CC948}" type="pres">
      <dgm:prSet presAssocID="{E01E1039-D0DB-420E-82C0-2F2408132DDD}" presName="parentLeftMargin" presStyleLbl="node1" presStyleIdx="0" presStyleCnt="5"/>
      <dgm:spPr/>
    </dgm:pt>
    <dgm:pt modelId="{130F6D8E-E1EE-4D4D-B0F8-F082EAB75EB6}" type="pres">
      <dgm:prSet presAssocID="{E01E1039-D0DB-420E-82C0-2F2408132DD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8CAB2-72AF-4922-98CC-FDA9A25A717B}" type="pres">
      <dgm:prSet presAssocID="{E01E1039-D0DB-420E-82C0-2F2408132DDD}" presName="negativeSpace" presStyleCnt="0"/>
      <dgm:spPr/>
    </dgm:pt>
    <dgm:pt modelId="{145B7136-3DE0-4481-B119-3E0EE3E6A281}" type="pres">
      <dgm:prSet presAssocID="{E01E1039-D0DB-420E-82C0-2F2408132DDD}" presName="childText" presStyleLbl="conFgAcc1" presStyleIdx="0" presStyleCnt="5">
        <dgm:presLayoutVars>
          <dgm:bulletEnabled val="1"/>
        </dgm:presLayoutVars>
      </dgm:prSet>
      <dgm:spPr/>
    </dgm:pt>
    <dgm:pt modelId="{F57FF6F4-E922-4729-BC0C-F5AB0E74BF00}" type="pres">
      <dgm:prSet presAssocID="{C0EA2EFB-E9F8-488C-8ACF-4725D7DD0C0D}" presName="spaceBetweenRectangles" presStyleCnt="0"/>
      <dgm:spPr/>
    </dgm:pt>
    <dgm:pt modelId="{A8EE3B9D-BE15-4EE2-B327-9348F9B8E776}" type="pres">
      <dgm:prSet presAssocID="{F11DBD21-D1CE-4536-ABDD-639BCF10C1A1}" presName="parentLin" presStyleCnt="0"/>
      <dgm:spPr/>
    </dgm:pt>
    <dgm:pt modelId="{CED6088B-CB11-49CD-A542-4C36A35C847B}" type="pres">
      <dgm:prSet presAssocID="{F11DBD21-D1CE-4536-ABDD-639BCF10C1A1}" presName="parentLeftMargin" presStyleLbl="node1" presStyleIdx="0" presStyleCnt="5"/>
      <dgm:spPr/>
    </dgm:pt>
    <dgm:pt modelId="{B2F87B7D-F2C4-4363-96A9-4C5AA7496451}" type="pres">
      <dgm:prSet presAssocID="{F11DBD21-D1CE-4536-ABDD-639BCF10C1A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0C401A-82EB-4F80-B5A0-C040D95CA921}" type="pres">
      <dgm:prSet presAssocID="{F11DBD21-D1CE-4536-ABDD-639BCF10C1A1}" presName="negativeSpace" presStyleCnt="0"/>
      <dgm:spPr/>
    </dgm:pt>
    <dgm:pt modelId="{6F8A6EA7-9AA4-4730-9C23-B48596D12736}" type="pres">
      <dgm:prSet presAssocID="{F11DBD21-D1CE-4536-ABDD-639BCF10C1A1}" presName="childText" presStyleLbl="conFgAcc1" presStyleIdx="1" presStyleCnt="5">
        <dgm:presLayoutVars>
          <dgm:bulletEnabled val="1"/>
        </dgm:presLayoutVars>
      </dgm:prSet>
      <dgm:spPr/>
    </dgm:pt>
    <dgm:pt modelId="{C9C702A3-BA8D-4667-A223-6DE2E6A843E8}" type="pres">
      <dgm:prSet presAssocID="{EF7C326A-4C67-4CF3-8665-0AD982FC9563}" presName="spaceBetweenRectangles" presStyleCnt="0"/>
      <dgm:spPr/>
    </dgm:pt>
    <dgm:pt modelId="{9263B10E-8385-4CA9-B79B-4A1073BD78E1}" type="pres">
      <dgm:prSet presAssocID="{1AEAF9F5-30B7-4C55-A580-75F012D5B2FC}" presName="parentLin" presStyleCnt="0"/>
      <dgm:spPr/>
    </dgm:pt>
    <dgm:pt modelId="{0C2D2BCC-C47E-4E98-B6E4-4ACF3D1A703C}" type="pres">
      <dgm:prSet presAssocID="{1AEAF9F5-30B7-4C55-A580-75F012D5B2FC}" presName="parentLeftMargin" presStyleLbl="node1" presStyleIdx="1" presStyleCnt="5"/>
      <dgm:spPr/>
    </dgm:pt>
    <dgm:pt modelId="{79109B82-4A9D-4511-905D-DE4D310A94D3}" type="pres">
      <dgm:prSet presAssocID="{1AEAF9F5-30B7-4C55-A580-75F012D5B2FC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BB70D-ED86-43F3-B982-CDD2774C5D68}" type="pres">
      <dgm:prSet presAssocID="{1AEAF9F5-30B7-4C55-A580-75F012D5B2FC}" presName="negativeSpace" presStyleCnt="0"/>
      <dgm:spPr/>
    </dgm:pt>
    <dgm:pt modelId="{DF98F971-71E3-4CEC-9E47-BDC455D36E9F}" type="pres">
      <dgm:prSet presAssocID="{1AEAF9F5-30B7-4C55-A580-75F012D5B2FC}" presName="childText" presStyleLbl="conFgAcc1" presStyleIdx="2" presStyleCnt="5">
        <dgm:presLayoutVars>
          <dgm:bulletEnabled val="1"/>
        </dgm:presLayoutVars>
      </dgm:prSet>
      <dgm:spPr/>
    </dgm:pt>
    <dgm:pt modelId="{F83A289C-1633-4562-AF89-9FA2E822A9D7}" type="pres">
      <dgm:prSet presAssocID="{D1C367B5-ECEB-415D-A97B-A939E664ECD0}" presName="spaceBetweenRectangles" presStyleCnt="0"/>
      <dgm:spPr/>
    </dgm:pt>
    <dgm:pt modelId="{791DCB4E-5B1C-4BC0-A802-508114D33765}" type="pres">
      <dgm:prSet presAssocID="{75A93622-2761-468E-A017-84FCFB22CDB5}" presName="parentLin" presStyleCnt="0"/>
      <dgm:spPr/>
    </dgm:pt>
    <dgm:pt modelId="{33B9B7E8-5195-4037-989B-416BCF703217}" type="pres">
      <dgm:prSet presAssocID="{75A93622-2761-468E-A017-84FCFB22CDB5}" presName="parentLeftMargin" presStyleLbl="node1" presStyleIdx="2" presStyleCnt="5"/>
      <dgm:spPr/>
    </dgm:pt>
    <dgm:pt modelId="{72692DDF-558B-441D-8188-DB67C3AA77DA}" type="pres">
      <dgm:prSet presAssocID="{75A93622-2761-468E-A017-84FCFB22CDB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3EDE1B-1F91-44CC-9D29-EA8DE83B59B3}" type="pres">
      <dgm:prSet presAssocID="{75A93622-2761-468E-A017-84FCFB22CDB5}" presName="negativeSpace" presStyleCnt="0"/>
      <dgm:spPr/>
    </dgm:pt>
    <dgm:pt modelId="{950BA5EB-91D7-4AEF-BAE6-E7801392CE9D}" type="pres">
      <dgm:prSet presAssocID="{75A93622-2761-468E-A017-84FCFB22CDB5}" presName="childText" presStyleLbl="conFgAcc1" presStyleIdx="3" presStyleCnt="5">
        <dgm:presLayoutVars>
          <dgm:bulletEnabled val="1"/>
        </dgm:presLayoutVars>
      </dgm:prSet>
      <dgm:spPr/>
    </dgm:pt>
    <dgm:pt modelId="{D02D5651-5DFA-4649-83EE-6D3E6514FB4A}" type="pres">
      <dgm:prSet presAssocID="{C6BDAD00-C9B5-4EAC-BA32-FC02AE1829E4}" presName="spaceBetweenRectangles" presStyleCnt="0"/>
      <dgm:spPr/>
    </dgm:pt>
    <dgm:pt modelId="{A16E5A85-6141-44F6-9735-1EC64F2C6E62}" type="pres">
      <dgm:prSet presAssocID="{6CC9A51C-DCA6-4D0C-8CC9-0DF3BCCCCCE1}" presName="parentLin" presStyleCnt="0"/>
      <dgm:spPr/>
    </dgm:pt>
    <dgm:pt modelId="{4155A07F-463A-4588-B4ED-86829432116E}" type="pres">
      <dgm:prSet presAssocID="{6CC9A51C-DCA6-4D0C-8CC9-0DF3BCCCCCE1}" presName="parentLeftMargin" presStyleLbl="node1" presStyleIdx="3" presStyleCnt="5"/>
      <dgm:spPr/>
    </dgm:pt>
    <dgm:pt modelId="{E4F57C31-EFC1-4BE4-8002-2DAC48E5E134}" type="pres">
      <dgm:prSet presAssocID="{6CC9A51C-DCA6-4D0C-8CC9-0DF3BCCCCCE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23844A-2929-46AC-9A6D-42B5BB0BDD52}" type="pres">
      <dgm:prSet presAssocID="{6CC9A51C-DCA6-4D0C-8CC9-0DF3BCCCCCE1}" presName="negativeSpace" presStyleCnt="0"/>
      <dgm:spPr/>
    </dgm:pt>
    <dgm:pt modelId="{38C7384F-2DB0-4D39-ADFE-B5BF4D48DBCF}" type="pres">
      <dgm:prSet presAssocID="{6CC9A51C-DCA6-4D0C-8CC9-0DF3BCCCCCE1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08CE635-FFFA-4B3A-9734-4A16681AD5C9}" srcId="{2F3831E5-7C72-4153-B00E-BC16345D0843}" destId="{1AEAF9F5-30B7-4C55-A580-75F012D5B2FC}" srcOrd="2" destOrd="0" parTransId="{4F13E7E2-5A8B-41E2-B3C7-EFB8030D6CAB}" sibTransId="{D1C367B5-ECEB-415D-A97B-A939E664ECD0}"/>
    <dgm:cxn modelId="{B8849A86-FB41-427A-9036-7079A006B010}" type="presOf" srcId="{E01E1039-D0DB-420E-82C0-2F2408132DDD}" destId="{130F6D8E-E1EE-4D4D-B0F8-F082EAB75EB6}" srcOrd="1" destOrd="0" presId="urn:microsoft.com/office/officeart/2005/8/layout/list1"/>
    <dgm:cxn modelId="{A1E82F19-20D8-4F6C-81A4-611315EB9B9F}" srcId="{2F3831E5-7C72-4153-B00E-BC16345D0843}" destId="{E01E1039-D0DB-420E-82C0-2F2408132DDD}" srcOrd="0" destOrd="0" parTransId="{36651A0B-49CF-4A11-942C-9600870CD1E2}" sibTransId="{C0EA2EFB-E9F8-488C-8ACF-4725D7DD0C0D}"/>
    <dgm:cxn modelId="{74802FFE-B1B3-4FBF-BD87-B741CF76B336}" type="presOf" srcId="{F11DBD21-D1CE-4536-ABDD-639BCF10C1A1}" destId="{B2F87B7D-F2C4-4363-96A9-4C5AA7496451}" srcOrd="1" destOrd="0" presId="urn:microsoft.com/office/officeart/2005/8/layout/list1"/>
    <dgm:cxn modelId="{59E3F077-FC09-483A-9F94-0A47CDE76E61}" type="presOf" srcId="{1AEAF9F5-30B7-4C55-A580-75F012D5B2FC}" destId="{79109B82-4A9D-4511-905D-DE4D310A94D3}" srcOrd="1" destOrd="0" presId="urn:microsoft.com/office/officeart/2005/8/layout/list1"/>
    <dgm:cxn modelId="{1E4C651F-BA6A-4AD5-B6CD-C11BF8302AEA}" type="presOf" srcId="{6CC9A51C-DCA6-4D0C-8CC9-0DF3BCCCCCE1}" destId="{E4F57C31-EFC1-4BE4-8002-2DAC48E5E134}" srcOrd="1" destOrd="0" presId="urn:microsoft.com/office/officeart/2005/8/layout/list1"/>
    <dgm:cxn modelId="{4137C6D9-3C2B-4AA5-8434-F86FE892C455}" type="presOf" srcId="{2F3831E5-7C72-4153-B00E-BC16345D0843}" destId="{0BA698A8-9686-413F-86B7-A2290C8C3C80}" srcOrd="0" destOrd="0" presId="urn:microsoft.com/office/officeart/2005/8/layout/list1"/>
    <dgm:cxn modelId="{764F9761-9E31-4DBB-B4C1-404FE0E596CC}" type="presOf" srcId="{1AEAF9F5-30B7-4C55-A580-75F012D5B2FC}" destId="{0C2D2BCC-C47E-4E98-B6E4-4ACF3D1A703C}" srcOrd="0" destOrd="0" presId="urn:microsoft.com/office/officeart/2005/8/layout/list1"/>
    <dgm:cxn modelId="{0E3A4735-DC95-4F8F-B23F-0E36B78DB4A0}" type="presOf" srcId="{75A93622-2761-468E-A017-84FCFB22CDB5}" destId="{33B9B7E8-5195-4037-989B-416BCF703217}" srcOrd="0" destOrd="0" presId="urn:microsoft.com/office/officeart/2005/8/layout/list1"/>
    <dgm:cxn modelId="{958E82A1-F01B-4F7E-8920-176BCA2BDE5F}" srcId="{2F3831E5-7C72-4153-B00E-BC16345D0843}" destId="{6CC9A51C-DCA6-4D0C-8CC9-0DF3BCCCCCE1}" srcOrd="4" destOrd="0" parTransId="{ECFD6CED-6A36-4AEF-9D65-05FA263DFB39}" sibTransId="{3C550AEB-DE99-4972-B24F-1F2841AD59DC}"/>
    <dgm:cxn modelId="{F2B26C95-2BC0-41CC-A1D0-E05AF9D2B692}" srcId="{2F3831E5-7C72-4153-B00E-BC16345D0843}" destId="{F11DBD21-D1CE-4536-ABDD-639BCF10C1A1}" srcOrd="1" destOrd="0" parTransId="{75DB9A5D-4DB3-4C1A-B755-0B53FFC217CA}" sibTransId="{EF7C326A-4C67-4CF3-8665-0AD982FC9563}"/>
    <dgm:cxn modelId="{F4F5D2CC-649B-43BC-A554-EAF04DCD6177}" srcId="{2F3831E5-7C72-4153-B00E-BC16345D0843}" destId="{75A93622-2761-468E-A017-84FCFB22CDB5}" srcOrd="3" destOrd="0" parTransId="{D69E9C6A-0B2D-4851-A7D7-223CE7F80B76}" sibTransId="{C6BDAD00-C9B5-4EAC-BA32-FC02AE1829E4}"/>
    <dgm:cxn modelId="{2FCCD9AA-DCFB-4942-BBA6-0CEB9D3B5EE2}" type="presOf" srcId="{E01E1039-D0DB-420E-82C0-2F2408132DDD}" destId="{74AFD71F-2CDE-4E42-94E8-F61BD91CC948}" srcOrd="0" destOrd="0" presId="urn:microsoft.com/office/officeart/2005/8/layout/list1"/>
    <dgm:cxn modelId="{4D8A1020-8CC0-4E23-9397-67B90129A4F4}" type="presOf" srcId="{6CC9A51C-DCA6-4D0C-8CC9-0DF3BCCCCCE1}" destId="{4155A07F-463A-4588-B4ED-86829432116E}" srcOrd="0" destOrd="0" presId="urn:microsoft.com/office/officeart/2005/8/layout/list1"/>
    <dgm:cxn modelId="{DBD927E7-4FB8-4326-83B9-0C39C674DFDC}" type="presOf" srcId="{F11DBD21-D1CE-4536-ABDD-639BCF10C1A1}" destId="{CED6088B-CB11-49CD-A542-4C36A35C847B}" srcOrd="0" destOrd="0" presId="urn:microsoft.com/office/officeart/2005/8/layout/list1"/>
    <dgm:cxn modelId="{51107677-6A49-4718-9D4F-981EF95A69B4}" type="presOf" srcId="{75A93622-2761-468E-A017-84FCFB22CDB5}" destId="{72692DDF-558B-441D-8188-DB67C3AA77DA}" srcOrd="1" destOrd="0" presId="urn:microsoft.com/office/officeart/2005/8/layout/list1"/>
    <dgm:cxn modelId="{6B458EA7-FE8E-4687-B1A2-8E538AD71B8B}" type="presParOf" srcId="{0BA698A8-9686-413F-86B7-A2290C8C3C80}" destId="{0F882C42-E45C-44D8-8C02-263759CEE339}" srcOrd="0" destOrd="0" presId="urn:microsoft.com/office/officeart/2005/8/layout/list1"/>
    <dgm:cxn modelId="{42979F73-89CC-4DBE-A849-B1315F026DAF}" type="presParOf" srcId="{0F882C42-E45C-44D8-8C02-263759CEE339}" destId="{74AFD71F-2CDE-4E42-94E8-F61BD91CC948}" srcOrd="0" destOrd="0" presId="urn:microsoft.com/office/officeart/2005/8/layout/list1"/>
    <dgm:cxn modelId="{D688C186-6B4D-47E9-818A-2269841C64C1}" type="presParOf" srcId="{0F882C42-E45C-44D8-8C02-263759CEE339}" destId="{130F6D8E-E1EE-4D4D-B0F8-F082EAB75EB6}" srcOrd="1" destOrd="0" presId="urn:microsoft.com/office/officeart/2005/8/layout/list1"/>
    <dgm:cxn modelId="{D8E6D870-4102-48EF-9881-9CB89EE0ED5A}" type="presParOf" srcId="{0BA698A8-9686-413F-86B7-A2290C8C3C80}" destId="{ED88CAB2-72AF-4922-98CC-FDA9A25A717B}" srcOrd="1" destOrd="0" presId="urn:microsoft.com/office/officeart/2005/8/layout/list1"/>
    <dgm:cxn modelId="{748A8987-340A-4CF0-B0F6-65B709BB9EA4}" type="presParOf" srcId="{0BA698A8-9686-413F-86B7-A2290C8C3C80}" destId="{145B7136-3DE0-4481-B119-3E0EE3E6A281}" srcOrd="2" destOrd="0" presId="urn:microsoft.com/office/officeart/2005/8/layout/list1"/>
    <dgm:cxn modelId="{EA032E45-C24C-4740-B286-DC505998005F}" type="presParOf" srcId="{0BA698A8-9686-413F-86B7-A2290C8C3C80}" destId="{F57FF6F4-E922-4729-BC0C-F5AB0E74BF00}" srcOrd="3" destOrd="0" presId="urn:microsoft.com/office/officeart/2005/8/layout/list1"/>
    <dgm:cxn modelId="{3EEE9AD9-C2D1-4A36-A1AA-E067D63B7293}" type="presParOf" srcId="{0BA698A8-9686-413F-86B7-A2290C8C3C80}" destId="{A8EE3B9D-BE15-4EE2-B327-9348F9B8E776}" srcOrd="4" destOrd="0" presId="urn:microsoft.com/office/officeart/2005/8/layout/list1"/>
    <dgm:cxn modelId="{67D31E64-94F1-44A0-946B-10F72365361B}" type="presParOf" srcId="{A8EE3B9D-BE15-4EE2-B327-9348F9B8E776}" destId="{CED6088B-CB11-49CD-A542-4C36A35C847B}" srcOrd="0" destOrd="0" presId="urn:microsoft.com/office/officeart/2005/8/layout/list1"/>
    <dgm:cxn modelId="{16D0C4E6-6716-4649-A972-7133BBB22555}" type="presParOf" srcId="{A8EE3B9D-BE15-4EE2-B327-9348F9B8E776}" destId="{B2F87B7D-F2C4-4363-96A9-4C5AA7496451}" srcOrd="1" destOrd="0" presId="urn:microsoft.com/office/officeart/2005/8/layout/list1"/>
    <dgm:cxn modelId="{8BBF9083-5F42-49C7-8DED-A21DD558096E}" type="presParOf" srcId="{0BA698A8-9686-413F-86B7-A2290C8C3C80}" destId="{A80C401A-82EB-4F80-B5A0-C040D95CA921}" srcOrd="5" destOrd="0" presId="urn:microsoft.com/office/officeart/2005/8/layout/list1"/>
    <dgm:cxn modelId="{C815A34D-0525-472E-80E8-C5E1547AD386}" type="presParOf" srcId="{0BA698A8-9686-413F-86B7-A2290C8C3C80}" destId="{6F8A6EA7-9AA4-4730-9C23-B48596D12736}" srcOrd="6" destOrd="0" presId="urn:microsoft.com/office/officeart/2005/8/layout/list1"/>
    <dgm:cxn modelId="{B6BCB711-9F53-44CA-90B5-CA07E4022425}" type="presParOf" srcId="{0BA698A8-9686-413F-86B7-A2290C8C3C80}" destId="{C9C702A3-BA8D-4667-A223-6DE2E6A843E8}" srcOrd="7" destOrd="0" presId="urn:microsoft.com/office/officeart/2005/8/layout/list1"/>
    <dgm:cxn modelId="{CB41082A-E203-4402-8376-C8BF4A56E1E2}" type="presParOf" srcId="{0BA698A8-9686-413F-86B7-A2290C8C3C80}" destId="{9263B10E-8385-4CA9-B79B-4A1073BD78E1}" srcOrd="8" destOrd="0" presId="urn:microsoft.com/office/officeart/2005/8/layout/list1"/>
    <dgm:cxn modelId="{5689E89B-D49E-473C-BB74-5F2B7B283C13}" type="presParOf" srcId="{9263B10E-8385-4CA9-B79B-4A1073BD78E1}" destId="{0C2D2BCC-C47E-4E98-B6E4-4ACF3D1A703C}" srcOrd="0" destOrd="0" presId="urn:microsoft.com/office/officeart/2005/8/layout/list1"/>
    <dgm:cxn modelId="{5467A60E-023A-434D-92F1-0D551FEC44E6}" type="presParOf" srcId="{9263B10E-8385-4CA9-B79B-4A1073BD78E1}" destId="{79109B82-4A9D-4511-905D-DE4D310A94D3}" srcOrd="1" destOrd="0" presId="urn:microsoft.com/office/officeart/2005/8/layout/list1"/>
    <dgm:cxn modelId="{B5DEDEF2-4998-49EF-8153-1BEA0BFCF34D}" type="presParOf" srcId="{0BA698A8-9686-413F-86B7-A2290C8C3C80}" destId="{526BB70D-ED86-43F3-B982-CDD2774C5D68}" srcOrd="9" destOrd="0" presId="urn:microsoft.com/office/officeart/2005/8/layout/list1"/>
    <dgm:cxn modelId="{51A93488-2684-4C15-9946-E69C5E0924A3}" type="presParOf" srcId="{0BA698A8-9686-413F-86B7-A2290C8C3C80}" destId="{DF98F971-71E3-4CEC-9E47-BDC455D36E9F}" srcOrd="10" destOrd="0" presId="urn:microsoft.com/office/officeart/2005/8/layout/list1"/>
    <dgm:cxn modelId="{28EE0645-AFB6-46F4-9FD7-43CEB34C0363}" type="presParOf" srcId="{0BA698A8-9686-413F-86B7-A2290C8C3C80}" destId="{F83A289C-1633-4562-AF89-9FA2E822A9D7}" srcOrd="11" destOrd="0" presId="urn:microsoft.com/office/officeart/2005/8/layout/list1"/>
    <dgm:cxn modelId="{7D41FF22-2D91-4C00-9B84-D46B2CD188E9}" type="presParOf" srcId="{0BA698A8-9686-413F-86B7-A2290C8C3C80}" destId="{791DCB4E-5B1C-4BC0-A802-508114D33765}" srcOrd="12" destOrd="0" presId="urn:microsoft.com/office/officeart/2005/8/layout/list1"/>
    <dgm:cxn modelId="{6D0F3ACF-D046-46C6-80F0-68E08D98EC03}" type="presParOf" srcId="{791DCB4E-5B1C-4BC0-A802-508114D33765}" destId="{33B9B7E8-5195-4037-989B-416BCF703217}" srcOrd="0" destOrd="0" presId="urn:microsoft.com/office/officeart/2005/8/layout/list1"/>
    <dgm:cxn modelId="{79C37D14-9A3C-4EA6-AC61-4B610986DDBB}" type="presParOf" srcId="{791DCB4E-5B1C-4BC0-A802-508114D33765}" destId="{72692DDF-558B-441D-8188-DB67C3AA77DA}" srcOrd="1" destOrd="0" presId="urn:microsoft.com/office/officeart/2005/8/layout/list1"/>
    <dgm:cxn modelId="{A6C21934-0F6F-426D-9F43-F8E98F47B158}" type="presParOf" srcId="{0BA698A8-9686-413F-86B7-A2290C8C3C80}" destId="{B73EDE1B-1F91-44CC-9D29-EA8DE83B59B3}" srcOrd="13" destOrd="0" presId="urn:microsoft.com/office/officeart/2005/8/layout/list1"/>
    <dgm:cxn modelId="{F3E3BDF1-DBD8-46FE-95AB-5995D29A4411}" type="presParOf" srcId="{0BA698A8-9686-413F-86B7-A2290C8C3C80}" destId="{950BA5EB-91D7-4AEF-BAE6-E7801392CE9D}" srcOrd="14" destOrd="0" presId="urn:microsoft.com/office/officeart/2005/8/layout/list1"/>
    <dgm:cxn modelId="{8848ECF8-BEA4-4F15-ADF5-3257800555DC}" type="presParOf" srcId="{0BA698A8-9686-413F-86B7-A2290C8C3C80}" destId="{D02D5651-5DFA-4649-83EE-6D3E6514FB4A}" srcOrd="15" destOrd="0" presId="urn:microsoft.com/office/officeart/2005/8/layout/list1"/>
    <dgm:cxn modelId="{C051E7CE-A0E6-4E65-A3CB-3D7C2CF504BF}" type="presParOf" srcId="{0BA698A8-9686-413F-86B7-A2290C8C3C80}" destId="{A16E5A85-6141-44F6-9735-1EC64F2C6E62}" srcOrd="16" destOrd="0" presId="urn:microsoft.com/office/officeart/2005/8/layout/list1"/>
    <dgm:cxn modelId="{3B37EC9A-30FF-4E0C-8D6A-34787D493A34}" type="presParOf" srcId="{A16E5A85-6141-44F6-9735-1EC64F2C6E62}" destId="{4155A07F-463A-4588-B4ED-86829432116E}" srcOrd="0" destOrd="0" presId="urn:microsoft.com/office/officeart/2005/8/layout/list1"/>
    <dgm:cxn modelId="{8A027B16-D0C9-4192-9DF6-8ABE9545F108}" type="presParOf" srcId="{A16E5A85-6141-44F6-9735-1EC64F2C6E62}" destId="{E4F57C31-EFC1-4BE4-8002-2DAC48E5E134}" srcOrd="1" destOrd="0" presId="urn:microsoft.com/office/officeart/2005/8/layout/list1"/>
    <dgm:cxn modelId="{54B58FF6-2019-4D63-B390-8529C6BA8E7F}" type="presParOf" srcId="{0BA698A8-9686-413F-86B7-A2290C8C3C80}" destId="{E723844A-2929-46AC-9A6D-42B5BB0BDD52}" srcOrd="17" destOrd="0" presId="urn:microsoft.com/office/officeart/2005/8/layout/list1"/>
    <dgm:cxn modelId="{4EEF41C8-E121-4B28-85B2-94A46888BCDD}" type="presParOf" srcId="{0BA698A8-9686-413F-86B7-A2290C8C3C80}" destId="{38C7384F-2DB0-4D39-ADFE-B5BF4D48DBC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748D3E5-3069-44E3-941A-7F2BE43C87A1}" type="doc">
      <dgm:prSet loTypeId="urn:microsoft.com/office/officeart/2009/layout/ReverseList" loCatId="relationship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3F67B635-2195-4BD1-A4C9-AACF64143261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Літературні норми </a:t>
          </a:r>
          <a:r>
            <a:rPr lang="uk-UA" b="1" dirty="0" err="1" smtClean="0">
              <a:solidFill>
                <a:srgbClr val="C00000"/>
              </a:solidFill>
            </a:rPr>
            <a:t>донаціонального</a:t>
          </a:r>
          <a:r>
            <a:rPr lang="uk-UA" b="1" dirty="0" smtClean="0">
              <a:solidFill>
                <a:srgbClr val="C00000"/>
              </a:solidFill>
            </a:rPr>
            <a:t> періоду </a:t>
          </a:r>
          <a:r>
            <a:rPr lang="uk-UA" dirty="0" smtClean="0">
              <a:solidFill>
                <a:schemeClr val="bg1"/>
              </a:solidFill>
            </a:rPr>
            <a:t>підтримували стабільність своєї системи шляхом </a:t>
          </a:r>
          <a:r>
            <a:rPr lang="uk-UA" b="1" dirty="0" smtClean="0">
              <a:solidFill>
                <a:schemeClr val="bg1"/>
              </a:solidFill>
            </a:rPr>
            <a:t>заперечення розмовних</a:t>
          </a:r>
          <a:r>
            <a:rPr lang="uk-UA" dirty="0" smtClean="0">
              <a:solidFill>
                <a:schemeClr val="bg1"/>
              </a:solidFill>
            </a:rPr>
            <a:t>, перш за все діалектних варіантів. </a:t>
          </a:r>
          <a:endParaRPr lang="ru-RU" dirty="0">
            <a:solidFill>
              <a:schemeClr val="bg1"/>
            </a:solidFill>
          </a:endParaRPr>
        </a:p>
      </dgm:t>
    </dgm:pt>
    <dgm:pt modelId="{E0BD4D2F-3EBB-415C-BB77-1142703B363C}" type="parTrans" cxnId="{494B7898-2872-4436-8432-00E4E5C7C956}">
      <dgm:prSet/>
      <dgm:spPr/>
      <dgm:t>
        <a:bodyPr/>
        <a:lstStyle/>
        <a:p>
          <a:endParaRPr lang="ru-RU"/>
        </a:p>
      </dgm:t>
    </dgm:pt>
    <dgm:pt modelId="{B8DDCDC6-A8E2-4DE9-A662-075AE0D9D057}" type="sibTrans" cxnId="{494B7898-2872-4436-8432-00E4E5C7C956}">
      <dgm:prSet/>
      <dgm:spPr/>
      <dgm:t>
        <a:bodyPr/>
        <a:lstStyle/>
        <a:p>
          <a:endParaRPr lang="ru-RU"/>
        </a:p>
      </dgm:t>
    </dgm:pt>
    <dgm:pt modelId="{1D110449-B701-4E58-BEEB-431B067B68BD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Норма літературної мови </a:t>
          </a:r>
          <a:r>
            <a:rPr lang="uk-UA" b="1" dirty="0" smtClean="0">
              <a:solidFill>
                <a:srgbClr val="C00000"/>
              </a:solidFill>
            </a:rPr>
            <a:t>національного періоду </a:t>
          </a:r>
          <a:r>
            <a:rPr lang="uk-UA" dirty="0" smtClean="0">
              <a:solidFill>
                <a:schemeClr val="bg1"/>
              </a:solidFill>
            </a:rPr>
            <a:t>відрізняється від попередньої </a:t>
          </a:r>
          <a:r>
            <a:rPr lang="uk-UA" b="1" dirty="0" smtClean="0">
              <a:solidFill>
                <a:schemeClr val="bg1"/>
              </a:solidFill>
            </a:rPr>
            <a:t>орієнтацією на народно-розмовні форми</a:t>
          </a:r>
          <a:endParaRPr lang="ru-RU" b="1" dirty="0">
            <a:solidFill>
              <a:schemeClr val="bg1"/>
            </a:solidFill>
          </a:endParaRPr>
        </a:p>
      </dgm:t>
    </dgm:pt>
    <dgm:pt modelId="{685D3D17-346F-4631-8CD7-32F097278B2A}" type="parTrans" cxnId="{B57A0552-753C-4F24-ABBC-FD0A0A195EDC}">
      <dgm:prSet/>
      <dgm:spPr/>
      <dgm:t>
        <a:bodyPr/>
        <a:lstStyle/>
        <a:p>
          <a:endParaRPr lang="ru-RU"/>
        </a:p>
      </dgm:t>
    </dgm:pt>
    <dgm:pt modelId="{0AF67A89-EB4A-4D9C-8E8D-1B3E5A01CD52}" type="sibTrans" cxnId="{B57A0552-753C-4F24-ABBC-FD0A0A195EDC}">
      <dgm:prSet/>
      <dgm:spPr/>
      <dgm:t>
        <a:bodyPr/>
        <a:lstStyle/>
        <a:p>
          <a:endParaRPr lang="ru-RU"/>
        </a:p>
      </dgm:t>
    </dgm:pt>
    <dgm:pt modelId="{0B5B39BE-C9CD-48CE-833D-A62BBF17C950}" type="pres">
      <dgm:prSet presAssocID="{F748D3E5-3069-44E3-941A-7F2BE43C87A1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969E1A8-1486-46C9-8206-5B466BB94DCE}" type="pres">
      <dgm:prSet presAssocID="{F748D3E5-3069-44E3-941A-7F2BE43C87A1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89ECAA-9E09-4F23-8931-E9054A528871}" type="pres">
      <dgm:prSet presAssocID="{F748D3E5-3069-44E3-941A-7F2BE43C87A1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D4B14290-5962-4BB0-B393-00BACB26111B}" type="pres">
      <dgm:prSet presAssocID="{F748D3E5-3069-44E3-941A-7F2BE43C87A1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66E674-AC06-4DED-A31C-AE164E08CC63}" type="pres">
      <dgm:prSet presAssocID="{F748D3E5-3069-44E3-941A-7F2BE43C87A1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9145845-CE0B-401C-BBFD-9626DBD52274}" type="pres">
      <dgm:prSet presAssocID="{F748D3E5-3069-44E3-941A-7F2BE43C87A1}" presName="TopArrow" presStyleLbl="node1" presStyleIdx="0" presStyleCnt="2" custLinFactNeighborX="6502" custLinFactNeighborY="-2012"/>
      <dgm:spPr/>
    </dgm:pt>
    <dgm:pt modelId="{EC05DC40-8575-4515-BDDF-96D5CCC13F4C}" type="pres">
      <dgm:prSet presAssocID="{F748D3E5-3069-44E3-941A-7F2BE43C87A1}" presName="BottomArrow" presStyleLbl="node1" presStyleIdx="1" presStyleCnt="2"/>
      <dgm:spPr/>
    </dgm:pt>
  </dgm:ptLst>
  <dgm:cxnLst>
    <dgm:cxn modelId="{188B5956-BD06-477B-9F6E-701EAF885CD0}" type="presOf" srcId="{3F67B635-2195-4BD1-A4C9-AACF64143261}" destId="{9969E1A8-1486-46C9-8206-5B466BB94DCE}" srcOrd="0" destOrd="0" presId="urn:microsoft.com/office/officeart/2009/layout/ReverseList"/>
    <dgm:cxn modelId="{E541ADE8-22C0-4CA3-92CA-EDD3E3E0F09F}" type="presOf" srcId="{3F67B635-2195-4BD1-A4C9-AACF64143261}" destId="{6089ECAA-9E09-4F23-8931-E9054A528871}" srcOrd="1" destOrd="0" presId="urn:microsoft.com/office/officeart/2009/layout/ReverseList"/>
    <dgm:cxn modelId="{55606D4B-8E05-4061-B6EC-4E33C5152601}" type="presOf" srcId="{1D110449-B701-4E58-BEEB-431B067B68BD}" destId="{D4B14290-5962-4BB0-B393-00BACB26111B}" srcOrd="0" destOrd="0" presId="urn:microsoft.com/office/officeart/2009/layout/ReverseList"/>
    <dgm:cxn modelId="{494B7898-2872-4436-8432-00E4E5C7C956}" srcId="{F748D3E5-3069-44E3-941A-7F2BE43C87A1}" destId="{3F67B635-2195-4BD1-A4C9-AACF64143261}" srcOrd="0" destOrd="0" parTransId="{E0BD4D2F-3EBB-415C-BB77-1142703B363C}" sibTransId="{B8DDCDC6-A8E2-4DE9-A662-075AE0D9D057}"/>
    <dgm:cxn modelId="{EDA23CED-DFE9-4E67-B2EA-6F2C8BD54C2B}" type="presOf" srcId="{F748D3E5-3069-44E3-941A-7F2BE43C87A1}" destId="{0B5B39BE-C9CD-48CE-833D-A62BBF17C950}" srcOrd="0" destOrd="0" presId="urn:microsoft.com/office/officeart/2009/layout/ReverseList"/>
    <dgm:cxn modelId="{B57A0552-753C-4F24-ABBC-FD0A0A195EDC}" srcId="{F748D3E5-3069-44E3-941A-7F2BE43C87A1}" destId="{1D110449-B701-4E58-BEEB-431B067B68BD}" srcOrd="1" destOrd="0" parTransId="{685D3D17-346F-4631-8CD7-32F097278B2A}" sibTransId="{0AF67A89-EB4A-4D9C-8E8D-1B3E5A01CD52}"/>
    <dgm:cxn modelId="{3BBFBC01-2D4D-4F3A-B290-78BA1304CDF5}" type="presOf" srcId="{1D110449-B701-4E58-BEEB-431B067B68BD}" destId="{7166E674-AC06-4DED-A31C-AE164E08CC63}" srcOrd="1" destOrd="0" presId="urn:microsoft.com/office/officeart/2009/layout/ReverseList"/>
    <dgm:cxn modelId="{E27E5196-041A-40F1-B22D-C9525A749D06}" type="presParOf" srcId="{0B5B39BE-C9CD-48CE-833D-A62BBF17C950}" destId="{9969E1A8-1486-46C9-8206-5B466BB94DCE}" srcOrd="0" destOrd="0" presId="urn:microsoft.com/office/officeart/2009/layout/ReverseList"/>
    <dgm:cxn modelId="{BF2A994D-ED4F-4D27-98DB-DA57979E77F8}" type="presParOf" srcId="{0B5B39BE-C9CD-48CE-833D-A62BBF17C950}" destId="{6089ECAA-9E09-4F23-8931-E9054A528871}" srcOrd="1" destOrd="0" presId="urn:microsoft.com/office/officeart/2009/layout/ReverseList"/>
    <dgm:cxn modelId="{B8BE5B9C-EB99-4B50-8ECC-68A031A8DADD}" type="presParOf" srcId="{0B5B39BE-C9CD-48CE-833D-A62BBF17C950}" destId="{D4B14290-5962-4BB0-B393-00BACB26111B}" srcOrd="2" destOrd="0" presId="urn:microsoft.com/office/officeart/2009/layout/ReverseList"/>
    <dgm:cxn modelId="{844201E2-F34A-49FB-98AC-B2E7338A5011}" type="presParOf" srcId="{0B5B39BE-C9CD-48CE-833D-A62BBF17C950}" destId="{7166E674-AC06-4DED-A31C-AE164E08CC63}" srcOrd="3" destOrd="0" presId="urn:microsoft.com/office/officeart/2009/layout/ReverseList"/>
    <dgm:cxn modelId="{88F693FB-D494-4355-B1DB-25F13AAB7D8B}" type="presParOf" srcId="{0B5B39BE-C9CD-48CE-833D-A62BBF17C950}" destId="{19145845-CE0B-401C-BBFD-9626DBD52274}" srcOrd="4" destOrd="0" presId="urn:microsoft.com/office/officeart/2009/layout/ReverseList"/>
    <dgm:cxn modelId="{82078A88-0BBA-4251-9645-E2D6AAAED198}" type="presParOf" srcId="{0B5B39BE-C9CD-48CE-833D-A62BBF17C950}" destId="{EC05DC40-8575-4515-BDDF-96D5CCC13F4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749AA05-76C7-4210-8B1D-6DF95F750387}" type="doc">
      <dgm:prSet loTypeId="urn:microsoft.com/office/officeart/2009/3/layout/OpposingIdea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A6AE6D3-A95B-409E-9A74-38E71030091B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bg1"/>
              </a:solidFill>
            </a:rPr>
            <a:t>мовний</a:t>
          </a:r>
          <a:r>
            <a:rPr lang="ru-RU" b="1" dirty="0" smtClean="0">
              <a:solidFill>
                <a:schemeClr val="bg1"/>
              </a:solidFill>
            </a:rPr>
            <a:t> стиль </a:t>
          </a:r>
          <a:endParaRPr lang="ru-RU" dirty="0">
            <a:solidFill>
              <a:schemeClr val="bg1"/>
            </a:solidFill>
          </a:endParaRPr>
        </a:p>
      </dgm:t>
    </dgm:pt>
    <dgm:pt modelId="{55CEB485-DAF3-45A3-9DB3-653BB6165D20}" type="parTrans" cxnId="{6781C3A2-3151-4A2E-8C49-1C1341777338}">
      <dgm:prSet/>
      <dgm:spPr/>
      <dgm:t>
        <a:bodyPr/>
        <a:lstStyle/>
        <a:p>
          <a:endParaRPr lang="ru-RU"/>
        </a:p>
      </dgm:t>
    </dgm:pt>
    <dgm:pt modelId="{B7B1FC23-FBD5-409A-98DE-F637E5A4EF54}" type="sibTrans" cxnId="{6781C3A2-3151-4A2E-8C49-1C1341777338}">
      <dgm:prSet/>
      <dgm:spPr/>
      <dgm:t>
        <a:bodyPr/>
        <a:lstStyle/>
        <a:p>
          <a:endParaRPr lang="ru-RU"/>
        </a:p>
      </dgm:t>
    </dgm:pt>
    <dgm:pt modelId="{181AFC45-22B9-4709-9485-EE4DBBFF0614}">
      <dgm:prSet phldrT="[Текст]"/>
      <dgm:spPr/>
      <dgm:t>
        <a:bodyPr/>
        <a:lstStyle/>
        <a:p>
          <a:r>
            <a:rPr lang="ru-RU" i="1" dirty="0" err="1" smtClean="0">
              <a:solidFill>
                <a:schemeClr val="bg1"/>
              </a:solidFill>
            </a:rPr>
            <a:t>це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сукупність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засобів</a:t>
          </a:r>
          <a:r>
            <a:rPr lang="ru-RU" i="1" dirty="0" smtClean="0">
              <a:solidFill>
                <a:schemeClr val="bg1"/>
              </a:solidFill>
            </a:rPr>
            <a:t>, </a:t>
          </a:r>
          <a:r>
            <a:rPr lang="ru-RU" i="1" dirty="0" err="1" smtClean="0">
              <a:solidFill>
                <a:schemeClr val="bg1"/>
              </a:solidFill>
            </a:rPr>
            <a:t>відбір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яких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зумовлений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змістом</a:t>
          </a:r>
          <a:r>
            <a:rPr lang="ru-RU" i="1" dirty="0" smtClean="0">
              <a:solidFill>
                <a:schemeClr val="bg1"/>
              </a:solidFill>
            </a:rPr>
            <a:t>, метою та сферою </a:t>
          </a:r>
          <a:r>
            <a:rPr lang="ru-RU" i="1" dirty="0" err="1" smtClean="0">
              <a:solidFill>
                <a:schemeClr val="bg1"/>
              </a:solidFill>
            </a:rPr>
            <a:t>мовлення</a:t>
          </a:r>
          <a:endParaRPr lang="ru-RU" dirty="0">
            <a:solidFill>
              <a:schemeClr val="bg1"/>
            </a:solidFill>
          </a:endParaRPr>
        </a:p>
      </dgm:t>
    </dgm:pt>
    <dgm:pt modelId="{CEE3DF77-7C49-408A-B231-3B476F5504DC}" type="parTrans" cxnId="{86593591-2039-496B-B70C-780D217BA9E8}">
      <dgm:prSet/>
      <dgm:spPr/>
      <dgm:t>
        <a:bodyPr/>
        <a:lstStyle/>
        <a:p>
          <a:endParaRPr lang="ru-RU"/>
        </a:p>
      </dgm:t>
    </dgm:pt>
    <dgm:pt modelId="{FF43D9A7-8194-4F10-A3D6-961AD4FD8616}" type="sibTrans" cxnId="{86593591-2039-496B-B70C-780D217BA9E8}">
      <dgm:prSet/>
      <dgm:spPr/>
      <dgm:t>
        <a:bodyPr/>
        <a:lstStyle/>
        <a:p>
          <a:endParaRPr lang="ru-RU"/>
        </a:p>
      </dgm:t>
    </dgm:pt>
    <dgm:pt modelId="{A37FE34A-D2BF-40FB-814F-D1F7658A3E36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стильова норма</a:t>
          </a:r>
          <a:endParaRPr lang="ru-RU" dirty="0">
            <a:solidFill>
              <a:schemeClr val="bg1"/>
            </a:solidFill>
          </a:endParaRPr>
        </a:p>
      </dgm:t>
    </dgm:pt>
    <dgm:pt modelId="{C60A3160-CE63-4657-886E-5FCEC893350C}" type="parTrans" cxnId="{E25AEDFE-BF4E-4118-9545-CCBF0D268DF8}">
      <dgm:prSet/>
      <dgm:spPr/>
      <dgm:t>
        <a:bodyPr/>
        <a:lstStyle/>
        <a:p>
          <a:endParaRPr lang="ru-RU"/>
        </a:p>
      </dgm:t>
    </dgm:pt>
    <dgm:pt modelId="{4831D772-A0B9-4FF1-B8D7-3FA5F9ED2816}" type="sibTrans" cxnId="{E25AEDFE-BF4E-4118-9545-CCBF0D268DF8}">
      <dgm:prSet/>
      <dgm:spPr/>
      <dgm:t>
        <a:bodyPr/>
        <a:lstStyle/>
        <a:p>
          <a:endParaRPr lang="ru-RU"/>
        </a:p>
      </dgm:t>
    </dgm:pt>
    <dgm:pt modelId="{8D12B3D8-20A8-42C5-A97C-DB116E9D7BB3}">
      <dgm:prSet phldrT="[Текст]"/>
      <dgm:spPr/>
      <dgm:t>
        <a:bodyPr/>
        <a:lstStyle/>
        <a:p>
          <a:r>
            <a:rPr lang="ru-RU" i="1" dirty="0" err="1" smtClean="0">
              <a:solidFill>
                <a:schemeClr val="bg1"/>
              </a:solidFill>
            </a:rPr>
            <a:t>це</a:t>
          </a:r>
          <a:r>
            <a:rPr lang="ru-RU" i="1" dirty="0" smtClean="0">
              <a:solidFill>
                <a:schemeClr val="bg1"/>
              </a:solidFill>
            </a:rPr>
            <a:t> правило, яке </a:t>
          </a:r>
          <a:r>
            <a:rPr lang="ru-RU" i="1" dirty="0" err="1" smtClean="0">
              <a:solidFill>
                <a:schemeClr val="bg1"/>
              </a:solidFill>
            </a:rPr>
            <a:t>визначає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доцільність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використання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мовних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засобів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залежно</a:t>
          </a:r>
          <a:r>
            <a:rPr lang="ru-RU" i="1" dirty="0" smtClean="0">
              <a:solidFill>
                <a:schemeClr val="bg1"/>
              </a:solidFill>
            </a:rPr>
            <a:t> </a:t>
          </a:r>
          <a:r>
            <a:rPr lang="ru-RU" i="1" dirty="0" err="1" smtClean="0">
              <a:solidFill>
                <a:schemeClr val="bg1"/>
              </a:solidFill>
            </a:rPr>
            <a:t>від</a:t>
          </a:r>
          <a:r>
            <a:rPr lang="ru-RU" i="1" dirty="0" smtClean="0">
              <a:solidFill>
                <a:schemeClr val="bg1"/>
              </a:solidFill>
            </a:rPr>
            <a:t> стилю </a:t>
          </a:r>
          <a:r>
            <a:rPr lang="ru-RU" i="1" dirty="0" err="1" smtClean="0">
              <a:solidFill>
                <a:schemeClr val="bg1"/>
              </a:solidFill>
            </a:rPr>
            <a:t>мовлення</a:t>
          </a:r>
          <a:r>
            <a:rPr lang="ru-RU" i="1" dirty="0" smtClean="0">
              <a:solidFill>
                <a:schemeClr val="bg1"/>
              </a:solidFill>
            </a:rPr>
            <a:t>.</a:t>
          </a:r>
          <a:endParaRPr lang="ru-RU" dirty="0">
            <a:solidFill>
              <a:schemeClr val="bg1"/>
            </a:solidFill>
          </a:endParaRPr>
        </a:p>
      </dgm:t>
    </dgm:pt>
    <dgm:pt modelId="{6E2F87ED-0228-45F7-8B1F-84E1AF354220}" type="parTrans" cxnId="{0A34E092-AA3C-4286-BE81-68B73146DB48}">
      <dgm:prSet/>
      <dgm:spPr/>
      <dgm:t>
        <a:bodyPr/>
        <a:lstStyle/>
        <a:p>
          <a:endParaRPr lang="ru-RU"/>
        </a:p>
      </dgm:t>
    </dgm:pt>
    <dgm:pt modelId="{09FA5429-17FA-43DD-B3C5-7818B2ED96CD}" type="sibTrans" cxnId="{0A34E092-AA3C-4286-BE81-68B73146DB48}">
      <dgm:prSet/>
      <dgm:spPr/>
      <dgm:t>
        <a:bodyPr/>
        <a:lstStyle/>
        <a:p>
          <a:endParaRPr lang="ru-RU"/>
        </a:p>
      </dgm:t>
    </dgm:pt>
    <dgm:pt modelId="{399DB7D5-C6A2-494D-B31A-3D2A75C12590}" type="pres">
      <dgm:prSet presAssocID="{9749AA05-76C7-4210-8B1D-6DF95F750387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4F8479-5892-4DB8-86C6-02EE654BBFCB}" type="pres">
      <dgm:prSet presAssocID="{9749AA05-76C7-4210-8B1D-6DF95F750387}" presName="Background" presStyleLbl="node1" presStyleIdx="0" presStyleCnt="1"/>
      <dgm:spPr/>
    </dgm:pt>
    <dgm:pt modelId="{3B55EBA1-7F01-4D96-B8ED-33790F31A67A}" type="pres">
      <dgm:prSet presAssocID="{9749AA05-76C7-4210-8B1D-6DF95F750387}" presName="Divider" presStyleLbl="callout" presStyleIdx="0" presStyleCnt="1"/>
      <dgm:spPr/>
    </dgm:pt>
    <dgm:pt modelId="{F0D0171D-36A2-44F0-8D4D-4962F7D4B3F3}" type="pres">
      <dgm:prSet presAssocID="{9749AA05-76C7-4210-8B1D-6DF95F750387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18382-6DA9-4278-B84F-BD1300A7BD53}" type="pres">
      <dgm:prSet presAssocID="{9749AA05-76C7-4210-8B1D-6DF95F750387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73C70-94E6-450D-BB37-F0D486E87144}" type="pres">
      <dgm:prSet presAssocID="{9749AA05-76C7-4210-8B1D-6DF95F750387}" presName="ParentText1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1703F72-643A-49D9-B684-E7A09A5FFE6F}" type="pres">
      <dgm:prSet presAssocID="{9749AA05-76C7-4210-8B1D-6DF95F750387}" presName="ParentShape1" presStyleLbl="alignImgPlace1" presStyleIdx="0" presStyleCnt="2">
        <dgm:presLayoutVars/>
      </dgm:prSet>
      <dgm:spPr/>
      <dgm:t>
        <a:bodyPr/>
        <a:lstStyle/>
        <a:p>
          <a:endParaRPr lang="ru-RU"/>
        </a:p>
      </dgm:t>
    </dgm:pt>
    <dgm:pt modelId="{E4EA8B2D-900A-4A74-B46B-AA15F0ECE967}" type="pres">
      <dgm:prSet presAssocID="{9749AA05-76C7-4210-8B1D-6DF95F750387}" presName="ParentText2" presStyleLbl="revTx" presStyleIdx="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032D243E-C172-4E90-9D63-F88CCFCB4026}" type="pres">
      <dgm:prSet presAssocID="{9749AA05-76C7-4210-8B1D-6DF95F750387}" presName="ParentShape2" presStyleLbl="alignImgPlace1" presStyleIdx="1" presStyleCnt="2">
        <dgm:presLayoutVars/>
      </dgm:prSet>
      <dgm:spPr/>
      <dgm:t>
        <a:bodyPr/>
        <a:lstStyle/>
        <a:p>
          <a:endParaRPr lang="ru-RU"/>
        </a:p>
      </dgm:t>
    </dgm:pt>
  </dgm:ptLst>
  <dgm:cxnLst>
    <dgm:cxn modelId="{86593591-2039-496B-B70C-780D217BA9E8}" srcId="{1A6AE6D3-A95B-409E-9A74-38E71030091B}" destId="{181AFC45-22B9-4709-9485-EE4DBBFF0614}" srcOrd="0" destOrd="0" parTransId="{CEE3DF77-7C49-408A-B231-3B476F5504DC}" sibTransId="{FF43D9A7-8194-4F10-A3D6-961AD4FD8616}"/>
    <dgm:cxn modelId="{0A34E092-AA3C-4286-BE81-68B73146DB48}" srcId="{A37FE34A-D2BF-40FB-814F-D1F7658A3E36}" destId="{8D12B3D8-20A8-42C5-A97C-DB116E9D7BB3}" srcOrd="0" destOrd="0" parTransId="{6E2F87ED-0228-45F7-8B1F-84E1AF354220}" sibTransId="{09FA5429-17FA-43DD-B3C5-7818B2ED96CD}"/>
    <dgm:cxn modelId="{8E537488-F1A8-43E4-ADBE-85F0B3FDC2AD}" type="presOf" srcId="{A37FE34A-D2BF-40FB-814F-D1F7658A3E36}" destId="{E4EA8B2D-900A-4A74-B46B-AA15F0ECE967}" srcOrd="0" destOrd="0" presId="urn:microsoft.com/office/officeart/2009/3/layout/OpposingIdeas"/>
    <dgm:cxn modelId="{6781C3A2-3151-4A2E-8C49-1C1341777338}" srcId="{9749AA05-76C7-4210-8B1D-6DF95F750387}" destId="{1A6AE6D3-A95B-409E-9A74-38E71030091B}" srcOrd="0" destOrd="0" parTransId="{55CEB485-DAF3-45A3-9DB3-653BB6165D20}" sibTransId="{B7B1FC23-FBD5-409A-98DE-F637E5A4EF54}"/>
    <dgm:cxn modelId="{2252F6BE-FDE6-472B-8A10-4F76DB025B8D}" type="presOf" srcId="{1A6AE6D3-A95B-409E-9A74-38E71030091B}" destId="{01703F72-643A-49D9-B684-E7A09A5FFE6F}" srcOrd="1" destOrd="0" presId="urn:microsoft.com/office/officeart/2009/3/layout/OpposingIdeas"/>
    <dgm:cxn modelId="{E25AEDFE-BF4E-4118-9545-CCBF0D268DF8}" srcId="{9749AA05-76C7-4210-8B1D-6DF95F750387}" destId="{A37FE34A-D2BF-40FB-814F-D1F7658A3E36}" srcOrd="1" destOrd="0" parTransId="{C60A3160-CE63-4657-886E-5FCEC893350C}" sibTransId="{4831D772-A0B9-4FF1-B8D7-3FA5F9ED2816}"/>
    <dgm:cxn modelId="{97BA8C3E-1028-4889-8D04-0181FE40C438}" type="presOf" srcId="{A37FE34A-D2BF-40FB-814F-D1F7658A3E36}" destId="{032D243E-C172-4E90-9D63-F88CCFCB4026}" srcOrd="1" destOrd="0" presId="urn:microsoft.com/office/officeart/2009/3/layout/OpposingIdeas"/>
    <dgm:cxn modelId="{C37E3292-B439-4A78-8B7C-4EB768E3B7FF}" type="presOf" srcId="{8D12B3D8-20A8-42C5-A97C-DB116E9D7BB3}" destId="{26518382-6DA9-4278-B84F-BD1300A7BD53}" srcOrd="0" destOrd="0" presId="urn:microsoft.com/office/officeart/2009/3/layout/OpposingIdeas"/>
    <dgm:cxn modelId="{46EAD00D-C885-4320-9F7F-B8402453FFF3}" type="presOf" srcId="{181AFC45-22B9-4709-9485-EE4DBBFF0614}" destId="{F0D0171D-36A2-44F0-8D4D-4962F7D4B3F3}" srcOrd="0" destOrd="0" presId="urn:microsoft.com/office/officeart/2009/3/layout/OpposingIdeas"/>
    <dgm:cxn modelId="{F28BC707-8760-4239-B9D0-78622C8A03BD}" type="presOf" srcId="{1A6AE6D3-A95B-409E-9A74-38E71030091B}" destId="{91C73C70-94E6-450D-BB37-F0D486E87144}" srcOrd="0" destOrd="0" presId="urn:microsoft.com/office/officeart/2009/3/layout/OpposingIdeas"/>
    <dgm:cxn modelId="{3EDB3356-6075-4425-AFA4-34C88A4E492D}" type="presOf" srcId="{9749AA05-76C7-4210-8B1D-6DF95F750387}" destId="{399DB7D5-C6A2-494D-B31A-3D2A75C12590}" srcOrd="0" destOrd="0" presId="urn:microsoft.com/office/officeart/2009/3/layout/OpposingIdeas"/>
    <dgm:cxn modelId="{019F160C-0213-4618-9027-794F9F01E4A0}" type="presParOf" srcId="{399DB7D5-C6A2-494D-B31A-3D2A75C12590}" destId="{094F8479-5892-4DB8-86C6-02EE654BBFCB}" srcOrd="0" destOrd="0" presId="urn:microsoft.com/office/officeart/2009/3/layout/OpposingIdeas"/>
    <dgm:cxn modelId="{3CF4C4A5-FDA1-4A03-B4FD-88B3700FFBC1}" type="presParOf" srcId="{399DB7D5-C6A2-494D-B31A-3D2A75C12590}" destId="{3B55EBA1-7F01-4D96-B8ED-33790F31A67A}" srcOrd="1" destOrd="0" presId="urn:microsoft.com/office/officeart/2009/3/layout/OpposingIdeas"/>
    <dgm:cxn modelId="{63B7EE51-7437-465F-B9EE-122CA1ED6660}" type="presParOf" srcId="{399DB7D5-C6A2-494D-B31A-3D2A75C12590}" destId="{F0D0171D-36A2-44F0-8D4D-4962F7D4B3F3}" srcOrd="2" destOrd="0" presId="urn:microsoft.com/office/officeart/2009/3/layout/OpposingIdeas"/>
    <dgm:cxn modelId="{FB2C3FE6-265A-4025-9E04-4A43D3E8AEB8}" type="presParOf" srcId="{399DB7D5-C6A2-494D-B31A-3D2A75C12590}" destId="{26518382-6DA9-4278-B84F-BD1300A7BD53}" srcOrd="3" destOrd="0" presId="urn:microsoft.com/office/officeart/2009/3/layout/OpposingIdeas"/>
    <dgm:cxn modelId="{4C4DB776-1C35-4B95-8E79-E89717A6F2AE}" type="presParOf" srcId="{399DB7D5-C6A2-494D-B31A-3D2A75C12590}" destId="{91C73C70-94E6-450D-BB37-F0D486E87144}" srcOrd="4" destOrd="0" presId="urn:microsoft.com/office/officeart/2009/3/layout/OpposingIdeas"/>
    <dgm:cxn modelId="{D9A53C07-E870-451E-B538-6D5F006AE01A}" type="presParOf" srcId="{399DB7D5-C6A2-494D-B31A-3D2A75C12590}" destId="{01703F72-643A-49D9-B684-E7A09A5FFE6F}" srcOrd="5" destOrd="0" presId="urn:microsoft.com/office/officeart/2009/3/layout/OpposingIdeas"/>
    <dgm:cxn modelId="{70AFE5F3-0861-46AF-9823-D4116E3BA1C6}" type="presParOf" srcId="{399DB7D5-C6A2-494D-B31A-3D2A75C12590}" destId="{E4EA8B2D-900A-4A74-B46B-AA15F0ECE967}" srcOrd="6" destOrd="0" presId="urn:microsoft.com/office/officeart/2009/3/layout/OpposingIdeas"/>
    <dgm:cxn modelId="{892C1500-BC15-47C8-8BF7-99B617B3D592}" type="presParOf" srcId="{399DB7D5-C6A2-494D-B31A-3D2A75C12590}" destId="{032D243E-C172-4E90-9D63-F88CCFCB4026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0D4A40-D73E-42FD-A9A4-B0448A98E474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DB1D41F-B3ED-4DA5-A66A-E4902E9D9E8A}">
      <dgm:prSet phldrT="[Текст]"/>
      <dgm:spPr/>
      <dgm:t>
        <a:bodyPr/>
        <a:lstStyle/>
        <a:p>
          <a:r>
            <a:rPr lang="uk-UA" dirty="0" smtClean="0"/>
            <a:t>високий</a:t>
          </a:r>
          <a:endParaRPr lang="ru-RU" dirty="0"/>
        </a:p>
      </dgm:t>
    </dgm:pt>
    <dgm:pt modelId="{638B88D9-91AE-4FEA-BD71-2F7A68C88643}" type="parTrans" cxnId="{9BF9F819-6E64-4C64-BA36-4C03B3284251}">
      <dgm:prSet/>
      <dgm:spPr/>
      <dgm:t>
        <a:bodyPr/>
        <a:lstStyle/>
        <a:p>
          <a:endParaRPr lang="ru-RU"/>
        </a:p>
      </dgm:t>
    </dgm:pt>
    <dgm:pt modelId="{978B09CB-EBF2-46D2-8F52-8E949E30E133}" type="sibTrans" cxnId="{9BF9F819-6E64-4C64-BA36-4C03B3284251}">
      <dgm:prSet/>
      <dgm:spPr/>
      <dgm:t>
        <a:bodyPr/>
        <a:lstStyle/>
        <a:p>
          <a:endParaRPr lang="ru-RU"/>
        </a:p>
      </dgm:t>
    </dgm:pt>
    <dgm:pt modelId="{3B053E93-9E54-48A9-B971-AB39EFAD8A02}">
      <dgm:prSet phldrT="[Текст]"/>
      <dgm:spPr/>
      <dgm:t>
        <a:bodyPr/>
        <a:lstStyle/>
        <a:p>
          <a:r>
            <a:rPr lang="uk-UA" dirty="0" smtClean="0"/>
            <a:t>середній</a:t>
          </a:r>
          <a:endParaRPr lang="ru-RU" dirty="0"/>
        </a:p>
      </dgm:t>
    </dgm:pt>
    <dgm:pt modelId="{CC49D318-33EB-4872-91D6-D2ACEF03BBA5}" type="parTrans" cxnId="{81A3BE21-89A7-4028-B193-A8CE384A012A}">
      <dgm:prSet/>
      <dgm:spPr/>
      <dgm:t>
        <a:bodyPr/>
        <a:lstStyle/>
        <a:p>
          <a:endParaRPr lang="ru-RU"/>
        </a:p>
      </dgm:t>
    </dgm:pt>
    <dgm:pt modelId="{99EB813E-EEFC-4942-8B80-F804EC913291}" type="sibTrans" cxnId="{81A3BE21-89A7-4028-B193-A8CE384A012A}">
      <dgm:prSet/>
      <dgm:spPr/>
      <dgm:t>
        <a:bodyPr/>
        <a:lstStyle/>
        <a:p>
          <a:endParaRPr lang="ru-RU"/>
        </a:p>
      </dgm:t>
    </dgm:pt>
    <dgm:pt modelId="{518DB451-2969-4719-B905-711E0B8CE1F9}">
      <dgm:prSet phldrT="[Текст]"/>
      <dgm:spPr/>
      <dgm:t>
        <a:bodyPr/>
        <a:lstStyle/>
        <a:p>
          <a:r>
            <a:rPr lang="uk-UA" dirty="0" smtClean="0"/>
            <a:t>низький</a:t>
          </a:r>
          <a:endParaRPr lang="ru-RU" dirty="0"/>
        </a:p>
      </dgm:t>
    </dgm:pt>
    <dgm:pt modelId="{5E85777F-887D-4111-B08C-F1562956DCC2}" type="parTrans" cxnId="{A3512AF6-D604-464F-895D-2ED4CA5840FE}">
      <dgm:prSet/>
      <dgm:spPr/>
      <dgm:t>
        <a:bodyPr/>
        <a:lstStyle/>
        <a:p>
          <a:endParaRPr lang="ru-RU"/>
        </a:p>
      </dgm:t>
    </dgm:pt>
    <dgm:pt modelId="{0D3D8335-FB7C-4929-A3D4-D9C03AF19A53}" type="sibTrans" cxnId="{A3512AF6-D604-464F-895D-2ED4CA5840FE}">
      <dgm:prSet/>
      <dgm:spPr/>
      <dgm:t>
        <a:bodyPr/>
        <a:lstStyle/>
        <a:p>
          <a:endParaRPr lang="ru-RU"/>
        </a:p>
      </dgm:t>
    </dgm:pt>
    <dgm:pt modelId="{7E9D7FC6-7B83-4372-82AD-55FFFC5ADE84}" type="pres">
      <dgm:prSet presAssocID="{F60D4A40-D73E-42FD-A9A4-B0448A98E4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E612AE0-BA2A-442B-98E5-9E4572F66C8D}" type="pres">
      <dgm:prSet presAssocID="{ADB1D41F-B3ED-4DA5-A66A-E4902E9D9E8A}" presName="parentLin" presStyleCnt="0"/>
      <dgm:spPr/>
    </dgm:pt>
    <dgm:pt modelId="{BBC600C4-234B-4B5D-ABC9-BE8C85486255}" type="pres">
      <dgm:prSet presAssocID="{ADB1D41F-B3ED-4DA5-A66A-E4902E9D9E8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BB48C82C-1AE5-4730-A444-A99E225D9C0F}" type="pres">
      <dgm:prSet presAssocID="{ADB1D41F-B3ED-4DA5-A66A-E4902E9D9E8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1F992-2F0E-471A-AEFF-FA0D5CA81CE0}" type="pres">
      <dgm:prSet presAssocID="{ADB1D41F-B3ED-4DA5-A66A-E4902E9D9E8A}" presName="negativeSpace" presStyleCnt="0"/>
      <dgm:spPr/>
    </dgm:pt>
    <dgm:pt modelId="{ED302FC9-1A06-4D45-9B71-EC1703D1953F}" type="pres">
      <dgm:prSet presAssocID="{ADB1D41F-B3ED-4DA5-A66A-E4902E9D9E8A}" presName="childText" presStyleLbl="conFgAcc1" presStyleIdx="0" presStyleCnt="3">
        <dgm:presLayoutVars>
          <dgm:bulletEnabled val="1"/>
        </dgm:presLayoutVars>
      </dgm:prSet>
      <dgm:spPr/>
    </dgm:pt>
    <dgm:pt modelId="{5FC8EA57-4232-4F57-A8E2-A0E57612CE7B}" type="pres">
      <dgm:prSet presAssocID="{978B09CB-EBF2-46D2-8F52-8E949E30E133}" presName="spaceBetweenRectangles" presStyleCnt="0"/>
      <dgm:spPr/>
    </dgm:pt>
    <dgm:pt modelId="{13725D9A-55E7-4E5E-80C3-A77DCFD4E7D1}" type="pres">
      <dgm:prSet presAssocID="{3B053E93-9E54-48A9-B971-AB39EFAD8A02}" presName="parentLin" presStyleCnt="0"/>
      <dgm:spPr/>
    </dgm:pt>
    <dgm:pt modelId="{F18CBC4A-DA88-4BD6-811B-9E8D7BB61F4B}" type="pres">
      <dgm:prSet presAssocID="{3B053E93-9E54-48A9-B971-AB39EFAD8A0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1D58B8D-04A0-46B4-9C29-FAD9F6EE375E}" type="pres">
      <dgm:prSet presAssocID="{3B053E93-9E54-48A9-B971-AB39EFAD8A0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56A4FD-934D-4B93-AF3B-67BE58E6C47D}" type="pres">
      <dgm:prSet presAssocID="{3B053E93-9E54-48A9-B971-AB39EFAD8A02}" presName="negativeSpace" presStyleCnt="0"/>
      <dgm:spPr/>
    </dgm:pt>
    <dgm:pt modelId="{FAA0732C-7204-4555-B7C8-A17595B8A016}" type="pres">
      <dgm:prSet presAssocID="{3B053E93-9E54-48A9-B971-AB39EFAD8A02}" presName="childText" presStyleLbl="conFgAcc1" presStyleIdx="1" presStyleCnt="3">
        <dgm:presLayoutVars>
          <dgm:bulletEnabled val="1"/>
        </dgm:presLayoutVars>
      </dgm:prSet>
      <dgm:spPr/>
    </dgm:pt>
    <dgm:pt modelId="{E8312D09-05FB-4803-A2C4-EEC9371DC2E3}" type="pres">
      <dgm:prSet presAssocID="{99EB813E-EEFC-4942-8B80-F804EC913291}" presName="spaceBetweenRectangles" presStyleCnt="0"/>
      <dgm:spPr/>
    </dgm:pt>
    <dgm:pt modelId="{75F33A8C-356D-48E3-919D-C607C3F62A60}" type="pres">
      <dgm:prSet presAssocID="{518DB451-2969-4719-B905-711E0B8CE1F9}" presName="parentLin" presStyleCnt="0"/>
      <dgm:spPr/>
    </dgm:pt>
    <dgm:pt modelId="{B54DEF18-6203-469B-94BD-E50EF0CEAD3F}" type="pres">
      <dgm:prSet presAssocID="{518DB451-2969-4719-B905-711E0B8CE1F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C15F003F-FC22-4545-B9D1-986727D03863}" type="pres">
      <dgm:prSet presAssocID="{518DB451-2969-4719-B905-711E0B8CE1F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D4FE7-FBDE-4FEE-A24F-C4999ECDC5E6}" type="pres">
      <dgm:prSet presAssocID="{518DB451-2969-4719-B905-711E0B8CE1F9}" presName="negativeSpace" presStyleCnt="0"/>
      <dgm:spPr/>
    </dgm:pt>
    <dgm:pt modelId="{CB4CEC02-26F2-4BD0-BF4E-5B4270AD4F22}" type="pres">
      <dgm:prSet presAssocID="{518DB451-2969-4719-B905-711E0B8CE1F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9D5339-E4E5-4E34-83BB-D9D857A2EB50}" type="presOf" srcId="{3B053E93-9E54-48A9-B971-AB39EFAD8A02}" destId="{F18CBC4A-DA88-4BD6-811B-9E8D7BB61F4B}" srcOrd="0" destOrd="0" presId="urn:microsoft.com/office/officeart/2005/8/layout/list1"/>
    <dgm:cxn modelId="{81A3BE21-89A7-4028-B193-A8CE384A012A}" srcId="{F60D4A40-D73E-42FD-A9A4-B0448A98E474}" destId="{3B053E93-9E54-48A9-B971-AB39EFAD8A02}" srcOrd="1" destOrd="0" parTransId="{CC49D318-33EB-4872-91D6-D2ACEF03BBA5}" sibTransId="{99EB813E-EEFC-4942-8B80-F804EC913291}"/>
    <dgm:cxn modelId="{02504135-C657-43EC-947A-DE96E7342971}" type="presOf" srcId="{518DB451-2969-4719-B905-711E0B8CE1F9}" destId="{C15F003F-FC22-4545-B9D1-986727D03863}" srcOrd="1" destOrd="0" presId="urn:microsoft.com/office/officeart/2005/8/layout/list1"/>
    <dgm:cxn modelId="{9BF9F819-6E64-4C64-BA36-4C03B3284251}" srcId="{F60D4A40-D73E-42FD-A9A4-B0448A98E474}" destId="{ADB1D41F-B3ED-4DA5-A66A-E4902E9D9E8A}" srcOrd="0" destOrd="0" parTransId="{638B88D9-91AE-4FEA-BD71-2F7A68C88643}" sibTransId="{978B09CB-EBF2-46D2-8F52-8E949E30E133}"/>
    <dgm:cxn modelId="{610AF453-12B0-4555-A3A7-9A5F98BB857C}" type="presOf" srcId="{ADB1D41F-B3ED-4DA5-A66A-E4902E9D9E8A}" destId="{BBC600C4-234B-4B5D-ABC9-BE8C85486255}" srcOrd="0" destOrd="0" presId="urn:microsoft.com/office/officeart/2005/8/layout/list1"/>
    <dgm:cxn modelId="{334872C7-1390-424B-9631-4EB43794A5B8}" type="presOf" srcId="{3B053E93-9E54-48A9-B971-AB39EFAD8A02}" destId="{01D58B8D-04A0-46B4-9C29-FAD9F6EE375E}" srcOrd="1" destOrd="0" presId="urn:microsoft.com/office/officeart/2005/8/layout/list1"/>
    <dgm:cxn modelId="{404F1B94-1BCA-41DC-AE26-849D0419001C}" type="presOf" srcId="{ADB1D41F-B3ED-4DA5-A66A-E4902E9D9E8A}" destId="{BB48C82C-1AE5-4730-A444-A99E225D9C0F}" srcOrd="1" destOrd="0" presId="urn:microsoft.com/office/officeart/2005/8/layout/list1"/>
    <dgm:cxn modelId="{7B1654EF-E18B-44CA-83D1-9694C63ACCC3}" type="presOf" srcId="{F60D4A40-D73E-42FD-A9A4-B0448A98E474}" destId="{7E9D7FC6-7B83-4372-82AD-55FFFC5ADE84}" srcOrd="0" destOrd="0" presId="urn:microsoft.com/office/officeart/2005/8/layout/list1"/>
    <dgm:cxn modelId="{5C8ED3C8-A8C3-4EE7-B0E6-71DE4775B085}" type="presOf" srcId="{518DB451-2969-4719-B905-711E0B8CE1F9}" destId="{B54DEF18-6203-469B-94BD-E50EF0CEAD3F}" srcOrd="0" destOrd="0" presId="urn:microsoft.com/office/officeart/2005/8/layout/list1"/>
    <dgm:cxn modelId="{A3512AF6-D604-464F-895D-2ED4CA5840FE}" srcId="{F60D4A40-D73E-42FD-A9A4-B0448A98E474}" destId="{518DB451-2969-4719-B905-711E0B8CE1F9}" srcOrd="2" destOrd="0" parTransId="{5E85777F-887D-4111-B08C-F1562956DCC2}" sibTransId="{0D3D8335-FB7C-4929-A3D4-D9C03AF19A53}"/>
    <dgm:cxn modelId="{3D21CD6C-8265-49E9-B651-71BE68687821}" type="presParOf" srcId="{7E9D7FC6-7B83-4372-82AD-55FFFC5ADE84}" destId="{CE612AE0-BA2A-442B-98E5-9E4572F66C8D}" srcOrd="0" destOrd="0" presId="urn:microsoft.com/office/officeart/2005/8/layout/list1"/>
    <dgm:cxn modelId="{89943F37-8D56-4E7C-832F-7B4BB135D5EF}" type="presParOf" srcId="{CE612AE0-BA2A-442B-98E5-9E4572F66C8D}" destId="{BBC600C4-234B-4B5D-ABC9-BE8C85486255}" srcOrd="0" destOrd="0" presId="urn:microsoft.com/office/officeart/2005/8/layout/list1"/>
    <dgm:cxn modelId="{D3AED239-D561-47A8-894A-0B73C51CB428}" type="presParOf" srcId="{CE612AE0-BA2A-442B-98E5-9E4572F66C8D}" destId="{BB48C82C-1AE5-4730-A444-A99E225D9C0F}" srcOrd="1" destOrd="0" presId="urn:microsoft.com/office/officeart/2005/8/layout/list1"/>
    <dgm:cxn modelId="{52327901-2C57-467D-AB20-12C9BD571F87}" type="presParOf" srcId="{7E9D7FC6-7B83-4372-82AD-55FFFC5ADE84}" destId="{9AA1F992-2F0E-471A-AEFF-FA0D5CA81CE0}" srcOrd="1" destOrd="0" presId="urn:microsoft.com/office/officeart/2005/8/layout/list1"/>
    <dgm:cxn modelId="{2566FE91-0285-4059-A234-0291C3B5C290}" type="presParOf" srcId="{7E9D7FC6-7B83-4372-82AD-55FFFC5ADE84}" destId="{ED302FC9-1A06-4D45-9B71-EC1703D1953F}" srcOrd="2" destOrd="0" presId="urn:microsoft.com/office/officeart/2005/8/layout/list1"/>
    <dgm:cxn modelId="{1DB89C14-1A30-43B0-B03B-E8B4415817AB}" type="presParOf" srcId="{7E9D7FC6-7B83-4372-82AD-55FFFC5ADE84}" destId="{5FC8EA57-4232-4F57-A8E2-A0E57612CE7B}" srcOrd="3" destOrd="0" presId="urn:microsoft.com/office/officeart/2005/8/layout/list1"/>
    <dgm:cxn modelId="{8C306421-21C8-4B77-B5FA-995D19CFD357}" type="presParOf" srcId="{7E9D7FC6-7B83-4372-82AD-55FFFC5ADE84}" destId="{13725D9A-55E7-4E5E-80C3-A77DCFD4E7D1}" srcOrd="4" destOrd="0" presId="urn:microsoft.com/office/officeart/2005/8/layout/list1"/>
    <dgm:cxn modelId="{4E2E4547-4AB3-437A-8D5E-D4A4A540E402}" type="presParOf" srcId="{13725D9A-55E7-4E5E-80C3-A77DCFD4E7D1}" destId="{F18CBC4A-DA88-4BD6-811B-9E8D7BB61F4B}" srcOrd="0" destOrd="0" presId="urn:microsoft.com/office/officeart/2005/8/layout/list1"/>
    <dgm:cxn modelId="{65F4BC4C-2D40-494B-8A7A-A1FC562BA320}" type="presParOf" srcId="{13725D9A-55E7-4E5E-80C3-A77DCFD4E7D1}" destId="{01D58B8D-04A0-46B4-9C29-FAD9F6EE375E}" srcOrd="1" destOrd="0" presId="urn:microsoft.com/office/officeart/2005/8/layout/list1"/>
    <dgm:cxn modelId="{F22BA6B5-FD73-4108-BB15-DA34467E2F45}" type="presParOf" srcId="{7E9D7FC6-7B83-4372-82AD-55FFFC5ADE84}" destId="{4756A4FD-934D-4B93-AF3B-67BE58E6C47D}" srcOrd="5" destOrd="0" presId="urn:microsoft.com/office/officeart/2005/8/layout/list1"/>
    <dgm:cxn modelId="{CC0F7539-F059-4D06-9F8C-2AEC93A61CF7}" type="presParOf" srcId="{7E9D7FC6-7B83-4372-82AD-55FFFC5ADE84}" destId="{FAA0732C-7204-4555-B7C8-A17595B8A016}" srcOrd="6" destOrd="0" presId="urn:microsoft.com/office/officeart/2005/8/layout/list1"/>
    <dgm:cxn modelId="{84EC82D6-9327-4107-9E6A-172A0D81A90A}" type="presParOf" srcId="{7E9D7FC6-7B83-4372-82AD-55FFFC5ADE84}" destId="{E8312D09-05FB-4803-A2C4-EEC9371DC2E3}" srcOrd="7" destOrd="0" presId="urn:microsoft.com/office/officeart/2005/8/layout/list1"/>
    <dgm:cxn modelId="{CC2D38FC-20F2-44CD-B582-E350280270E3}" type="presParOf" srcId="{7E9D7FC6-7B83-4372-82AD-55FFFC5ADE84}" destId="{75F33A8C-356D-48E3-919D-C607C3F62A60}" srcOrd="8" destOrd="0" presId="urn:microsoft.com/office/officeart/2005/8/layout/list1"/>
    <dgm:cxn modelId="{E0962BC3-2D98-4ACF-8720-4DDCFDCCE2C7}" type="presParOf" srcId="{75F33A8C-356D-48E3-919D-C607C3F62A60}" destId="{B54DEF18-6203-469B-94BD-E50EF0CEAD3F}" srcOrd="0" destOrd="0" presId="urn:microsoft.com/office/officeart/2005/8/layout/list1"/>
    <dgm:cxn modelId="{03EAC230-F308-471F-9FA3-39ED9D24C3E1}" type="presParOf" srcId="{75F33A8C-356D-48E3-919D-C607C3F62A60}" destId="{C15F003F-FC22-4545-B9D1-986727D03863}" srcOrd="1" destOrd="0" presId="urn:microsoft.com/office/officeart/2005/8/layout/list1"/>
    <dgm:cxn modelId="{38AAFC90-137B-4307-9709-D993E4C040F0}" type="presParOf" srcId="{7E9D7FC6-7B83-4372-82AD-55FFFC5ADE84}" destId="{2C6D4FE7-FBDE-4FEE-A24F-C4999ECDC5E6}" srcOrd="9" destOrd="0" presId="urn:microsoft.com/office/officeart/2005/8/layout/list1"/>
    <dgm:cxn modelId="{E97C47BE-7A43-49D7-9BF4-1CD96BB9679C}" type="presParOf" srcId="{7E9D7FC6-7B83-4372-82AD-55FFFC5ADE84}" destId="{CB4CEC02-26F2-4BD0-BF4E-5B4270AD4F2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3B47AC-0E72-46D6-A856-4E490704B2EA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4807C55-2A75-4D26-8E13-F9F86BABB9E9}">
      <dgm:prSet phldrT="[Текст]"/>
      <dgm:spPr/>
      <dgm:t>
        <a:bodyPr/>
        <a:lstStyle/>
        <a:p>
          <a:r>
            <a:rPr lang="uk-UA" smtClean="0"/>
            <a:t>ВИСОКИЙ СТИЛЬ</a:t>
          </a:r>
          <a:endParaRPr lang="ru-RU" dirty="0"/>
        </a:p>
      </dgm:t>
    </dgm:pt>
    <dgm:pt modelId="{87B8956F-F8E2-4E67-86A9-0C01E2B3F5A2}" type="parTrans" cxnId="{4C87B122-91D8-427C-B84C-493B89AF398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2AF4016-904C-4AF2-92B2-72506F6A5493}" type="sibTrans" cxnId="{4C87B122-91D8-427C-B84C-493B89AF398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556D288-838C-456B-9F25-02A30490E86B}">
      <dgm:prSet phldrT="[Текст]"/>
      <dgm:spPr/>
      <dgm:t>
        <a:bodyPr/>
        <a:lstStyle/>
        <a:p>
          <a:r>
            <a:rPr lang="ru-RU" smtClean="0"/>
            <a:t>емоційно урочистий, пишномовний виклад, присвяч</a:t>
          </a:r>
          <a:r>
            <a:rPr lang="uk-UA" smtClean="0"/>
            <a:t>ений</a:t>
          </a:r>
          <a:r>
            <a:rPr lang="ru-RU" smtClean="0"/>
            <a:t> важливим подіям, особам, діянням богів, перемогам у битвах</a:t>
          </a:r>
          <a:endParaRPr lang="ru-RU" dirty="0"/>
        </a:p>
      </dgm:t>
    </dgm:pt>
    <dgm:pt modelId="{598DC7FE-BFEE-486E-8E94-E673CF793CC9}" type="parTrans" cxnId="{87ADE27D-A8B3-4F95-B688-9DCE9B25E3F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CA96369-57BB-4D6B-889C-365DEB57F136}" type="sibTrans" cxnId="{87ADE27D-A8B3-4F95-B688-9DCE9B25E3F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1453954-134C-4379-BC8D-2495981BBD2F}">
      <dgm:prSet phldrT="[Текст]"/>
      <dgm:spPr/>
      <dgm:t>
        <a:bodyPr/>
        <a:lstStyle/>
        <a:p>
          <a:r>
            <a:rPr lang="ru-RU" dirty="0" err="1" smtClean="0"/>
            <a:t>вирізнявся</a:t>
          </a:r>
          <a:r>
            <a:rPr lang="ru-RU" dirty="0" smtClean="0"/>
            <a:t> широким </a:t>
          </a:r>
          <a:r>
            <a:rPr lang="ru-RU" dirty="0" err="1" smtClean="0"/>
            <a:t>використанням</a:t>
          </a:r>
          <a:r>
            <a:rPr lang="ru-RU" dirty="0" smtClean="0"/>
            <a:t> т. з. </a:t>
          </a:r>
          <a:r>
            <a:rPr lang="ru-RU" dirty="0" err="1" smtClean="0"/>
            <a:t>прикрашувальних</a:t>
          </a:r>
          <a:r>
            <a:rPr lang="ru-RU" dirty="0" smtClean="0"/>
            <a:t> </a:t>
          </a:r>
          <a:r>
            <a:rPr lang="ru-RU" dirty="0" err="1" smtClean="0"/>
            <a:t>мовних</a:t>
          </a:r>
          <a:r>
            <a:rPr lang="ru-RU" dirty="0" smtClean="0"/>
            <a:t> </a:t>
          </a:r>
          <a:r>
            <a:rPr lang="ru-RU" dirty="0" err="1" smtClean="0"/>
            <a:t>засобів</a:t>
          </a:r>
          <a:r>
            <a:rPr lang="ru-RU" dirty="0" smtClean="0"/>
            <a:t>, </a:t>
          </a:r>
          <a:r>
            <a:rPr lang="ru-RU" dirty="0" err="1" smtClean="0"/>
            <a:t>зокрема</a:t>
          </a:r>
          <a:r>
            <a:rPr lang="ru-RU" dirty="0" smtClean="0"/>
            <a:t> </a:t>
          </a:r>
          <a:r>
            <a:rPr lang="ru-RU" dirty="0" err="1" smtClean="0"/>
            <a:t>словесних</a:t>
          </a:r>
          <a:r>
            <a:rPr lang="ru-RU" dirty="0" smtClean="0"/>
            <a:t> і </a:t>
          </a:r>
          <a:r>
            <a:rPr lang="ru-RU" dirty="0" err="1" smtClean="0"/>
            <a:t>змістових</a:t>
          </a:r>
          <a:r>
            <a:rPr lang="ru-RU" dirty="0" smtClean="0"/>
            <a:t> </a:t>
          </a:r>
          <a:r>
            <a:rPr lang="ru-RU" dirty="0" err="1" smtClean="0"/>
            <a:t>фігур</a:t>
          </a:r>
          <a:endParaRPr lang="ru-RU" dirty="0"/>
        </a:p>
      </dgm:t>
    </dgm:pt>
    <dgm:pt modelId="{900E4BD8-271D-4D5C-80A5-8B20545894A6}" type="parTrans" cxnId="{74173EF6-2672-4E39-AEC4-2E9119F2E4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C781717-1186-4725-8C4F-7E5DE1AB2F38}" type="sibTrans" cxnId="{74173EF6-2672-4E39-AEC4-2E9119F2E48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D369C4-7C85-429A-B0FD-F18CF59C99F4}">
      <dgm:prSet phldrT="[Текст]"/>
      <dgm:spPr/>
      <dgm:t>
        <a:bodyPr/>
        <a:lstStyle/>
        <a:p>
          <a:r>
            <a:rPr lang="ru-RU" smtClean="0"/>
            <a:t>спирався на старослов’ян</a:t>
          </a:r>
          <a:r>
            <a:rPr lang="uk-UA" smtClean="0"/>
            <a:t>ську</a:t>
          </a:r>
          <a:r>
            <a:rPr lang="ru-RU" smtClean="0"/>
            <a:t> лексику, антич</a:t>
          </a:r>
          <a:r>
            <a:rPr lang="uk-UA" smtClean="0"/>
            <a:t>ну </a:t>
          </a:r>
          <a:r>
            <a:rPr lang="ru-RU" smtClean="0"/>
            <a:t>міфологію,  барокову образність.</a:t>
          </a:r>
          <a:endParaRPr lang="ru-RU" dirty="0"/>
        </a:p>
      </dgm:t>
    </dgm:pt>
    <dgm:pt modelId="{A0ABD68D-EE2F-4B88-A826-C7D6D357CD8B}" type="parTrans" cxnId="{85281FB1-FB09-4908-BF36-22896665BC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396B006-517C-4281-ABA5-F025BC333D08}" type="sibTrans" cxnId="{85281FB1-FB09-4908-BF36-22896665BCE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A904E5-AB3B-491B-9762-0289167C84E3}" type="pres">
      <dgm:prSet presAssocID="{103B47AC-0E72-46D6-A856-4E490704B2E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A1DB30-E80C-4EC7-AC05-822B5DB484E8}" type="pres">
      <dgm:prSet presAssocID="{94807C55-2A75-4D26-8E13-F9F86BABB9E9}" presName="root1" presStyleCnt="0"/>
      <dgm:spPr/>
    </dgm:pt>
    <dgm:pt modelId="{636AB4DA-7C63-49D8-97D8-5782DBB8333D}" type="pres">
      <dgm:prSet presAssocID="{94807C55-2A75-4D26-8E13-F9F86BABB9E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316742F-4C5F-4F23-A35A-FA8419DDAA3E}" type="pres">
      <dgm:prSet presAssocID="{94807C55-2A75-4D26-8E13-F9F86BABB9E9}" presName="level2hierChild" presStyleCnt="0"/>
      <dgm:spPr/>
    </dgm:pt>
    <dgm:pt modelId="{0B5410FD-D550-4AF3-839D-2C642F0D1A0A}" type="pres">
      <dgm:prSet presAssocID="{598DC7FE-BFEE-486E-8E94-E673CF793CC9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66E449A3-56C4-4671-B9F2-351986321D80}" type="pres">
      <dgm:prSet presAssocID="{598DC7FE-BFEE-486E-8E94-E673CF793CC9}" presName="connTx" presStyleLbl="parChTrans1D2" presStyleIdx="0" presStyleCnt="3"/>
      <dgm:spPr/>
      <dgm:t>
        <a:bodyPr/>
        <a:lstStyle/>
        <a:p>
          <a:endParaRPr lang="ru-RU"/>
        </a:p>
      </dgm:t>
    </dgm:pt>
    <dgm:pt modelId="{BF542C40-81DF-4920-9912-DB0D9F52D6F8}" type="pres">
      <dgm:prSet presAssocID="{3556D288-838C-456B-9F25-02A30490E86B}" presName="root2" presStyleCnt="0"/>
      <dgm:spPr/>
    </dgm:pt>
    <dgm:pt modelId="{3AAD8E07-95D3-4D8C-8B2C-2910AEBC6F28}" type="pres">
      <dgm:prSet presAssocID="{3556D288-838C-456B-9F25-02A30490E86B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AE6786-E775-4174-8FCA-291B0737A7AD}" type="pres">
      <dgm:prSet presAssocID="{3556D288-838C-456B-9F25-02A30490E86B}" presName="level3hierChild" presStyleCnt="0"/>
      <dgm:spPr/>
    </dgm:pt>
    <dgm:pt modelId="{F86BF81C-6E8C-42B0-849A-CC9C98DED2F5}" type="pres">
      <dgm:prSet presAssocID="{900E4BD8-271D-4D5C-80A5-8B20545894A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7F1BF54-DEEF-4637-91AF-D60DA334304F}" type="pres">
      <dgm:prSet presAssocID="{900E4BD8-271D-4D5C-80A5-8B20545894A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D955C5C3-BE5E-411D-BA80-FB383299E228}" type="pres">
      <dgm:prSet presAssocID="{61453954-134C-4379-BC8D-2495981BBD2F}" presName="root2" presStyleCnt="0"/>
      <dgm:spPr/>
    </dgm:pt>
    <dgm:pt modelId="{693D4823-97D0-41ED-8164-536CC34E48C2}" type="pres">
      <dgm:prSet presAssocID="{61453954-134C-4379-BC8D-2495981BBD2F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0882B9-D6FC-4C0E-8EED-FB013934EFCB}" type="pres">
      <dgm:prSet presAssocID="{61453954-134C-4379-BC8D-2495981BBD2F}" presName="level3hierChild" presStyleCnt="0"/>
      <dgm:spPr/>
    </dgm:pt>
    <dgm:pt modelId="{6D9E8572-3BA9-4163-A188-5FBD0F99CD79}" type="pres">
      <dgm:prSet presAssocID="{A0ABD68D-EE2F-4B88-A826-C7D6D357CD8B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DB64C681-FC7F-4290-BF9F-219E2798D3EC}" type="pres">
      <dgm:prSet presAssocID="{A0ABD68D-EE2F-4B88-A826-C7D6D357CD8B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EFB7ACF-7C06-4A87-978D-F4B086FCC6FD}" type="pres">
      <dgm:prSet presAssocID="{92D369C4-7C85-429A-B0FD-F18CF59C99F4}" presName="root2" presStyleCnt="0"/>
      <dgm:spPr/>
    </dgm:pt>
    <dgm:pt modelId="{FFA977B4-56DB-47A9-BB00-78CE285EA286}" type="pres">
      <dgm:prSet presAssocID="{92D369C4-7C85-429A-B0FD-F18CF59C99F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B178E4-2C3F-476A-95D1-A60FDC7F6F6E}" type="pres">
      <dgm:prSet presAssocID="{92D369C4-7C85-429A-B0FD-F18CF59C99F4}" presName="level3hierChild" presStyleCnt="0"/>
      <dgm:spPr/>
    </dgm:pt>
  </dgm:ptLst>
  <dgm:cxnLst>
    <dgm:cxn modelId="{4D932364-B496-4227-B597-BAA6A45135A8}" type="presOf" srcId="{103B47AC-0E72-46D6-A856-4E490704B2EA}" destId="{95A904E5-AB3B-491B-9762-0289167C84E3}" srcOrd="0" destOrd="0" presId="urn:microsoft.com/office/officeart/2008/layout/HorizontalMultiLevelHierarchy"/>
    <dgm:cxn modelId="{9D817953-6D9E-4CAE-A428-3E3193D94D21}" type="presOf" srcId="{598DC7FE-BFEE-486E-8E94-E673CF793CC9}" destId="{66E449A3-56C4-4671-B9F2-351986321D80}" srcOrd="1" destOrd="0" presId="urn:microsoft.com/office/officeart/2008/layout/HorizontalMultiLevelHierarchy"/>
    <dgm:cxn modelId="{1DD1244B-B00E-4315-BD07-2CF8C1FE59FA}" type="presOf" srcId="{3556D288-838C-456B-9F25-02A30490E86B}" destId="{3AAD8E07-95D3-4D8C-8B2C-2910AEBC6F28}" srcOrd="0" destOrd="0" presId="urn:microsoft.com/office/officeart/2008/layout/HorizontalMultiLevelHierarchy"/>
    <dgm:cxn modelId="{8BBB421D-6F1C-44AF-B267-975EA6B224D4}" type="presOf" srcId="{94807C55-2A75-4D26-8E13-F9F86BABB9E9}" destId="{636AB4DA-7C63-49D8-97D8-5782DBB8333D}" srcOrd="0" destOrd="0" presId="urn:microsoft.com/office/officeart/2008/layout/HorizontalMultiLevelHierarchy"/>
    <dgm:cxn modelId="{30516087-AF8B-4318-8162-CA0AFBDC3AEE}" type="presOf" srcId="{92D369C4-7C85-429A-B0FD-F18CF59C99F4}" destId="{FFA977B4-56DB-47A9-BB00-78CE285EA286}" srcOrd="0" destOrd="0" presId="urn:microsoft.com/office/officeart/2008/layout/HorizontalMultiLevelHierarchy"/>
    <dgm:cxn modelId="{E39E26C6-625A-436D-B1C2-7EE0C3045E92}" type="presOf" srcId="{61453954-134C-4379-BC8D-2495981BBD2F}" destId="{693D4823-97D0-41ED-8164-536CC34E48C2}" srcOrd="0" destOrd="0" presId="urn:microsoft.com/office/officeart/2008/layout/HorizontalMultiLevelHierarchy"/>
    <dgm:cxn modelId="{87ADE27D-A8B3-4F95-B688-9DCE9B25E3F7}" srcId="{94807C55-2A75-4D26-8E13-F9F86BABB9E9}" destId="{3556D288-838C-456B-9F25-02A30490E86B}" srcOrd="0" destOrd="0" parTransId="{598DC7FE-BFEE-486E-8E94-E673CF793CC9}" sibTransId="{BCA96369-57BB-4D6B-889C-365DEB57F136}"/>
    <dgm:cxn modelId="{74173EF6-2672-4E39-AEC4-2E9119F2E481}" srcId="{94807C55-2A75-4D26-8E13-F9F86BABB9E9}" destId="{61453954-134C-4379-BC8D-2495981BBD2F}" srcOrd="1" destOrd="0" parTransId="{900E4BD8-271D-4D5C-80A5-8B20545894A6}" sibTransId="{3C781717-1186-4725-8C4F-7E5DE1AB2F38}"/>
    <dgm:cxn modelId="{A4B28A77-2FE6-4342-875D-4A7F3D83AF68}" type="presOf" srcId="{A0ABD68D-EE2F-4B88-A826-C7D6D357CD8B}" destId="{DB64C681-FC7F-4290-BF9F-219E2798D3EC}" srcOrd="1" destOrd="0" presId="urn:microsoft.com/office/officeart/2008/layout/HorizontalMultiLevelHierarchy"/>
    <dgm:cxn modelId="{85281FB1-FB09-4908-BF36-22896665BCEA}" srcId="{94807C55-2A75-4D26-8E13-F9F86BABB9E9}" destId="{92D369C4-7C85-429A-B0FD-F18CF59C99F4}" srcOrd="2" destOrd="0" parTransId="{A0ABD68D-EE2F-4B88-A826-C7D6D357CD8B}" sibTransId="{D396B006-517C-4281-ABA5-F025BC333D08}"/>
    <dgm:cxn modelId="{9A763F64-7C72-4ABF-A3B9-79BC16A0FB4F}" type="presOf" srcId="{900E4BD8-271D-4D5C-80A5-8B20545894A6}" destId="{87F1BF54-DEEF-4637-91AF-D60DA334304F}" srcOrd="1" destOrd="0" presId="urn:microsoft.com/office/officeart/2008/layout/HorizontalMultiLevelHierarchy"/>
    <dgm:cxn modelId="{D9A45E35-414C-42D8-A990-68E9FAE4218B}" type="presOf" srcId="{A0ABD68D-EE2F-4B88-A826-C7D6D357CD8B}" destId="{6D9E8572-3BA9-4163-A188-5FBD0F99CD79}" srcOrd="0" destOrd="0" presId="urn:microsoft.com/office/officeart/2008/layout/HorizontalMultiLevelHierarchy"/>
    <dgm:cxn modelId="{0E9F4F61-C6FB-4D99-9006-C21391124D8A}" type="presOf" srcId="{900E4BD8-271D-4D5C-80A5-8B20545894A6}" destId="{F86BF81C-6E8C-42B0-849A-CC9C98DED2F5}" srcOrd="0" destOrd="0" presId="urn:microsoft.com/office/officeart/2008/layout/HorizontalMultiLevelHierarchy"/>
    <dgm:cxn modelId="{489C2875-EE97-4400-B92D-96EF58CE2769}" type="presOf" srcId="{598DC7FE-BFEE-486E-8E94-E673CF793CC9}" destId="{0B5410FD-D550-4AF3-839D-2C642F0D1A0A}" srcOrd="0" destOrd="0" presId="urn:microsoft.com/office/officeart/2008/layout/HorizontalMultiLevelHierarchy"/>
    <dgm:cxn modelId="{4C87B122-91D8-427C-B84C-493B89AF398A}" srcId="{103B47AC-0E72-46D6-A856-4E490704B2EA}" destId="{94807C55-2A75-4D26-8E13-F9F86BABB9E9}" srcOrd="0" destOrd="0" parTransId="{87B8956F-F8E2-4E67-86A9-0C01E2B3F5A2}" sibTransId="{B2AF4016-904C-4AF2-92B2-72506F6A5493}"/>
    <dgm:cxn modelId="{0890F38A-D8E7-4CE1-8CD7-2BC5CE2D3B23}" type="presParOf" srcId="{95A904E5-AB3B-491B-9762-0289167C84E3}" destId="{15A1DB30-E80C-4EC7-AC05-822B5DB484E8}" srcOrd="0" destOrd="0" presId="urn:microsoft.com/office/officeart/2008/layout/HorizontalMultiLevelHierarchy"/>
    <dgm:cxn modelId="{1BBC76EB-56B3-4563-AC27-9CE36DA87FD1}" type="presParOf" srcId="{15A1DB30-E80C-4EC7-AC05-822B5DB484E8}" destId="{636AB4DA-7C63-49D8-97D8-5782DBB8333D}" srcOrd="0" destOrd="0" presId="urn:microsoft.com/office/officeart/2008/layout/HorizontalMultiLevelHierarchy"/>
    <dgm:cxn modelId="{88D9FAEC-D184-4D7E-A5CA-AD72FEA0FF20}" type="presParOf" srcId="{15A1DB30-E80C-4EC7-AC05-822B5DB484E8}" destId="{2316742F-4C5F-4F23-A35A-FA8419DDAA3E}" srcOrd="1" destOrd="0" presId="urn:microsoft.com/office/officeart/2008/layout/HorizontalMultiLevelHierarchy"/>
    <dgm:cxn modelId="{A2F7C0DE-619F-4544-AA09-C0E5EECCA360}" type="presParOf" srcId="{2316742F-4C5F-4F23-A35A-FA8419DDAA3E}" destId="{0B5410FD-D550-4AF3-839D-2C642F0D1A0A}" srcOrd="0" destOrd="0" presId="urn:microsoft.com/office/officeart/2008/layout/HorizontalMultiLevelHierarchy"/>
    <dgm:cxn modelId="{887331CF-5FB2-4044-9E63-AD7A0E102E07}" type="presParOf" srcId="{0B5410FD-D550-4AF3-839D-2C642F0D1A0A}" destId="{66E449A3-56C4-4671-B9F2-351986321D80}" srcOrd="0" destOrd="0" presId="urn:microsoft.com/office/officeart/2008/layout/HorizontalMultiLevelHierarchy"/>
    <dgm:cxn modelId="{FA0DB58D-49D9-47A3-AC20-9A5930579768}" type="presParOf" srcId="{2316742F-4C5F-4F23-A35A-FA8419DDAA3E}" destId="{BF542C40-81DF-4920-9912-DB0D9F52D6F8}" srcOrd="1" destOrd="0" presId="urn:microsoft.com/office/officeart/2008/layout/HorizontalMultiLevelHierarchy"/>
    <dgm:cxn modelId="{A5648437-0621-4CDD-8B98-CAA2E4D1833F}" type="presParOf" srcId="{BF542C40-81DF-4920-9912-DB0D9F52D6F8}" destId="{3AAD8E07-95D3-4D8C-8B2C-2910AEBC6F28}" srcOrd="0" destOrd="0" presId="urn:microsoft.com/office/officeart/2008/layout/HorizontalMultiLevelHierarchy"/>
    <dgm:cxn modelId="{29E060CD-7A59-42F7-B2FB-4350E6B12A84}" type="presParOf" srcId="{BF542C40-81DF-4920-9912-DB0D9F52D6F8}" destId="{6EAE6786-E775-4174-8FCA-291B0737A7AD}" srcOrd="1" destOrd="0" presId="urn:microsoft.com/office/officeart/2008/layout/HorizontalMultiLevelHierarchy"/>
    <dgm:cxn modelId="{5F843A32-7BA6-4EE7-8C14-FEB79CDF122A}" type="presParOf" srcId="{2316742F-4C5F-4F23-A35A-FA8419DDAA3E}" destId="{F86BF81C-6E8C-42B0-849A-CC9C98DED2F5}" srcOrd="2" destOrd="0" presId="urn:microsoft.com/office/officeart/2008/layout/HorizontalMultiLevelHierarchy"/>
    <dgm:cxn modelId="{5B3D6421-A5AA-491C-8AF8-701618276654}" type="presParOf" srcId="{F86BF81C-6E8C-42B0-849A-CC9C98DED2F5}" destId="{87F1BF54-DEEF-4637-91AF-D60DA334304F}" srcOrd="0" destOrd="0" presId="urn:microsoft.com/office/officeart/2008/layout/HorizontalMultiLevelHierarchy"/>
    <dgm:cxn modelId="{721C580F-FD92-4974-A5FD-72BBCB7E27F6}" type="presParOf" srcId="{2316742F-4C5F-4F23-A35A-FA8419DDAA3E}" destId="{D955C5C3-BE5E-411D-BA80-FB383299E228}" srcOrd="3" destOrd="0" presId="urn:microsoft.com/office/officeart/2008/layout/HorizontalMultiLevelHierarchy"/>
    <dgm:cxn modelId="{0DE17305-C0F4-4555-8822-432A18547E8F}" type="presParOf" srcId="{D955C5C3-BE5E-411D-BA80-FB383299E228}" destId="{693D4823-97D0-41ED-8164-536CC34E48C2}" srcOrd="0" destOrd="0" presId="urn:microsoft.com/office/officeart/2008/layout/HorizontalMultiLevelHierarchy"/>
    <dgm:cxn modelId="{AFA618B0-33BC-426C-8A31-83E5D07C6553}" type="presParOf" srcId="{D955C5C3-BE5E-411D-BA80-FB383299E228}" destId="{420882B9-D6FC-4C0E-8EED-FB013934EFCB}" srcOrd="1" destOrd="0" presId="urn:microsoft.com/office/officeart/2008/layout/HorizontalMultiLevelHierarchy"/>
    <dgm:cxn modelId="{91D6DF3A-2005-49E0-A654-3BCCA8542A2F}" type="presParOf" srcId="{2316742F-4C5F-4F23-A35A-FA8419DDAA3E}" destId="{6D9E8572-3BA9-4163-A188-5FBD0F99CD79}" srcOrd="4" destOrd="0" presId="urn:microsoft.com/office/officeart/2008/layout/HorizontalMultiLevelHierarchy"/>
    <dgm:cxn modelId="{3C17F893-A836-4628-826E-EF6C1C4D6D3D}" type="presParOf" srcId="{6D9E8572-3BA9-4163-A188-5FBD0F99CD79}" destId="{DB64C681-FC7F-4290-BF9F-219E2798D3EC}" srcOrd="0" destOrd="0" presId="urn:microsoft.com/office/officeart/2008/layout/HorizontalMultiLevelHierarchy"/>
    <dgm:cxn modelId="{FDB77CB0-7092-4E02-8595-A889A5972EDC}" type="presParOf" srcId="{2316742F-4C5F-4F23-A35A-FA8419DDAA3E}" destId="{DEFB7ACF-7C06-4A87-978D-F4B086FCC6FD}" srcOrd="5" destOrd="0" presId="urn:microsoft.com/office/officeart/2008/layout/HorizontalMultiLevelHierarchy"/>
    <dgm:cxn modelId="{0A44AD48-CC94-472C-9E7B-875D5DCCF44A}" type="presParOf" srcId="{DEFB7ACF-7C06-4A87-978D-F4B086FCC6FD}" destId="{FFA977B4-56DB-47A9-BB00-78CE285EA286}" srcOrd="0" destOrd="0" presId="urn:microsoft.com/office/officeart/2008/layout/HorizontalMultiLevelHierarchy"/>
    <dgm:cxn modelId="{D7CEDF7E-3B3F-40F4-9C8E-C2C259C44F58}" type="presParOf" srcId="{DEFB7ACF-7C06-4A87-978D-F4B086FCC6FD}" destId="{8AB178E4-2C3F-476A-95D1-A60FDC7F6F6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30AF66-CA16-44CF-A790-D28DFCE0059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681919A-2DF8-4D29-BFFF-01FF72BEEEFF}" type="pres">
      <dgm:prSet presAssocID="{4D30AF66-CA16-44CF-A790-D28DFCE0059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4120778-6998-41CB-A87F-FADC74AB5D75}" type="presOf" srcId="{4D30AF66-CA16-44CF-A790-D28DFCE00598}" destId="{6681919A-2DF8-4D29-BFFF-01FF72BEEEFF}" srcOrd="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0B534-12C7-499A-9EF0-51DCA2FFC19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67D274-D7C5-4E6E-9652-79A14E749D38}">
      <dgm:prSet phldrT="[Текст]"/>
      <dgm:spPr/>
      <dgm:t>
        <a:bodyPr/>
        <a:lstStyle/>
        <a:p>
          <a:r>
            <a:rPr lang="ru-RU" dirty="0" smtClean="0"/>
            <a:t>Слова і </a:t>
          </a:r>
          <a:r>
            <a:rPr lang="ru-RU" dirty="0" err="1" smtClean="0"/>
            <a:t>стилістичні</a:t>
          </a:r>
          <a:r>
            <a:rPr lang="ru-RU" dirty="0" smtClean="0"/>
            <a:t> </a:t>
          </a:r>
          <a:r>
            <a:rPr lang="ru-RU" dirty="0" err="1" smtClean="0"/>
            <a:t>фігури</a:t>
          </a:r>
          <a:r>
            <a:rPr lang="ru-RU" dirty="0" smtClean="0"/>
            <a:t> в </a:t>
          </a:r>
          <a:r>
            <a:rPr lang="ru-RU" dirty="0" err="1" smtClean="0"/>
            <a:t>ньому</a:t>
          </a:r>
          <a:r>
            <a:rPr lang="ru-RU" dirty="0" smtClean="0"/>
            <a:t> більш-менш прямо </a:t>
          </a:r>
          <a:r>
            <a:rPr lang="ru-RU" dirty="0" err="1" smtClean="0"/>
            <a:t>співвідносилися</a:t>
          </a:r>
          <a:r>
            <a:rPr lang="ru-RU" dirty="0" smtClean="0"/>
            <a:t> з </a:t>
          </a:r>
          <a:r>
            <a:rPr lang="ru-RU" dirty="0" err="1" smtClean="0"/>
            <a:t>реаліями</a:t>
          </a:r>
          <a:r>
            <a:rPr lang="ru-RU" dirty="0" smtClean="0"/>
            <a:t> </a:t>
          </a:r>
          <a:r>
            <a:rPr lang="uk-UA" dirty="0" smtClean="0"/>
            <a:t>й</a:t>
          </a:r>
          <a:r>
            <a:rPr lang="ru-RU" dirty="0" smtClean="0"/>
            <a:t> </a:t>
          </a:r>
          <a:r>
            <a:rPr lang="ru-RU" dirty="0" err="1" smtClean="0"/>
            <a:t>поняттями</a:t>
          </a:r>
          <a:r>
            <a:rPr lang="ru-RU" dirty="0" smtClean="0"/>
            <a:t> </a:t>
          </a:r>
          <a:r>
            <a:rPr lang="ru-RU" dirty="0" err="1" smtClean="0"/>
            <a:t>серед</a:t>
          </a:r>
          <a:r>
            <a:rPr lang="ru-RU" dirty="0" smtClean="0"/>
            <a:t>. </a:t>
          </a:r>
          <a:r>
            <a:rPr lang="ru-RU" dirty="0" err="1" smtClean="0"/>
            <a:t>рівня</a:t>
          </a:r>
          <a:endParaRPr lang="ru-RU" dirty="0"/>
        </a:p>
      </dgm:t>
    </dgm:pt>
    <dgm:pt modelId="{451BEACF-4502-477F-8DFB-18C5129711A3}" type="parTrans" cxnId="{F1538DE5-49C0-4C4E-8A20-3B643E474B37}">
      <dgm:prSet/>
      <dgm:spPr/>
      <dgm:t>
        <a:bodyPr/>
        <a:lstStyle/>
        <a:p>
          <a:endParaRPr lang="ru-RU"/>
        </a:p>
      </dgm:t>
    </dgm:pt>
    <dgm:pt modelId="{7A8E80F9-12F4-476F-AEA0-290B6068979D}" type="sibTrans" cxnId="{F1538DE5-49C0-4C4E-8A20-3B643E474B37}">
      <dgm:prSet/>
      <dgm:spPr/>
      <dgm:t>
        <a:bodyPr/>
        <a:lstStyle/>
        <a:p>
          <a:endParaRPr lang="ru-RU"/>
        </a:p>
      </dgm:t>
    </dgm:pt>
    <dgm:pt modelId="{D346586E-BA66-47E1-9350-245CE50CA859}">
      <dgm:prSet phldrT="[Текст]"/>
      <dgm:spPr/>
      <dgm:t>
        <a:bodyPr/>
        <a:lstStyle/>
        <a:p>
          <a:r>
            <a:rPr lang="ru-RU" dirty="0" smtClean="0"/>
            <a:t>З </a:t>
          </a:r>
          <a:r>
            <a:rPr lang="ru-RU" dirty="0" err="1" smtClean="0"/>
            <a:t>високого</a:t>
          </a:r>
          <a:r>
            <a:rPr lang="ru-RU" dirty="0" smtClean="0"/>
            <a:t> стилю </a:t>
          </a:r>
          <a:r>
            <a:rPr lang="ru-RU" dirty="0" err="1" smtClean="0"/>
            <a:t>запозичувалися</a:t>
          </a:r>
          <a:r>
            <a:rPr lang="ru-RU" dirty="0" smtClean="0"/>
            <a:t> т. з. </a:t>
          </a:r>
          <a:r>
            <a:rPr lang="ru-RU" dirty="0" err="1" smtClean="0"/>
            <a:t>прикрашувальні</a:t>
          </a:r>
          <a:r>
            <a:rPr lang="ru-RU" dirty="0" smtClean="0"/>
            <a:t> </a:t>
          </a:r>
          <a:r>
            <a:rPr lang="ru-RU" dirty="0" err="1" smtClean="0"/>
            <a:t>мовні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, з </a:t>
          </a:r>
          <a:r>
            <a:rPr lang="ru-RU" dirty="0" err="1" smtClean="0"/>
            <a:t>низького</a:t>
          </a:r>
          <a:r>
            <a:rPr lang="ru-RU" dirty="0" smtClean="0"/>
            <a:t> — </a:t>
          </a:r>
          <a:r>
            <a:rPr lang="ru-RU" dirty="0" err="1" smtClean="0"/>
            <a:t>прості</a:t>
          </a:r>
          <a:r>
            <a:rPr lang="ru-RU" dirty="0" smtClean="0"/>
            <a:t>, </a:t>
          </a:r>
          <a:r>
            <a:rPr lang="ru-RU" dirty="0" err="1" smtClean="0"/>
            <a:t>звичайні</a:t>
          </a:r>
          <a:r>
            <a:rPr lang="ru-RU" dirty="0" smtClean="0"/>
            <a:t>.</a:t>
          </a:r>
          <a:endParaRPr lang="ru-RU" dirty="0"/>
        </a:p>
      </dgm:t>
    </dgm:pt>
    <dgm:pt modelId="{8C24FEA7-7064-412B-B014-C8D06E87044E}" type="parTrans" cxnId="{832D721B-EE65-4085-9AD0-21C792ED0327}">
      <dgm:prSet/>
      <dgm:spPr/>
      <dgm:t>
        <a:bodyPr/>
        <a:lstStyle/>
        <a:p>
          <a:endParaRPr lang="ru-RU"/>
        </a:p>
      </dgm:t>
    </dgm:pt>
    <dgm:pt modelId="{FAD71D50-DA8B-4526-9490-D802DF64BC08}" type="sibTrans" cxnId="{832D721B-EE65-4085-9AD0-21C792ED0327}">
      <dgm:prSet/>
      <dgm:spPr/>
      <dgm:t>
        <a:bodyPr/>
        <a:lstStyle/>
        <a:p>
          <a:endParaRPr lang="ru-RU"/>
        </a:p>
      </dgm:t>
    </dgm:pt>
    <dgm:pt modelId="{8CAE2130-ABD6-4BF2-916C-5F360349BFD3}">
      <dgm:prSet phldrT="[Текст]"/>
      <dgm:spPr/>
      <dgm:t>
        <a:bodyPr/>
        <a:lstStyle/>
        <a:p>
          <a:r>
            <a:rPr lang="ru-RU" dirty="0" err="1" smtClean="0"/>
            <a:t>Середній</a:t>
          </a:r>
          <a:r>
            <a:rPr lang="ru-RU" dirty="0" smtClean="0"/>
            <a:t> стиль </a:t>
          </a:r>
          <a:r>
            <a:rPr lang="ru-RU" dirty="0" err="1" smtClean="0"/>
            <a:t>спирався</a:t>
          </a:r>
          <a:r>
            <a:rPr lang="ru-RU" dirty="0" smtClean="0"/>
            <a:t> на живу </a:t>
          </a:r>
          <a:r>
            <a:rPr lang="ru-RU" dirty="0" err="1" smtClean="0"/>
            <a:t>народну</a:t>
          </a:r>
          <a:r>
            <a:rPr lang="ru-RU" dirty="0" smtClean="0"/>
            <a:t> </a:t>
          </a:r>
          <a:r>
            <a:rPr lang="ru-RU" dirty="0" err="1" smtClean="0"/>
            <a:t>українську</a:t>
          </a:r>
          <a:r>
            <a:rPr lang="ru-RU" dirty="0" smtClean="0"/>
            <a:t> </a:t>
          </a:r>
          <a:r>
            <a:rPr lang="ru-RU" dirty="0" err="1" smtClean="0"/>
            <a:t>мову</a:t>
          </a:r>
          <a:r>
            <a:rPr lang="ru-RU" dirty="0" smtClean="0"/>
            <a:t>, особливо </a:t>
          </a:r>
          <a:r>
            <a:rPr lang="ru-RU" dirty="0" err="1" smtClean="0"/>
            <a:t>її</a:t>
          </a:r>
          <a:r>
            <a:rPr lang="ru-RU" dirty="0" smtClean="0"/>
            <a:t> лексику й </a:t>
          </a:r>
          <a:r>
            <a:rPr lang="ru-RU" dirty="0" err="1" smtClean="0"/>
            <a:t>фразеологію</a:t>
          </a:r>
          <a:r>
            <a:rPr lang="ru-RU" dirty="0" smtClean="0"/>
            <a:t>, </a:t>
          </a:r>
          <a:r>
            <a:rPr lang="ru-RU" dirty="0" err="1" smtClean="0"/>
            <a:t>менше</a:t>
          </a:r>
          <a:r>
            <a:rPr lang="ru-RU" dirty="0" smtClean="0"/>
            <a:t> — на </a:t>
          </a:r>
          <a:r>
            <a:rPr lang="ru-RU" dirty="0" err="1" smtClean="0"/>
            <a:t>її</a:t>
          </a:r>
          <a:r>
            <a:rPr lang="ru-RU" dirty="0" smtClean="0"/>
            <a:t> фонетику і </a:t>
          </a:r>
          <a:r>
            <a:rPr lang="ru-RU" dirty="0" err="1" smtClean="0"/>
            <a:t>граматичні</a:t>
          </a:r>
          <a:r>
            <a:rPr lang="ru-RU" dirty="0" smtClean="0"/>
            <a:t> </a:t>
          </a:r>
          <a:r>
            <a:rPr lang="ru-RU" dirty="0" err="1" smtClean="0"/>
            <a:t>форми</a:t>
          </a:r>
          <a:r>
            <a:rPr lang="ru-RU" dirty="0" smtClean="0"/>
            <a:t>. </a:t>
          </a:r>
          <a:endParaRPr lang="ru-RU" dirty="0"/>
        </a:p>
      </dgm:t>
    </dgm:pt>
    <dgm:pt modelId="{91C56D6E-AD56-44FD-AA8E-6A40B9013344}" type="parTrans" cxnId="{9D1F94DD-7C32-47E2-B5CE-1CA6A83D7320}">
      <dgm:prSet/>
      <dgm:spPr/>
      <dgm:t>
        <a:bodyPr/>
        <a:lstStyle/>
        <a:p>
          <a:endParaRPr lang="ru-RU"/>
        </a:p>
      </dgm:t>
    </dgm:pt>
    <dgm:pt modelId="{306308EE-E80F-4DF6-8BFB-BA0AE6B06508}" type="sibTrans" cxnId="{9D1F94DD-7C32-47E2-B5CE-1CA6A83D7320}">
      <dgm:prSet/>
      <dgm:spPr/>
      <dgm:t>
        <a:bodyPr/>
        <a:lstStyle/>
        <a:p>
          <a:endParaRPr lang="ru-RU"/>
        </a:p>
      </dgm:t>
    </dgm:pt>
    <dgm:pt modelId="{D8D4637E-EB68-4073-978A-30001A07C588}" type="pres">
      <dgm:prSet presAssocID="{19E0B534-12C7-499A-9EF0-51DCA2FFC1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021D0E-5812-4D75-A52D-CFC2B8D0F8E2}" type="pres">
      <dgm:prSet presAssocID="{EC67D274-D7C5-4E6E-9652-79A14E749D38}" presName="composite" presStyleCnt="0"/>
      <dgm:spPr/>
    </dgm:pt>
    <dgm:pt modelId="{08D3F02F-8AA1-4C28-A96D-310C4A844BE7}" type="pres">
      <dgm:prSet presAssocID="{EC67D274-D7C5-4E6E-9652-79A14E749D38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17E4F-323D-40F1-81D3-21A6B865AD53}" type="pres">
      <dgm:prSet presAssocID="{EC67D274-D7C5-4E6E-9652-79A14E749D38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09176F9-DFBD-434A-B6FA-5136CA871ABB}" type="pres">
      <dgm:prSet presAssocID="{7A8E80F9-12F4-476F-AEA0-290B6068979D}" presName="sibTrans" presStyleCnt="0"/>
      <dgm:spPr/>
    </dgm:pt>
    <dgm:pt modelId="{BA26C319-B127-4D9C-B426-EC53E34B9F6A}" type="pres">
      <dgm:prSet presAssocID="{D346586E-BA66-47E1-9350-245CE50CA859}" presName="composite" presStyleCnt="0"/>
      <dgm:spPr/>
    </dgm:pt>
    <dgm:pt modelId="{33983115-E4A4-4255-8E9D-94433509308D}" type="pres">
      <dgm:prSet presAssocID="{D346586E-BA66-47E1-9350-245CE50CA859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2E42A9-7054-4700-9F88-CB120338C824}" type="pres">
      <dgm:prSet presAssocID="{D346586E-BA66-47E1-9350-245CE50CA859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E7FA380-D86D-4BA8-BAF6-94E55FE047D8}" type="pres">
      <dgm:prSet presAssocID="{FAD71D50-DA8B-4526-9490-D802DF64BC08}" presName="sibTrans" presStyleCnt="0"/>
      <dgm:spPr/>
    </dgm:pt>
    <dgm:pt modelId="{98F4C224-1B34-4290-B419-D771AAD40725}" type="pres">
      <dgm:prSet presAssocID="{8CAE2130-ABD6-4BF2-916C-5F360349BFD3}" presName="composite" presStyleCnt="0"/>
      <dgm:spPr/>
    </dgm:pt>
    <dgm:pt modelId="{8B2BD40A-483C-477F-8E1A-02FC3DCCC66B}" type="pres">
      <dgm:prSet presAssocID="{8CAE2130-ABD6-4BF2-916C-5F360349BFD3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DB3EB8-ADD6-4CF2-ACAA-CF3D8527250F}" type="pres">
      <dgm:prSet presAssocID="{8CAE2130-ABD6-4BF2-916C-5F360349BFD3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D83125C-A5A6-44EC-BE58-1BC8A04D4585}" type="presOf" srcId="{19E0B534-12C7-499A-9EF0-51DCA2FFC19C}" destId="{D8D4637E-EB68-4073-978A-30001A07C588}" srcOrd="0" destOrd="0" presId="urn:microsoft.com/office/officeart/2008/layout/PictureStrips"/>
    <dgm:cxn modelId="{9D1F94DD-7C32-47E2-B5CE-1CA6A83D7320}" srcId="{19E0B534-12C7-499A-9EF0-51DCA2FFC19C}" destId="{8CAE2130-ABD6-4BF2-916C-5F360349BFD3}" srcOrd="2" destOrd="0" parTransId="{91C56D6E-AD56-44FD-AA8E-6A40B9013344}" sibTransId="{306308EE-E80F-4DF6-8BFB-BA0AE6B06508}"/>
    <dgm:cxn modelId="{F1538DE5-49C0-4C4E-8A20-3B643E474B37}" srcId="{19E0B534-12C7-499A-9EF0-51DCA2FFC19C}" destId="{EC67D274-D7C5-4E6E-9652-79A14E749D38}" srcOrd="0" destOrd="0" parTransId="{451BEACF-4502-477F-8DFB-18C5129711A3}" sibTransId="{7A8E80F9-12F4-476F-AEA0-290B6068979D}"/>
    <dgm:cxn modelId="{832D721B-EE65-4085-9AD0-21C792ED0327}" srcId="{19E0B534-12C7-499A-9EF0-51DCA2FFC19C}" destId="{D346586E-BA66-47E1-9350-245CE50CA859}" srcOrd="1" destOrd="0" parTransId="{8C24FEA7-7064-412B-B014-C8D06E87044E}" sibTransId="{FAD71D50-DA8B-4526-9490-D802DF64BC08}"/>
    <dgm:cxn modelId="{B3EA2980-A4F7-4F06-9D22-5E0F972A0E9C}" type="presOf" srcId="{EC67D274-D7C5-4E6E-9652-79A14E749D38}" destId="{08D3F02F-8AA1-4C28-A96D-310C4A844BE7}" srcOrd="0" destOrd="0" presId="urn:microsoft.com/office/officeart/2008/layout/PictureStrips"/>
    <dgm:cxn modelId="{0ED24F81-4C2B-48FD-85BE-F3354E5FE573}" type="presOf" srcId="{D346586E-BA66-47E1-9350-245CE50CA859}" destId="{33983115-E4A4-4255-8E9D-94433509308D}" srcOrd="0" destOrd="0" presId="urn:microsoft.com/office/officeart/2008/layout/PictureStrips"/>
    <dgm:cxn modelId="{11760459-27D1-473B-B3CF-639340DB1CE5}" type="presOf" srcId="{8CAE2130-ABD6-4BF2-916C-5F360349BFD3}" destId="{8B2BD40A-483C-477F-8E1A-02FC3DCCC66B}" srcOrd="0" destOrd="0" presId="urn:microsoft.com/office/officeart/2008/layout/PictureStrips"/>
    <dgm:cxn modelId="{AAFE974E-57D6-4715-8E88-40B16CFCE611}" type="presParOf" srcId="{D8D4637E-EB68-4073-978A-30001A07C588}" destId="{A1021D0E-5812-4D75-A52D-CFC2B8D0F8E2}" srcOrd="0" destOrd="0" presId="urn:microsoft.com/office/officeart/2008/layout/PictureStrips"/>
    <dgm:cxn modelId="{86B8FC38-842A-4C17-BD86-B35334EBEA57}" type="presParOf" srcId="{A1021D0E-5812-4D75-A52D-CFC2B8D0F8E2}" destId="{08D3F02F-8AA1-4C28-A96D-310C4A844BE7}" srcOrd="0" destOrd="0" presId="urn:microsoft.com/office/officeart/2008/layout/PictureStrips"/>
    <dgm:cxn modelId="{FD1F66BC-9E56-4D40-B9A9-A71149000E11}" type="presParOf" srcId="{A1021D0E-5812-4D75-A52D-CFC2B8D0F8E2}" destId="{42117E4F-323D-40F1-81D3-21A6B865AD53}" srcOrd="1" destOrd="0" presId="urn:microsoft.com/office/officeart/2008/layout/PictureStrips"/>
    <dgm:cxn modelId="{4162BE40-7D82-40BA-BC82-7811A0994217}" type="presParOf" srcId="{D8D4637E-EB68-4073-978A-30001A07C588}" destId="{909176F9-DFBD-434A-B6FA-5136CA871ABB}" srcOrd="1" destOrd="0" presId="urn:microsoft.com/office/officeart/2008/layout/PictureStrips"/>
    <dgm:cxn modelId="{7B344EFD-5203-49BF-9A29-351F6FFC8A20}" type="presParOf" srcId="{D8D4637E-EB68-4073-978A-30001A07C588}" destId="{BA26C319-B127-4D9C-B426-EC53E34B9F6A}" srcOrd="2" destOrd="0" presId="urn:microsoft.com/office/officeart/2008/layout/PictureStrips"/>
    <dgm:cxn modelId="{9BC98837-BD70-46FF-8FFD-9CED858C47DE}" type="presParOf" srcId="{BA26C319-B127-4D9C-B426-EC53E34B9F6A}" destId="{33983115-E4A4-4255-8E9D-94433509308D}" srcOrd="0" destOrd="0" presId="urn:microsoft.com/office/officeart/2008/layout/PictureStrips"/>
    <dgm:cxn modelId="{36D92984-1C67-40CC-8C32-666046EFB7F5}" type="presParOf" srcId="{BA26C319-B127-4D9C-B426-EC53E34B9F6A}" destId="{4D2E42A9-7054-4700-9F88-CB120338C824}" srcOrd="1" destOrd="0" presId="urn:microsoft.com/office/officeart/2008/layout/PictureStrips"/>
    <dgm:cxn modelId="{89A2050E-F8B0-4953-AD3C-C4450003E8AB}" type="presParOf" srcId="{D8D4637E-EB68-4073-978A-30001A07C588}" destId="{8E7FA380-D86D-4BA8-BAF6-94E55FE047D8}" srcOrd="3" destOrd="0" presId="urn:microsoft.com/office/officeart/2008/layout/PictureStrips"/>
    <dgm:cxn modelId="{0D430F3B-D084-4593-B515-F8EDECE219E2}" type="presParOf" srcId="{D8D4637E-EB68-4073-978A-30001A07C588}" destId="{98F4C224-1B34-4290-B419-D771AAD40725}" srcOrd="4" destOrd="0" presId="urn:microsoft.com/office/officeart/2008/layout/PictureStrips"/>
    <dgm:cxn modelId="{D2105DEC-8EC8-4F78-9065-CC7C72FEEB92}" type="presParOf" srcId="{98F4C224-1B34-4290-B419-D771AAD40725}" destId="{8B2BD40A-483C-477F-8E1A-02FC3DCCC66B}" srcOrd="0" destOrd="0" presId="urn:microsoft.com/office/officeart/2008/layout/PictureStrips"/>
    <dgm:cxn modelId="{577D219A-1E8D-4244-9403-C9152EBE993A}" type="presParOf" srcId="{98F4C224-1B34-4290-B419-D771AAD40725}" destId="{B3DB3EB8-ADD6-4CF2-ACAA-CF3D8527250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697B684-2BA0-437F-9397-198F195D791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9015B03-3C1A-437B-AE7C-613BFFE7B37D}">
      <dgm:prSet phldrT="[Текст]"/>
      <dgm:spPr/>
      <dgm:t>
        <a:bodyPr/>
        <a:lstStyle/>
        <a:p>
          <a:r>
            <a:rPr lang="uk-UA" i="1" dirty="0" smtClean="0">
              <a:solidFill>
                <a:schemeClr val="tx1"/>
              </a:solidFill>
            </a:rPr>
            <a:t>високий</a:t>
          </a:r>
          <a:endParaRPr lang="ru-RU" dirty="0">
            <a:solidFill>
              <a:schemeClr val="tx1"/>
            </a:solidFill>
          </a:endParaRPr>
        </a:p>
      </dgm:t>
    </dgm:pt>
    <dgm:pt modelId="{D9F603B8-38DA-4F35-9FF0-D6947F3EA318}" type="parTrans" cxnId="{935DDEFE-B1F1-4189-846B-CB17A4B770C6}">
      <dgm:prSet/>
      <dgm:spPr/>
      <dgm:t>
        <a:bodyPr/>
        <a:lstStyle/>
        <a:p>
          <a:endParaRPr lang="ru-RU"/>
        </a:p>
      </dgm:t>
    </dgm:pt>
    <dgm:pt modelId="{E36BF83C-782D-45F9-96AD-93ECD79F981C}" type="sibTrans" cxnId="{935DDEFE-B1F1-4189-846B-CB17A4B770C6}">
      <dgm:prSet/>
      <dgm:spPr/>
      <dgm:t>
        <a:bodyPr/>
        <a:lstStyle/>
        <a:p>
          <a:endParaRPr lang="ru-RU"/>
        </a:p>
      </dgm:t>
    </dgm:pt>
    <dgm:pt modelId="{18FE9AAE-9276-4EA6-B0E7-C48234694DA8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знижений</a:t>
          </a:r>
          <a:endParaRPr lang="ru-RU" dirty="0">
            <a:solidFill>
              <a:schemeClr val="tx1"/>
            </a:solidFill>
          </a:endParaRPr>
        </a:p>
      </dgm:t>
    </dgm:pt>
    <dgm:pt modelId="{9BBAB9D8-6285-4226-A6B9-A9A1CD9EB693}" type="parTrans" cxnId="{E7D524B1-F6FA-4672-BAFE-4D2EC1877261}">
      <dgm:prSet/>
      <dgm:spPr/>
    </dgm:pt>
    <dgm:pt modelId="{34404D50-DE30-4246-A444-32588367BDD7}" type="sibTrans" cxnId="{E7D524B1-F6FA-4672-BAFE-4D2EC1877261}">
      <dgm:prSet/>
      <dgm:spPr/>
    </dgm:pt>
    <dgm:pt modelId="{197BBD63-72E8-441B-82D6-49260ED399C0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нейтральний</a:t>
          </a:r>
          <a:endParaRPr lang="ru-RU" dirty="0">
            <a:solidFill>
              <a:schemeClr val="tx1"/>
            </a:solidFill>
          </a:endParaRPr>
        </a:p>
      </dgm:t>
    </dgm:pt>
    <dgm:pt modelId="{09B0BE57-CAC5-42F4-ABF3-DD94E01B3150}" type="parTrans" cxnId="{59F44A86-72D9-4344-A041-B2D28F121DCA}">
      <dgm:prSet/>
      <dgm:spPr/>
    </dgm:pt>
    <dgm:pt modelId="{5FAC3E78-1CDE-41A0-AEC5-D775C55F5DA6}" type="sibTrans" cxnId="{59F44A86-72D9-4344-A041-B2D28F121DCA}">
      <dgm:prSet/>
      <dgm:spPr/>
    </dgm:pt>
    <dgm:pt modelId="{B0633047-392D-4436-9230-C506B91605AB}" type="pres">
      <dgm:prSet presAssocID="{7697B684-2BA0-437F-9397-198F195D791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F9E24C-F698-44B9-9E4A-3EEA42736346}" type="pres">
      <dgm:prSet presAssocID="{19015B03-3C1A-437B-AE7C-613BFFE7B37D}" presName="parentLin" presStyleCnt="0"/>
      <dgm:spPr/>
    </dgm:pt>
    <dgm:pt modelId="{B86175F4-F859-4567-B5F4-AE316CDD228A}" type="pres">
      <dgm:prSet presAssocID="{19015B03-3C1A-437B-AE7C-613BFFE7B37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A419D6E-ACCF-4C1A-B1F3-EFE7C6B15C03}" type="pres">
      <dgm:prSet presAssocID="{19015B03-3C1A-437B-AE7C-613BFFE7B37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2FB83-457C-4A02-BBBE-CE034BCEDC2C}" type="pres">
      <dgm:prSet presAssocID="{19015B03-3C1A-437B-AE7C-613BFFE7B37D}" presName="negativeSpace" presStyleCnt="0"/>
      <dgm:spPr/>
    </dgm:pt>
    <dgm:pt modelId="{4C5AB957-E409-4C45-9D21-F236B083C61D}" type="pres">
      <dgm:prSet presAssocID="{19015B03-3C1A-437B-AE7C-613BFFE7B37D}" presName="childText" presStyleLbl="conFgAcc1" presStyleIdx="0" presStyleCnt="3">
        <dgm:presLayoutVars>
          <dgm:bulletEnabled val="1"/>
        </dgm:presLayoutVars>
      </dgm:prSet>
      <dgm:spPr/>
    </dgm:pt>
    <dgm:pt modelId="{876FC75E-9800-481D-B246-0E20E6E54EE6}" type="pres">
      <dgm:prSet presAssocID="{E36BF83C-782D-45F9-96AD-93ECD79F981C}" presName="spaceBetweenRectangles" presStyleCnt="0"/>
      <dgm:spPr/>
    </dgm:pt>
    <dgm:pt modelId="{D3C75029-9687-47DF-ADCA-9C5FD01A4F66}" type="pres">
      <dgm:prSet presAssocID="{197BBD63-72E8-441B-82D6-49260ED399C0}" presName="parentLin" presStyleCnt="0"/>
      <dgm:spPr/>
    </dgm:pt>
    <dgm:pt modelId="{F394C400-DEF3-4E06-B8A9-55727DF35989}" type="pres">
      <dgm:prSet presAssocID="{197BBD63-72E8-441B-82D6-49260ED399C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3ADBDC56-28DD-4CAB-A116-95977203584B}" type="pres">
      <dgm:prSet presAssocID="{197BBD63-72E8-441B-82D6-49260ED399C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23E36-629D-4BC3-9603-2402ED33429A}" type="pres">
      <dgm:prSet presAssocID="{197BBD63-72E8-441B-82D6-49260ED399C0}" presName="negativeSpace" presStyleCnt="0"/>
      <dgm:spPr/>
    </dgm:pt>
    <dgm:pt modelId="{778182B7-98FA-4FF9-AC48-9164B7F89708}" type="pres">
      <dgm:prSet presAssocID="{197BBD63-72E8-441B-82D6-49260ED399C0}" presName="childText" presStyleLbl="conFgAcc1" presStyleIdx="1" presStyleCnt="3">
        <dgm:presLayoutVars>
          <dgm:bulletEnabled val="1"/>
        </dgm:presLayoutVars>
      </dgm:prSet>
      <dgm:spPr/>
    </dgm:pt>
    <dgm:pt modelId="{7917DBF2-03A3-47E3-9D18-4DFCF0CD0DB3}" type="pres">
      <dgm:prSet presAssocID="{5FAC3E78-1CDE-41A0-AEC5-D775C55F5DA6}" presName="spaceBetweenRectangles" presStyleCnt="0"/>
      <dgm:spPr/>
    </dgm:pt>
    <dgm:pt modelId="{BC3678A8-C02D-4DA7-9C6E-C82A820F844B}" type="pres">
      <dgm:prSet presAssocID="{18FE9AAE-9276-4EA6-B0E7-C48234694DA8}" presName="parentLin" presStyleCnt="0"/>
      <dgm:spPr/>
    </dgm:pt>
    <dgm:pt modelId="{CE284F03-B072-418C-88C4-145F8672C53F}" type="pres">
      <dgm:prSet presAssocID="{18FE9AAE-9276-4EA6-B0E7-C48234694DA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549C53B-EBF4-4551-8550-371E158A3FC6}" type="pres">
      <dgm:prSet presAssocID="{18FE9AAE-9276-4EA6-B0E7-C48234694DA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310594-9494-4875-BBD1-337F66D816B8}" type="pres">
      <dgm:prSet presAssocID="{18FE9AAE-9276-4EA6-B0E7-C48234694DA8}" presName="negativeSpace" presStyleCnt="0"/>
      <dgm:spPr/>
    </dgm:pt>
    <dgm:pt modelId="{15D8F7D2-2288-4EB3-8A04-2A984C047CC5}" type="pres">
      <dgm:prSet presAssocID="{18FE9AAE-9276-4EA6-B0E7-C48234694DA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25D0323-5E87-4E09-9C8D-05A3D56DB623}" type="presOf" srcId="{7697B684-2BA0-437F-9397-198F195D791E}" destId="{B0633047-392D-4436-9230-C506B91605AB}" srcOrd="0" destOrd="0" presId="urn:microsoft.com/office/officeart/2005/8/layout/list1"/>
    <dgm:cxn modelId="{49924539-88D7-4788-9BF9-A77E45D0AE40}" type="presOf" srcId="{197BBD63-72E8-441B-82D6-49260ED399C0}" destId="{3ADBDC56-28DD-4CAB-A116-95977203584B}" srcOrd="1" destOrd="0" presId="urn:microsoft.com/office/officeart/2005/8/layout/list1"/>
    <dgm:cxn modelId="{029843C6-381C-4122-A7EF-06DBC0FF0559}" type="presOf" srcId="{197BBD63-72E8-441B-82D6-49260ED399C0}" destId="{F394C400-DEF3-4E06-B8A9-55727DF35989}" srcOrd="0" destOrd="0" presId="urn:microsoft.com/office/officeart/2005/8/layout/list1"/>
    <dgm:cxn modelId="{E7D524B1-F6FA-4672-BAFE-4D2EC1877261}" srcId="{7697B684-2BA0-437F-9397-198F195D791E}" destId="{18FE9AAE-9276-4EA6-B0E7-C48234694DA8}" srcOrd="2" destOrd="0" parTransId="{9BBAB9D8-6285-4226-A6B9-A9A1CD9EB693}" sibTransId="{34404D50-DE30-4246-A444-32588367BDD7}"/>
    <dgm:cxn modelId="{168D3AB2-6E75-4C27-8E3F-664D770F010F}" type="presOf" srcId="{19015B03-3C1A-437B-AE7C-613BFFE7B37D}" destId="{B86175F4-F859-4567-B5F4-AE316CDD228A}" srcOrd="0" destOrd="0" presId="urn:microsoft.com/office/officeart/2005/8/layout/list1"/>
    <dgm:cxn modelId="{20746640-AB4A-4918-A148-F69B6B8230DB}" type="presOf" srcId="{18FE9AAE-9276-4EA6-B0E7-C48234694DA8}" destId="{2549C53B-EBF4-4551-8550-371E158A3FC6}" srcOrd="1" destOrd="0" presId="urn:microsoft.com/office/officeart/2005/8/layout/list1"/>
    <dgm:cxn modelId="{CF7419C2-8DC5-4964-8901-065C245E70A5}" type="presOf" srcId="{19015B03-3C1A-437B-AE7C-613BFFE7B37D}" destId="{7A419D6E-ACCF-4C1A-B1F3-EFE7C6B15C03}" srcOrd="1" destOrd="0" presId="urn:microsoft.com/office/officeart/2005/8/layout/list1"/>
    <dgm:cxn modelId="{54321FB5-C38F-430F-9A70-241CA0F56CAF}" type="presOf" srcId="{18FE9AAE-9276-4EA6-B0E7-C48234694DA8}" destId="{CE284F03-B072-418C-88C4-145F8672C53F}" srcOrd="0" destOrd="0" presId="urn:microsoft.com/office/officeart/2005/8/layout/list1"/>
    <dgm:cxn modelId="{59F44A86-72D9-4344-A041-B2D28F121DCA}" srcId="{7697B684-2BA0-437F-9397-198F195D791E}" destId="{197BBD63-72E8-441B-82D6-49260ED399C0}" srcOrd="1" destOrd="0" parTransId="{09B0BE57-CAC5-42F4-ABF3-DD94E01B3150}" sibTransId="{5FAC3E78-1CDE-41A0-AEC5-D775C55F5DA6}"/>
    <dgm:cxn modelId="{935DDEFE-B1F1-4189-846B-CB17A4B770C6}" srcId="{7697B684-2BA0-437F-9397-198F195D791E}" destId="{19015B03-3C1A-437B-AE7C-613BFFE7B37D}" srcOrd="0" destOrd="0" parTransId="{D9F603B8-38DA-4F35-9FF0-D6947F3EA318}" sibTransId="{E36BF83C-782D-45F9-96AD-93ECD79F981C}"/>
    <dgm:cxn modelId="{2EF1EC00-937E-4B91-B2DD-0853EF9C9ACE}" type="presParOf" srcId="{B0633047-392D-4436-9230-C506B91605AB}" destId="{00F9E24C-F698-44B9-9E4A-3EEA42736346}" srcOrd="0" destOrd="0" presId="urn:microsoft.com/office/officeart/2005/8/layout/list1"/>
    <dgm:cxn modelId="{E99A1781-54F0-4E8D-9755-9E637875F6C5}" type="presParOf" srcId="{00F9E24C-F698-44B9-9E4A-3EEA42736346}" destId="{B86175F4-F859-4567-B5F4-AE316CDD228A}" srcOrd="0" destOrd="0" presId="urn:microsoft.com/office/officeart/2005/8/layout/list1"/>
    <dgm:cxn modelId="{1F504992-A97C-4ECD-A67C-046A99772694}" type="presParOf" srcId="{00F9E24C-F698-44B9-9E4A-3EEA42736346}" destId="{7A419D6E-ACCF-4C1A-B1F3-EFE7C6B15C03}" srcOrd="1" destOrd="0" presId="urn:microsoft.com/office/officeart/2005/8/layout/list1"/>
    <dgm:cxn modelId="{7ACC16D9-71FC-40AC-A9C4-B1BCCF9DF002}" type="presParOf" srcId="{B0633047-392D-4436-9230-C506B91605AB}" destId="{F172FB83-457C-4A02-BBBE-CE034BCEDC2C}" srcOrd="1" destOrd="0" presId="urn:microsoft.com/office/officeart/2005/8/layout/list1"/>
    <dgm:cxn modelId="{9898E143-1D8D-4176-B33D-ABDED822F39B}" type="presParOf" srcId="{B0633047-392D-4436-9230-C506B91605AB}" destId="{4C5AB957-E409-4C45-9D21-F236B083C61D}" srcOrd="2" destOrd="0" presId="urn:microsoft.com/office/officeart/2005/8/layout/list1"/>
    <dgm:cxn modelId="{1C57F48C-5EF0-4482-A2C5-F8F72C09DE15}" type="presParOf" srcId="{B0633047-392D-4436-9230-C506B91605AB}" destId="{876FC75E-9800-481D-B246-0E20E6E54EE6}" srcOrd="3" destOrd="0" presId="urn:microsoft.com/office/officeart/2005/8/layout/list1"/>
    <dgm:cxn modelId="{28E4CC2F-2591-4CAE-9131-F9BF19B5D878}" type="presParOf" srcId="{B0633047-392D-4436-9230-C506B91605AB}" destId="{D3C75029-9687-47DF-ADCA-9C5FD01A4F66}" srcOrd="4" destOrd="0" presId="urn:microsoft.com/office/officeart/2005/8/layout/list1"/>
    <dgm:cxn modelId="{6C6728F7-0323-4F04-9EA0-CBAE055E93FE}" type="presParOf" srcId="{D3C75029-9687-47DF-ADCA-9C5FD01A4F66}" destId="{F394C400-DEF3-4E06-B8A9-55727DF35989}" srcOrd="0" destOrd="0" presId="urn:microsoft.com/office/officeart/2005/8/layout/list1"/>
    <dgm:cxn modelId="{53426B77-CEAB-4120-A143-F82FEB0FAB7F}" type="presParOf" srcId="{D3C75029-9687-47DF-ADCA-9C5FD01A4F66}" destId="{3ADBDC56-28DD-4CAB-A116-95977203584B}" srcOrd="1" destOrd="0" presId="urn:microsoft.com/office/officeart/2005/8/layout/list1"/>
    <dgm:cxn modelId="{D06FB455-471B-41FF-B91F-E700AE037330}" type="presParOf" srcId="{B0633047-392D-4436-9230-C506B91605AB}" destId="{8D323E36-629D-4BC3-9603-2402ED33429A}" srcOrd="5" destOrd="0" presId="urn:microsoft.com/office/officeart/2005/8/layout/list1"/>
    <dgm:cxn modelId="{7D502A52-2713-4093-B2D5-F5EEF5EF0C3E}" type="presParOf" srcId="{B0633047-392D-4436-9230-C506B91605AB}" destId="{778182B7-98FA-4FF9-AC48-9164B7F89708}" srcOrd="6" destOrd="0" presId="urn:microsoft.com/office/officeart/2005/8/layout/list1"/>
    <dgm:cxn modelId="{FD80788F-514A-41B7-A5BB-D4236B7B123C}" type="presParOf" srcId="{B0633047-392D-4436-9230-C506B91605AB}" destId="{7917DBF2-03A3-47E3-9D18-4DFCF0CD0DB3}" srcOrd="7" destOrd="0" presId="urn:microsoft.com/office/officeart/2005/8/layout/list1"/>
    <dgm:cxn modelId="{663738DA-38D8-4547-B529-A849BB67CB15}" type="presParOf" srcId="{B0633047-392D-4436-9230-C506B91605AB}" destId="{BC3678A8-C02D-4DA7-9C6E-C82A820F844B}" srcOrd="8" destOrd="0" presId="urn:microsoft.com/office/officeart/2005/8/layout/list1"/>
    <dgm:cxn modelId="{2CB83F05-515B-43EC-BE95-3E852EB6C857}" type="presParOf" srcId="{BC3678A8-C02D-4DA7-9C6E-C82A820F844B}" destId="{CE284F03-B072-418C-88C4-145F8672C53F}" srcOrd="0" destOrd="0" presId="urn:microsoft.com/office/officeart/2005/8/layout/list1"/>
    <dgm:cxn modelId="{BB14F9FA-F036-4D60-856B-5081D509AA39}" type="presParOf" srcId="{BC3678A8-C02D-4DA7-9C6E-C82A820F844B}" destId="{2549C53B-EBF4-4551-8550-371E158A3FC6}" srcOrd="1" destOrd="0" presId="urn:microsoft.com/office/officeart/2005/8/layout/list1"/>
    <dgm:cxn modelId="{A8F17EA9-8BB0-49F1-AD85-1601DD4EDD70}" type="presParOf" srcId="{B0633047-392D-4436-9230-C506B91605AB}" destId="{FD310594-9494-4875-BBD1-337F66D816B8}" srcOrd="9" destOrd="0" presId="urn:microsoft.com/office/officeart/2005/8/layout/list1"/>
    <dgm:cxn modelId="{1E6FB0C5-8D9D-49DF-8D05-CCFA54923B8A}" type="presParOf" srcId="{B0633047-392D-4436-9230-C506B91605AB}" destId="{15D8F7D2-2288-4EB3-8A04-2A984C047CC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611019-CA1B-4E37-A5FC-C1FFA6009152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802AB9-5386-4F39-B459-5C7DB85E1A9B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конфесійний</a:t>
          </a:r>
          <a:endParaRPr lang="ru-RU" dirty="0">
            <a:solidFill>
              <a:schemeClr val="tx1"/>
            </a:solidFill>
          </a:endParaRPr>
        </a:p>
      </dgm:t>
    </dgm:pt>
    <dgm:pt modelId="{36AC9A47-4E2F-4A9D-B8C7-51D903F10C57}" type="parTrans" cxnId="{E64582EE-C9FF-4B97-AFBA-CF656A4F11ED}">
      <dgm:prSet/>
      <dgm:spPr/>
      <dgm:t>
        <a:bodyPr/>
        <a:lstStyle/>
        <a:p>
          <a:endParaRPr lang="ru-RU"/>
        </a:p>
      </dgm:t>
    </dgm:pt>
    <dgm:pt modelId="{C2F34595-D7A3-4D4E-B4F8-904834822963}" type="sibTrans" cxnId="{E64582EE-C9FF-4B97-AFBA-CF656A4F11ED}">
      <dgm:prSet/>
      <dgm:spPr/>
      <dgm:t>
        <a:bodyPr/>
        <a:lstStyle/>
        <a:p>
          <a:endParaRPr lang="ru-RU"/>
        </a:p>
      </dgm:t>
    </dgm:pt>
    <dgm:pt modelId="{4AC47E83-7F01-4C19-9C2E-B670C6593516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епістолярнй</a:t>
          </a:r>
          <a:endParaRPr lang="ru-RU" dirty="0">
            <a:solidFill>
              <a:schemeClr val="tx1"/>
            </a:solidFill>
          </a:endParaRPr>
        </a:p>
      </dgm:t>
    </dgm:pt>
    <dgm:pt modelId="{15092737-BD54-49F5-BDC7-0DA51994C9D1}" type="parTrans" cxnId="{F3B36910-5B2C-4728-9858-C9AAD284FDDF}">
      <dgm:prSet/>
      <dgm:spPr/>
      <dgm:t>
        <a:bodyPr/>
        <a:lstStyle/>
        <a:p>
          <a:endParaRPr lang="ru-RU"/>
        </a:p>
      </dgm:t>
    </dgm:pt>
    <dgm:pt modelId="{D69BE326-9FCA-4BB5-8273-DAAA51785A51}" type="sibTrans" cxnId="{F3B36910-5B2C-4728-9858-C9AAD284FDDF}">
      <dgm:prSet/>
      <dgm:spPr/>
      <dgm:t>
        <a:bodyPr/>
        <a:lstStyle/>
        <a:p>
          <a:endParaRPr lang="ru-RU"/>
        </a:p>
      </dgm:t>
    </dgm:pt>
    <dgm:pt modelId="{292457EF-D443-4F21-AE03-3D84CB754393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</a:rPr>
            <a:t>діловий</a:t>
          </a:r>
          <a:r>
            <a:rPr lang="ru-RU" dirty="0" smtClean="0">
              <a:solidFill>
                <a:schemeClr val="tx1"/>
              </a:solidFill>
            </a:rPr>
            <a:t>,</a:t>
          </a:r>
          <a:endParaRPr lang="ru-RU" dirty="0">
            <a:solidFill>
              <a:schemeClr val="tx1"/>
            </a:solidFill>
          </a:endParaRPr>
        </a:p>
      </dgm:t>
    </dgm:pt>
    <dgm:pt modelId="{DE0E7BEE-B9A2-40D8-9B58-FDE15E772D33}" type="parTrans" cxnId="{21A25FA0-C648-41D9-844F-1A6CB2D3BEE2}">
      <dgm:prSet/>
      <dgm:spPr/>
      <dgm:t>
        <a:bodyPr/>
        <a:lstStyle/>
        <a:p>
          <a:endParaRPr lang="ru-RU"/>
        </a:p>
      </dgm:t>
    </dgm:pt>
    <dgm:pt modelId="{F7B762C0-6378-48DC-BFCE-5B3ABAB4C50A}" type="sibTrans" cxnId="{21A25FA0-C648-41D9-844F-1A6CB2D3BEE2}">
      <dgm:prSet/>
      <dgm:spPr/>
      <dgm:t>
        <a:bodyPr/>
        <a:lstStyle/>
        <a:p>
          <a:endParaRPr lang="ru-RU"/>
        </a:p>
      </dgm:t>
    </dgm:pt>
    <dgm:pt modelId="{59D1839E-6438-48F1-9065-B07C387A0FD1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зароджувався науковий стиль</a:t>
          </a:r>
          <a:endParaRPr lang="ru-RU" dirty="0">
            <a:solidFill>
              <a:schemeClr val="tx1"/>
            </a:solidFill>
          </a:endParaRPr>
        </a:p>
      </dgm:t>
    </dgm:pt>
    <dgm:pt modelId="{2AF8B7EB-E468-40E3-A4CF-A14D9E949A3B}" type="parTrans" cxnId="{24CA1FDC-295A-4C8F-AF9B-A2AC7099B043}">
      <dgm:prSet/>
      <dgm:spPr/>
      <dgm:t>
        <a:bodyPr/>
        <a:lstStyle/>
        <a:p>
          <a:endParaRPr lang="ru-RU"/>
        </a:p>
      </dgm:t>
    </dgm:pt>
    <dgm:pt modelId="{E4134F62-A2CF-4203-82B4-AC31101571CA}" type="sibTrans" cxnId="{24CA1FDC-295A-4C8F-AF9B-A2AC7099B043}">
      <dgm:prSet/>
      <dgm:spPr/>
      <dgm:t>
        <a:bodyPr/>
        <a:lstStyle/>
        <a:p>
          <a:endParaRPr lang="ru-RU"/>
        </a:p>
      </dgm:t>
    </dgm:pt>
    <dgm:pt modelId="{910446E4-6A49-4493-8640-4EBD0F7E26B5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розмовний стиль</a:t>
          </a:r>
          <a:endParaRPr lang="ru-RU" dirty="0">
            <a:solidFill>
              <a:schemeClr val="tx1"/>
            </a:solidFill>
          </a:endParaRPr>
        </a:p>
      </dgm:t>
    </dgm:pt>
    <dgm:pt modelId="{8D7B74E9-8C11-4D25-8C4F-E445366187B2}" type="parTrans" cxnId="{2428C235-6F4A-4E0F-8A33-5FEF124E5191}">
      <dgm:prSet/>
      <dgm:spPr/>
      <dgm:t>
        <a:bodyPr/>
        <a:lstStyle/>
        <a:p>
          <a:endParaRPr lang="ru-RU"/>
        </a:p>
      </dgm:t>
    </dgm:pt>
    <dgm:pt modelId="{D7EA478A-B586-4CD0-823C-FDCBD3668D4F}" type="sibTrans" cxnId="{2428C235-6F4A-4E0F-8A33-5FEF124E5191}">
      <dgm:prSet/>
      <dgm:spPr/>
      <dgm:t>
        <a:bodyPr/>
        <a:lstStyle/>
        <a:p>
          <a:endParaRPr lang="ru-RU"/>
        </a:p>
      </dgm:t>
    </dgm:pt>
    <dgm:pt modelId="{3CF8FB2F-D046-4332-BD48-0FBB88DBC343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err="1" smtClean="0">
              <a:solidFill>
                <a:schemeClr val="tx1"/>
              </a:solidFill>
            </a:rPr>
            <a:t>літописний</a:t>
          </a:r>
          <a:endParaRPr lang="ru-RU" dirty="0">
            <a:solidFill>
              <a:schemeClr val="tx1"/>
            </a:solidFill>
          </a:endParaRPr>
        </a:p>
      </dgm:t>
    </dgm:pt>
    <dgm:pt modelId="{07639EC5-26B7-49CD-A5EC-9CCC49C72D2A}" type="parTrans" cxnId="{3CBBCA96-BDAA-404D-9A8B-5060B4E56023}">
      <dgm:prSet/>
      <dgm:spPr/>
      <dgm:t>
        <a:bodyPr/>
        <a:lstStyle/>
        <a:p>
          <a:endParaRPr lang="ru-RU"/>
        </a:p>
      </dgm:t>
    </dgm:pt>
    <dgm:pt modelId="{D464B139-ED57-40C6-ADB5-4A011D9BADE8}" type="sibTrans" cxnId="{3CBBCA96-BDAA-404D-9A8B-5060B4E56023}">
      <dgm:prSet/>
      <dgm:spPr/>
      <dgm:t>
        <a:bodyPr/>
        <a:lstStyle/>
        <a:p>
          <a:endParaRPr lang="ru-RU"/>
        </a:p>
      </dgm:t>
    </dgm:pt>
    <dgm:pt modelId="{2C3C3537-D030-4D07-9AAC-B591DDC4E6E0}" type="pres">
      <dgm:prSet presAssocID="{9A611019-CA1B-4E37-A5FC-C1FFA60091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51C10B-7F99-44BB-AEDE-3CEC53133D8E}" type="pres">
      <dgm:prSet presAssocID="{9B802AB9-5386-4F39-B459-5C7DB85E1A9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1678CC-0CED-40B7-8595-AA3DF19A670E}" type="pres">
      <dgm:prSet presAssocID="{C2F34595-D7A3-4D4E-B4F8-904834822963}" presName="sibTrans" presStyleCnt="0"/>
      <dgm:spPr/>
    </dgm:pt>
    <dgm:pt modelId="{012918C1-ADD5-4134-8409-15E6FF71F59C}" type="pres">
      <dgm:prSet presAssocID="{4AC47E83-7F01-4C19-9C2E-B670C6593516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C49BB8-B608-4560-8CAF-445FE29DAAF4}" type="pres">
      <dgm:prSet presAssocID="{D69BE326-9FCA-4BB5-8273-DAAA51785A51}" presName="sibTrans" presStyleCnt="0"/>
      <dgm:spPr/>
    </dgm:pt>
    <dgm:pt modelId="{198B828F-7BF6-41F0-BEA1-F148911CE9CB}" type="pres">
      <dgm:prSet presAssocID="{292457EF-D443-4F21-AE03-3D84CB75439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C956FD-ABF3-41AA-AB96-B67FE9E2DC8F}" type="pres">
      <dgm:prSet presAssocID="{F7B762C0-6378-48DC-BFCE-5B3ABAB4C50A}" presName="sibTrans" presStyleCnt="0"/>
      <dgm:spPr/>
    </dgm:pt>
    <dgm:pt modelId="{E5E7F6D1-C09A-4693-B654-D0B523856F2C}" type="pres">
      <dgm:prSet presAssocID="{3CF8FB2F-D046-4332-BD48-0FBB88DBC343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FB6F61-43F4-444D-A6F3-8774F6C8EDC6}" type="pres">
      <dgm:prSet presAssocID="{D464B139-ED57-40C6-ADB5-4A011D9BADE8}" presName="sibTrans" presStyleCnt="0"/>
      <dgm:spPr/>
    </dgm:pt>
    <dgm:pt modelId="{1B6AE46F-F091-4EDA-8A44-99D1B7F799EF}" type="pres">
      <dgm:prSet presAssocID="{59D1839E-6438-48F1-9065-B07C387A0FD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DD7657-94FB-41C2-815C-96B466E5B873}" type="pres">
      <dgm:prSet presAssocID="{E4134F62-A2CF-4203-82B4-AC31101571CA}" presName="sibTrans" presStyleCnt="0"/>
      <dgm:spPr/>
    </dgm:pt>
    <dgm:pt modelId="{2AD156D6-0EF9-4D1D-93F5-8D04AA9561FB}" type="pres">
      <dgm:prSet presAssocID="{910446E4-6A49-4493-8640-4EBD0F7E26B5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8EC9A1-56E4-47F7-93EB-AD133D389BB4}" type="presOf" srcId="{3CF8FB2F-D046-4332-BD48-0FBB88DBC343}" destId="{E5E7F6D1-C09A-4693-B654-D0B523856F2C}" srcOrd="0" destOrd="0" presId="urn:microsoft.com/office/officeart/2005/8/layout/default"/>
    <dgm:cxn modelId="{E64582EE-C9FF-4B97-AFBA-CF656A4F11ED}" srcId="{9A611019-CA1B-4E37-A5FC-C1FFA6009152}" destId="{9B802AB9-5386-4F39-B459-5C7DB85E1A9B}" srcOrd="0" destOrd="0" parTransId="{36AC9A47-4E2F-4A9D-B8C7-51D903F10C57}" sibTransId="{C2F34595-D7A3-4D4E-B4F8-904834822963}"/>
    <dgm:cxn modelId="{21A25FA0-C648-41D9-844F-1A6CB2D3BEE2}" srcId="{9A611019-CA1B-4E37-A5FC-C1FFA6009152}" destId="{292457EF-D443-4F21-AE03-3D84CB754393}" srcOrd="2" destOrd="0" parTransId="{DE0E7BEE-B9A2-40D8-9B58-FDE15E772D33}" sibTransId="{F7B762C0-6378-48DC-BFCE-5B3ABAB4C50A}"/>
    <dgm:cxn modelId="{35E3A8A3-CE8B-4824-B36F-F702ED1F921A}" type="presOf" srcId="{9B802AB9-5386-4F39-B459-5C7DB85E1A9B}" destId="{FF51C10B-7F99-44BB-AEDE-3CEC53133D8E}" srcOrd="0" destOrd="0" presId="urn:microsoft.com/office/officeart/2005/8/layout/default"/>
    <dgm:cxn modelId="{2428C235-6F4A-4E0F-8A33-5FEF124E5191}" srcId="{9A611019-CA1B-4E37-A5FC-C1FFA6009152}" destId="{910446E4-6A49-4493-8640-4EBD0F7E26B5}" srcOrd="5" destOrd="0" parTransId="{8D7B74E9-8C11-4D25-8C4F-E445366187B2}" sibTransId="{D7EA478A-B586-4CD0-823C-FDCBD3668D4F}"/>
    <dgm:cxn modelId="{3CBBCA96-BDAA-404D-9A8B-5060B4E56023}" srcId="{9A611019-CA1B-4E37-A5FC-C1FFA6009152}" destId="{3CF8FB2F-D046-4332-BD48-0FBB88DBC343}" srcOrd="3" destOrd="0" parTransId="{07639EC5-26B7-49CD-A5EC-9CCC49C72D2A}" sibTransId="{D464B139-ED57-40C6-ADB5-4A011D9BADE8}"/>
    <dgm:cxn modelId="{D5BF33A6-F19A-4FF9-B393-B5B129590A33}" type="presOf" srcId="{910446E4-6A49-4493-8640-4EBD0F7E26B5}" destId="{2AD156D6-0EF9-4D1D-93F5-8D04AA9561FB}" srcOrd="0" destOrd="0" presId="urn:microsoft.com/office/officeart/2005/8/layout/default"/>
    <dgm:cxn modelId="{F7109787-CD37-4521-AB7B-C9416DAA7ACA}" type="presOf" srcId="{4AC47E83-7F01-4C19-9C2E-B670C6593516}" destId="{012918C1-ADD5-4134-8409-15E6FF71F59C}" srcOrd="0" destOrd="0" presId="urn:microsoft.com/office/officeart/2005/8/layout/default"/>
    <dgm:cxn modelId="{24CA1FDC-295A-4C8F-AF9B-A2AC7099B043}" srcId="{9A611019-CA1B-4E37-A5FC-C1FFA6009152}" destId="{59D1839E-6438-48F1-9065-B07C387A0FD1}" srcOrd="4" destOrd="0" parTransId="{2AF8B7EB-E468-40E3-A4CF-A14D9E949A3B}" sibTransId="{E4134F62-A2CF-4203-82B4-AC31101571CA}"/>
    <dgm:cxn modelId="{9BC27BE4-8059-43C7-9B7B-9D250E906C43}" type="presOf" srcId="{292457EF-D443-4F21-AE03-3D84CB754393}" destId="{198B828F-7BF6-41F0-BEA1-F148911CE9CB}" srcOrd="0" destOrd="0" presId="urn:microsoft.com/office/officeart/2005/8/layout/default"/>
    <dgm:cxn modelId="{96A046B3-9511-49B5-B661-CE0379F539BF}" type="presOf" srcId="{9A611019-CA1B-4E37-A5FC-C1FFA6009152}" destId="{2C3C3537-D030-4D07-9AAC-B591DDC4E6E0}" srcOrd="0" destOrd="0" presId="urn:microsoft.com/office/officeart/2005/8/layout/default"/>
    <dgm:cxn modelId="{ABEE352E-2FC6-41B9-9F8A-A71A7CC8E834}" type="presOf" srcId="{59D1839E-6438-48F1-9065-B07C387A0FD1}" destId="{1B6AE46F-F091-4EDA-8A44-99D1B7F799EF}" srcOrd="0" destOrd="0" presId="urn:microsoft.com/office/officeart/2005/8/layout/default"/>
    <dgm:cxn modelId="{F3B36910-5B2C-4728-9858-C9AAD284FDDF}" srcId="{9A611019-CA1B-4E37-A5FC-C1FFA6009152}" destId="{4AC47E83-7F01-4C19-9C2E-B670C6593516}" srcOrd="1" destOrd="0" parTransId="{15092737-BD54-49F5-BDC7-0DA51994C9D1}" sibTransId="{D69BE326-9FCA-4BB5-8273-DAAA51785A51}"/>
    <dgm:cxn modelId="{FDDD6F84-36BC-4B75-9B84-27525D253A11}" type="presParOf" srcId="{2C3C3537-D030-4D07-9AAC-B591DDC4E6E0}" destId="{FF51C10B-7F99-44BB-AEDE-3CEC53133D8E}" srcOrd="0" destOrd="0" presId="urn:microsoft.com/office/officeart/2005/8/layout/default"/>
    <dgm:cxn modelId="{1D3972BA-EA48-4A5C-B2CE-E6CB5314BD37}" type="presParOf" srcId="{2C3C3537-D030-4D07-9AAC-B591DDC4E6E0}" destId="{661678CC-0CED-40B7-8595-AA3DF19A670E}" srcOrd="1" destOrd="0" presId="urn:microsoft.com/office/officeart/2005/8/layout/default"/>
    <dgm:cxn modelId="{1E204B5B-6D11-431D-80D8-69907F06F1F2}" type="presParOf" srcId="{2C3C3537-D030-4D07-9AAC-B591DDC4E6E0}" destId="{012918C1-ADD5-4134-8409-15E6FF71F59C}" srcOrd="2" destOrd="0" presId="urn:microsoft.com/office/officeart/2005/8/layout/default"/>
    <dgm:cxn modelId="{7157EC59-BD7C-44FF-92F5-2068CB659C4E}" type="presParOf" srcId="{2C3C3537-D030-4D07-9AAC-B591DDC4E6E0}" destId="{6CC49BB8-B608-4560-8CAF-445FE29DAAF4}" srcOrd="3" destOrd="0" presId="urn:microsoft.com/office/officeart/2005/8/layout/default"/>
    <dgm:cxn modelId="{F6369993-83F3-409A-AF01-DAB9F0658744}" type="presParOf" srcId="{2C3C3537-D030-4D07-9AAC-B591DDC4E6E0}" destId="{198B828F-7BF6-41F0-BEA1-F148911CE9CB}" srcOrd="4" destOrd="0" presId="urn:microsoft.com/office/officeart/2005/8/layout/default"/>
    <dgm:cxn modelId="{E95AC0B7-A7DB-4893-8FF7-6F1AF753D100}" type="presParOf" srcId="{2C3C3537-D030-4D07-9AAC-B591DDC4E6E0}" destId="{F0C956FD-ABF3-41AA-AB96-B67FE9E2DC8F}" srcOrd="5" destOrd="0" presId="urn:microsoft.com/office/officeart/2005/8/layout/default"/>
    <dgm:cxn modelId="{5779EE9D-C913-4FFD-A506-D190BD82DF68}" type="presParOf" srcId="{2C3C3537-D030-4D07-9AAC-B591DDC4E6E0}" destId="{E5E7F6D1-C09A-4693-B654-D0B523856F2C}" srcOrd="6" destOrd="0" presId="urn:microsoft.com/office/officeart/2005/8/layout/default"/>
    <dgm:cxn modelId="{66133457-D341-4E01-B753-1765ACE98E61}" type="presParOf" srcId="{2C3C3537-D030-4D07-9AAC-B591DDC4E6E0}" destId="{BDFB6F61-43F4-444D-A6F3-8774F6C8EDC6}" srcOrd="7" destOrd="0" presId="urn:microsoft.com/office/officeart/2005/8/layout/default"/>
    <dgm:cxn modelId="{441990DC-FB74-48A4-AB0C-8F81C744FEBA}" type="presParOf" srcId="{2C3C3537-D030-4D07-9AAC-B591DDC4E6E0}" destId="{1B6AE46F-F091-4EDA-8A44-99D1B7F799EF}" srcOrd="8" destOrd="0" presId="urn:microsoft.com/office/officeart/2005/8/layout/default"/>
    <dgm:cxn modelId="{7BC7F5A7-D3DE-46AA-AFBA-752676E9C164}" type="presParOf" srcId="{2C3C3537-D030-4D07-9AAC-B591DDC4E6E0}" destId="{A5DD7657-94FB-41C2-815C-96B466E5B873}" srcOrd="9" destOrd="0" presId="urn:microsoft.com/office/officeart/2005/8/layout/default"/>
    <dgm:cxn modelId="{8174F839-1943-4B95-B8CB-4F7906CC09A6}" type="presParOf" srcId="{2C3C3537-D030-4D07-9AAC-B591DDC4E6E0}" destId="{2AD156D6-0EF9-4D1D-93F5-8D04AA9561F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3F13FF0-7F87-4AE6-B4E0-926270768CC3}" type="doc">
      <dgm:prSet loTypeId="urn:microsoft.com/office/officeart/2005/8/layout/hierarchy4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9A3EAAEF-E672-429C-ACC4-D28462DD880F}">
      <dgm:prSet phldrT="[Текст]"/>
      <dgm:spPr/>
      <dgm:t>
        <a:bodyPr/>
        <a:lstStyle/>
        <a:p>
          <a:r>
            <a:rPr lang="uk-UA" dirty="0" smtClean="0">
              <a:solidFill>
                <a:schemeClr val="tx1"/>
              </a:solidFill>
            </a:rPr>
            <a:t>Стилі </a:t>
          </a:r>
          <a:r>
            <a:rPr lang="uk-UA" dirty="0" err="1" smtClean="0">
              <a:solidFill>
                <a:schemeClr val="tx1"/>
              </a:solidFill>
            </a:rPr>
            <a:t>функційні</a:t>
          </a:r>
          <a:endParaRPr lang="ru-RU" dirty="0">
            <a:solidFill>
              <a:schemeClr val="tx1"/>
            </a:solidFill>
          </a:endParaRPr>
        </a:p>
      </dgm:t>
    </dgm:pt>
    <dgm:pt modelId="{EC85B106-39AC-4CB7-8BCD-24D75393F975}" type="parTrans" cxnId="{BFDD9989-9712-42BA-A10F-EA224EE55C6C}">
      <dgm:prSet/>
      <dgm:spPr/>
      <dgm:t>
        <a:bodyPr/>
        <a:lstStyle/>
        <a:p>
          <a:endParaRPr lang="ru-RU"/>
        </a:p>
      </dgm:t>
    </dgm:pt>
    <dgm:pt modelId="{EEED3C12-F21E-4DC8-87C5-E20DA2B6209A}" type="sibTrans" cxnId="{BFDD9989-9712-42BA-A10F-EA224EE55C6C}">
      <dgm:prSet/>
      <dgm:spPr/>
      <dgm:t>
        <a:bodyPr/>
        <a:lstStyle/>
        <a:p>
          <a:endParaRPr lang="ru-RU"/>
        </a:p>
      </dgm:t>
    </dgm:pt>
    <dgm:pt modelId="{FC1A0A36-08C4-43D3-BAD8-E0848DC2AA34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науковий</a:t>
          </a:r>
          <a:endParaRPr lang="ru-RU" dirty="0">
            <a:solidFill>
              <a:schemeClr val="tx1"/>
            </a:solidFill>
          </a:endParaRPr>
        </a:p>
      </dgm:t>
    </dgm:pt>
    <dgm:pt modelId="{14A720D8-7E25-44E9-B140-1A541E82EADE}" type="parTrans" cxnId="{E9CF7295-6266-4D9B-8F87-8D07C073F935}">
      <dgm:prSet/>
      <dgm:spPr/>
      <dgm:t>
        <a:bodyPr/>
        <a:lstStyle/>
        <a:p>
          <a:endParaRPr lang="ru-RU"/>
        </a:p>
      </dgm:t>
    </dgm:pt>
    <dgm:pt modelId="{FC3619E6-7C5D-4AC0-9C23-529F96309D84}" type="sibTrans" cxnId="{E9CF7295-6266-4D9B-8F87-8D07C073F935}">
      <dgm:prSet/>
      <dgm:spPr/>
      <dgm:t>
        <a:bodyPr/>
        <a:lstStyle/>
        <a:p>
          <a:endParaRPr lang="ru-RU"/>
        </a:p>
      </dgm:t>
    </dgm:pt>
    <dgm:pt modelId="{ECBBEA93-0AD9-47A9-A02B-B689947E0EB0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публіцистичний</a:t>
          </a:r>
          <a:endParaRPr lang="ru-RU" dirty="0">
            <a:solidFill>
              <a:schemeClr val="tx1"/>
            </a:solidFill>
          </a:endParaRPr>
        </a:p>
      </dgm:t>
    </dgm:pt>
    <dgm:pt modelId="{10D23AD8-F1D8-45EA-8A81-B9C382D75B45}" type="parTrans" cxnId="{2A36EEBB-0DBB-44BF-B986-95C7396A83BF}">
      <dgm:prSet/>
      <dgm:spPr/>
      <dgm:t>
        <a:bodyPr/>
        <a:lstStyle/>
        <a:p>
          <a:endParaRPr lang="ru-RU"/>
        </a:p>
      </dgm:t>
    </dgm:pt>
    <dgm:pt modelId="{CE44C967-CF25-43D5-9DDD-FFD10DB0EF33}" type="sibTrans" cxnId="{2A36EEBB-0DBB-44BF-B986-95C7396A83BF}">
      <dgm:prSet/>
      <dgm:spPr/>
      <dgm:t>
        <a:bodyPr/>
        <a:lstStyle/>
        <a:p>
          <a:endParaRPr lang="ru-RU"/>
        </a:p>
      </dgm:t>
    </dgm:pt>
    <dgm:pt modelId="{F07DF9EF-F94E-448E-BE37-00C80F7F4439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художній</a:t>
          </a:r>
          <a:endParaRPr lang="ru-RU" dirty="0">
            <a:solidFill>
              <a:schemeClr val="tx1"/>
            </a:solidFill>
          </a:endParaRPr>
        </a:p>
      </dgm:t>
    </dgm:pt>
    <dgm:pt modelId="{86574927-EB83-4E1F-AA2F-981BA18E4310}" type="parTrans" cxnId="{B0192FF5-7641-443F-A0B5-387C1A66E4A5}">
      <dgm:prSet/>
      <dgm:spPr/>
      <dgm:t>
        <a:bodyPr/>
        <a:lstStyle/>
        <a:p>
          <a:endParaRPr lang="ru-RU"/>
        </a:p>
      </dgm:t>
    </dgm:pt>
    <dgm:pt modelId="{046BD7F7-5CB8-4667-90FC-FB2CA78D29C6}" type="sibTrans" cxnId="{B0192FF5-7641-443F-A0B5-387C1A66E4A5}">
      <dgm:prSet/>
      <dgm:spPr/>
      <dgm:t>
        <a:bodyPr/>
        <a:lstStyle/>
        <a:p>
          <a:endParaRPr lang="ru-RU"/>
        </a:p>
      </dgm:t>
    </dgm:pt>
    <dgm:pt modelId="{36AB1C0D-11C8-4459-A249-C50A9F15F922}">
      <dgm:prSet phldrT="[Текст]"/>
      <dgm:spPr/>
      <dgm:t>
        <a:bodyPr/>
        <a:lstStyle/>
        <a:p>
          <a:r>
            <a:rPr lang="uk-UA" b="1" i="1" dirty="0" smtClean="0">
              <a:solidFill>
                <a:schemeClr val="tx1"/>
              </a:solidFill>
            </a:rPr>
            <a:t>офіційно- діловий</a:t>
          </a:r>
          <a:endParaRPr lang="ru-RU" dirty="0">
            <a:solidFill>
              <a:schemeClr val="tx1"/>
            </a:solidFill>
          </a:endParaRPr>
        </a:p>
      </dgm:t>
    </dgm:pt>
    <dgm:pt modelId="{8220E7D0-D4CE-4FCC-9739-E01C53FFF67C}" type="parTrans" cxnId="{881E962A-E879-4BF9-A4ED-01BBC147F16A}">
      <dgm:prSet/>
      <dgm:spPr/>
      <dgm:t>
        <a:bodyPr/>
        <a:lstStyle/>
        <a:p>
          <a:endParaRPr lang="ru-RU"/>
        </a:p>
      </dgm:t>
    </dgm:pt>
    <dgm:pt modelId="{56D63399-99A2-4D04-B8DA-3B5328B9F2E6}" type="sibTrans" cxnId="{881E962A-E879-4BF9-A4ED-01BBC147F16A}">
      <dgm:prSet/>
      <dgm:spPr/>
      <dgm:t>
        <a:bodyPr/>
        <a:lstStyle/>
        <a:p>
          <a:endParaRPr lang="ru-RU"/>
        </a:p>
      </dgm:t>
    </dgm:pt>
    <dgm:pt modelId="{C6B15E66-3725-49CE-9CDA-74F440A79C3C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b="1" i="1" dirty="0" smtClean="0">
              <a:solidFill>
                <a:schemeClr val="tx1"/>
              </a:solidFill>
            </a:rPr>
            <a:t>розмовний </a:t>
          </a:r>
          <a:endParaRPr lang="ru-RU" dirty="0" smtClean="0">
            <a:solidFill>
              <a:schemeClr val="tx1"/>
            </a:solidFill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A704415-A33A-4DC1-892A-871ACD42E15B}" type="parTrans" cxnId="{01CB67AC-4415-4F88-8A73-6CA8FCABCFB7}">
      <dgm:prSet/>
      <dgm:spPr/>
      <dgm:t>
        <a:bodyPr/>
        <a:lstStyle/>
        <a:p>
          <a:endParaRPr lang="ru-RU"/>
        </a:p>
      </dgm:t>
    </dgm:pt>
    <dgm:pt modelId="{5F686F87-9A5B-4F8E-B2F2-47F2590AAC92}" type="sibTrans" cxnId="{01CB67AC-4415-4F88-8A73-6CA8FCABCFB7}">
      <dgm:prSet/>
      <dgm:spPr/>
      <dgm:t>
        <a:bodyPr/>
        <a:lstStyle/>
        <a:p>
          <a:endParaRPr lang="ru-RU"/>
        </a:p>
      </dgm:t>
    </dgm:pt>
    <dgm:pt modelId="{993ABB66-FEF6-43DB-BC43-6A035C1C7480}" type="pres">
      <dgm:prSet presAssocID="{C3F13FF0-7F87-4AE6-B4E0-926270768C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48A8C7-1044-44EF-986D-11402F1E872D}" type="pres">
      <dgm:prSet presAssocID="{9A3EAAEF-E672-429C-ACC4-D28462DD880F}" presName="vertOne" presStyleCnt="0"/>
      <dgm:spPr/>
    </dgm:pt>
    <dgm:pt modelId="{C7B8412C-8C5C-4884-8F81-709FB37B33C4}" type="pres">
      <dgm:prSet presAssocID="{9A3EAAEF-E672-429C-ACC4-D28462DD880F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39D12B-142E-4698-9C18-E08AD4206484}" type="pres">
      <dgm:prSet presAssocID="{9A3EAAEF-E672-429C-ACC4-D28462DD880F}" presName="parTransOne" presStyleCnt="0"/>
      <dgm:spPr/>
    </dgm:pt>
    <dgm:pt modelId="{A9346550-15D7-4E54-A8E5-8FEBD93D1714}" type="pres">
      <dgm:prSet presAssocID="{9A3EAAEF-E672-429C-ACC4-D28462DD880F}" presName="horzOne" presStyleCnt="0"/>
      <dgm:spPr/>
    </dgm:pt>
    <dgm:pt modelId="{01B56A6C-07B7-4A1E-9089-D75DC9BFD86A}" type="pres">
      <dgm:prSet presAssocID="{FC1A0A36-08C4-43D3-BAD8-E0848DC2AA34}" presName="vertTwo" presStyleCnt="0"/>
      <dgm:spPr/>
    </dgm:pt>
    <dgm:pt modelId="{DB9DA27C-0579-4F81-B052-65A5D74552D9}" type="pres">
      <dgm:prSet presAssocID="{FC1A0A36-08C4-43D3-BAD8-E0848DC2AA34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836065B-B753-4C23-9EB8-A67597012895}" type="pres">
      <dgm:prSet presAssocID="{FC1A0A36-08C4-43D3-BAD8-E0848DC2AA34}" presName="parTransTwo" presStyleCnt="0"/>
      <dgm:spPr/>
    </dgm:pt>
    <dgm:pt modelId="{E3773B96-6DED-42E5-9B8C-4BFE9514139C}" type="pres">
      <dgm:prSet presAssocID="{FC1A0A36-08C4-43D3-BAD8-E0848DC2AA34}" presName="horzTwo" presStyleCnt="0"/>
      <dgm:spPr/>
    </dgm:pt>
    <dgm:pt modelId="{119EA991-F1B9-47A6-ABD3-085C0BFDA2E2}" type="pres">
      <dgm:prSet presAssocID="{ECBBEA93-0AD9-47A9-A02B-B689947E0EB0}" presName="vertThree" presStyleCnt="0"/>
      <dgm:spPr/>
    </dgm:pt>
    <dgm:pt modelId="{1C452510-643E-4A51-A68D-9E52F930FAA7}" type="pres">
      <dgm:prSet presAssocID="{ECBBEA93-0AD9-47A9-A02B-B689947E0EB0}" presName="txThre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0EBA13-A735-48A9-929D-BF7870F3B2F8}" type="pres">
      <dgm:prSet presAssocID="{ECBBEA93-0AD9-47A9-A02B-B689947E0EB0}" presName="horzThree" presStyleCnt="0"/>
      <dgm:spPr/>
    </dgm:pt>
    <dgm:pt modelId="{E91AA33B-0006-4F38-8D22-2FA1B98F6F76}" type="pres">
      <dgm:prSet presAssocID="{CE44C967-CF25-43D5-9DDD-FFD10DB0EF33}" presName="sibSpaceThree" presStyleCnt="0"/>
      <dgm:spPr/>
    </dgm:pt>
    <dgm:pt modelId="{59B8062A-9D16-4613-92D2-927B76B0F2D5}" type="pres">
      <dgm:prSet presAssocID="{F07DF9EF-F94E-448E-BE37-00C80F7F4439}" presName="vertThree" presStyleCnt="0"/>
      <dgm:spPr/>
    </dgm:pt>
    <dgm:pt modelId="{BB4241FD-29AC-46F7-9D92-4181C03198D7}" type="pres">
      <dgm:prSet presAssocID="{F07DF9EF-F94E-448E-BE37-00C80F7F4439}" presName="txThre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B35935-D436-4FB0-908C-8250896D4EB0}" type="pres">
      <dgm:prSet presAssocID="{F07DF9EF-F94E-448E-BE37-00C80F7F4439}" presName="horzThree" presStyleCnt="0"/>
      <dgm:spPr/>
    </dgm:pt>
    <dgm:pt modelId="{9BE5957C-EEC9-4B85-80B1-8BBDB863FFDC}" type="pres">
      <dgm:prSet presAssocID="{FC3619E6-7C5D-4AC0-9C23-529F96309D84}" presName="sibSpaceTwo" presStyleCnt="0"/>
      <dgm:spPr/>
    </dgm:pt>
    <dgm:pt modelId="{53386A5B-896A-475A-A234-4A686E85DE96}" type="pres">
      <dgm:prSet presAssocID="{36AB1C0D-11C8-4459-A249-C50A9F15F922}" presName="vertTwo" presStyleCnt="0"/>
      <dgm:spPr/>
    </dgm:pt>
    <dgm:pt modelId="{92669CBF-26A9-4E77-B6E6-2B4318AEF54E}" type="pres">
      <dgm:prSet presAssocID="{36AB1C0D-11C8-4459-A249-C50A9F15F922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A88220-AD5C-4FC5-B168-73AA0E7DA62B}" type="pres">
      <dgm:prSet presAssocID="{36AB1C0D-11C8-4459-A249-C50A9F15F922}" presName="parTransTwo" presStyleCnt="0"/>
      <dgm:spPr/>
    </dgm:pt>
    <dgm:pt modelId="{DF19459E-A6D8-4AF9-A150-3F705FDB6A68}" type="pres">
      <dgm:prSet presAssocID="{36AB1C0D-11C8-4459-A249-C50A9F15F922}" presName="horzTwo" presStyleCnt="0"/>
      <dgm:spPr/>
    </dgm:pt>
    <dgm:pt modelId="{772E5575-5A98-4FD1-8F62-82F81B28B6A4}" type="pres">
      <dgm:prSet presAssocID="{C6B15E66-3725-49CE-9CDA-74F440A79C3C}" presName="vertThree" presStyleCnt="0"/>
      <dgm:spPr/>
    </dgm:pt>
    <dgm:pt modelId="{2AE10DFB-97B6-4B4E-B634-E9461A2C88C8}" type="pres">
      <dgm:prSet presAssocID="{C6B15E66-3725-49CE-9CDA-74F440A79C3C}" presName="txThre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FFF430-4319-4CD5-89DF-E8D5DD5B8AFB}" type="pres">
      <dgm:prSet presAssocID="{C6B15E66-3725-49CE-9CDA-74F440A79C3C}" presName="horzThree" presStyleCnt="0"/>
      <dgm:spPr/>
    </dgm:pt>
  </dgm:ptLst>
  <dgm:cxnLst>
    <dgm:cxn modelId="{3EDB3B7E-DCB6-43CF-A407-282AA68525A6}" type="presOf" srcId="{FC1A0A36-08C4-43D3-BAD8-E0848DC2AA34}" destId="{DB9DA27C-0579-4F81-B052-65A5D74552D9}" srcOrd="0" destOrd="0" presId="urn:microsoft.com/office/officeart/2005/8/layout/hierarchy4"/>
    <dgm:cxn modelId="{55B60635-8528-4E4B-BA0C-53C7045D0256}" type="presOf" srcId="{F07DF9EF-F94E-448E-BE37-00C80F7F4439}" destId="{BB4241FD-29AC-46F7-9D92-4181C03198D7}" srcOrd="0" destOrd="0" presId="urn:microsoft.com/office/officeart/2005/8/layout/hierarchy4"/>
    <dgm:cxn modelId="{E9CF7295-6266-4D9B-8F87-8D07C073F935}" srcId="{9A3EAAEF-E672-429C-ACC4-D28462DD880F}" destId="{FC1A0A36-08C4-43D3-BAD8-E0848DC2AA34}" srcOrd="0" destOrd="0" parTransId="{14A720D8-7E25-44E9-B140-1A541E82EADE}" sibTransId="{FC3619E6-7C5D-4AC0-9C23-529F96309D84}"/>
    <dgm:cxn modelId="{B0192FF5-7641-443F-A0B5-387C1A66E4A5}" srcId="{FC1A0A36-08C4-43D3-BAD8-E0848DC2AA34}" destId="{F07DF9EF-F94E-448E-BE37-00C80F7F4439}" srcOrd="1" destOrd="0" parTransId="{86574927-EB83-4E1F-AA2F-981BA18E4310}" sibTransId="{046BD7F7-5CB8-4667-90FC-FB2CA78D29C6}"/>
    <dgm:cxn modelId="{82519675-4C1E-4FEA-BA1A-34425057823D}" type="presOf" srcId="{C3F13FF0-7F87-4AE6-B4E0-926270768CC3}" destId="{993ABB66-FEF6-43DB-BC43-6A035C1C7480}" srcOrd="0" destOrd="0" presId="urn:microsoft.com/office/officeart/2005/8/layout/hierarchy4"/>
    <dgm:cxn modelId="{BFDD9989-9712-42BA-A10F-EA224EE55C6C}" srcId="{C3F13FF0-7F87-4AE6-B4E0-926270768CC3}" destId="{9A3EAAEF-E672-429C-ACC4-D28462DD880F}" srcOrd="0" destOrd="0" parTransId="{EC85B106-39AC-4CB7-8BCD-24D75393F975}" sibTransId="{EEED3C12-F21E-4DC8-87C5-E20DA2B6209A}"/>
    <dgm:cxn modelId="{EA205622-0AD2-4295-BBFE-D7632598927C}" type="presOf" srcId="{ECBBEA93-0AD9-47A9-A02B-B689947E0EB0}" destId="{1C452510-643E-4A51-A68D-9E52F930FAA7}" srcOrd="0" destOrd="0" presId="urn:microsoft.com/office/officeart/2005/8/layout/hierarchy4"/>
    <dgm:cxn modelId="{881E962A-E879-4BF9-A4ED-01BBC147F16A}" srcId="{9A3EAAEF-E672-429C-ACC4-D28462DD880F}" destId="{36AB1C0D-11C8-4459-A249-C50A9F15F922}" srcOrd="1" destOrd="0" parTransId="{8220E7D0-D4CE-4FCC-9739-E01C53FFF67C}" sibTransId="{56D63399-99A2-4D04-B8DA-3B5328B9F2E6}"/>
    <dgm:cxn modelId="{2A36EEBB-0DBB-44BF-B986-95C7396A83BF}" srcId="{FC1A0A36-08C4-43D3-BAD8-E0848DC2AA34}" destId="{ECBBEA93-0AD9-47A9-A02B-B689947E0EB0}" srcOrd="0" destOrd="0" parTransId="{10D23AD8-F1D8-45EA-8A81-B9C382D75B45}" sibTransId="{CE44C967-CF25-43D5-9DDD-FFD10DB0EF33}"/>
    <dgm:cxn modelId="{A9CEDD2F-DCE7-4827-B988-8F17A00AE22D}" type="presOf" srcId="{C6B15E66-3725-49CE-9CDA-74F440A79C3C}" destId="{2AE10DFB-97B6-4B4E-B634-E9461A2C88C8}" srcOrd="0" destOrd="0" presId="urn:microsoft.com/office/officeart/2005/8/layout/hierarchy4"/>
    <dgm:cxn modelId="{E39C83F1-8305-4D42-809A-9D712A466706}" type="presOf" srcId="{9A3EAAEF-E672-429C-ACC4-D28462DD880F}" destId="{C7B8412C-8C5C-4884-8F81-709FB37B33C4}" srcOrd="0" destOrd="0" presId="urn:microsoft.com/office/officeart/2005/8/layout/hierarchy4"/>
    <dgm:cxn modelId="{01CB67AC-4415-4F88-8A73-6CA8FCABCFB7}" srcId="{36AB1C0D-11C8-4459-A249-C50A9F15F922}" destId="{C6B15E66-3725-49CE-9CDA-74F440A79C3C}" srcOrd="0" destOrd="0" parTransId="{FA704415-A33A-4DC1-892A-871ACD42E15B}" sibTransId="{5F686F87-9A5B-4F8E-B2F2-47F2590AAC92}"/>
    <dgm:cxn modelId="{177EC573-AEC7-435D-A861-FDB841110305}" type="presOf" srcId="{36AB1C0D-11C8-4459-A249-C50A9F15F922}" destId="{92669CBF-26A9-4E77-B6E6-2B4318AEF54E}" srcOrd="0" destOrd="0" presId="urn:microsoft.com/office/officeart/2005/8/layout/hierarchy4"/>
    <dgm:cxn modelId="{BD62F487-14C5-4080-9CC6-4161885B7D0A}" type="presParOf" srcId="{993ABB66-FEF6-43DB-BC43-6A035C1C7480}" destId="{B348A8C7-1044-44EF-986D-11402F1E872D}" srcOrd="0" destOrd="0" presId="urn:microsoft.com/office/officeart/2005/8/layout/hierarchy4"/>
    <dgm:cxn modelId="{DA55D638-B40F-4FF6-BE75-AE6C8C70770B}" type="presParOf" srcId="{B348A8C7-1044-44EF-986D-11402F1E872D}" destId="{C7B8412C-8C5C-4884-8F81-709FB37B33C4}" srcOrd="0" destOrd="0" presId="urn:microsoft.com/office/officeart/2005/8/layout/hierarchy4"/>
    <dgm:cxn modelId="{D4FAC208-6EB9-4C02-93C0-47CD7870629B}" type="presParOf" srcId="{B348A8C7-1044-44EF-986D-11402F1E872D}" destId="{6939D12B-142E-4698-9C18-E08AD4206484}" srcOrd="1" destOrd="0" presId="urn:microsoft.com/office/officeart/2005/8/layout/hierarchy4"/>
    <dgm:cxn modelId="{BAC27969-6A18-4B22-BE00-189EFF24CC72}" type="presParOf" srcId="{B348A8C7-1044-44EF-986D-11402F1E872D}" destId="{A9346550-15D7-4E54-A8E5-8FEBD93D1714}" srcOrd="2" destOrd="0" presId="urn:microsoft.com/office/officeart/2005/8/layout/hierarchy4"/>
    <dgm:cxn modelId="{D0902965-3F8F-453D-AF45-1830BD8BADA8}" type="presParOf" srcId="{A9346550-15D7-4E54-A8E5-8FEBD93D1714}" destId="{01B56A6C-07B7-4A1E-9089-D75DC9BFD86A}" srcOrd="0" destOrd="0" presId="urn:microsoft.com/office/officeart/2005/8/layout/hierarchy4"/>
    <dgm:cxn modelId="{0429CDA2-BF87-409E-A4EB-98ECEF42D26D}" type="presParOf" srcId="{01B56A6C-07B7-4A1E-9089-D75DC9BFD86A}" destId="{DB9DA27C-0579-4F81-B052-65A5D74552D9}" srcOrd="0" destOrd="0" presId="urn:microsoft.com/office/officeart/2005/8/layout/hierarchy4"/>
    <dgm:cxn modelId="{CD34209B-8B0E-4A2F-B74D-7E6301079A3F}" type="presParOf" srcId="{01B56A6C-07B7-4A1E-9089-D75DC9BFD86A}" destId="{2836065B-B753-4C23-9EB8-A67597012895}" srcOrd="1" destOrd="0" presId="urn:microsoft.com/office/officeart/2005/8/layout/hierarchy4"/>
    <dgm:cxn modelId="{4AE7E88E-8205-4B6D-BD19-3F46EC7FC321}" type="presParOf" srcId="{01B56A6C-07B7-4A1E-9089-D75DC9BFD86A}" destId="{E3773B96-6DED-42E5-9B8C-4BFE9514139C}" srcOrd="2" destOrd="0" presId="urn:microsoft.com/office/officeart/2005/8/layout/hierarchy4"/>
    <dgm:cxn modelId="{975F7816-AD4E-4AA6-96D6-ED5DFACEABD8}" type="presParOf" srcId="{E3773B96-6DED-42E5-9B8C-4BFE9514139C}" destId="{119EA991-F1B9-47A6-ABD3-085C0BFDA2E2}" srcOrd="0" destOrd="0" presId="urn:microsoft.com/office/officeart/2005/8/layout/hierarchy4"/>
    <dgm:cxn modelId="{4951E1B8-A5B5-4257-A0EB-AF0C819DAF2F}" type="presParOf" srcId="{119EA991-F1B9-47A6-ABD3-085C0BFDA2E2}" destId="{1C452510-643E-4A51-A68D-9E52F930FAA7}" srcOrd="0" destOrd="0" presId="urn:microsoft.com/office/officeart/2005/8/layout/hierarchy4"/>
    <dgm:cxn modelId="{E060210E-A672-463C-80D8-CCA0B0121006}" type="presParOf" srcId="{119EA991-F1B9-47A6-ABD3-085C0BFDA2E2}" destId="{580EBA13-A735-48A9-929D-BF7870F3B2F8}" srcOrd="1" destOrd="0" presId="urn:microsoft.com/office/officeart/2005/8/layout/hierarchy4"/>
    <dgm:cxn modelId="{B30EDA3C-7802-40E0-BED9-6313C2C16C15}" type="presParOf" srcId="{E3773B96-6DED-42E5-9B8C-4BFE9514139C}" destId="{E91AA33B-0006-4F38-8D22-2FA1B98F6F76}" srcOrd="1" destOrd="0" presId="urn:microsoft.com/office/officeart/2005/8/layout/hierarchy4"/>
    <dgm:cxn modelId="{6F7A6838-97B3-4356-81BA-5EC2CFD204B1}" type="presParOf" srcId="{E3773B96-6DED-42E5-9B8C-4BFE9514139C}" destId="{59B8062A-9D16-4613-92D2-927B76B0F2D5}" srcOrd="2" destOrd="0" presId="urn:microsoft.com/office/officeart/2005/8/layout/hierarchy4"/>
    <dgm:cxn modelId="{0001D3BC-7766-474D-A02B-22432EB73DEA}" type="presParOf" srcId="{59B8062A-9D16-4613-92D2-927B76B0F2D5}" destId="{BB4241FD-29AC-46F7-9D92-4181C03198D7}" srcOrd="0" destOrd="0" presId="urn:microsoft.com/office/officeart/2005/8/layout/hierarchy4"/>
    <dgm:cxn modelId="{0446708B-D044-43C8-A7E3-EB28CBEA4CC6}" type="presParOf" srcId="{59B8062A-9D16-4613-92D2-927B76B0F2D5}" destId="{C9B35935-D436-4FB0-908C-8250896D4EB0}" srcOrd="1" destOrd="0" presId="urn:microsoft.com/office/officeart/2005/8/layout/hierarchy4"/>
    <dgm:cxn modelId="{9EF0BD30-4FB3-41BF-9B5D-1F1663323848}" type="presParOf" srcId="{A9346550-15D7-4E54-A8E5-8FEBD93D1714}" destId="{9BE5957C-EEC9-4B85-80B1-8BBDB863FFDC}" srcOrd="1" destOrd="0" presId="urn:microsoft.com/office/officeart/2005/8/layout/hierarchy4"/>
    <dgm:cxn modelId="{86132588-5452-4C71-8BE8-04B5CD6390A9}" type="presParOf" srcId="{A9346550-15D7-4E54-A8E5-8FEBD93D1714}" destId="{53386A5B-896A-475A-A234-4A686E85DE96}" srcOrd="2" destOrd="0" presId="urn:microsoft.com/office/officeart/2005/8/layout/hierarchy4"/>
    <dgm:cxn modelId="{526B8396-4CD2-4D86-A024-8A3D0C6832CF}" type="presParOf" srcId="{53386A5B-896A-475A-A234-4A686E85DE96}" destId="{92669CBF-26A9-4E77-B6E6-2B4318AEF54E}" srcOrd="0" destOrd="0" presId="urn:microsoft.com/office/officeart/2005/8/layout/hierarchy4"/>
    <dgm:cxn modelId="{8730CF7D-4465-4B8D-8ADC-996D87E3B67E}" type="presParOf" srcId="{53386A5B-896A-475A-A234-4A686E85DE96}" destId="{B1A88220-AD5C-4FC5-B168-73AA0E7DA62B}" srcOrd="1" destOrd="0" presId="urn:microsoft.com/office/officeart/2005/8/layout/hierarchy4"/>
    <dgm:cxn modelId="{F09C5C05-EB4F-4D16-AA0C-F947185C71DF}" type="presParOf" srcId="{53386A5B-896A-475A-A234-4A686E85DE96}" destId="{DF19459E-A6D8-4AF9-A150-3F705FDB6A68}" srcOrd="2" destOrd="0" presId="urn:microsoft.com/office/officeart/2005/8/layout/hierarchy4"/>
    <dgm:cxn modelId="{24576D84-AC59-4CF9-A2B9-1DF56BA1F570}" type="presParOf" srcId="{DF19459E-A6D8-4AF9-A150-3F705FDB6A68}" destId="{772E5575-5A98-4FD1-8F62-82F81B28B6A4}" srcOrd="0" destOrd="0" presId="urn:microsoft.com/office/officeart/2005/8/layout/hierarchy4"/>
    <dgm:cxn modelId="{D8E0EA0D-716B-41EF-BFF7-1592419C2946}" type="presParOf" srcId="{772E5575-5A98-4FD1-8F62-82F81B28B6A4}" destId="{2AE10DFB-97B6-4B4E-B634-E9461A2C88C8}" srcOrd="0" destOrd="0" presId="urn:microsoft.com/office/officeart/2005/8/layout/hierarchy4"/>
    <dgm:cxn modelId="{8CC026F1-78C8-4373-A11C-1F1122A86C29}" type="presParOf" srcId="{772E5575-5A98-4FD1-8F62-82F81B28B6A4}" destId="{62FFF430-4319-4CD5-89DF-E8D5DD5B8AF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718EF-4EC3-44B9-ABA8-2EE150D1162B}">
      <dsp:nvSpPr>
        <dsp:cNvPr id="0" name=""/>
        <dsp:cNvSpPr/>
      </dsp:nvSpPr>
      <dsp:spPr>
        <a:xfrm rot="16200000">
          <a:off x="1129426" y="1178443"/>
          <a:ext cx="2495375" cy="15249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146050" rIns="131445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bg1"/>
              </a:solidFill>
            </a:rPr>
            <a:t>Усна</a:t>
          </a:r>
          <a:endParaRPr lang="ru-RU" sz="2300" b="1" kern="1200" dirty="0">
            <a:solidFill>
              <a:schemeClr val="bg1"/>
            </a:solidFill>
          </a:endParaRPr>
        </a:p>
      </dsp:txBody>
      <dsp:txXfrm rot="5400000">
        <a:off x="1689099" y="767681"/>
        <a:ext cx="1450484" cy="2346465"/>
      </dsp:txXfrm>
    </dsp:sp>
    <dsp:sp modelId="{C75522E3-B3E7-41DD-A00D-B390327D6B91}">
      <dsp:nvSpPr>
        <dsp:cNvPr id="0" name=""/>
        <dsp:cNvSpPr/>
      </dsp:nvSpPr>
      <dsp:spPr>
        <a:xfrm rot="5400000">
          <a:off x="2723610" y="1178443"/>
          <a:ext cx="2495375" cy="1524939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tint val="50000"/>
            <a:hueOff val="-527662"/>
            <a:satOff val="-31167"/>
            <a:lumOff val="870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445" tIns="146050" rIns="87630" bIns="14605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dirty="0" smtClean="0">
              <a:solidFill>
                <a:schemeClr val="bg1"/>
              </a:solidFill>
            </a:rPr>
            <a:t>Писемна</a:t>
          </a:r>
          <a:endParaRPr lang="ru-RU" sz="2300" b="1" kern="1200" dirty="0">
            <a:solidFill>
              <a:schemeClr val="bg1"/>
            </a:solidFill>
          </a:endParaRPr>
        </a:p>
      </dsp:txBody>
      <dsp:txXfrm rot="-5400000">
        <a:off x="3208828" y="767681"/>
        <a:ext cx="1450484" cy="2346465"/>
      </dsp:txXfrm>
    </dsp:sp>
    <dsp:sp modelId="{13A864AD-EA5B-4EB9-B628-0D3F1E5D1E1C}">
      <dsp:nvSpPr>
        <dsp:cNvPr id="0" name=""/>
        <dsp:cNvSpPr/>
      </dsp:nvSpPr>
      <dsp:spPr>
        <a:xfrm>
          <a:off x="2376958" y="0"/>
          <a:ext cx="1594183" cy="159410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5E1FE-6A9B-4E9A-9B27-0952FB4771E0}">
      <dsp:nvSpPr>
        <dsp:cNvPr id="0" name=""/>
        <dsp:cNvSpPr/>
      </dsp:nvSpPr>
      <dsp:spPr>
        <a:xfrm rot="10800000">
          <a:off x="2376958" y="2287330"/>
          <a:ext cx="1594183" cy="159410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8412C-8C5C-4884-8F81-709FB37B33C4}">
      <dsp:nvSpPr>
        <dsp:cNvPr id="0" name=""/>
        <dsp:cNvSpPr/>
      </dsp:nvSpPr>
      <dsp:spPr>
        <a:xfrm>
          <a:off x="728" y="1148"/>
          <a:ext cx="6346956" cy="121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>
              <a:solidFill>
                <a:schemeClr val="tx1"/>
              </a:solidFill>
            </a:rPr>
            <a:t>Стилі </a:t>
          </a:r>
          <a:r>
            <a:rPr lang="uk-UA" sz="5400" kern="1200" dirty="0" err="1" smtClean="0">
              <a:solidFill>
                <a:schemeClr val="tx1"/>
              </a:solidFill>
            </a:rPr>
            <a:t>функційні</a:t>
          </a:r>
          <a:endParaRPr lang="ru-RU" sz="5400" kern="1200" dirty="0">
            <a:solidFill>
              <a:schemeClr val="tx1"/>
            </a:solidFill>
          </a:endParaRPr>
        </a:p>
      </dsp:txBody>
      <dsp:txXfrm>
        <a:off x="36421" y="36841"/>
        <a:ext cx="6275570" cy="1147248"/>
      </dsp:txXfrm>
    </dsp:sp>
    <dsp:sp modelId="{DB9DA27C-0579-4F81-B052-65A5D74552D9}">
      <dsp:nvSpPr>
        <dsp:cNvPr id="0" name=""/>
        <dsp:cNvSpPr/>
      </dsp:nvSpPr>
      <dsp:spPr>
        <a:xfrm>
          <a:off x="728" y="1331401"/>
          <a:ext cx="4146028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науковий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6421" y="1367094"/>
        <a:ext cx="4074642" cy="1147248"/>
      </dsp:txXfrm>
    </dsp:sp>
    <dsp:sp modelId="{1C452510-643E-4A51-A68D-9E52F930FAA7}">
      <dsp:nvSpPr>
        <dsp:cNvPr id="0" name=""/>
        <dsp:cNvSpPr/>
      </dsp:nvSpPr>
      <dsp:spPr>
        <a:xfrm>
          <a:off x="72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публіцистичний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6421" y="2697346"/>
        <a:ext cx="1958990" cy="1147248"/>
      </dsp:txXfrm>
    </dsp:sp>
    <dsp:sp modelId="{BB4241FD-29AC-46F7-9D92-4181C03198D7}">
      <dsp:nvSpPr>
        <dsp:cNvPr id="0" name=""/>
        <dsp:cNvSpPr/>
      </dsp:nvSpPr>
      <dsp:spPr>
        <a:xfrm>
          <a:off x="2116380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художній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2152073" y="2697346"/>
        <a:ext cx="1958990" cy="1147248"/>
      </dsp:txXfrm>
    </dsp:sp>
    <dsp:sp modelId="{92669CBF-26A9-4E77-B6E6-2B4318AEF54E}">
      <dsp:nvSpPr>
        <dsp:cNvPr id="0" name=""/>
        <dsp:cNvSpPr/>
      </dsp:nvSpPr>
      <dsp:spPr>
        <a:xfrm>
          <a:off x="4317308" y="1331401"/>
          <a:ext cx="2030376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офіційно- діловий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353001" y="1367094"/>
        <a:ext cx="1958990" cy="1147248"/>
      </dsp:txXfrm>
    </dsp:sp>
    <dsp:sp modelId="{2AE10DFB-97B6-4B4E-B634-E9461A2C88C8}">
      <dsp:nvSpPr>
        <dsp:cNvPr id="0" name=""/>
        <dsp:cNvSpPr/>
      </dsp:nvSpPr>
      <dsp:spPr>
        <a:xfrm>
          <a:off x="431730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700" b="1" i="1" kern="1200" dirty="0" smtClean="0">
              <a:solidFill>
                <a:schemeClr val="tx1"/>
              </a:solidFill>
            </a:rPr>
            <a:t>розмовний </a:t>
          </a:r>
          <a:endParaRPr lang="ru-RU" sz="1700" kern="1200" dirty="0" smtClean="0">
            <a:solidFill>
              <a:schemeClr val="tx1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353001" y="2697346"/>
        <a:ext cx="1958990" cy="11472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3CABC-0221-47FD-9E7D-79B04A96F36B}">
      <dsp:nvSpPr>
        <dsp:cNvPr id="0" name=""/>
        <dsp:cNvSpPr/>
      </dsp:nvSpPr>
      <dsp:spPr>
        <a:xfrm>
          <a:off x="464451" y="0"/>
          <a:ext cx="5263784" cy="4248472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611D8-43B7-4710-AC87-719C2E3F7013}">
      <dsp:nvSpPr>
        <dsp:cNvPr id="0" name=""/>
        <dsp:cNvSpPr/>
      </dsp:nvSpPr>
      <dsp:spPr>
        <a:xfrm>
          <a:off x="75" y="1274541"/>
          <a:ext cx="3020749" cy="169938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2300" kern="1200" dirty="0" smtClean="0"/>
            <a:t>Сфера спілкування, у якій використовується науковий стиль </a:t>
          </a:r>
          <a:endParaRPr lang="ru-RU" sz="2300" kern="1200" dirty="0"/>
        </a:p>
      </dsp:txBody>
      <dsp:txXfrm>
        <a:off x="83032" y="1357498"/>
        <a:ext cx="2854835" cy="1533474"/>
      </dsp:txXfrm>
    </dsp:sp>
    <dsp:sp modelId="{3376FC03-0617-44FB-824A-177EE207DEB0}">
      <dsp:nvSpPr>
        <dsp:cNvPr id="0" name=""/>
        <dsp:cNvSpPr/>
      </dsp:nvSpPr>
      <dsp:spPr>
        <a:xfrm>
          <a:off x="3171862" y="1274541"/>
          <a:ext cx="3020749" cy="1699388"/>
        </a:xfrm>
        <a:prstGeom prst="roundRect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2300" kern="1200" dirty="0" smtClean="0"/>
            <a:t>наука</a:t>
          </a:r>
          <a:r>
            <a:rPr lang="uk-UA" sz="2300" kern="1200" dirty="0" smtClean="0"/>
            <a:t> й </a:t>
          </a:r>
          <a:r>
            <a:rPr lang="ru-UA" sz="2300" kern="1200" dirty="0" smtClean="0"/>
            <a:t>навчання</a:t>
          </a:r>
          <a:endParaRPr lang="ru-RU" sz="2300" kern="1200" dirty="0"/>
        </a:p>
      </dsp:txBody>
      <dsp:txXfrm>
        <a:off x="3254819" y="1357498"/>
        <a:ext cx="2854835" cy="15334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96B1A-07BF-402E-970B-621CDADF3F9C}">
      <dsp:nvSpPr>
        <dsp:cNvPr id="0" name=""/>
        <dsp:cNvSpPr/>
      </dsp:nvSpPr>
      <dsp:spPr>
        <a:xfrm>
          <a:off x="2905916" y="2365885"/>
          <a:ext cx="2062263" cy="490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14"/>
              </a:lnTo>
              <a:lnTo>
                <a:pt x="2062263" y="334414"/>
              </a:lnTo>
              <a:lnTo>
                <a:pt x="2062263" y="49072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308520-E96F-4D4D-B922-25B1F269F0A3}">
      <dsp:nvSpPr>
        <dsp:cNvPr id="0" name=""/>
        <dsp:cNvSpPr/>
      </dsp:nvSpPr>
      <dsp:spPr>
        <a:xfrm>
          <a:off x="2860196" y="2365885"/>
          <a:ext cx="91440" cy="49072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072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58245-4D1C-4091-B1C6-BDC1A2C6BDA5}">
      <dsp:nvSpPr>
        <dsp:cNvPr id="0" name=""/>
        <dsp:cNvSpPr/>
      </dsp:nvSpPr>
      <dsp:spPr>
        <a:xfrm>
          <a:off x="843653" y="2365885"/>
          <a:ext cx="2062263" cy="490724"/>
        </a:xfrm>
        <a:custGeom>
          <a:avLst/>
          <a:gdLst/>
          <a:ahLst/>
          <a:cxnLst/>
          <a:rect l="0" t="0" r="0" b="0"/>
          <a:pathLst>
            <a:path>
              <a:moveTo>
                <a:pt x="2062263" y="0"/>
              </a:moveTo>
              <a:lnTo>
                <a:pt x="2062263" y="334414"/>
              </a:lnTo>
              <a:lnTo>
                <a:pt x="0" y="334414"/>
              </a:lnTo>
              <a:lnTo>
                <a:pt x="0" y="490724"/>
              </a:lnTo>
            </a:path>
          </a:pathLst>
        </a:cu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A3AFC-4FBB-4C6F-A51E-A4E489360041}">
      <dsp:nvSpPr>
        <dsp:cNvPr id="0" name=""/>
        <dsp:cNvSpPr/>
      </dsp:nvSpPr>
      <dsp:spPr>
        <a:xfrm>
          <a:off x="2062263" y="1294445"/>
          <a:ext cx="1687306" cy="1071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6FEFFD-EB42-465C-B313-0B8EA2814B56}">
      <dsp:nvSpPr>
        <dsp:cNvPr id="0" name=""/>
        <dsp:cNvSpPr/>
      </dsp:nvSpPr>
      <dsp:spPr>
        <a:xfrm>
          <a:off x="2249742" y="1472550"/>
          <a:ext cx="1687306" cy="1071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мета</a:t>
          </a:r>
          <a:endParaRPr lang="ru-RU" sz="1600" kern="1200" dirty="0"/>
        </a:p>
      </dsp:txBody>
      <dsp:txXfrm>
        <a:off x="2281123" y="1503931"/>
        <a:ext cx="1624544" cy="1008677"/>
      </dsp:txXfrm>
    </dsp:sp>
    <dsp:sp modelId="{257C75FF-E352-4E07-BFAE-6FE8F4BA5C6B}">
      <dsp:nvSpPr>
        <dsp:cNvPr id="0" name=""/>
        <dsp:cNvSpPr/>
      </dsp:nvSpPr>
      <dsp:spPr>
        <a:xfrm>
          <a:off x="0" y="2856610"/>
          <a:ext cx="1687306" cy="10714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069452-B94D-4EFA-8C47-2DC4821F818E}">
      <dsp:nvSpPr>
        <dsp:cNvPr id="0" name=""/>
        <dsp:cNvSpPr/>
      </dsp:nvSpPr>
      <dsp:spPr>
        <a:xfrm>
          <a:off x="187478" y="3034714"/>
          <a:ext cx="1687306" cy="1071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600" kern="1200" dirty="0" smtClean="0"/>
            <a:t>повідомлення наукових фактів</a:t>
          </a:r>
          <a:endParaRPr lang="ru-RU" sz="1600" kern="1200" dirty="0"/>
        </a:p>
      </dsp:txBody>
      <dsp:txXfrm>
        <a:off x="218859" y="3066095"/>
        <a:ext cx="1624544" cy="1008677"/>
      </dsp:txXfrm>
    </dsp:sp>
    <dsp:sp modelId="{D71109CF-DBAF-45AF-93C7-1F5043DCFAE8}">
      <dsp:nvSpPr>
        <dsp:cNvPr id="0" name=""/>
        <dsp:cNvSpPr/>
      </dsp:nvSpPr>
      <dsp:spPr>
        <a:xfrm>
          <a:off x="2062263" y="2856610"/>
          <a:ext cx="1687306" cy="10714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C6265-43A5-461D-81AA-CBEB0AD6EECE}">
      <dsp:nvSpPr>
        <dsp:cNvPr id="0" name=""/>
        <dsp:cNvSpPr/>
      </dsp:nvSpPr>
      <dsp:spPr>
        <a:xfrm>
          <a:off x="2249742" y="3034714"/>
          <a:ext cx="1687306" cy="1071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600" kern="1200" dirty="0" smtClean="0"/>
            <a:t>обмін науковою, навчальною інформацією</a:t>
          </a:r>
          <a:endParaRPr lang="ru-RU" sz="1600" kern="1200" dirty="0"/>
        </a:p>
      </dsp:txBody>
      <dsp:txXfrm>
        <a:off x="2281123" y="3066095"/>
        <a:ext cx="1624544" cy="1008677"/>
      </dsp:txXfrm>
    </dsp:sp>
    <dsp:sp modelId="{B45E95E3-6858-42F5-BAFD-2A2359CB1431}">
      <dsp:nvSpPr>
        <dsp:cNvPr id="0" name=""/>
        <dsp:cNvSpPr/>
      </dsp:nvSpPr>
      <dsp:spPr>
        <a:xfrm>
          <a:off x="4124527" y="2856610"/>
          <a:ext cx="1687306" cy="10714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2492E0-0E1E-45AC-8214-699457B4DED2}">
      <dsp:nvSpPr>
        <dsp:cNvPr id="0" name=""/>
        <dsp:cNvSpPr/>
      </dsp:nvSpPr>
      <dsp:spPr>
        <a:xfrm>
          <a:off x="4312005" y="3034714"/>
          <a:ext cx="1687306" cy="1071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600" kern="1200" dirty="0" smtClean="0"/>
            <a:t>збереження наукової інформації </a:t>
          </a:r>
          <a:endParaRPr lang="ru-RU" sz="1600" kern="1200" dirty="0"/>
        </a:p>
      </dsp:txBody>
      <dsp:txXfrm>
        <a:off x="4343386" y="3066095"/>
        <a:ext cx="1624544" cy="10086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5F2F-A2A6-4EEB-8C23-731B1558CBF1}">
      <dsp:nvSpPr>
        <dsp:cNvPr id="0" name=""/>
        <dsp:cNvSpPr/>
      </dsp:nvSpPr>
      <dsp:spPr>
        <a:xfrm>
          <a:off x="3528591" y="2866689"/>
          <a:ext cx="2763614" cy="319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878"/>
              </a:lnTo>
              <a:lnTo>
                <a:pt x="2763614" y="159878"/>
              </a:lnTo>
              <a:lnTo>
                <a:pt x="2763614" y="319757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3273A-1AE4-4DAA-A335-EDD92CF64018}">
      <dsp:nvSpPr>
        <dsp:cNvPr id="0" name=""/>
        <dsp:cNvSpPr/>
      </dsp:nvSpPr>
      <dsp:spPr>
        <a:xfrm>
          <a:off x="3528591" y="2866689"/>
          <a:ext cx="921204" cy="319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878"/>
              </a:lnTo>
              <a:lnTo>
                <a:pt x="921204" y="159878"/>
              </a:lnTo>
              <a:lnTo>
                <a:pt x="921204" y="319757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4D4BA0-CC26-4FDC-A0FE-36E5ABF0D91B}">
      <dsp:nvSpPr>
        <dsp:cNvPr id="0" name=""/>
        <dsp:cNvSpPr/>
      </dsp:nvSpPr>
      <dsp:spPr>
        <a:xfrm>
          <a:off x="2607386" y="2866689"/>
          <a:ext cx="921204" cy="319757"/>
        </a:xfrm>
        <a:custGeom>
          <a:avLst/>
          <a:gdLst/>
          <a:ahLst/>
          <a:cxnLst/>
          <a:rect l="0" t="0" r="0" b="0"/>
          <a:pathLst>
            <a:path>
              <a:moveTo>
                <a:pt x="921204" y="0"/>
              </a:moveTo>
              <a:lnTo>
                <a:pt x="921204" y="159878"/>
              </a:lnTo>
              <a:lnTo>
                <a:pt x="0" y="159878"/>
              </a:lnTo>
              <a:lnTo>
                <a:pt x="0" y="319757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C4037E-33A9-4603-8580-BF68A1F476E6}">
      <dsp:nvSpPr>
        <dsp:cNvPr id="0" name=""/>
        <dsp:cNvSpPr/>
      </dsp:nvSpPr>
      <dsp:spPr>
        <a:xfrm>
          <a:off x="764976" y="2866689"/>
          <a:ext cx="2763614" cy="319757"/>
        </a:xfrm>
        <a:custGeom>
          <a:avLst/>
          <a:gdLst/>
          <a:ahLst/>
          <a:cxnLst/>
          <a:rect l="0" t="0" r="0" b="0"/>
          <a:pathLst>
            <a:path>
              <a:moveTo>
                <a:pt x="2763614" y="0"/>
              </a:moveTo>
              <a:lnTo>
                <a:pt x="2763614" y="159878"/>
              </a:lnTo>
              <a:lnTo>
                <a:pt x="0" y="159878"/>
              </a:lnTo>
              <a:lnTo>
                <a:pt x="0" y="319757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488103-006A-47D1-B50B-7A7F6A812942}">
      <dsp:nvSpPr>
        <dsp:cNvPr id="0" name=""/>
        <dsp:cNvSpPr/>
      </dsp:nvSpPr>
      <dsp:spPr>
        <a:xfrm>
          <a:off x="2767264" y="2105363"/>
          <a:ext cx="1522652" cy="761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i="1" kern="1200" dirty="0" smtClean="0">
              <a:solidFill>
                <a:schemeClr val="bg1"/>
              </a:solidFill>
            </a:rPr>
            <a:t>С</a:t>
          </a:r>
          <a:r>
            <a:rPr lang="ru-UA" sz="1400" b="1" i="1" kern="1200" dirty="0" smtClean="0">
              <a:solidFill>
                <a:schemeClr val="bg1"/>
              </a:solidFill>
            </a:rPr>
            <a:t>фера спілкування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2767264" y="2105363"/>
        <a:ext cx="1522652" cy="761326"/>
      </dsp:txXfrm>
    </dsp:sp>
    <dsp:sp modelId="{02F60BBC-B85A-478E-8C15-D1CAA5282481}">
      <dsp:nvSpPr>
        <dsp:cNvPr id="0" name=""/>
        <dsp:cNvSpPr/>
      </dsp:nvSpPr>
      <dsp:spPr>
        <a:xfrm>
          <a:off x="3650" y="3186447"/>
          <a:ext cx="1522652" cy="761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b="1" kern="1200" dirty="0" smtClean="0">
              <a:solidFill>
                <a:schemeClr val="bg1"/>
              </a:solidFill>
            </a:rPr>
            <a:t>офіційно-ділові стосунки у будь-яких галузях економіки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650" y="3186447"/>
        <a:ext cx="1522652" cy="761326"/>
      </dsp:txXfrm>
    </dsp:sp>
    <dsp:sp modelId="{59C46584-A821-4CD0-8DF7-82EEB1C32C29}">
      <dsp:nvSpPr>
        <dsp:cNvPr id="0" name=""/>
        <dsp:cNvSpPr/>
      </dsp:nvSpPr>
      <dsp:spPr>
        <a:xfrm>
          <a:off x="1846060" y="3186447"/>
          <a:ext cx="1522652" cy="761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b="1" kern="1200" dirty="0" smtClean="0">
              <a:solidFill>
                <a:schemeClr val="bg1"/>
              </a:solidFill>
            </a:rPr>
            <a:t>у державному, суспільному, політичному житті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1846060" y="3186447"/>
        <a:ext cx="1522652" cy="761326"/>
      </dsp:txXfrm>
    </dsp:sp>
    <dsp:sp modelId="{71C551EA-F580-45DE-AAF4-A050B87EF3C3}">
      <dsp:nvSpPr>
        <dsp:cNvPr id="0" name=""/>
        <dsp:cNvSpPr/>
      </dsp:nvSpPr>
      <dsp:spPr>
        <a:xfrm>
          <a:off x="3688469" y="3186447"/>
          <a:ext cx="1522652" cy="761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b="1" kern="1200" dirty="0" smtClean="0">
              <a:solidFill>
                <a:schemeClr val="bg1"/>
              </a:solidFill>
            </a:rPr>
            <a:t>у державно-правовій системі</a:t>
          </a:r>
          <a:endParaRPr lang="ru-RU" sz="1400" b="1" kern="1200" dirty="0">
            <a:solidFill>
              <a:schemeClr val="bg1"/>
            </a:solidFill>
          </a:endParaRPr>
        </a:p>
      </dsp:txBody>
      <dsp:txXfrm>
        <a:off x="3688469" y="3186447"/>
        <a:ext cx="1522652" cy="761326"/>
      </dsp:txXfrm>
    </dsp:sp>
    <dsp:sp modelId="{A5032FBA-BC4D-476B-BB52-B01FB5D57CAB}">
      <dsp:nvSpPr>
        <dsp:cNvPr id="0" name=""/>
        <dsp:cNvSpPr/>
      </dsp:nvSpPr>
      <dsp:spPr>
        <a:xfrm>
          <a:off x="5530879" y="3186447"/>
          <a:ext cx="1522652" cy="761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b="1" kern="1200" dirty="0" smtClean="0">
              <a:solidFill>
                <a:schemeClr val="bg1"/>
              </a:solidFill>
            </a:rPr>
            <a:t>у міжнародних відносинах</a:t>
          </a:r>
          <a:r>
            <a:rPr lang="ru-UA" sz="1200" b="1" kern="1200" dirty="0" smtClean="0">
              <a:solidFill>
                <a:schemeClr val="bg1"/>
              </a:solidFill>
            </a:rPr>
            <a:t>. </a:t>
          </a:r>
          <a:endParaRPr lang="ru-RU" sz="1200" b="1" kern="1200" dirty="0">
            <a:solidFill>
              <a:schemeClr val="bg1"/>
            </a:solidFill>
          </a:endParaRPr>
        </a:p>
      </dsp:txBody>
      <dsp:txXfrm>
        <a:off x="5530879" y="3186447"/>
        <a:ext cx="1522652" cy="7613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7D146-486E-45B7-8C84-02B6F81E5DDC}">
      <dsp:nvSpPr>
        <dsp:cNvPr id="0" name=""/>
        <dsp:cNvSpPr/>
      </dsp:nvSpPr>
      <dsp:spPr>
        <a:xfrm>
          <a:off x="603966" y="1185862"/>
          <a:ext cx="3623797" cy="1948754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33EAF-1CD8-4F12-BAD5-7EFC4EFFDDB8}">
      <dsp:nvSpPr>
        <dsp:cNvPr id="0" name=""/>
        <dsp:cNvSpPr/>
      </dsp:nvSpPr>
      <dsp:spPr>
        <a:xfrm>
          <a:off x="2415865" y="1392548"/>
          <a:ext cx="483" cy="1535382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73382-4B0C-4284-B943-0D815063C765}">
      <dsp:nvSpPr>
        <dsp:cNvPr id="0" name=""/>
        <dsp:cNvSpPr/>
      </dsp:nvSpPr>
      <dsp:spPr>
        <a:xfrm>
          <a:off x="724759" y="1333495"/>
          <a:ext cx="1570312" cy="16534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kern="1200" dirty="0" smtClean="0">
              <a:solidFill>
                <a:schemeClr val="bg1"/>
              </a:solidFill>
            </a:rPr>
            <a:t>регулювати офіційно-ділові відносини мовців у зазначених сферах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724759" y="1333495"/>
        <a:ext cx="1570312" cy="1653488"/>
      </dsp:txXfrm>
    </dsp:sp>
    <dsp:sp modelId="{C0790A58-532A-42BC-9471-12C9BD92664B}">
      <dsp:nvSpPr>
        <dsp:cNvPr id="0" name=""/>
        <dsp:cNvSpPr/>
      </dsp:nvSpPr>
      <dsp:spPr>
        <a:xfrm>
          <a:off x="2536658" y="1333495"/>
          <a:ext cx="1570312" cy="165348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kern="1200" dirty="0" smtClean="0">
              <a:solidFill>
                <a:schemeClr val="bg1"/>
              </a:solidFill>
            </a:rPr>
            <a:t>обслуговувати громадські потреби людей у ситуаціях адміністративного типу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2536658" y="1333495"/>
        <a:ext cx="1570312" cy="1653488"/>
      </dsp:txXfrm>
    </dsp:sp>
    <dsp:sp modelId="{61A16717-222E-4F7B-8C12-896052984148}">
      <dsp:nvSpPr>
        <dsp:cNvPr id="0" name=""/>
        <dsp:cNvSpPr/>
      </dsp:nvSpPr>
      <dsp:spPr>
        <a:xfrm rot="16200000">
          <a:off x="-760973" y="1444884"/>
          <a:ext cx="2125913" cy="6039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i="1" kern="1200" dirty="0" smtClean="0">
              <a:solidFill>
                <a:schemeClr val="bg1"/>
              </a:solidFill>
            </a:rPr>
            <a:t>мета</a:t>
          </a:r>
          <a:r>
            <a:rPr lang="ru-UA" sz="1400" kern="1200" dirty="0" smtClean="0">
              <a:solidFill>
                <a:schemeClr val="bg1"/>
              </a:solidFill>
            </a:rPr>
            <a:t> спілкування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-669693" y="1687669"/>
        <a:ext cx="1943353" cy="300956"/>
      </dsp:txXfrm>
    </dsp:sp>
    <dsp:sp modelId="{9CF78DF4-4D8D-4F02-AB11-B12C2D159E28}">
      <dsp:nvSpPr>
        <dsp:cNvPr id="0" name=""/>
        <dsp:cNvSpPr/>
      </dsp:nvSpPr>
      <dsp:spPr>
        <a:xfrm rot="5400000">
          <a:off x="3466789" y="2271628"/>
          <a:ext cx="2125913" cy="603966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400" i="1" kern="1200" dirty="0" smtClean="0">
              <a:solidFill>
                <a:schemeClr val="bg1"/>
              </a:solidFill>
            </a:rPr>
            <a:t>мета</a:t>
          </a:r>
          <a:r>
            <a:rPr lang="ru-UA" sz="1400" kern="1200" dirty="0" smtClean="0">
              <a:solidFill>
                <a:schemeClr val="bg1"/>
              </a:solidFill>
            </a:rPr>
            <a:t> спілкування 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558069" y="2331853"/>
        <a:ext cx="1943353" cy="30095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AA450E-A626-45E7-92ED-12345369A3FE}">
      <dsp:nvSpPr>
        <dsp:cNvPr id="0" name=""/>
        <dsp:cNvSpPr/>
      </dsp:nvSpPr>
      <dsp:spPr>
        <a:xfrm>
          <a:off x="3142213" y="2314624"/>
          <a:ext cx="576989" cy="1099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8494" y="0"/>
              </a:lnTo>
              <a:lnTo>
                <a:pt x="288494" y="1099446"/>
              </a:lnTo>
              <a:lnTo>
                <a:pt x="576989" y="1099446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99666" y="2833306"/>
        <a:ext cx="62082" cy="62082"/>
      </dsp:txXfrm>
    </dsp:sp>
    <dsp:sp modelId="{8939BB8C-F748-4C90-86FF-879B60212180}">
      <dsp:nvSpPr>
        <dsp:cNvPr id="0" name=""/>
        <dsp:cNvSpPr/>
      </dsp:nvSpPr>
      <dsp:spPr>
        <a:xfrm>
          <a:off x="3142213" y="2268904"/>
          <a:ext cx="57698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6989" y="4572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416283" y="2300199"/>
        <a:ext cx="28849" cy="28849"/>
      </dsp:txXfrm>
    </dsp:sp>
    <dsp:sp modelId="{7EB80A31-B75C-4524-AB62-426EFC0F6E9E}">
      <dsp:nvSpPr>
        <dsp:cNvPr id="0" name=""/>
        <dsp:cNvSpPr/>
      </dsp:nvSpPr>
      <dsp:spPr>
        <a:xfrm>
          <a:off x="3142213" y="1215177"/>
          <a:ext cx="576989" cy="1099446"/>
        </a:xfrm>
        <a:custGeom>
          <a:avLst/>
          <a:gdLst/>
          <a:ahLst/>
          <a:cxnLst/>
          <a:rect l="0" t="0" r="0" b="0"/>
          <a:pathLst>
            <a:path>
              <a:moveTo>
                <a:pt x="0" y="1099446"/>
              </a:moveTo>
              <a:lnTo>
                <a:pt x="288494" y="1099446"/>
              </a:lnTo>
              <a:lnTo>
                <a:pt x="288494" y="0"/>
              </a:lnTo>
              <a:lnTo>
                <a:pt x="576989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399666" y="1733859"/>
        <a:ext cx="62082" cy="62082"/>
      </dsp:txXfrm>
    </dsp:sp>
    <dsp:sp modelId="{ACD8DB77-96D1-4927-BC23-5E416A52A024}">
      <dsp:nvSpPr>
        <dsp:cNvPr id="0" name=""/>
        <dsp:cNvSpPr/>
      </dsp:nvSpPr>
      <dsp:spPr>
        <a:xfrm rot="16200000">
          <a:off x="387810" y="1874845"/>
          <a:ext cx="4629249" cy="8795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b="1" i="1" kern="1200" dirty="0" smtClean="0">
              <a:solidFill>
                <a:schemeClr val="bg1"/>
              </a:solidFill>
            </a:rPr>
            <a:t>Функція публіцистичного стилю</a:t>
          </a:r>
          <a:endParaRPr lang="ru-RU" sz="2900" b="1" kern="1200" dirty="0">
            <a:solidFill>
              <a:schemeClr val="bg1"/>
            </a:solidFill>
          </a:endParaRPr>
        </a:p>
      </dsp:txBody>
      <dsp:txXfrm>
        <a:off x="387810" y="1874845"/>
        <a:ext cx="4629249" cy="879557"/>
      </dsp:txXfrm>
    </dsp:sp>
    <dsp:sp modelId="{B60AD2B0-EC61-4AB4-9A83-D6A1EA67AD6A}">
      <dsp:nvSpPr>
        <dsp:cNvPr id="0" name=""/>
        <dsp:cNvSpPr/>
      </dsp:nvSpPr>
      <dsp:spPr>
        <a:xfrm>
          <a:off x="3719202" y="775399"/>
          <a:ext cx="2884947" cy="8795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Функцію</a:t>
          </a:r>
          <a:r>
            <a:rPr lang="uk-UA" sz="2900" b="1" kern="1200" dirty="0" smtClean="0"/>
            <a:t> впливу</a:t>
          </a:r>
          <a:endParaRPr lang="ru-RU" sz="2900" kern="1200" dirty="0"/>
        </a:p>
      </dsp:txBody>
      <dsp:txXfrm>
        <a:off x="3719202" y="775399"/>
        <a:ext cx="2884947" cy="879557"/>
      </dsp:txXfrm>
    </dsp:sp>
    <dsp:sp modelId="{64144C5A-3FFE-451D-86E9-F8DC28A5C63D}">
      <dsp:nvSpPr>
        <dsp:cNvPr id="0" name=""/>
        <dsp:cNvSpPr/>
      </dsp:nvSpPr>
      <dsp:spPr>
        <a:xfrm>
          <a:off x="3719202" y="1874845"/>
          <a:ext cx="2884947" cy="8795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err="1" smtClean="0"/>
            <a:t>Інформаційна</a:t>
          </a:r>
          <a:r>
            <a:rPr lang="ru-RU" sz="2900" kern="1200" dirty="0" smtClean="0"/>
            <a:t> </a:t>
          </a:r>
          <a:r>
            <a:rPr lang="ru-RU" sz="2900" kern="1200" dirty="0" err="1" smtClean="0"/>
            <a:t>функція</a:t>
          </a:r>
          <a:endParaRPr lang="ru-RU" sz="2900" kern="1200" dirty="0"/>
        </a:p>
      </dsp:txBody>
      <dsp:txXfrm>
        <a:off x="3719202" y="1874845"/>
        <a:ext cx="2884947" cy="879557"/>
      </dsp:txXfrm>
    </dsp:sp>
    <dsp:sp modelId="{9ED3E42A-E0D2-4048-A967-569B358594EB}">
      <dsp:nvSpPr>
        <dsp:cNvPr id="0" name=""/>
        <dsp:cNvSpPr/>
      </dsp:nvSpPr>
      <dsp:spPr>
        <a:xfrm>
          <a:off x="3719202" y="2974292"/>
          <a:ext cx="2884947" cy="87955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Оцінна</a:t>
          </a:r>
          <a:r>
            <a:rPr lang="ru-RU" sz="2900" b="1" kern="1200" dirty="0" smtClean="0"/>
            <a:t> </a:t>
          </a:r>
          <a:r>
            <a:rPr lang="ru-RU" sz="2900" b="1" kern="1200" dirty="0" err="1" smtClean="0"/>
            <a:t>функція</a:t>
          </a:r>
          <a:endParaRPr lang="ru-RU" sz="2900" kern="1200" dirty="0"/>
        </a:p>
      </dsp:txBody>
      <dsp:txXfrm>
        <a:off x="3719202" y="2974292"/>
        <a:ext cx="2884947" cy="87955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C789DD-0CCB-463D-8BBC-B5E27966903A}">
      <dsp:nvSpPr>
        <dsp:cNvPr id="0" name=""/>
        <dsp:cNvSpPr/>
      </dsp:nvSpPr>
      <dsp:spPr>
        <a:xfrm>
          <a:off x="2294011" y="2492164"/>
          <a:ext cx="621246" cy="11837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10623" y="0"/>
              </a:lnTo>
              <a:lnTo>
                <a:pt x="310623" y="1183777"/>
              </a:lnTo>
              <a:lnTo>
                <a:pt x="621246" y="1183777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71212" y="3050630"/>
        <a:ext cx="66844" cy="66844"/>
      </dsp:txXfrm>
    </dsp:sp>
    <dsp:sp modelId="{FBDBC194-BE25-4507-BC00-E90EB661E9A5}">
      <dsp:nvSpPr>
        <dsp:cNvPr id="0" name=""/>
        <dsp:cNvSpPr/>
      </dsp:nvSpPr>
      <dsp:spPr>
        <a:xfrm>
          <a:off x="2294011" y="2446444"/>
          <a:ext cx="6212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21246" y="4572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89103" y="2476632"/>
        <a:ext cx="31062" cy="31062"/>
      </dsp:txXfrm>
    </dsp:sp>
    <dsp:sp modelId="{BE953634-7240-4BED-B2DC-3F6DD289844A}">
      <dsp:nvSpPr>
        <dsp:cNvPr id="0" name=""/>
        <dsp:cNvSpPr/>
      </dsp:nvSpPr>
      <dsp:spPr>
        <a:xfrm>
          <a:off x="2294011" y="1308386"/>
          <a:ext cx="621246" cy="1183777"/>
        </a:xfrm>
        <a:custGeom>
          <a:avLst/>
          <a:gdLst/>
          <a:ahLst/>
          <a:cxnLst/>
          <a:rect l="0" t="0" r="0" b="0"/>
          <a:pathLst>
            <a:path>
              <a:moveTo>
                <a:pt x="0" y="1183777"/>
              </a:moveTo>
              <a:lnTo>
                <a:pt x="310623" y="1183777"/>
              </a:lnTo>
              <a:lnTo>
                <a:pt x="310623" y="0"/>
              </a:lnTo>
              <a:lnTo>
                <a:pt x="621246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571212" y="1866852"/>
        <a:ext cx="66844" cy="66844"/>
      </dsp:txXfrm>
    </dsp:sp>
    <dsp:sp modelId="{BBD18C23-F698-430D-AB06-143736A9CB9C}">
      <dsp:nvSpPr>
        <dsp:cNvPr id="0" name=""/>
        <dsp:cNvSpPr/>
      </dsp:nvSpPr>
      <dsp:spPr>
        <a:xfrm rot="16200000">
          <a:off x="-671663" y="2018652"/>
          <a:ext cx="4984328" cy="9470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т</a:t>
          </a:r>
          <a:r>
            <a:rPr lang="ru-RU" sz="3600" kern="1200" dirty="0" err="1" smtClean="0"/>
            <a:t>ри</a:t>
          </a:r>
          <a:r>
            <a:rPr lang="ru-RU" sz="3600" kern="1200" dirty="0" smtClean="0"/>
            <a:t> </a:t>
          </a:r>
          <a:r>
            <a:rPr lang="ru-RU" sz="3600" kern="1200" dirty="0" err="1" smtClean="0"/>
            <a:t>риси</a:t>
          </a:r>
          <a:r>
            <a:rPr lang="ru-RU" sz="3600" kern="1200" dirty="0" smtClean="0"/>
            <a:t> мовної </a:t>
          </a:r>
          <a:r>
            <a:rPr lang="ru-RU" sz="3600" kern="1200" dirty="0" err="1" smtClean="0"/>
            <a:t>норми</a:t>
          </a:r>
          <a:r>
            <a:rPr lang="ru-RU" sz="3600" kern="1200" dirty="0" smtClean="0"/>
            <a:t> </a:t>
          </a:r>
          <a:endParaRPr lang="ru-RU" sz="3600" kern="1200" dirty="0"/>
        </a:p>
      </dsp:txBody>
      <dsp:txXfrm>
        <a:off x="-671663" y="2018652"/>
        <a:ext cx="4984328" cy="947022"/>
      </dsp:txXfrm>
    </dsp:sp>
    <dsp:sp modelId="{9438643D-57AB-4121-8E99-9B4D94E190DE}">
      <dsp:nvSpPr>
        <dsp:cNvPr id="0" name=""/>
        <dsp:cNvSpPr/>
      </dsp:nvSpPr>
      <dsp:spPr>
        <a:xfrm>
          <a:off x="2915257" y="834874"/>
          <a:ext cx="3106233" cy="9470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err="1" smtClean="0"/>
            <a:t>вибірковість</a:t>
          </a:r>
          <a:endParaRPr lang="ru-RU" sz="3100" kern="1200" dirty="0"/>
        </a:p>
      </dsp:txBody>
      <dsp:txXfrm>
        <a:off x="2915257" y="834874"/>
        <a:ext cx="3106233" cy="947022"/>
      </dsp:txXfrm>
    </dsp:sp>
    <dsp:sp modelId="{AB29548A-2158-40B1-B22C-B8FC0EB8CEEC}">
      <dsp:nvSpPr>
        <dsp:cNvPr id="0" name=""/>
        <dsp:cNvSpPr/>
      </dsp:nvSpPr>
      <dsp:spPr>
        <a:xfrm>
          <a:off x="2915257" y="2018652"/>
          <a:ext cx="3106233" cy="9470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err="1" smtClean="0"/>
            <a:t>оцінність</a:t>
          </a:r>
          <a:endParaRPr lang="ru-RU" sz="3100" kern="1200" dirty="0"/>
        </a:p>
      </dsp:txBody>
      <dsp:txXfrm>
        <a:off x="2915257" y="2018652"/>
        <a:ext cx="3106233" cy="947022"/>
      </dsp:txXfrm>
    </dsp:sp>
    <dsp:sp modelId="{CA6A88D5-C58F-48D2-939B-232A49690E23}">
      <dsp:nvSpPr>
        <dsp:cNvPr id="0" name=""/>
        <dsp:cNvSpPr/>
      </dsp:nvSpPr>
      <dsp:spPr>
        <a:xfrm>
          <a:off x="2915257" y="3202430"/>
          <a:ext cx="3106233" cy="9470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i="1" kern="1200" dirty="0" err="1" smtClean="0"/>
            <a:t>обов’язковість</a:t>
          </a:r>
          <a:endParaRPr lang="ru-RU" sz="3100" kern="1200" dirty="0"/>
        </a:p>
      </dsp:txBody>
      <dsp:txXfrm>
        <a:off x="2915257" y="3202430"/>
        <a:ext cx="3106233" cy="94702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BED4F-B1A5-4BAF-A13D-230D0E1E4F10}">
      <dsp:nvSpPr>
        <dsp:cNvPr id="0" name=""/>
        <dsp:cNvSpPr/>
      </dsp:nvSpPr>
      <dsp:spPr>
        <a:xfrm>
          <a:off x="3867029" y="2700300"/>
          <a:ext cx="673130" cy="1282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6565" y="0"/>
              </a:lnTo>
              <a:lnTo>
                <a:pt x="336565" y="1282642"/>
              </a:lnTo>
              <a:lnTo>
                <a:pt x="673130" y="1282642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67381" y="3305407"/>
        <a:ext cx="72427" cy="72427"/>
      </dsp:txXfrm>
    </dsp:sp>
    <dsp:sp modelId="{00EBA4EE-D8CB-4BD5-AFE6-0973C50DACE8}">
      <dsp:nvSpPr>
        <dsp:cNvPr id="0" name=""/>
        <dsp:cNvSpPr/>
      </dsp:nvSpPr>
      <dsp:spPr>
        <a:xfrm>
          <a:off x="3867029" y="2654580"/>
          <a:ext cx="67313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3130" y="4572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86766" y="2683471"/>
        <a:ext cx="33656" cy="33656"/>
      </dsp:txXfrm>
    </dsp:sp>
    <dsp:sp modelId="{A7D3684F-3787-4C08-B745-5A59C3B0A0D7}">
      <dsp:nvSpPr>
        <dsp:cNvPr id="0" name=""/>
        <dsp:cNvSpPr/>
      </dsp:nvSpPr>
      <dsp:spPr>
        <a:xfrm>
          <a:off x="3867029" y="1417657"/>
          <a:ext cx="673130" cy="1282642"/>
        </a:xfrm>
        <a:custGeom>
          <a:avLst/>
          <a:gdLst/>
          <a:ahLst/>
          <a:cxnLst/>
          <a:rect l="0" t="0" r="0" b="0"/>
          <a:pathLst>
            <a:path>
              <a:moveTo>
                <a:pt x="0" y="1282642"/>
              </a:moveTo>
              <a:lnTo>
                <a:pt x="336565" y="1282642"/>
              </a:lnTo>
              <a:lnTo>
                <a:pt x="336565" y="0"/>
              </a:lnTo>
              <a:lnTo>
                <a:pt x="673130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167381" y="2022765"/>
        <a:ext cx="72427" cy="72427"/>
      </dsp:txXfrm>
    </dsp:sp>
    <dsp:sp modelId="{EAD085FC-2FC9-4058-A7DD-BA5377D7BB68}">
      <dsp:nvSpPr>
        <dsp:cNvPr id="0" name=""/>
        <dsp:cNvSpPr/>
      </dsp:nvSpPr>
      <dsp:spPr>
        <a:xfrm rot="16200000">
          <a:off x="653672" y="2187243"/>
          <a:ext cx="5400600" cy="102611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1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TimesNewRomanPSMT"/>
            </a:rPr>
            <a:t>публіцистичний стиль</a:t>
          </a:r>
          <a:endParaRPr lang="ru-RU" sz="4100" kern="1200" dirty="0">
            <a:solidFill>
              <a:schemeClr val="bg1"/>
            </a:solidFill>
          </a:endParaRPr>
        </a:p>
      </dsp:txBody>
      <dsp:txXfrm>
        <a:off x="653672" y="2187243"/>
        <a:ext cx="5400600" cy="1026114"/>
      </dsp:txXfrm>
    </dsp:sp>
    <dsp:sp modelId="{A506064F-DD3D-40CE-8EE8-6755AED48738}">
      <dsp:nvSpPr>
        <dsp:cNvPr id="0" name=""/>
        <dsp:cNvSpPr/>
      </dsp:nvSpPr>
      <dsp:spPr>
        <a:xfrm>
          <a:off x="4540160" y="904600"/>
          <a:ext cx="3365653" cy="10261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i="1" kern="1200" dirty="0" smtClean="0">
              <a:solidFill>
                <a:srgbClr val="FFFF00"/>
              </a:solidFill>
            </a:rPr>
            <a:t>власне публіцистичний</a:t>
          </a:r>
          <a:endParaRPr lang="ru-RU" sz="3300" kern="1200" dirty="0">
            <a:solidFill>
              <a:srgbClr val="FFFF00"/>
            </a:solidFill>
          </a:endParaRPr>
        </a:p>
      </dsp:txBody>
      <dsp:txXfrm>
        <a:off x="4540160" y="904600"/>
        <a:ext cx="3365653" cy="1026114"/>
      </dsp:txXfrm>
    </dsp:sp>
    <dsp:sp modelId="{8B92E307-801E-4031-9BAE-3D4D677B077A}">
      <dsp:nvSpPr>
        <dsp:cNvPr id="0" name=""/>
        <dsp:cNvSpPr/>
      </dsp:nvSpPr>
      <dsp:spPr>
        <a:xfrm>
          <a:off x="4540160" y="2187243"/>
          <a:ext cx="3365653" cy="10261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i="1" kern="1200" dirty="0" smtClean="0">
              <a:solidFill>
                <a:srgbClr val="FFFF00"/>
              </a:solidFill>
            </a:rPr>
            <a:t>науково-публіцистичний</a:t>
          </a:r>
          <a:endParaRPr lang="ru-RU" sz="3300" kern="1200" dirty="0">
            <a:solidFill>
              <a:srgbClr val="FFFF00"/>
            </a:solidFill>
          </a:endParaRPr>
        </a:p>
      </dsp:txBody>
      <dsp:txXfrm>
        <a:off x="4540160" y="2187243"/>
        <a:ext cx="3365653" cy="1026114"/>
      </dsp:txXfrm>
    </dsp:sp>
    <dsp:sp modelId="{F6DA0EE4-B151-45E3-80D9-DABA0829F88F}">
      <dsp:nvSpPr>
        <dsp:cNvPr id="0" name=""/>
        <dsp:cNvSpPr/>
      </dsp:nvSpPr>
      <dsp:spPr>
        <a:xfrm>
          <a:off x="4540160" y="3469885"/>
          <a:ext cx="3365653" cy="102611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i="1" kern="1200" dirty="0" smtClean="0">
              <a:solidFill>
                <a:srgbClr val="FFFF00"/>
              </a:solidFill>
            </a:rPr>
            <a:t>художньо-публіцистичний</a:t>
          </a:r>
          <a:endParaRPr lang="ru-RU" sz="3300" kern="1200" dirty="0">
            <a:solidFill>
              <a:srgbClr val="FFFF00"/>
            </a:solidFill>
          </a:endParaRPr>
        </a:p>
      </dsp:txBody>
      <dsp:txXfrm>
        <a:off x="4540160" y="3469885"/>
        <a:ext cx="3365653" cy="102611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79840-6FC9-4206-B35F-851E07087254}">
      <dsp:nvSpPr>
        <dsp:cNvPr id="0" name=""/>
        <dsp:cNvSpPr/>
      </dsp:nvSpPr>
      <dsp:spPr>
        <a:xfrm>
          <a:off x="5373364" y="3185535"/>
          <a:ext cx="4208452" cy="48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64"/>
              </a:lnTo>
              <a:lnTo>
                <a:pt x="4208452" y="243464"/>
              </a:lnTo>
              <a:lnTo>
                <a:pt x="4208452" y="48692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852A96-79A9-4151-AB7B-7BA51AF5E21B}">
      <dsp:nvSpPr>
        <dsp:cNvPr id="0" name=""/>
        <dsp:cNvSpPr/>
      </dsp:nvSpPr>
      <dsp:spPr>
        <a:xfrm>
          <a:off x="5373364" y="3185535"/>
          <a:ext cx="1402817" cy="4869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464"/>
              </a:lnTo>
              <a:lnTo>
                <a:pt x="1402817" y="243464"/>
              </a:lnTo>
              <a:lnTo>
                <a:pt x="1402817" y="48692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AF7DDC-0E70-4BE8-92C8-1B7F5F127E8D}">
      <dsp:nvSpPr>
        <dsp:cNvPr id="0" name=""/>
        <dsp:cNvSpPr/>
      </dsp:nvSpPr>
      <dsp:spPr>
        <a:xfrm>
          <a:off x="3970547" y="3185535"/>
          <a:ext cx="1402817" cy="486928"/>
        </a:xfrm>
        <a:custGeom>
          <a:avLst/>
          <a:gdLst/>
          <a:ahLst/>
          <a:cxnLst/>
          <a:rect l="0" t="0" r="0" b="0"/>
          <a:pathLst>
            <a:path>
              <a:moveTo>
                <a:pt x="1402817" y="0"/>
              </a:moveTo>
              <a:lnTo>
                <a:pt x="1402817" y="243464"/>
              </a:lnTo>
              <a:lnTo>
                <a:pt x="0" y="243464"/>
              </a:lnTo>
              <a:lnTo>
                <a:pt x="0" y="48692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790946-0460-4BEA-8210-A209FB7BF965}">
      <dsp:nvSpPr>
        <dsp:cNvPr id="0" name=""/>
        <dsp:cNvSpPr/>
      </dsp:nvSpPr>
      <dsp:spPr>
        <a:xfrm>
          <a:off x="1164912" y="3185535"/>
          <a:ext cx="4208452" cy="486928"/>
        </a:xfrm>
        <a:custGeom>
          <a:avLst/>
          <a:gdLst/>
          <a:ahLst/>
          <a:cxnLst/>
          <a:rect l="0" t="0" r="0" b="0"/>
          <a:pathLst>
            <a:path>
              <a:moveTo>
                <a:pt x="4208452" y="0"/>
              </a:moveTo>
              <a:lnTo>
                <a:pt x="4208452" y="243464"/>
              </a:lnTo>
              <a:lnTo>
                <a:pt x="0" y="243464"/>
              </a:lnTo>
              <a:lnTo>
                <a:pt x="0" y="486928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EC9BE8-8352-46BD-8747-86CB4075F278}">
      <dsp:nvSpPr>
        <dsp:cNvPr id="0" name=""/>
        <dsp:cNvSpPr/>
      </dsp:nvSpPr>
      <dsp:spPr>
        <a:xfrm>
          <a:off x="4214011" y="2026182"/>
          <a:ext cx="2318706" cy="11593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bg1"/>
              </a:solidFill>
            </a:rPr>
            <a:t>Художній стиль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4214011" y="2026182"/>
        <a:ext cx="2318706" cy="1159353"/>
      </dsp:txXfrm>
    </dsp:sp>
    <dsp:sp modelId="{DC2C00EB-5908-4BCA-99A9-6C96C52B5A71}">
      <dsp:nvSpPr>
        <dsp:cNvPr id="0" name=""/>
        <dsp:cNvSpPr/>
      </dsp:nvSpPr>
      <dsp:spPr>
        <a:xfrm>
          <a:off x="5558" y="3672464"/>
          <a:ext cx="2318706" cy="11593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>
              <a:solidFill>
                <a:schemeClr val="bg1"/>
              </a:solidFill>
            </a:rPr>
            <a:t>епічний, прозовий</a:t>
          </a:r>
          <a:r>
            <a:rPr lang="uk-UA" sz="1600" kern="1200" dirty="0" smtClean="0">
              <a:solidFill>
                <a:schemeClr val="bg1"/>
              </a:solidFill>
            </a:rPr>
            <a:t> (епопея, казка, роман, повість, оповідання, байка, новела, художні мемуари, нарис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5558" y="3672464"/>
        <a:ext cx="2318706" cy="1159353"/>
      </dsp:txXfrm>
    </dsp:sp>
    <dsp:sp modelId="{CF45E91C-4914-469B-8A06-AB1688CA30E7}">
      <dsp:nvSpPr>
        <dsp:cNvPr id="0" name=""/>
        <dsp:cNvSpPr/>
      </dsp:nvSpPr>
      <dsp:spPr>
        <a:xfrm>
          <a:off x="2811193" y="3672464"/>
          <a:ext cx="2318706" cy="11593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>
              <a:solidFill>
                <a:schemeClr val="bg1"/>
              </a:solidFill>
            </a:rPr>
            <a:t>ліричний, поетичний</a:t>
          </a:r>
          <a:r>
            <a:rPr lang="uk-UA" sz="1600" kern="1200" dirty="0" smtClean="0">
              <a:solidFill>
                <a:schemeClr val="bg1"/>
              </a:solidFill>
            </a:rPr>
            <a:t> (поема, балада, пісня, гімн, елегія, епіграма)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2811193" y="3672464"/>
        <a:ext cx="2318706" cy="1159353"/>
      </dsp:txXfrm>
    </dsp:sp>
    <dsp:sp modelId="{BB5F1A98-54FF-49A3-B1C4-E190C0B0354F}">
      <dsp:nvSpPr>
        <dsp:cNvPr id="0" name=""/>
        <dsp:cNvSpPr/>
      </dsp:nvSpPr>
      <dsp:spPr>
        <a:xfrm>
          <a:off x="5616828" y="3672464"/>
          <a:ext cx="2318706" cy="11593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>
              <a:solidFill>
                <a:schemeClr val="bg1"/>
              </a:solidFill>
            </a:rPr>
            <a:t>драматичний</a:t>
          </a:r>
          <a:r>
            <a:rPr lang="uk-UA" sz="1600" kern="1200" dirty="0" smtClean="0">
              <a:solidFill>
                <a:schemeClr val="bg1"/>
              </a:solidFill>
            </a:rPr>
            <a:t> (драма, трагедія, комедія, мелодрама, водевіль)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5616828" y="3672464"/>
        <a:ext cx="2318706" cy="1159353"/>
      </dsp:txXfrm>
    </dsp:sp>
    <dsp:sp modelId="{88F9FC78-77DB-43D8-B27E-1C1FD0925B66}">
      <dsp:nvSpPr>
        <dsp:cNvPr id="0" name=""/>
        <dsp:cNvSpPr/>
      </dsp:nvSpPr>
      <dsp:spPr>
        <a:xfrm>
          <a:off x="8422463" y="3672464"/>
          <a:ext cx="2318706" cy="115935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>
              <a:solidFill>
                <a:schemeClr val="bg1"/>
              </a:solidFill>
            </a:rPr>
            <a:t>комбінований</a:t>
          </a:r>
          <a:r>
            <a:rPr lang="uk-UA" sz="1600" kern="1200" dirty="0" smtClean="0">
              <a:solidFill>
                <a:schemeClr val="bg1"/>
              </a:solidFill>
            </a:rPr>
            <a:t> (ліро-епічний твір, ода, художня публіцистика, драма-феєрія, усмішка)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8422463" y="3672464"/>
        <a:ext cx="2318706" cy="11593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C568B-C101-449A-B968-2E71923DD417}">
      <dsp:nvSpPr>
        <dsp:cNvPr id="0" name=""/>
        <dsp:cNvSpPr/>
      </dsp:nvSpPr>
      <dsp:spPr>
        <a:xfrm>
          <a:off x="2777480" y="144021"/>
          <a:ext cx="5359414" cy="4411871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1" kern="1200" dirty="0" err="1" smtClean="0">
              <a:solidFill>
                <a:schemeClr val="bg1"/>
              </a:solidFill>
            </a:rPr>
            <a:t>розмовно</a:t>
          </a:r>
          <a:r>
            <a:rPr lang="uk-UA" sz="1800" b="1" i="1" kern="1200" dirty="0" smtClean="0">
              <a:solidFill>
                <a:schemeClr val="bg1"/>
              </a:solidFill>
            </a:rPr>
            <a:t>-</a:t>
          </a:r>
          <a:r>
            <a:rPr lang="ru-UA" sz="1800" b="1" i="1" kern="1200" dirty="0" smtClean="0">
              <a:solidFill>
                <a:schemeClr val="bg1"/>
              </a:solidFill>
            </a:rPr>
            <a:t>побутовий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5602019" y="1078918"/>
        <a:ext cx="1914076" cy="1313056"/>
      </dsp:txXfrm>
    </dsp:sp>
    <dsp:sp modelId="{0220150B-9D95-4D2C-9E87-503493065D2C}">
      <dsp:nvSpPr>
        <dsp:cNvPr id="0" name=""/>
        <dsp:cNvSpPr/>
      </dsp:nvSpPr>
      <dsp:spPr>
        <a:xfrm>
          <a:off x="2693657" y="289380"/>
          <a:ext cx="5359414" cy="4411871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800" b="1" i="1" kern="1200" dirty="0" smtClean="0">
              <a:solidFill>
                <a:schemeClr val="bg1"/>
              </a:solidFill>
            </a:rPr>
            <a:t>виробничи</a:t>
          </a:r>
          <a:r>
            <a:rPr lang="uk-UA" sz="1800" b="1" i="1" kern="1200" dirty="0" smtClean="0">
              <a:solidFill>
                <a:schemeClr val="bg1"/>
              </a:solidFill>
            </a:rPr>
            <a:t>й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3969708" y="3151844"/>
        <a:ext cx="2871114" cy="1155490"/>
      </dsp:txXfrm>
    </dsp:sp>
    <dsp:sp modelId="{3180A3A1-8410-4F48-B85D-713E28116EAE}">
      <dsp:nvSpPr>
        <dsp:cNvPr id="0" name=""/>
        <dsp:cNvSpPr/>
      </dsp:nvSpPr>
      <dsp:spPr>
        <a:xfrm>
          <a:off x="2609833" y="144021"/>
          <a:ext cx="5359414" cy="4411871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UA" sz="1800" b="1" i="1" kern="1200" dirty="0" smtClean="0">
              <a:solidFill>
                <a:schemeClr val="bg1"/>
              </a:solidFill>
            </a:rPr>
            <a:t> епістолярний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3230632" y="1078918"/>
        <a:ext cx="1914076" cy="1313056"/>
      </dsp:txXfrm>
    </dsp:sp>
    <dsp:sp modelId="{F0E7D370-B92A-4CA9-BAF6-CC570A140A4B}">
      <dsp:nvSpPr>
        <dsp:cNvPr id="0" name=""/>
        <dsp:cNvSpPr/>
      </dsp:nvSpPr>
      <dsp:spPr>
        <a:xfrm>
          <a:off x="3163045" y="61349"/>
          <a:ext cx="4573937" cy="457393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D095C-6440-43CC-98F1-578C346A43C4}">
      <dsp:nvSpPr>
        <dsp:cNvPr id="0" name=""/>
        <dsp:cNvSpPr/>
      </dsp:nvSpPr>
      <dsp:spPr>
        <a:xfrm>
          <a:off x="3078886" y="206450"/>
          <a:ext cx="4573937" cy="457393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324BBE-A4E1-4377-9582-ECD6302217E4}">
      <dsp:nvSpPr>
        <dsp:cNvPr id="0" name=""/>
        <dsp:cNvSpPr/>
      </dsp:nvSpPr>
      <dsp:spPr>
        <a:xfrm>
          <a:off x="2537836" y="73241"/>
          <a:ext cx="4573937" cy="457393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FB672-7AA2-4BA9-B16C-A06909B59700}">
      <dsp:nvSpPr>
        <dsp:cNvPr id="0" name=""/>
        <dsp:cNvSpPr/>
      </dsp:nvSpPr>
      <dsp:spPr>
        <a:xfrm>
          <a:off x="793551" y="660483"/>
          <a:ext cx="4761309" cy="2560469"/>
        </a:xfrm>
        <a:prstGeom prst="round2DiagRect">
          <a:avLst>
            <a:gd name="adj1" fmla="val 0"/>
            <a:gd name="adj2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FD4370-4AF2-4056-BFF3-C09868D461DA}">
      <dsp:nvSpPr>
        <dsp:cNvPr id="0" name=""/>
        <dsp:cNvSpPr/>
      </dsp:nvSpPr>
      <dsp:spPr>
        <a:xfrm>
          <a:off x="3174206" y="932048"/>
          <a:ext cx="634" cy="201733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7DFDA-0D49-422B-AC6E-90337CFCD3DA}">
      <dsp:nvSpPr>
        <dsp:cNvPr id="0" name=""/>
        <dsp:cNvSpPr/>
      </dsp:nvSpPr>
      <dsp:spPr>
        <a:xfrm>
          <a:off x="952261" y="854458"/>
          <a:ext cx="2063234" cy="21725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</a:rPr>
            <a:t>літературна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52261" y="854458"/>
        <a:ext cx="2063234" cy="2172519"/>
      </dsp:txXfrm>
    </dsp:sp>
    <dsp:sp modelId="{28E54E28-187F-4AC0-88A1-241E4A470CF6}">
      <dsp:nvSpPr>
        <dsp:cNvPr id="0" name=""/>
        <dsp:cNvSpPr/>
      </dsp:nvSpPr>
      <dsp:spPr>
        <a:xfrm>
          <a:off x="3332916" y="854458"/>
          <a:ext cx="2063234" cy="21725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</a:rPr>
            <a:t>загальнонародна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3332916" y="854458"/>
        <a:ext cx="2063234" cy="2172519"/>
      </dsp:txXfrm>
    </dsp:sp>
    <dsp:sp modelId="{24660C17-597F-41F9-B9E3-7957FF83324E}">
      <dsp:nvSpPr>
        <dsp:cNvPr id="0" name=""/>
        <dsp:cNvSpPr/>
      </dsp:nvSpPr>
      <dsp:spPr>
        <a:xfrm rot="16200000">
          <a:off x="-999844" y="1000812"/>
          <a:ext cx="2793239" cy="79355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</a:rPr>
            <a:t>мова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-879911" y="1319807"/>
        <a:ext cx="2553373" cy="395427"/>
      </dsp:txXfrm>
    </dsp:sp>
    <dsp:sp modelId="{2F10556F-4E02-4D3D-A253-3A7E2143A8B7}">
      <dsp:nvSpPr>
        <dsp:cNvPr id="0" name=""/>
        <dsp:cNvSpPr/>
      </dsp:nvSpPr>
      <dsp:spPr>
        <a:xfrm rot="5400000">
          <a:off x="4555017" y="2087072"/>
          <a:ext cx="2793239" cy="793551"/>
        </a:xfrm>
        <a:prstGeom prst="rightArrow">
          <a:avLst>
            <a:gd name="adj1" fmla="val 49830"/>
            <a:gd name="adj2" fmla="val 6066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>
              <a:solidFill>
                <a:schemeClr val="bg1"/>
              </a:solidFill>
            </a:rPr>
            <a:t>мова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4674950" y="2166201"/>
        <a:ext cx="2553373" cy="39542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1DD24-228E-49AD-9E79-7A1F028E73DB}">
      <dsp:nvSpPr>
        <dsp:cNvPr id="0" name=""/>
        <dsp:cNvSpPr/>
      </dsp:nvSpPr>
      <dsp:spPr>
        <a:xfrm rot="16200000">
          <a:off x="966" y="834225"/>
          <a:ext cx="2701355" cy="2701355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i="1" kern="1200" dirty="0" smtClean="0"/>
            <a:t>офіційного, службового спілкування</a:t>
          </a:r>
          <a:endParaRPr lang="ru-RU" sz="2100" b="1" kern="1200" dirty="0"/>
        </a:p>
      </dsp:txBody>
      <dsp:txXfrm rot="5400000">
        <a:off x="967" y="1509564"/>
        <a:ext cx="2228618" cy="1350677"/>
      </dsp:txXfrm>
    </dsp:sp>
    <dsp:sp modelId="{AFEEC0F5-F182-4FD5-B9EE-66486DC0FEA1}">
      <dsp:nvSpPr>
        <dsp:cNvPr id="0" name=""/>
        <dsp:cNvSpPr/>
      </dsp:nvSpPr>
      <dsp:spPr>
        <a:xfrm rot="5400000">
          <a:off x="2914304" y="834225"/>
          <a:ext cx="2701355" cy="2701355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 </a:t>
          </a:r>
          <a:r>
            <a:rPr lang="uk-UA" sz="2100" b="1" i="1" kern="1200" dirty="0" smtClean="0"/>
            <a:t>неофіційного, приватного спілкування</a:t>
          </a:r>
          <a:endParaRPr lang="ru-RU" sz="2100" b="1" kern="1200" dirty="0"/>
        </a:p>
      </dsp:txBody>
      <dsp:txXfrm rot="-5400000">
        <a:off x="3387042" y="1509564"/>
        <a:ext cx="2228618" cy="135067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B7136-3DE0-4481-B119-3E0EE3E6A281}">
      <dsp:nvSpPr>
        <dsp:cNvPr id="0" name=""/>
        <dsp:cNvSpPr/>
      </dsp:nvSpPr>
      <dsp:spPr>
        <a:xfrm>
          <a:off x="0" y="373383"/>
          <a:ext cx="48962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0F6D8E-E1EE-4D4D-B0F8-F082EAB75EB6}">
      <dsp:nvSpPr>
        <dsp:cNvPr id="0" name=""/>
        <dsp:cNvSpPr/>
      </dsp:nvSpPr>
      <dsp:spPr>
        <a:xfrm>
          <a:off x="244811" y="92943"/>
          <a:ext cx="3427354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6" tIns="0" rIns="12954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i="1" kern="1200" dirty="0" smtClean="0"/>
            <a:t>громадсько-політичне ораторське мистецтво</a:t>
          </a:r>
          <a:r>
            <a:rPr lang="uk-UA" sz="1900" kern="1200" dirty="0" smtClean="0"/>
            <a:t> </a:t>
          </a:r>
          <a:endParaRPr lang="ru-RU" sz="1900" kern="1200" dirty="0"/>
        </a:p>
      </dsp:txBody>
      <dsp:txXfrm>
        <a:off x="272191" y="120323"/>
        <a:ext cx="3372594" cy="506120"/>
      </dsp:txXfrm>
    </dsp:sp>
    <dsp:sp modelId="{6F8A6EA7-9AA4-4730-9C23-B48596D12736}">
      <dsp:nvSpPr>
        <dsp:cNvPr id="0" name=""/>
        <dsp:cNvSpPr/>
      </dsp:nvSpPr>
      <dsp:spPr>
        <a:xfrm>
          <a:off x="0" y="1235223"/>
          <a:ext cx="48962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F87B7D-F2C4-4363-96A9-4C5AA7496451}">
      <dsp:nvSpPr>
        <dsp:cNvPr id="0" name=""/>
        <dsp:cNvSpPr/>
      </dsp:nvSpPr>
      <dsp:spPr>
        <a:xfrm>
          <a:off x="244811" y="954783"/>
          <a:ext cx="3427354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6" tIns="0" rIns="12954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i="1" kern="1200" dirty="0" smtClean="0"/>
            <a:t>академічне ораторське мистецтво</a:t>
          </a:r>
          <a:r>
            <a:rPr lang="uk-UA" sz="1900" kern="1200" dirty="0" smtClean="0"/>
            <a:t> </a:t>
          </a:r>
          <a:endParaRPr lang="ru-RU" sz="1900" kern="1200" dirty="0"/>
        </a:p>
      </dsp:txBody>
      <dsp:txXfrm>
        <a:off x="272191" y="982163"/>
        <a:ext cx="3372594" cy="506120"/>
      </dsp:txXfrm>
    </dsp:sp>
    <dsp:sp modelId="{DF98F971-71E3-4CEC-9E47-BDC455D36E9F}">
      <dsp:nvSpPr>
        <dsp:cNvPr id="0" name=""/>
        <dsp:cNvSpPr/>
      </dsp:nvSpPr>
      <dsp:spPr>
        <a:xfrm>
          <a:off x="0" y="2097063"/>
          <a:ext cx="48962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109B82-4A9D-4511-905D-DE4D310A94D3}">
      <dsp:nvSpPr>
        <dsp:cNvPr id="0" name=""/>
        <dsp:cNvSpPr/>
      </dsp:nvSpPr>
      <dsp:spPr>
        <a:xfrm>
          <a:off x="244811" y="1816623"/>
          <a:ext cx="3427354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6" tIns="0" rIns="12954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i="1" kern="1200" dirty="0" smtClean="0"/>
            <a:t>судове ораторське мистецтво</a:t>
          </a:r>
          <a:endParaRPr lang="ru-RU" sz="1900" kern="1200" dirty="0"/>
        </a:p>
      </dsp:txBody>
      <dsp:txXfrm>
        <a:off x="272191" y="1844003"/>
        <a:ext cx="3372594" cy="506120"/>
      </dsp:txXfrm>
    </dsp:sp>
    <dsp:sp modelId="{950BA5EB-91D7-4AEF-BAE6-E7801392CE9D}">
      <dsp:nvSpPr>
        <dsp:cNvPr id="0" name=""/>
        <dsp:cNvSpPr/>
      </dsp:nvSpPr>
      <dsp:spPr>
        <a:xfrm>
          <a:off x="0" y="2958903"/>
          <a:ext cx="48962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92DDF-558B-441D-8188-DB67C3AA77DA}">
      <dsp:nvSpPr>
        <dsp:cNvPr id="0" name=""/>
        <dsp:cNvSpPr/>
      </dsp:nvSpPr>
      <dsp:spPr>
        <a:xfrm>
          <a:off x="244811" y="2678463"/>
          <a:ext cx="3427354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6" tIns="0" rIns="12954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i="1" kern="1200" dirty="0" smtClean="0"/>
            <a:t>промови з</a:t>
          </a:r>
          <a:r>
            <a:rPr lang="uk-UA" sz="1900" kern="1200" dirty="0" smtClean="0"/>
            <a:t> нагоди громадських урочистостей</a:t>
          </a:r>
          <a:endParaRPr lang="ru-RU" sz="1900" kern="1200" dirty="0"/>
        </a:p>
      </dsp:txBody>
      <dsp:txXfrm>
        <a:off x="272191" y="2705843"/>
        <a:ext cx="3372594" cy="506120"/>
      </dsp:txXfrm>
    </dsp:sp>
    <dsp:sp modelId="{38C7384F-2DB0-4D39-ADFE-B5BF4D48DBCF}">
      <dsp:nvSpPr>
        <dsp:cNvPr id="0" name=""/>
        <dsp:cNvSpPr/>
      </dsp:nvSpPr>
      <dsp:spPr>
        <a:xfrm>
          <a:off x="0" y="3820743"/>
          <a:ext cx="4896221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57C31-EFC1-4BE4-8002-2DAC48E5E134}">
      <dsp:nvSpPr>
        <dsp:cNvPr id="0" name=""/>
        <dsp:cNvSpPr/>
      </dsp:nvSpPr>
      <dsp:spPr>
        <a:xfrm>
          <a:off x="244811" y="3540303"/>
          <a:ext cx="3427354" cy="560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6" tIns="0" rIns="129546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i="1" kern="1200" dirty="0" smtClean="0"/>
            <a:t>церковні проповіді</a:t>
          </a:r>
          <a:endParaRPr lang="ru-RU" sz="1900" kern="1200" dirty="0"/>
        </a:p>
      </dsp:txBody>
      <dsp:txXfrm>
        <a:off x="272191" y="3567683"/>
        <a:ext cx="3372594" cy="5061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89ECAA-9E09-4F23-8931-E9054A528871}">
      <dsp:nvSpPr>
        <dsp:cNvPr id="0" name=""/>
        <dsp:cNvSpPr/>
      </dsp:nvSpPr>
      <dsp:spPr>
        <a:xfrm rot="16200000">
          <a:off x="1296350" y="1639676"/>
          <a:ext cx="3472045" cy="212178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107950" rIns="97155" bIns="10795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bg1"/>
              </a:solidFill>
            </a:rPr>
            <a:t>Літературні норми </a:t>
          </a:r>
          <a:r>
            <a:rPr lang="uk-UA" sz="1700" b="1" kern="1200" dirty="0" err="1" smtClean="0">
              <a:solidFill>
                <a:srgbClr val="C00000"/>
              </a:solidFill>
            </a:rPr>
            <a:t>донаціонального</a:t>
          </a:r>
          <a:r>
            <a:rPr lang="uk-UA" sz="1700" b="1" kern="1200" dirty="0" smtClean="0">
              <a:solidFill>
                <a:srgbClr val="C00000"/>
              </a:solidFill>
            </a:rPr>
            <a:t> періоду </a:t>
          </a:r>
          <a:r>
            <a:rPr lang="uk-UA" sz="1700" kern="1200" dirty="0" smtClean="0">
              <a:solidFill>
                <a:schemeClr val="bg1"/>
              </a:solidFill>
            </a:rPr>
            <a:t>підтримували стабільність своєї системи шляхом </a:t>
          </a:r>
          <a:r>
            <a:rPr lang="uk-UA" sz="1700" b="1" kern="1200" dirty="0" smtClean="0">
              <a:solidFill>
                <a:schemeClr val="bg1"/>
              </a:solidFill>
            </a:rPr>
            <a:t>заперечення розмовних</a:t>
          </a:r>
          <a:r>
            <a:rPr lang="uk-UA" sz="1700" kern="1200" dirty="0" smtClean="0">
              <a:solidFill>
                <a:schemeClr val="bg1"/>
              </a:solidFill>
            </a:rPr>
            <a:t>, перш за все діалектних варіантів. </a:t>
          </a:r>
          <a:endParaRPr lang="ru-RU" sz="1700" kern="1200" dirty="0">
            <a:solidFill>
              <a:schemeClr val="bg1"/>
            </a:solidFill>
          </a:endParaRPr>
        </a:p>
      </dsp:txBody>
      <dsp:txXfrm rot="5400000">
        <a:off x="2075075" y="1068143"/>
        <a:ext cx="2018191" cy="3264853"/>
      </dsp:txXfrm>
    </dsp:sp>
    <dsp:sp modelId="{7166E674-AC06-4DED-A31C-AE164E08CC63}">
      <dsp:nvSpPr>
        <dsp:cNvPr id="0" name=""/>
        <dsp:cNvSpPr/>
      </dsp:nvSpPr>
      <dsp:spPr>
        <a:xfrm rot="5400000">
          <a:off x="3514484" y="1639676"/>
          <a:ext cx="3472045" cy="2121787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55" tIns="107950" rIns="64770" bIns="10795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>
              <a:solidFill>
                <a:schemeClr val="bg1"/>
              </a:solidFill>
            </a:rPr>
            <a:t>Норма літературної мови </a:t>
          </a:r>
          <a:r>
            <a:rPr lang="uk-UA" sz="1700" b="1" kern="1200" dirty="0" smtClean="0">
              <a:solidFill>
                <a:srgbClr val="C00000"/>
              </a:solidFill>
            </a:rPr>
            <a:t>національного періоду </a:t>
          </a:r>
          <a:r>
            <a:rPr lang="uk-UA" sz="1700" kern="1200" dirty="0" smtClean="0">
              <a:solidFill>
                <a:schemeClr val="bg1"/>
              </a:solidFill>
            </a:rPr>
            <a:t>відрізняється від попередньої </a:t>
          </a:r>
          <a:r>
            <a:rPr lang="uk-UA" sz="1700" b="1" kern="1200" dirty="0" smtClean="0">
              <a:solidFill>
                <a:schemeClr val="bg1"/>
              </a:solidFill>
            </a:rPr>
            <a:t>орієнтацією на народно-розмовні форми</a:t>
          </a:r>
          <a:endParaRPr lang="ru-RU" sz="1700" b="1" kern="1200" dirty="0">
            <a:solidFill>
              <a:schemeClr val="bg1"/>
            </a:solidFill>
          </a:endParaRPr>
        </a:p>
      </dsp:txBody>
      <dsp:txXfrm rot="-5400000">
        <a:off x="4189613" y="1068143"/>
        <a:ext cx="2018191" cy="3264853"/>
      </dsp:txXfrm>
    </dsp:sp>
    <dsp:sp modelId="{19145845-CE0B-401C-BBFD-9626DBD52274}">
      <dsp:nvSpPr>
        <dsp:cNvPr id="0" name=""/>
        <dsp:cNvSpPr/>
      </dsp:nvSpPr>
      <dsp:spPr>
        <a:xfrm>
          <a:off x="3176378" y="-44626"/>
          <a:ext cx="2218134" cy="221802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5DC40-8575-4515-BDDF-96D5CCC13F4C}">
      <dsp:nvSpPr>
        <dsp:cNvPr id="0" name=""/>
        <dsp:cNvSpPr/>
      </dsp:nvSpPr>
      <dsp:spPr>
        <a:xfrm rot="10800000">
          <a:off x="3032155" y="3182573"/>
          <a:ext cx="2218134" cy="2218026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F8479-5892-4DB8-86C6-02EE654BBFCB}">
      <dsp:nvSpPr>
        <dsp:cNvPr id="0" name=""/>
        <dsp:cNvSpPr/>
      </dsp:nvSpPr>
      <dsp:spPr>
        <a:xfrm>
          <a:off x="1009169" y="817864"/>
          <a:ext cx="5904501" cy="3175238"/>
        </a:xfrm>
        <a:prstGeom prst="round2DiagRect">
          <a:avLst>
            <a:gd name="adj1" fmla="val 0"/>
            <a:gd name="adj2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5EBA1-7F01-4D96-B8ED-33790F31A67A}">
      <dsp:nvSpPr>
        <dsp:cNvPr id="0" name=""/>
        <dsp:cNvSpPr/>
      </dsp:nvSpPr>
      <dsp:spPr>
        <a:xfrm>
          <a:off x="3961419" y="1154632"/>
          <a:ext cx="787" cy="2501703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0171D-36A2-44F0-8D4D-4962F7D4B3F3}">
      <dsp:nvSpPr>
        <dsp:cNvPr id="0" name=""/>
        <dsp:cNvSpPr/>
      </dsp:nvSpPr>
      <dsp:spPr>
        <a:xfrm>
          <a:off x="1205986" y="1058412"/>
          <a:ext cx="2558617" cy="26941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err="1" smtClean="0">
              <a:solidFill>
                <a:schemeClr val="bg1"/>
              </a:solidFill>
            </a:rPr>
            <a:t>це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сукупність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засобів</a:t>
          </a:r>
          <a:r>
            <a:rPr lang="ru-RU" sz="2300" i="1" kern="1200" dirty="0" smtClean="0">
              <a:solidFill>
                <a:schemeClr val="bg1"/>
              </a:solidFill>
            </a:rPr>
            <a:t>, </a:t>
          </a:r>
          <a:r>
            <a:rPr lang="ru-RU" sz="2300" i="1" kern="1200" dirty="0" err="1" smtClean="0">
              <a:solidFill>
                <a:schemeClr val="bg1"/>
              </a:solidFill>
            </a:rPr>
            <a:t>відбір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яких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зумовлений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змістом</a:t>
          </a:r>
          <a:r>
            <a:rPr lang="ru-RU" sz="2300" i="1" kern="1200" dirty="0" smtClean="0">
              <a:solidFill>
                <a:schemeClr val="bg1"/>
              </a:solidFill>
            </a:rPr>
            <a:t>, метою та сферою </a:t>
          </a:r>
          <a:r>
            <a:rPr lang="ru-RU" sz="2300" i="1" kern="1200" dirty="0" err="1" smtClean="0">
              <a:solidFill>
                <a:schemeClr val="bg1"/>
              </a:solidFill>
            </a:rPr>
            <a:t>мовлення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1205986" y="1058412"/>
        <a:ext cx="2558617" cy="2694142"/>
      </dsp:txXfrm>
    </dsp:sp>
    <dsp:sp modelId="{26518382-6DA9-4278-B84F-BD1300A7BD53}">
      <dsp:nvSpPr>
        <dsp:cNvPr id="0" name=""/>
        <dsp:cNvSpPr/>
      </dsp:nvSpPr>
      <dsp:spPr>
        <a:xfrm>
          <a:off x="4158236" y="1058412"/>
          <a:ext cx="2558617" cy="2694142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i="1" kern="1200" dirty="0" err="1" smtClean="0">
              <a:solidFill>
                <a:schemeClr val="bg1"/>
              </a:solidFill>
            </a:rPr>
            <a:t>це</a:t>
          </a:r>
          <a:r>
            <a:rPr lang="ru-RU" sz="2300" i="1" kern="1200" dirty="0" smtClean="0">
              <a:solidFill>
                <a:schemeClr val="bg1"/>
              </a:solidFill>
            </a:rPr>
            <a:t> правило, яке </a:t>
          </a:r>
          <a:r>
            <a:rPr lang="ru-RU" sz="2300" i="1" kern="1200" dirty="0" err="1" smtClean="0">
              <a:solidFill>
                <a:schemeClr val="bg1"/>
              </a:solidFill>
            </a:rPr>
            <a:t>визначає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доцільність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використання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мовних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засобів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залежно</a:t>
          </a:r>
          <a:r>
            <a:rPr lang="ru-RU" sz="2300" i="1" kern="1200" dirty="0" smtClean="0">
              <a:solidFill>
                <a:schemeClr val="bg1"/>
              </a:solidFill>
            </a:rPr>
            <a:t> </a:t>
          </a:r>
          <a:r>
            <a:rPr lang="ru-RU" sz="2300" i="1" kern="1200" dirty="0" err="1" smtClean="0">
              <a:solidFill>
                <a:schemeClr val="bg1"/>
              </a:solidFill>
            </a:rPr>
            <a:t>від</a:t>
          </a:r>
          <a:r>
            <a:rPr lang="ru-RU" sz="2300" i="1" kern="1200" dirty="0" smtClean="0">
              <a:solidFill>
                <a:schemeClr val="bg1"/>
              </a:solidFill>
            </a:rPr>
            <a:t> стилю </a:t>
          </a:r>
          <a:r>
            <a:rPr lang="ru-RU" sz="2300" i="1" kern="1200" dirty="0" err="1" smtClean="0">
              <a:solidFill>
                <a:schemeClr val="bg1"/>
              </a:solidFill>
            </a:rPr>
            <a:t>мовлення</a:t>
          </a:r>
          <a:r>
            <a:rPr lang="ru-RU" sz="2300" i="1" kern="1200" dirty="0" smtClean="0">
              <a:solidFill>
                <a:schemeClr val="bg1"/>
              </a:solidFill>
            </a:rPr>
            <a:t>.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4158236" y="1058412"/>
        <a:ext cx="2558617" cy="2694142"/>
      </dsp:txXfrm>
    </dsp:sp>
    <dsp:sp modelId="{01703F72-643A-49D9-B684-E7A09A5FFE6F}">
      <dsp:nvSpPr>
        <dsp:cNvPr id="0" name=""/>
        <dsp:cNvSpPr/>
      </dsp:nvSpPr>
      <dsp:spPr>
        <a:xfrm rot="16200000">
          <a:off x="-1214820" y="1239906"/>
          <a:ext cx="3463896" cy="984083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err="1" smtClean="0">
              <a:solidFill>
                <a:schemeClr val="bg1"/>
              </a:solidFill>
            </a:rPr>
            <a:t>мовний</a:t>
          </a:r>
          <a:r>
            <a:rPr lang="ru-RU" sz="2300" b="1" kern="1200" dirty="0" smtClean="0">
              <a:solidFill>
                <a:schemeClr val="bg1"/>
              </a:solidFill>
            </a:rPr>
            <a:t> стиль 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-1066091" y="1635492"/>
        <a:ext cx="3166438" cy="490369"/>
      </dsp:txXfrm>
    </dsp:sp>
    <dsp:sp modelId="{032D243E-C172-4E90-9D63-F88CCFCB4026}">
      <dsp:nvSpPr>
        <dsp:cNvPr id="0" name=""/>
        <dsp:cNvSpPr/>
      </dsp:nvSpPr>
      <dsp:spPr>
        <a:xfrm rot="5400000">
          <a:off x="5673763" y="2586977"/>
          <a:ext cx="3463896" cy="984083"/>
        </a:xfrm>
        <a:prstGeom prst="rightArrow">
          <a:avLst>
            <a:gd name="adj1" fmla="val 49830"/>
            <a:gd name="adj2" fmla="val 60660"/>
          </a:avLst>
        </a:prstGeom>
        <a:solidFill>
          <a:schemeClr val="accent3">
            <a:tint val="50000"/>
            <a:hueOff val="-1731290"/>
            <a:satOff val="-1541"/>
            <a:lumOff val="985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bg1"/>
              </a:solidFill>
            </a:rPr>
            <a:t>стильова норма</a:t>
          </a:r>
          <a:endParaRPr lang="ru-RU" sz="2300" kern="1200" dirty="0">
            <a:solidFill>
              <a:schemeClr val="bg1"/>
            </a:solidFill>
          </a:endParaRPr>
        </a:p>
      </dsp:txBody>
      <dsp:txXfrm>
        <a:off x="5822492" y="2685105"/>
        <a:ext cx="3166438" cy="4903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02FC9-1A06-4D45-9B71-EC1703D1953F}">
      <dsp:nvSpPr>
        <dsp:cNvPr id="0" name=""/>
        <dsp:cNvSpPr/>
      </dsp:nvSpPr>
      <dsp:spPr>
        <a:xfrm>
          <a:off x="0" y="47389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8C82C-1AE5-4730-A444-A99E225D9C0F}">
      <dsp:nvSpPr>
        <dsp:cNvPr id="0" name=""/>
        <dsp:cNvSpPr/>
      </dsp:nvSpPr>
      <dsp:spPr>
        <a:xfrm>
          <a:off x="317420" y="45858"/>
          <a:ext cx="4443889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високий</a:t>
          </a:r>
          <a:endParaRPr lang="ru-RU" sz="2900" kern="1200" dirty="0"/>
        </a:p>
      </dsp:txBody>
      <dsp:txXfrm>
        <a:off x="359210" y="87648"/>
        <a:ext cx="4360309" cy="772500"/>
      </dsp:txXfrm>
    </dsp:sp>
    <dsp:sp modelId="{FAA0732C-7204-4555-B7C8-A17595B8A016}">
      <dsp:nvSpPr>
        <dsp:cNvPr id="0" name=""/>
        <dsp:cNvSpPr/>
      </dsp:nvSpPr>
      <dsp:spPr>
        <a:xfrm>
          <a:off x="0" y="178933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D58B8D-04A0-46B4-9C29-FAD9F6EE375E}">
      <dsp:nvSpPr>
        <dsp:cNvPr id="0" name=""/>
        <dsp:cNvSpPr/>
      </dsp:nvSpPr>
      <dsp:spPr>
        <a:xfrm>
          <a:off x="317420" y="1361298"/>
          <a:ext cx="4443889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середній</a:t>
          </a:r>
          <a:endParaRPr lang="ru-RU" sz="2900" kern="1200" dirty="0"/>
        </a:p>
      </dsp:txBody>
      <dsp:txXfrm>
        <a:off x="359210" y="1403088"/>
        <a:ext cx="4360309" cy="772500"/>
      </dsp:txXfrm>
    </dsp:sp>
    <dsp:sp modelId="{CB4CEC02-26F2-4BD0-BF4E-5B4270AD4F22}">
      <dsp:nvSpPr>
        <dsp:cNvPr id="0" name=""/>
        <dsp:cNvSpPr/>
      </dsp:nvSpPr>
      <dsp:spPr>
        <a:xfrm>
          <a:off x="0" y="310477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F003F-FC22-4545-B9D1-986727D03863}">
      <dsp:nvSpPr>
        <dsp:cNvPr id="0" name=""/>
        <dsp:cNvSpPr/>
      </dsp:nvSpPr>
      <dsp:spPr>
        <a:xfrm>
          <a:off x="317420" y="2676738"/>
          <a:ext cx="4443889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/>
            <a:t>низький</a:t>
          </a:r>
          <a:endParaRPr lang="ru-RU" sz="2900" kern="1200" dirty="0"/>
        </a:p>
      </dsp:txBody>
      <dsp:txXfrm>
        <a:off x="359210" y="2718528"/>
        <a:ext cx="4360309" cy="77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9E8572-3BA9-4163-A188-5FBD0F99CD79}">
      <dsp:nvSpPr>
        <dsp:cNvPr id="0" name=""/>
        <dsp:cNvSpPr/>
      </dsp:nvSpPr>
      <dsp:spPr>
        <a:xfrm>
          <a:off x="2947146" y="2268252"/>
          <a:ext cx="565429" cy="1077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714" y="0"/>
              </a:lnTo>
              <a:lnTo>
                <a:pt x="282714" y="1077419"/>
              </a:lnTo>
              <a:lnTo>
                <a:pt x="565429" y="1077419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199441" y="2776542"/>
        <a:ext cx="60838" cy="60838"/>
      </dsp:txXfrm>
    </dsp:sp>
    <dsp:sp modelId="{F86BF81C-6E8C-42B0-849A-CC9C98DED2F5}">
      <dsp:nvSpPr>
        <dsp:cNvPr id="0" name=""/>
        <dsp:cNvSpPr/>
      </dsp:nvSpPr>
      <dsp:spPr>
        <a:xfrm>
          <a:off x="2947146" y="2222531"/>
          <a:ext cx="56542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5429" y="4572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215725" y="2254116"/>
        <a:ext cx="28271" cy="28271"/>
      </dsp:txXfrm>
    </dsp:sp>
    <dsp:sp modelId="{0B5410FD-D550-4AF3-839D-2C642F0D1A0A}">
      <dsp:nvSpPr>
        <dsp:cNvPr id="0" name=""/>
        <dsp:cNvSpPr/>
      </dsp:nvSpPr>
      <dsp:spPr>
        <a:xfrm>
          <a:off x="2947146" y="1190832"/>
          <a:ext cx="565429" cy="1077419"/>
        </a:xfrm>
        <a:custGeom>
          <a:avLst/>
          <a:gdLst/>
          <a:ahLst/>
          <a:cxnLst/>
          <a:rect l="0" t="0" r="0" b="0"/>
          <a:pathLst>
            <a:path>
              <a:moveTo>
                <a:pt x="0" y="1077419"/>
              </a:moveTo>
              <a:lnTo>
                <a:pt x="282714" y="1077419"/>
              </a:lnTo>
              <a:lnTo>
                <a:pt x="282714" y="0"/>
              </a:lnTo>
              <a:lnTo>
                <a:pt x="565429" y="0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199441" y="1699122"/>
        <a:ext cx="60838" cy="60838"/>
      </dsp:txXfrm>
    </dsp:sp>
    <dsp:sp modelId="{636AB4DA-7C63-49D8-97D8-5782DBB8333D}">
      <dsp:nvSpPr>
        <dsp:cNvPr id="0" name=""/>
        <dsp:cNvSpPr/>
      </dsp:nvSpPr>
      <dsp:spPr>
        <a:xfrm rot="16200000">
          <a:off x="247926" y="1837284"/>
          <a:ext cx="4536504" cy="8619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smtClean="0"/>
            <a:t>ВИСОКИЙ СТИЛЬ</a:t>
          </a:r>
          <a:endParaRPr lang="ru-RU" sz="4400" kern="1200" dirty="0"/>
        </a:p>
      </dsp:txBody>
      <dsp:txXfrm>
        <a:off x="247926" y="1837284"/>
        <a:ext cx="4536504" cy="861935"/>
      </dsp:txXfrm>
    </dsp:sp>
    <dsp:sp modelId="{3AAD8E07-95D3-4D8C-8B2C-2910AEBC6F28}">
      <dsp:nvSpPr>
        <dsp:cNvPr id="0" name=""/>
        <dsp:cNvSpPr/>
      </dsp:nvSpPr>
      <dsp:spPr>
        <a:xfrm>
          <a:off x="3512576" y="759864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емоційно урочистий, пишномовний виклад, присвяч</a:t>
          </a:r>
          <a:r>
            <a:rPr lang="uk-UA" sz="1300" kern="1200" smtClean="0"/>
            <a:t>ений</a:t>
          </a:r>
          <a:r>
            <a:rPr lang="ru-RU" sz="1300" kern="1200" smtClean="0"/>
            <a:t> важливим подіям, особам, діянням богів, перемогам у битвах</a:t>
          </a:r>
          <a:endParaRPr lang="ru-RU" sz="1300" kern="1200" dirty="0"/>
        </a:p>
      </dsp:txBody>
      <dsp:txXfrm>
        <a:off x="3512576" y="759864"/>
        <a:ext cx="2827149" cy="861935"/>
      </dsp:txXfrm>
    </dsp:sp>
    <dsp:sp modelId="{693D4823-97D0-41ED-8164-536CC34E48C2}">
      <dsp:nvSpPr>
        <dsp:cNvPr id="0" name=""/>
        <dsp:cNvSpPr/>
      </dsp:nvSpPr>
      <dsp:spPr>
        <a:xfrm>
          <a:off x="3512576" y="1837284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/>
            <a:t>вирізнявся</a:t>
          </a:r>
          <a:r>
            <a:rPr lang="ru-RU" sz="1300" kern="1200" dirty="0" smtClean="0"/>
            <a:t> широким </a:t>
          </a:r>
          <a:r>
            <a:rPr lang="ru-RU" sz="1300" kern="1200" dirty="0" err="1" smtClean="0"/>
            <a:t>використанням</a:t>
          </a:r>
          <a:r>
            <a:rPr lang="ru-RU" sz="1300" kern="1200" dirty="0" smtClean="0"/>
            <a:t> т. з. </a:t>
          </a:r>
          <a:r>
            <a:rPr lang="ru-RU" sz="1300" kern="1200" dirty="0" err="1" smtClean="0"/>
            <a:t>прикрашувальних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мовних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засобів</a:t>
          </a:r>
          <a:r>
            <a:rPr lang="ru-RU" sz="1300" kern="1200" dirty="0" smtClean="0"/>
            <a:t>, </a:t>
          </a:r>
          <a:r>
            <a:rPr lang="ru-RU" sz="1300" kern="1200" dirty="0" err="1" smtClean="0"/>
            <a:t>зокрема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словесних</a:t>
          </a:r>
          <a:r>
            <a:rPr lang="ru-RU" sz="1300" kern="1200" dirty="0" smtClean="0"/>
            <a:t> і </a:t>
          </a:r>
          <a:r>
            <a:rPr lang="ru-RU" sz="1300" kern="1200" dirty="0" err="1" smtClean="0"/>
            <a:t>змістових</a:t>
          </a:r>
          <a:r>
            <a:rPr lang="ru-RU" sz="1300" kern="1200" dirty="0" smtClean="0"/>
            <a:t> </a:t>
          </a:r>
          <a:r>
            <a:rPr lang="ru-RU" sz="1300" kern="1200" dirty="0" err="1" smtClean="0"/>
            <a:t>фігур</a:t>
          </a:r>
          <a:endParaRPr lang="ru-RU" sz="1300" kern="1200" dirty="0"/>
        </a:p>
      </dsp:txBody>
      <dsp:txXfrm>
        <a:off x="3512576" y="1837284"/>
        <a:ext cx="2827149" cy="861935"/>
      </dsp:txXfrm>
    </dsp:sp>
    <dsp:sp modelId="{FFA977B4-56DB-47A9-BB00-78CE285EA286}">
      <dsp:nvSpPr>
        <dsp:cNvPr id="0" name=""/>
        <dsp:cNvSpPr/>
      </dsp:nvSpPr>
      <dsp:spPr>
        <a:xfrm>
          <a:off x="3512576" y="2914703"/>
          <a:ext cx="2827149" cy="8619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спирався на старослов’ян</a:t>
          </a:r>
          <a:r>
            <a:rPr lang="uk-UA" sz="1300" kern="1200" smtClean="0"/>
            <a:t>ську</a:t>
          </a:r>
          <a:r>
            <a:rPr lang="ru-RU" sz="1300" kern="1200" smtClean="0"/>
            <a:t> лексику, антич</a:t>
          </a:r>
          <a:r>
            <a:rPr lang="uk-UA" sz="1300" kern="1200" smtClean="0"/>
            <a:t>ну </a:t>
          </a:r>
          <a:r>
            <a:rPr lang="ru-RU" sz="1300" kern="1200" smtClean="0"/>
            <a:t>міфологію,  барокову образність.</a:t>
          </a:r>
          <a:endParaRPr lang="ru-RU" sz="1300" kern="1200" dirty="0"/>
        </a:p>
      </dsp:txBody>
      <dsp:txXfrm>
        <a:off x="3512576" y="2914703"/>
        <a:ext cx="2827149" cy="8619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3F02F-8AA1-4C28-A96D-310C4A844BE7}">
      <dsp:nvSpPr>
        <dsp:cNvPr id="0" name=""/>
        <dsp:cNvSpPr/>
      </dsp:nvSpPr>
      <dsp:spPr>
        <a:xfrm>
          <a:off x="168108" y="728564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Слова і </a:t>
          </a:r>
          <a:r>
            <a:rPr lang="ru-RU" sz="1600" kern="1200" dirty="0" err="1" smtClean="0"/>
            <a:t>стилістичні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фігури</a:t>
          </a:r>
          <a:r>
            <a:rPr lang="ru-RU" sz="1600" kern="1200" dirty="0" smtClean="0"/>
            <a:t> в </a:t>
          </a:r>
          <a:r>
            <a:rPr lang="ru-RU" sz="1600" kern="1200" dirty="0" err="1" smtClean="0"/>
            <a:t>ньому</a:t>
          </a:r>
          <a:r>
            <a:rPr lang="ru-RU" sz="1600" kern="1200" dirty="0" smtClean="0"/>
            <a:t> більш-менш прямо </a:t>
          </a:r>
          <a:r>
            <a:rPr lang="ru-RU" sz="1600" kern="1200" dirty="0" err="1" smtClean="0"/>
            <a:t>співвідносилися</a:t>
          </a:r>
          <a:r>
            <a:rPr lang="ru-RU" sz="1600" kern="1200" dirty="0" smtClean="0"/>
            <a:t> з </a:t>
          </a:r>
          <a:r>
            <a:rPr lang="ru-RU" sz="1600" kern="1200" dirty="0" err="1" smtClean="0"/>
            <a:t>реаліями</a:t>
          </a:r>
          <a:r>
            <a:rPr lang="ru-RU" sz="1600" kern="1200" dirty="0" smtClean="0"/>
            <a:t> </a:t>
          </a:r>
          <a:r>
            <a:rPr lang="uk-UA" sz="1600" kern="1200" dirty="0" smtClean="0"/>
            <a:t>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поняттями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серед</a:t>
          </a:r>
          <a:r>
            <a:rPr lang="ru-RU" sz="1600" kern="1200" dirty="0" smtClean="0"/>
            <a:t>. </a:t>
          </a:r>
          <a:r>
            <a:rPr lang="ru-RU" sz="1600" kern="1200" dirty="0" err="1" smtClean="0"/>
            <a:t>рівня</a:t>
          </a:r>
          <a:endParaRPr lang="ru-RU" sz="1600" kern="1200" dirty="0"/>
        </a:p>
      </dsp:txBody>
      <dsp:txXfrm>
        <a:off x="168108" y="728564"/>
        <a:ext cx="3945239" cy="1232887"/>
      </dsp:txXfrm>
    </dsp:sp>
    <dsp:sp modelId="{42117E4F-323D-40F1-81D3-21A6B865AD53}">
      <dsp:nvSpPr>
        <dsp:cNvPr id="0" name=""/>
        <dsp:cNvSpPr/>
      </dsp:nvSpPr>
      <dsp:spPr>
        <a:xfrm>
          <a:off x="3723" y="550480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83115-E4A4-4255-8E9D-94433509308D}">
      <dsp:nvSpPr>
        <dsp:cNvPr id="0" name=""/>
        <dsp:cNvSpPr/>
      </dsp:nvSpPr>
      <dsp:spPr>
        <a:xfrm>
          <a:off x="4475972" y="728564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З </a:t>
          </a:r>
          <a:r>
            <a:rPr lang="ru-RU" sz="1600" kern="1200" dirty="0" err="1" smtClean="0"/>
            <a:t>високого</a:t>
          </a:r>
          <a:r>
            <a:rPr lang="ru-RU" sz="1600" kern="1200" dirty="0" smtClean="0"/>
            <a:t> стилю </a:t>
          </a:r>
          <a:r>
            <a:rPr lang="ru-RU" sz="1600" kern="1200" dirty="0" err="1" smtClean="0"/>
            <a:t>запозичувалися</a:t>
          </a:r>
          <a:r>
            <a:rPr lang="ru-RU" sz="1600" kern="1200" dirty="0" smtClean="0"/>
            <a:t> т. з. </a:t>
          </a:r>
          <a:r>
            <a:rPr lang="ru-RU" sz="1600" kern="1200" dirty="0" err="1" smtClean="0"/>
            <a:t>прикрашувальні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мовні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засоби</a:t>
          </a:r>
          <a:r>
            <a:rPr lang="ru-RU" sz="1600" kern="1200" dirty="0" smtClean="0"/>
            <a:t>, з </a:t>
          </a:r>
          <a:r>
            <a:rPr lang="ru-RU" sz="1600" kern="1200" dirty="0" err="1" smtClean="0"/>
            <a:t>низького</a:t>
          </a:r>
          <a:r>
            <a:rPr lang="ru-RU" sz="1600" kern="1200" dirty="0" smtClean="0"/>
            <a:t> — </a:t>
          </a:r>
          <a:r>
            <a:rPr lang="ru-RU" sz="1600" kern="1200" dirty="0" err="1" smtClean="0"/>
            <a:t>прості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звичайні</a:t>
          </a:r>
          <a:r>
            <a:rPr lang="ru-RU" sz="1600" kern="1200" dirty="0" smtClean="0"/>
            <a:t>.</a:t>
          </a:r>
          <a:endParaRPr lang="ru-RU" sz="1600" kern="1200" dirty="0"/>
        </a:p>
      </dsp:txBody>
      <dsp:txXfrm>
        <a:off x="4475972" y="728564"/>
        <a:ext cx="3945239" cy="1232887"/>
      </dsp:txXfrm>
    </dsp:sp>
    <dsp:sp modelId="{4D2E42A9-7054-4700-9F88-CB120338C824}">
      <dsp:nvSpPr>
        <dsp:cNvPr id="0" name=""/>
        <dsp:cNvSpPr/>
      </dsp:nvSpPr>
      <dsp:spPr>
        <a:xfrm>
          <a:off x="4311587" y="550480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BD40A-483C-477F-8E1A-02FC3DCCC66B}">
      <dsp:nvSpPr>
        <dsp:cNvPr id="0" name=""/>
        <dsp:cNvSpPr/>
      </dsp:nvSpPr>
      <dsp:spPr>
        <a:xfrm>
          <a:off x="2322040" y="2280632"/>
          <a:ext cx="3945239" cy="123288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5076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Середній</a:t>
          </a:r>
          <a:r>
            <a:rPr lang="ru-RU" sz="1600" kern="1200" dirty="0" smtClean="0"/>
            <a:t> стиль </a:t>
          </a:r>
          <a:r>
            <a:rPr lang="ru-RU" sz="1600" kern="1200" dirty="0" err="1" smtClean="0"/>
            <a:t>спирався</a:t>
          </a:r>
          <a:r>
            <a:rPr lang="ru-RU" sz="1600" kern="1200" dirty="0" smtClean="0"/>
            <a:t> на живу </a:t>
          </a:r>
          <a:r>
            <a:rPr lang="ru-RU" sz="1600" kern="1200" dirty="0" err="1" smtClean="0"/>
            <a:t>народну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українську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мову</a:t>
          </a:r>
          <a:r>
            <a:rPr lang="ru-RU" sz="1600" kern="1200" dirty="0" smtClean="0"/>
            <a:t>, особливо </a:t>
          </a:r>
          <a:r>
            <a:rPr lang="ru-RU" sz="1600" kern="1200" dirty="0" err="1" smtClean="0"/>
            <a:t>її</a:t>
          </a:r>
          <a:r>
            <a:rPr lang="ru-RU" sz="1600" kern="1200" dirty="0" smtClean="0"/>
            <a:t> лексику й </a:t>
          </a:r>
          <a:r>
            <a:rPr lang="ru-RU" sz="1600" kern="1200" dirty="0" err="1" smtClean="0"/>
            <a:t>фразеологію</a:t>
          </a:r>
          <a:r>
            <a:rPr lang="ru-RU" sz="1600" kern="1200" dirty="0" smtClean="0"/>
            <a:t>, </a:t>
          </a:r>
          <a:r>
            <a:rPr lang="ru-RU" sz="1600" kern="1200" dirty="0" err="1" smtClean="0"/>
            <a:t>менше</a:t>
          </a:r>
          <a:r>
            <a:rPr lang="ru-RU" sz="1600" kern="1200" dirty="0" smtClean="0"/>
            <a:t> — на </a:t>
          </a:r>
          <a:r>
            <a:rPr lang="ru-RU" sz="1600" kern="1200" dirty="0" err="1" smtClean="0"/>
            <a:t>її</a:t>
          </a:r>
          <a:r>
            <a:rPr lang="ru-RU" sz="1600" kern="1200" dirty="0" smtClean="0"/>
            <a:t> фонетику і </a:t>
          </a:r>
          <a:r>
            <a:rPr lang="ru-RU" sz="1600" kern="1200" dirty="0" err="1" smtClean="0"/>
            <a:t>граматичні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форми</a:t>
          </a:r>
          <a:r>
            <a:rPr lang="ru-RU" sz="1600" kern="1200" dirty="0" smtClean="0"/>
            <a:t>. </a:t>
          </a:r>
          <a:endParaRPr lang="ru-RU" sz="1600" kern="1200" dirty="0"/>
        </a:p>
      </dsp:txBody>
      <dsp:txXfrm>
        <a:off x="2322040" y="2280632"/>
        <a:ext cx="3945239" cy="1232887"/>
      </dsp:txXfrm>
    </dsp:sp>
    <dsp:sp modelId="{B3DB3EB8-ADD6-4CF2-ACAA-CF3D8527250F}">
      <dsp:nvSpPr>
        <dsp:cNvPr id="0" name=""/>
        <dsp:cNvSpPr/>
      </dsp:nvSpPr>
      <dsp:spPr>
        <a:xfrm>
          <a:off x="2157655" y="2102548"/>
          <a:ext cx="863021" cy="129453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AB957-E409-4C45-9D21-F236B083C61D}">
      <dsp:nvSpPr>
        <dsp:cNvPr id="0" name=""/>
        <dsp:cNvSpPr/>
      </dsp:nvSpPr>
      <dsp:spPr>
        <a:xfrm>
          <a:off x="0" y="47389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419D6E-ACCF-4C1A-B1F3-EFE7C6B15C03}">
      <dsp:nvSpPr>
        <dsp:cNvPr id="0" name=""/>
        <dsp:cNvSpPr/>
      </dsp:nvSpPr>
      <dsp:spPr>
        <a:xfrm>
          <a:off x="317420" y="45858"/>
          <a:ext cx="4443889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i="1" kern="1200" dirty="0" smtClean="0">
              <a:solidFill>
                <a:schemeClr val="tx1"/>
              </a:solidFill>
            </a:rPr>
            <a:t>високий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87648"/>
        <a:ext cx="4360309" cy="772500"/>
      </dsp:txXfrm>
    </dsp:sp>
    <dsp:sp modelId="{778182B7-98FA-4FF9-AC48-9164B7F89708}">
      <dsp:nvSpPr>
        <dsp:cNvPr id="0" name=""/>
        <dsp:cNvSpPr/>
      </dsp:nvSpPr>
      <dsp:spPr>
        <a:xfrm>
          <a:off x="0" y="178933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BDC56-28DD-4CAB-A116-95977203584B}">
      <dsp:nvSpPr>
        <dsp:cNvPr id="0" name=""/>
        <dsp:cNvSpPr/>
      </dsp:nvSpPr>
      <dsp:spPr>
        <a:xfrm>
          <a:off x="317420" y="1361298"/>
          <a:ext cx="4443889" cy="8560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chemeClr val="tx1"/>
              </a:solidFill>
            </a:rPr>
            <a:t>нейтральний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1403088"/>
        <a:ext cx="4360309" cy="772500"/>
      </dsp:txXfrm>
    </dsp:sp>
    <dsp:sp modelId="{15D8F7D2-2288-4EB3-8A04-2A984C047CC5}">
      <dsp:nvSpPr>
        <dsp:cNvPr id="0" name=""/>
        <dsp:cNvSpPr/>
      </dsp:nvSpPr>
      <dsp:spPr>
        <a:xfrm>
          <a:off x="0" y="3104778"/>
          <a:ext cx="6348413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9C53B-EBF4-4551-8550-371E158A3FC6}">
      <dsp:nvSpPr>
        <dsp:cNvPr id="0" name=""/>
        <dsp:cNvSpPr/>
      </dsp:nvSpPr>
      <dsp:spPr>
        <a:xfrm>
          <a:off x="317420" y="2676738"/>
          <a:ext cx="4443889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968" tIns="0" rIns="167968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900" kern="1200" dirty="0" smtClean="0">
              <a:solidFill>
                <a:schemeClr val="tx1"/>
              </a:solidFill>
            </a:rPr>
            <a:t>знижений</a:t>
          </a:r>
          <a:endParaRPr lang="ru-RU" sz="2900" kern="1200" dirty="0">
            <a:solidFill>
              <a:schemeClr val="tx1"/>
            </a:solidFill>
          </a:endParaRPr>
        </a:p>
      </dsp:txBody>
      <dsp:txXfrm>
        <a:off x="359210" y="2718528"/>
        <a:ext cx="4360309" cy="772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1C10B-7F99-44BB-AEDE-3CEC53133D8E}">
      <dsp:nvSpPr>
        <dsp:cNvPr id="0" name=""/>
        <dsp:cNvSpPr/>
      </dsp:nvSpPr>
      <dsp:spPr>
        <a:xfrm>
          <a:off x="0" y="651197"/>
          <a:ext cx="1983879" cy="11903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tx1"/>
              </a:solidFill>
            </a:rPr>
            <a:t>конфесійний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0" y="651197"/>
        <a:ext cx="1983879" cy="1190327"/>
      </dsp:txXfrm>
    </dsp:sp>
    <dsp:sp modelId="{012918C1-ADD5-4134-8409-15E6FF71F59C}">
      <dsp:nvSpPr>
        <dsp:cNvPr id="0" name=""/>
        <dsp:cNvSpPr/>
      </dsp:nvSpPr>
      <dsp:spPr>
        <a:xfrm>
          <a:off x="2182266" y="651197"/>
          <a:ext cx="1983879" cy="11903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tx1"/>
              </a:solidFill>
            </a:rPr>
            <a:t>епістолярнй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2182266" y="651197"/>
        <a:ext cx="1983879" cy="1190327"/>
      </dsp:txXfrm>
    </dsp:sp>
    <dsp:sp modelId="{198B828F-7BF6-41F0-BEA1-F148911CE9CB}">
      <dsp:nvSpPr>
        <dsp:cNvPr id="0" name=""/>
        <dsp:cNvSpPr/>
      </dsp:nvSpPr>
      <dsp:spPr>
        <a:xfrm>
          <a:off x="4364533" y="651197"/>
          <a:ext cx="1983879" cy="119032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err="1" smtClean="0">
              <a:solidFill>
                <a:schemeClr val="tx1"/>
              </a:solidFill>
            </a:rPr>
            <a:t>діловий</a:t>
          </a:r>
          <a:r>
            <a:rPr lang="ru-RU" sz="2200" kern="1200" dirty="0" smtClean="0">
              <a:solidFill>
                <a:schemeClr val="tx1"/>
              </a:solidFill>
            </a:rPr>
            <a:t>,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364533" y="651197"/>
        <a:ext cx="1983879" cy="1190327"/>
      </dsp:txXfrm>
    </dsp:sp>
    <dsp:sp modelId="{E5E7F6D1-C09A-4693-B654-D0B523856F2C}">
      <dsp:nvSpPr>
        <dsp:cNvPr id="0" name=""/>
        <dsp:cNvSpPr/>
      </dsp:nvSpPr>
      <dsp:spPr>
        <a:xfrm>
          <a:off x="0" y="2039912"/>
          <a:ext cx="1983879" cy="119032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</a:rPr>
            <a:t> </a:t>
          </a:r>
          <a:r>
            <a:rPr lang="ru-RU" sz="2200" kern="1200" dirty="0" err="1" smtClean="0">
              <a:solidFill>
                <a:schemeClr val="tx1"/>
              </a:solidFill>
            </a:rPr>
            <a:t>літописний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0" y="2039912"/>
        <a:ext cx="1983879" cy="1190327"/>
      </dsp:txXfrm>
    </dsp:sp>
    <dsp:sp modelId="{1B6AE46F-F091-4EDA-8A44-99D1B7F799EF}">
      <dsp:nvSpPr>
        <dsp:cNvPr id="0" name=""/>
        <dsp:cNvSpPr/>
      </dsp:nvSpPr>
      <dsp:spPr>
        <a:xfrm>
          <a:off x="2182266" y="2039912"/>
          <a:ext cx="1983879" cy="119032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зароджувався науковий стиль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2182266" y="2039912"/>
        <a:ext cx="1983879" cy="1190327"/>
      </dsp:txXfrm>
    </dsp:sp>
    <dsp:sp modelId="{2AD156D6-0EF9-4D1D-93F5-8D04AA9561FB}">
      <dsp:nvSpPr>
        <dsp:cNvPr id="0" name=""/>
        <dsp:cNvSpPr/>
      </dsp:nvSpPr>
      <dsp:spPr>
        <a:xfrm>
          <a:off x="4364533" y="2039912"/>
          <a:ext cx="1983879" cy="119032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>
              <a:solidFill>
                <a:schemeClr val="tx1"/>
              </a:solidFill>
            </a:rPr>
            <a:t>розмовний стиль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4364533" y="2039912"/>
        <a:ext cx="1983879" cy="11903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8412C-8C5C-4884-8F81-709FB37B33C4}">
      <dsp:nvSpPr>
        <dsp:cNvPr id="0" name=""/>
        <dsp:cNvSpPr/>
      </dsp:nvSpPr>
      <dsp:spPr>
        <a:xfrm>
          <a:off x="728" y="1148"/>
          <a:ext cx="6346956" cy="12186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kern="1200" dirty="0" smtClean="0">
              <a:solidFill>
                <a:schemeClr val="tx1"/>
              </a:solidFill>
            </a:rPr>
            <a:t>Стилі </a:t>
          </a:r>
          <a:r>
            <a:rPr lang="uk-UA" sz="5400" kern="1200" dirty="0" err="1" smtClean="0">
              <a:solidFill>
                <a:schemeClr val="tx1"/>
              </a:solidFill>
            </a:rPr>
            <a:t>функційні</a:t>
          </a:r>
          <a:endParaRPr lang="ru-RU" sz="5400" kern="1200" dirty="0">
            <a:solidFill>
              <a:schemeClr val="tx1"/>
            </a:solidFill>
          </a:endParaRPr>
        </a:p>
      </dsp:txBody>
      <dsp:txXfrm>
        <a:off x="36421" y="36841"/>
        <a:ext cx="6275570" cy="1147248"/>
      </dsp:txXfrm>
    </dsp:sp>
    <dsp:sp modelId="{DB9DA27C-0579-4F81-B052-65A5D74552D9}">
      <dsp:nvSpPr>
        <dsp:cNvPr id="0" name=""/>
        <dsp:cNvSpPr/>
      </dsp:nvSpPr>
      <dsp:spPr>
        <a:xfrm>
          <a:off x="728" y="1331401"/>
          <a:ext cx="4146028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науковий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36421" y="1367094"/>
        <a:ext cx="4074642" cy="1147248"/>
      </dsp:txXfrm>
    </dsp:sp>
    <dsp:sp modelId="{1C452510-643E-4A51-A68D-9E52F930FAA7}">
      <dsp:nvSpPr>
        <dsp:cNvPr id="0" name=""/>
        <dsp:cNvSpPr/>
      </dsp:nvSpPr>
      <dsp:spPr>
        <a:xfrm>
          <a:off x="72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публіцистичний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36421" y="2697346"/>
        <a:ext cx="1958990" cy="1147248"/>
      </dsp:txXfrm>
    </dsp:sp>
    <dsp:sp modelId="{BB4241FD-29AC-46F7-9D92-4181C03198D7}">
      <dsp:nvSpPr>
        <dsp:cNvPr id="0" name=""/>
        <dsp:cNvSpPr/>
      </dsp:nvSpPr>
      <dsp:spPr>
        <a:xfrm>
          <a:off x="2116380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i="1" kern="1200" dirty="0" smtClean="0">
              <a:solidFill>
                <a:schemeClr val="tx1"/>
              </a:solidFill>
            </a:rPr>
            <a:t>художній</a:t>
          </a:r>
          <a:endParaRPr lang="ru-RU" sz="1700" kern="1200" dirty="0">
            <a:solidFill>
              <a:schemeClr val="tx1"/>
            </a:solidFill>
          </a:endParaRPr>
        </a:p>
      </dsp:txBody>
      <dsp:txXfrm>
        <a:off x="2152073" y="2697346"/>
        <a:ext cx="1958990" cy="1147248"/>
      </dsp:txXfrm>
    </dsp:sp>
    <dsp:sp modelId="{92669CBF-26A9-4E77-B6E6-2B4318AEF54E}">
      <dsp:nvSpPr>
        <dsp:cNvPr id="0" name=""/>
        <dsp:cNvSpPr/>
      </dsp:nvSpPr>
      <dsp:spPr>
        <a:xfrm>
          <a:off x="4317308" y="1331401"/>
          <a:ext cx="2030376" cy="12186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1" kern="1200" dirty="0" smtClean="0">
              <a:solidFill>
                <a:schemeClr val="tx1"/>
              </a:solidFill>
            </a:rPr>
            <a:t>офіційно- діловий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4353001" y="1367094"/>
        <a:ext cx="1958990" cy="1147248"/>
      </dsp:txXfrm>
    </dsp:sp>
    <dsp:sp modelId="{2AE10DFB-97B6-4B4E-B634-E9461A2C88C8}">
      <dsp:nvSpPr>
        <dsp:cNvPr id="0" name=""/>
        <dsp:cNvSpPr/>
      </dsp:nvSpPr>
      <dsp:spPr>
        <a:xfrm>
          <a:off x="4317308" y="2661653"/>
          <a:ext cx="2030376" cy="12186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700" b="1" i="1" kern="1200" dirty="0" smtClean="0">
              <a:solidFill>
                <a:schemeClr val="tx1"/>
              </a:solidFill>
            </a:rPr>
            <a:t>розмовний </a:t>
          </a:r>
          <a:endParaRPr lang="ru-RU" sz="1700" kern="1200" dirty="0" smtClean="0">
            <a:solidFill>
              <a:schemeClr val="tx1"/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4353001" y="2697346"/>
        <a:ext cx="1958990" cy="1147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DC89F-7F96-471D-8DA5-B20A434E4118}" type="datetimeFigureOut">
              <a:rPr lang="ru-RU" smtClean="0"/>
              <a:t>23.02.2025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8A4A8-C688-4560-BDBF-CC183902E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25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F8A4A8-C688-4560-BDBF-CC183902E25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7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003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87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35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411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0094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2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883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6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371167" y="1872204"/>
            <a:ext cx="4586800" cy="35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6234097" y="1872204"/>
            <a:ext cx="4586800" cy="35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0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52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929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075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683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016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84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2/23/2025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375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730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194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litopys.org.ua/ukrinter/int.htm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su.com.ua/article-55775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7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10" Type="http://schemas.openxmlformats.org/officeDocument/2006/relationships/image" Target="../media/image21.png"/><Relationship Id="rId4" Type="http://schemas.openxmlformats.org/officeDocument/2006/relationships/diagramQuickStyle" Target="../diagrams/quickStyle16.xml"/><Relationship Id="rId9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>
            <a:lum bright="20000" contrast="-40000"/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214292"/>
            <a:ext cx="7772400" cy="4929221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>
                <a:solidFill>
                  <a:srgbClr val="FF0000"/>
                </a:solidFill>
              </a:rPr>
              <a:t/>
            </a:r>
            <a:br>
              <a:rPr lang="uk-UA" sz="6600" b="1" dirty="0">
                <a:solidFill>
                  <a:srgbClr val="FF0000"/>
                </a:solidFill>
              </a:rPr>
            </a:br>
            <a:r>
              <a:rPr lang="uk-UA" sz="6600" b="1" dirty="0">
                <a:solidFill>
                  <a:srgbClr val="FF0000"/>
                </a:solidFill>
              </a:rPr>
              <a:t/>
            </a:r>
            <a:br>
              <a:rPr lang="uk-UA" sz="6600" b="1" dirty="0">
                <a:solidFill>
                  <a:srgbClr val="FF0000"/>
                </a:solidFill>
              </a:rPr>
            </a:br>
            <a:r>
              <a:rPr lang="ru-RU" b="1" i="1" dirty="0" err="1">
                <a:solidFill>
                  <a:srgbClr val="FF0000"/>
                </a:solidFill>
              </a:rPr>
              <a:t>Поняття</a:t>
            </a:r>
            <a:r>
              <a:rPr lang="ru-RU" b="1" i="1" dirty="0">
                <a:solidFill>
                  <a:srgbClr val="FF0000"/>
                </a:solidFill>
              </a:rPr>
              <a:t> про </a:t>
            </a:r>
            <a:r>
              <a:rPr lang="uk-UA" b="1" i="1" dirty="0" err="1">
                <a:solidFill>
                  <a:srgbClr val="FF0000"/>
                </a:solidFill>
              </a:rPr>
              <a:t>функційний</a:t>
            </a:r>
            <a:r>
              <a:rPr lang="ru-RU" b="1" i="1" dirty="0">
                <a:solidFill>
                  <a:srgbClr val="FF0000"/>
                </a:solidFill>
              </a:rPr>
              <a:t> стиль</a:t>
            </a:r>
            <a:r>
              <a:rPr lang="ru-RU" sz="6600" dirty="0">
                <a:solidFill>
                  <a:srgbClr val="FF0000"/>
                </a:solidFill>
              </a:rPr>
              <a:t/>
            </a:r>
            <a:br>
              <a:rPr lang="ru-RU" sz="6600" dirty="0">
                <a:solidFill>
                  <a:srgbClr val="FF0000"/>
                </a:solidFill>
              </a:rPr>
            </a:b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11824" y="4774181"/>
            <a:ext cx="1492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/>
              <a:t>Тема 2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8354889" cy="1320800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0000"/>
                </a:solidFill>
              </a:rPr>
              <a:t>У період розвитку української мови, який припадає на ХІ-ХУІІІ століття  реалізовувалася теорія трьох стилів — традиційне для Європи доби Відродження і бароко вчення про поділ мови на три стилі («</a:t>
            </a:r>
            <a:r>
              <a:rPr lang="uk-UA" sz="2400" dirty="0" err="1">
                <a:solidFill>
                  <a:srgbClr val="FF0000"/>
                </a:solidFill>
              </a:rPr>
              <a:t>слоги</a:t>
            </a:r>
            <a:r>
              <a:rPr lang="uk-UA" sz="2400" dirty="0">
                <a:solidFill>
                  <a:srgbClr val="FF0000"/>
                </a:solidFill>
              </a:rPr>
              <a:t>»):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899000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64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Високий стиль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42538" y="1204313"/>
            <a:ext cx="6347714" cy="3880773"/>
          </a:xfrm>
        </p:spPr>
        <p:txBody>
          <a:bodyPr/>
          <a:lstStyle/>
          <a:p>
            <a:r>
              <a:rPr lang="ru-RU" b="1" dirty="0"/>
              <a:t> </a:t>
            </a:r>
            <a:r>
              <a:rPr lang="ru-RU" dirty="0"/>
              <a:t>один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традиц</a:t>
            </a:r>
            <a:r>
              <a:rPr lang="uk-UA" dirty="0" err="1"/>
              <a:t>ійних</a:t>
            </a:r>
            <a:r>
              <a:rPr lang="uk-UA" dirty="0"/>
              <a:t> </a:t>
            </a:r>
            <a:r>
              <a:rPr lang="ru-RU" dirty="0" err="1"/>
              <a:t>стилів</a:t>
            </a:r>
            <a:r>
              <a:rPr lang="ru-RU" dirty="0"/>
              <a:t> («</a:t>
            </a:r>
            <a:r>
              <a:rPr lang="ru-RU" dirty="0" err="1"/>
              <a:t>слогів</a:t>
            </a:r>
            <a:r>
              <a:rPr lang="ru-RU" dirty="0"/>
              <a:t>»), </a:t>
            </a:r>
            <a:r>
              <a:rPr lang="ru-RU" dirty="0" err="1"/>
              <a:t>що</a:t>
            </a:r>
            <a:r>
              <a:rPr lang="ru-RU" dirty="0"/>
              <a:t> теоретично </a:t>
            </a:r>
            <a:r>
              <a:rPr lang="ru-RU" dirty="0" err="1"/>
              <a:t>розроблялися</a:t>
            </a:r>
            <a:r>
              <a:rPr lang="ru-RU" dirty="0"/>
              <a:t> і практично </a:t>
            </a:r>
            <a:r>
              <a:rPr lang="ru-RU" dirty="0" err="1"/>
              <a:t>функці</a:t>
            </a:r>
            <a:r>
              <a:rPr lang="uk-UA" dirty="0"/>
              <a:t>ю</a:t>
            </a:r>
            <a:r>
              <a:rPr lang="ru-RU" dirty="0"/>
              <a:t>вали в </a:t>
            </a:r>
            <a:r>
              <a:rPr lang="ru-RU" dirty="0" err="1"/>
              <a:t>Україні</a:t>
            </a:r>
            <a:r>
              <a:rPr lang="ru-RU" dirty="0"/>
              <a:t> у 17 — 18 ст.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7" y="9521"/>
            <a:ext cx="2409825" cy="3314700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76583710"/>
              </p:ext>
            </p:extLst>
          </p:nvPr>
        </p:nvGraphicFramePr>
        <p:xfrm>
          <a:off x="1199456" y="2060848"/>
          <a:ext cx="842493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647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188640"/>
            <a:ext cx="7418785" cy="1368152"/>
          </a:xfrm>
        </p:spPr>
        <p:txBody>
          <a:bodyPr>
            <a:noAutofit/>
          </a:bodyPr>
          <a:lstStyle/>
          <a:p>
            <a:r>
              <a:rPr lang="ru-RU" sz="2400" b="1" i="1" dirty="0" err="1"/>
              <a:t>Середній</a:t>
            </a:r>
            <a:r>
              <a:rPr lang="ru-RU" sz="2400" b="1" i="1" dirty="0"/>
              <a:t> </a:t>
            </a:r>
            <a:r>
              <a:rPr lang="ru-RU" sz="2400" i="1" dirty="0"/>
              <a:t>стиль</a:t>
            </a:r>
            <a:r>
              <a:rPr lang="ru-RU" sz="2400" dirty="0"/>
              <a:t> </a:t>
            </a:r>
            <a:r>
              <a:rPr lang="ru-RU" sz="2400" dirty="0" err="1"/>
              <a:t>передбачав</a:t>
            </a:r>
            <a:r>
              <a:rPr lang="ru-RU" sz="2400" dirty="0"/>
              <a:t> </a:t>
            </a:r>
            <a:r>
              <a:rPr lang="ru-RU" sz="2400" dirty="0" err="1"/>
              <a:t>емоційно</a:t>
            </a:r>
            <a:r>
              <a:rPr lang="ru-RU" sz="2400" dirty="0"/>
              <a:t> </a:t>
            </a:r>
            <a:r>
              <a:rPr lang="ru-RU" sz="2400" dirty="0" err="1"/>
              <a:t>спокійний</a:t>
            </a:r>
            <a:r>
              <a:rPr lang="ru-RU" sz="2400" dirty="0"/>
              <a:t>, </a:t>
            </a:r>
            <a:r>
              <a:rPr lang="ru-RU" sz="2400" dirty="0" err="1"/>
              <a:t>помірно</a:t>
            </a:r>
            <a:r>
              <a:rPr lang="ru-RU" sz="2400" dirty="0"/>
              <a:t> </a:t>
            </a:r>
            <a:r>
              <a:rPr lang="ru-RU" sz="2400" dirty="0" err="1"/>
              <a:t>прикрашувальний</a:t>
            </a:r>
            <a:r>
              <a:rPr lang="ru-RU" sz="2400" dirty="0"/>
              <a:t> </a:t>
            </a:r>
            <a:r>
              <a:rPr lang="ru-RU" sz="2400" dirty="0" err="1"/>
              <a:t>виклад</a:t>
            </a:r>
            <a:r>
              <a:rPr lang="ru-RU" sz="2400" dirty="0"/>
              <a:t>, </a:t>
            </a:r>
            <a:r>
              <a:rPr lang="ru-RU" sz="2400" dirty="0" err="1"/>
              <a:t>присвячений</a:t>
            </a:r>
            <a:r>
              <a:rPr lang="ru-RU" sz="2400" dirty="0"/>
              <a:t> </a:t>
            </a:r>
            <a:r>
              <a:rPr lang="ru-RU" sz="2400" dirty="0" err="1"/>
              <a:t>менш</a:t>
            </a:r>
            <a:r>
              <a:rPr lang="ru-RU" sz="2400" dirty="0"/>
              <a:t> </a:t>
            </a:r>
            <a:r>
              <a:rPr lang="ru-RU" sz="2400" dirty="0" err="1"/>
              <a:t>важливим</a:t>
            </a:r>
            <a:r>
              <a:rPr lang="ru-RU" sz="2400" dirty="0"/>
              <a:t> предметам і темам, </a:t>
            </a:r>
            <a:r>
              <a:rPr lang="ru-RU" sz="2400" dirty="0" err="1"/>
              <a:t>ніж</a:t>
            </a:r>
            <a:r>
              <a:rPr lang="ru-RU" sz="2400" dirty="0"/>
              <a:t> у </a:t>
            </a:r>
            <a:r>
              <a:rPr lang="ru-RU" sz="2400" dirty="0" err="1"/>
              <a:t>високому</a:t>
            </a:r>
            <a:r>
              <a:rPr lang="ru-RU" sz="2400" dirty="0"/>
              <a:t> </a:t>
            </a:r>
            <a:r>
              <a:rPr lang="ru-RU" sz="2400" dirty="0" err="1"/>
              <a:t>стилі</a:t>
            </a:r>
            <a:r>
              <a:rPr lang="ru-RU" sz="2400" dirty="0"/>
              <a:t>.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4439854"/>
              </p:ext>
            </p:extLst>
          </p:nvPr>
        </p:nvGraphicFramePr>
        <p:xfrm>
          <a:off x="2133600" y="908720"/>
          <a:ext cx="82828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58965957"/>
              </p:ext>
            </p:extLst>
          </p:nvPr>
        </p:nvGraphicFramePr>
        <p:xfrm>
          <a:off x="1847528" y="2081076"/>
          <a:ext cx="842493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367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512" y="260648"/>
            <a:ext cx="7562800" cy="1320800"/>
          </a:xfrm>
        </p:spPr>
        <p:txBody>
          <a:bodyPr>
            <a:noAutofit/>
          </a:bodyPr>
          <a:lstStyle/>
          <a:p>
            <a:r>
              <a:rPr lang="uk-UA" sz="2000" b="1" i="1" dirty="0"/>
              <a:t>Н</a:t>
            </a:r>
            <a:r>
              <a:rPr lang="ru-UA" sz="2000" b="1" i="1" dirty="0"/>
              <a:t>изьки</a:t>
            </a:r>
            <a:r>
              <a:rPr lang="ru-UA" sz="2000" i="1" dirty="0"/>
              <a:t>й стиль чи "подлий"</a:t>
            </a:r>
            <a:r>
              <a:rPr lang="ru-UA" sz="2000" dirty="0"/>
              <a:t> — це мова народна, якою можна писати тільки речі неповажні, наприклад, т. зв. </a:t>
            </a:r>
            <a:r>
              <a:rPr lang="ru-UA" sz="2000" u="sng" dirty="0">
                <a:hlinkClick r:id="rId2"/>
              </a:rPr>
              <a:t>інтермедії чи інтерлюдії</a:t>
            </a:r>
            <a:r>
              <a:rPr lang="ru-UA" sz="2000" dirty="0"/>
              <a:t>, призначені на посміх для поважних </a:t>
            </a:r>
            <a:r>
              <a:rPr lang="ru-UA" sz="2000" dirty="0"/>
              <a:t>людей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000" dirty="0"/>
              <a:t> </a:t>
            </a:r>
            <a:r>
              <a:rPr lang="uk-UA" sz="2000" dirty="0"/>
              <a:t>(І. Огієнко)</a:t>
            </a:r>
            <a:r>
              <a:rPr lang="ru-UA" sz="2000" dirty="0"/>
              <a:t>. 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82326" y="1589933"/>
            <a:ext cx="4898504" cy="5151435"/>
          </a:xfrm>
        </p:spPr>
        <p:txBody>
          <a:bodyPr>
            <a:normAutofit fontScale="47500" lnSpcReduction="20000"/>
          </a:bodyPr>
          <a:lstStyle/>
          <a:p>
            <a:r>
              <a:rPr lang="ru-RU" sz="2900" b="1" dirty="0"/>
              <a:t>НТЕРМЕДІЯ НА ТРИ ПЕРСОНИ: БАБА, ДІД І ЧОРТ</a:t>
            </a:r>
            <a:endParaRPr lang="ru-RU" sz="2900" dirty="0"/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i="1" dirty="0"/>
              <a:t>Баба</a:t>
            </a:r>
          </a:p>
          <a:p>
            <a:pPr marL="0" indent="0">
              <a:buNone/>
            </a:pPr>
            <a:r>
              <a:rPr lang="ru-RU" sz="2900" i="1" dirty="0"/>
              <a:t>(</a:t>
            </a:r>
            <a:r>
              <a:rPr lang="ru-RU" sz="2900" i="1" dirty="0" err="1"/>
              <a:t>виходить</a:t>
            </a:r>
            <a:r>
              <a:rPr lang="ru-RU" sz="2900" i="1" dirty="0"/>
              <a:t> і </a:t>
            </a:r>
            <a:r>
              <a:rPr lang="ru-RU" sz="2900" i="1" dirty="0" err="1"/>
              <a:t>мовить</a:t>
            </a:r>
            <a:r>
              <a:rPr lang="ru-RU" sz="2900" i="1" dirty="0"/>
              <a:t>)</a:t>
            </a:r>
            <a:endParaRPr lang="ru-RU" sz="2900" dirty="0"/>
          </a:p>
          <a:p>
            <a:pPr marL="0" indent="0">
              <a:buNone/>
            </a:pPr>
            <a:r>
              <a:rPr lang="ru-RU" sz="2900" dirty="0" err="1"/>
              <a:t>Дідушу</a:t>
            </a:r>
            <a:r>
              <a:rPr lang="ru-RU" sz="2900" dirty="0"/>
              <a:t> мой, </a:t>
            </a:r>
            <a:r>
              <a:rPr lang="ru-RU" sz="2900" dirty="0" err="1"/>
              <a:t>порадо</a:t>
            </a:r>
            <a:r>
              <a:rPr lang="ru-RU" sz="2900" dirty="0"/>
              <a:t> моя, </a:t>
            </a:r>
            <a:r>
              <a:rPr lang="ru-RU" sz="2900" dirty="0" err="1"/>
              <a:t>юж</a:t>
            </a:r>
            <a:r>
              <a:rPr lang="ru-RU" sz="2900" dirty="0"/>
              <a:t> </a:t>
            </a:r>
            <a:r>
              <a:rPr lang="ru-RU" sz="2900" dirty="0" err="1"/>
              <a:t>дикіє</a:t>
            </a:r>
            <a:r>
              <a:rPr lang="ru-RU" sz="2900" dirty="0"/>
              <a:t> минули-</a:t>
            </a:r>
            <a:r>
              <a:rPr lang="ru-RU" sz="2900" dirty="0" err="1"/>
              <a:t>сьмо</a:t>
            </a:r>
            <a:r>
              <a:rPr lang="ru-RU" sz="2900" dirty="0"/>
              <a:t> поля,</a:t>
            </a:r>
          </a:p>
          <a:p>
            <a:pPr marL="0" indent="0">
              <a:buNone/>
            </a:pPr>
            <a:r>
              <a:rPr lang="ru-RU" sz="2900" dirty="0"/>
              <a:t>А то нам вше </a:t>
            </a:r>
            <a:r>
              <a:rPr lang="ru-RU" sz="2900" dirty="0" err="1"/>
              <a:t>вкажала</a:t>
            </a:r>
            <a:r>
              <a:rPr lang="ru-RU" sz="2900" dirty="0"/>
              <a:t> там </a:t>
            </a:r>
            <a:r>
              <a:rPr lang="ru-RU" sz="2900" dirty="0" err="1"/>
              <a:t>божая</a:t>
            </a:r>
            <a:r>
              <a:rPr lang="ru-RU" sz="2900" dirty="0"/>
              <a:t> воля.</a:t>
            </a:r>
          </a:p>
          <a:p>
            <a:pPr marL="0" indent="0">
              <a:buNone/>
            </a:pPr>
            <a:r>
              <a:rPr lang="ru-RU" sz="2900" dirty="0" err="1"/>
              <a:t>Уважаймо</a:t>
            </a:r>
            <a:r>
              <a:rPr lang="ru-RU" sz="2900" dirty="0"/>
              <a:t> ж, </a:t>
            </a:r>
            <a:r>
              <a:rPr lang="ru-RU" sz="2900" dirty="0" err="1"/>
              <a:t>дідоньку</a:t>
            </a:r>
            <a:r>
              <a:rPr lang="ru-RU" sz="2900" dirty="0"/>
              <a:t>, же-</a:t>
            </a:r>
            <a:r>
              <a:rPr lang="ru-RU" sz="2900" dirty="0" err="1"/>
              <a:t>шми</a:t>
            </a:r>
            <a:r>
              <a:rPr lang="ru-RU" sz="2900" dirty="0"/>
              <a:t> межи </a:t>
            </a:r>
            <a:r>
              <a:rPr lang="ru-RU" sz="2900" dirty="0" err="1"/>
              <a:t>людми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От </a:t>
            </a:r>
            <a:r>
              <a:rPr lang="ru-RU" sz="2900" dirty="0" err="1"/>
              <a:t>тепер</a:t>
            </a:r>
            <a:r>
              <a:rPr lang="ru-RU" sz="2900" dirty="0"/>
              <a:t> же </a:t>
            </a:r>
            <a:r>
              <a:rPr lang="ru-RU" sz="2900" dirty="0" err="1"/>
              <a:t>вешелими</a:t>
            </a:r>
            <a:r>
              <a:rPr lang="ru-RU" sz="2900" dirty="0"/>
              <a:t> </a:t>
            </a:r>
            <a:r>
              <a:rPr lang="ru-RU" sz="2900" dirty="0" err="1"/>
              <a:t>іш</a:t>
            </a:r>
            <a:r>
              <a:rPr lang="ru-RU" sz="2900" dirty="0"/>
              <a:t> </a:t>
            </a:r>
            <a:r>
              <a:rPr lang="ru-RU" sz="2900" dirty="0" err="1"/>
              <a:t>шобою</a:t>
            </a:r>
            <a:r>
              <a:rPr lang="ru-RU" sz="2900" dirty="0"/>
              <a:t> </a:t>
            </a:r>
            <a:r>
              <a:rPr lang="ru-RU" sz="2900" dirty="0" err="1"/>
              <a:t>будми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 err="1"/>
              <a:t>Бо</a:t>
            </a:r>
            <a:r>
              <a:rPr lang="ru-RU" sz="2900" dirty="0"/>
              <a:t>, як вижу, же і люде </a:t>
            </a:r>
            <a:r>
              <a:rPr lang="ru-RU" sz="2900" dirty="0" err="1"/>
              <a:t>вешеля</a:t>
            </a:r>
            <a:r>
              <a:rPr lang="ru-RU" sz="2900" dirty="0"/>
              <a:t> </a:t>
            </a:r>
            <a:r>
              <a:rPr lang="ru-RU" sz="2900" dirty="0" err="1"/>
              <a:t>вживают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 err="1"/>
              <a:t>Попитаймо</a:t>
            </a:r>
            <a:r>
              <a:rPr lang="ru-RU" sz="2900" dirty="0"/>
              <a:t> ж </a:t>
            </a:r>
            <a:r>
              <a:rPr lang="ru-RU" sz="2900" dirty="0" err="1"/>
              <a:t>ша</a:t>
            </a:r>
            <a:r>
              <a:rPr lang="ru-RU" sz="2900" dirty="0"/>
              <a:t> </a:t>
            </a:r>
            <a:r>
              <a:rPr lang="ru-RU" sz="2900" dirty="0" err="1"/>
              <a:t>їх</a:t>
            </a:r>
            <a:r>
              <a:rPr lang="ru-RU" sz="2900" dirty="0"/>
              <a:t>, </a:t>
            </a:r>
            <a:r>
              <a:rPr lang="ru-RU" sz="2900" dirty="0" err="1"/>
              <a:t>ци</a:t>
            </a:r>
            <a:r>
              <a:rPr lang="ru-RU" sz="2900" dirty="0"/>
              <a:t> </a:t>
            </a:r>
            <a:r>
              <a:rPr lang="ru-RU" sz="2900" dirty="0" err="1"/>
              <a:t>гаражд</a:t>
            </a:r>
            <a:r>
              <a:rPr lang="ru-RU" sz="2900" dirty="0"/>
              <a:t> </a:t>
            </a:r>
            <a:r>
              <a:rPr lang="ru-RU" sz="2900" dirty="0" err="1"/>
              <a:t>ся</a:t>
            </a:r>
            <a:r>
              <a:rPr lang="ru-RU" sz="2900" dirty="0"/>
              <a:t> мают.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84032" y="1581449"/>
            <a:ext cx="3880198" cy="443686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2900" i="1" dirty="0" err="1"/>
              <a:t>Дід</a:t>
            </a:r>
            <a:endParaRPr lang="ru-RU" sz="2900" i="1" dirty="0"/>
          </a:p>
          <a:p>
            <a:pPr marL="0" indent="0">
              <a:buNone/>
            </a:pPr>
            <a:r>
              <a:rPr lang="ru-RU" sz="2900" dirty="0"/>
              <a:t>Боже, дай же </a:t>
            </a:r>
            <a:r>
              <a:rPr lang="ru-RU" sz="2900" dirty="0" err="1"/>
              <a:t>добридень</a:t>
            </a:r>
            <a:r>
              <a:rPr lang="ru-RU" sz="2900" dirty="0"/>
              <a:t> і як </a:t>
            </a:r>
            <a:r>
              <a:rPr lang="ru-RU" sz="2900" dirty="0" err="1"/>
              <a:t>ша</a:t>
            </a:r>
            <a:r>
              <a:rPr lang="ru-RU" sz="2900" dirty="0"/>
              <a:t> </a:t>
            </a:r>
            <a:r>
              <a:rPr lang="ru-RU" sz="2900" dirty="0" err="1"/>
              <a:t>маєте</a:t>
            </a:r>
            <a:r>
              <a:rPr lang="ru-RU" sz="2900" dirty="0"/>
              <a:t>?</a:t>
            </a:r>
          </a:p>
          <a:p>
            <a:pPr marL="0" indent="0">
              <a:buNone/>
            </a:pPr>
            <a:r>
              <a:rPr lang="ru-RU" sz="2900" dirty="0" err="1"/>
              <a:t>Хоч</a:t>
            </a:r>
            <a:r>
              <a:rPr lang="ru-RU" sz="2900" dirty="0"/>
              <a:t> </a:t>
            </a:r>
            <a:r>
              <a:rPr lang="ru-RU" sz="2900" dirty="0" err="1"/>
              <a:t>єдин</a:t>
            </a:r>
            <a:r>
              <a:rPr lang="ru-RU" sz="2900" dirty="0"/>
              <a:t> </a:t>
            </a:r>
            <a:r>
              <a:rPr lang="ru-RU" sz="2900" dirty="0" err="1"/>
              <a:t>ізмеже</a:t>
            </a:r>
            <a:r>
              <a:rPr lang="ru-RU" sz="2900" dirty="0"/>
              <a:t> ваш мене </a:t>
            </a:r>
            <a:r>
              <a:rPr lang="ru-RU" sz="2900" dirty="0" err="1"/>
              <a:t>ци</a:t>
            </a:r>
            <a:r>
              <a:rPr lang="ru-RU" sz="2900" dirty="0"/>
              <a:t> </a:t>
            </a:r>
            <a:r>
              <a:rPr lang="ru-RU" sz="2900" dirty="0" err="1"/>
              <a:t>знаєте</a:t>
            </a:r>
            <a:r>
              <a:rPr lang="ru-RU" sz="2900" dirty="0"/>
              <a:t>?</a:t>
            </a:r>
          </a:p>
          <a:p>
            <a:pPr marL="0" indent="0">
              <a:buNone/>
            </a:pPr>
            <a:r>
              <a:rPr lang="ru-RU" sz="2900" dirty="0" err="1"/>
              <a:t>Шавлук</a:t>
            </a:r>
            <a:r>
              <a:rPr lang="ru-RU" sz="2900" dirty="0"/>
              <a:t> </a:t>
            </a:r>
            <a:r>
              <a:rPr lang="ru-RU" sz="2900" dirty="0" err="1"/>
              <a:t>ся</a:t>
            </a:r>
            <a:r>
              <a:rPr lang="ru-RU" sz="2900" dirty="0"/>
              <a:t> </a:t>
            </a:r>
            <a:r>
              <a:rPr lang="ru-RU" sz="2900" dirty="0" err="1"/>
              <a:t>дід</a:t>
            </a:r>
            <a:r>
              <a:rPr lang="ru-RU" sz="2900" dirty="0"/>
              <a:t> ж бабою до ваш тут </a:t>
            </a:r>
            <a:r>
              <a:rPr lang="ru-RU" sz="2900" dirty="0" err="1"/>
              <a:t>жавитав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Ж[е]би-м </a:t>
            </a:r>
            <a:r>
              <a:rPr lang="ru-RU" sz="2900" dirty="0" err="1"/>
              <a:t>ша</a:t>
            </a:r>
            <a:r>
              <a:rPr lang="ru-RU" sz="2900" dirty="0"/>
              <a:t> на </a:t>
            </a:r>
            <a:r>
              <a:rPr lang="ru-RU" sz="2900" dirty="0" err="1"/>
              <a:t>ждоров’я</a:t>
            </a:r>
            <a:r>
              <a:rPr lang="ru-RU" sz="2900" dirty="0"/>
              <a:t> ваш </a:t>
            </a:r>
            <a:r>
              <a:rPr lang="ru-RU" sz="2900" dirty="0" err="1"/>
              <a:t>усіх</a:t>
            </a:r>
            <a:r>
              <a:rPr lang="ru-RU" sz="2900" dirty="0"/>
              <a:t> </a:t>
            </a:r>
            <a:r>
              <a:rPr lang="ru-RU" sz="2900" dirty="0" err="1"/>
              <a:t>іспитав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Як вас вижу, не </a:t>
            </a:r>
            <a:r>
              <a:rPr lang="ru-RU" sz="2900" dirty="0" err="1"/>
              <a:t>дармо</a:t>
            </a:r>
            <a:r>
              <a:rPr lang="ru-RU" sz="2900" dirty="0"/>
              <a:t> </a:t>
            </a:r>
            <a:r>
              <a:rPr lang="ru-RU" sz="2900" dirty="0" err="1"/>
              <a:t>ви</a:t>
            </a:r>
            <a:r>
              <a:rPr lang="ru-RU" sz="2900" dirty="0"/>
              <a:t> </a:t>
            </a:r>
            <a:r>
              <a:rPr lang="ru-RU" sz="2900" dirty="0" err="1"/>
              <a:t>ша</a:t>
            </a:r>
            <a:r>
              <a:rPr lang="ru-RU" sz="2900" dirty="0"/>
              <a:t> тут </a:t>
            </a:r>
            <a:r>
              <a:rPr lang="ru-RU" sz="2900" dirty="0" err="1"/>
              <a:t>жобрали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Чачей би-</a:t>
            </a:r>
            <a:r>
              <a:rPr lang="ru-RU" sz="2900" dirty="0" err="1"/>
              <a:t>ште</a:t>
            </a:r>
            <a:r>
              <a:rPr lang="ru-RU" sz="2900" dirty="0"/>
              <a:t> </a:t>
            </a:r>
            <a:r>
              <a:rPr lang="ru-RU" sz="2900" dirty="0" err="1"/>
              <a:t>тоє</a:t>
            </a:r>
            <a:r>
              <a:rPr lang="ru-RU" sz="2900" dirty="0"/>
              <a:t> й нам ж бабою </a:t>
            </a:r>
            <a:r>
              <a:rPr lang="ru-RU" sz="2900" dirty="0" err="1"/>
              <a:t>шкажали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Не </a:t>
            </a:r>
            <a:r>
              <a:rPr lang="ru-RU" sz="2900" dirty="0" err="1"/>
              <a:t>дбайте</a:t>
            </a:r>
            <a:r>
              <a:rPr lang="ru-RU" sz="2900" dirty="0"/>
              <a:t>, </a:t>
            </a:r>
            <a:r>
              <a:rPr lang="ru-RU" sz="2900" dirty="0" err="1"/>
              <a:t>що</a:t>
            </a:r>
            <a:r>
              <a:rPr lang="ru-RU" sz="2900" dirty="0"/>
              <a:t> на </a:t>
            </a:r>
            <a:r>
              <a:rPr lang="ru-RU" sz="2900" dirty="0" err="1"/>
              <a:t>мнє</a:t>
            </a:r>
            <a:r>
              <a:rPr lang="ru-RU" sz="2900" dirty="0"/>
              <a:t> </a:t>
            </a:r>
            <a:r>
              <a:rPr lang="ru-RU" sz="2900" dirty="0" err="1"/>
              <a:t>курман</a:t>
            </a:r>
            <a:r>
              <a:rPr lang="ru-RU" sz="2900" dirty="0"/>
              <a:t> </a:t>
            </a:r>
            <a:r>
              <a:rPr lang="ru-RU" sz="2900" dirty="0" err="1"/>
              <a:t>лати</a:t>
            </a:r>
            <a:r>
              <a:rPr lang="ru-RU" sz="2900" dirty="0"/>
              <a:t>,</a:t>
            </a:r>
          </a:p>
          <a:p>
            <a:pPr marL="0" indent="0">
              <a:buNone/>
            </a:pPr>
            <a:r>
              <a:rPr lang="ru-RU" sz="2900" dirty="0"/>
              <a:t>Мене </a:t>
            </a:r>
            <a:r>
              <a:rPr lang="ru-RU" sz="2900" dirty="0" err="1"/>
              <a:t>колиш</a:t>
            </a:r>
            <a:r>
              <a:rPr lang="ru-RU" sz="2900" dirty="0"/>
              <a:t> </a:t>
            </a:r>
            <a:r>
              <a:rPr lang="ru-RU" sz="2900" dirty="0" err="1"/>
              <a:t>бирали</a:t>
            </a:r>
            <a:r>
              <a:rPr lang="ru-RU" sz="2900" dirty="0"/>
              <a:t> </a:t>
            </a:r>
            <a:r>
              <a:rPr lang="ru-RU" sz="2900" dirty="0" err="1"/>
              <a:t>усі</a:t>
            </a:r>
            <a:r>
              <a:rPr lang="ru-RU" sz="2900" dirty="0"/>
              <a:t> люде в </a:t>
            </a:r>
            <a:r>
              <a:rPr lang="ru-RU" sz="2900" dirty="0" err="1"/>
              <a:t>швати</a:t>
            </a:r>
            <a:r>
              <a:rPr lang="ru-RU" sz="2900" dirty="0"/>
              <a:t>.</a:t>
            </a:r>
          </a:p>
          <a:p>
            <a:pPr marL="0" indent="0">
              <a:buNone/>
            </a:pPr>
            <a:r>
              <a:rPr lang="ru-RU" sz="2900" dirty="0"/>
              <a:t>Я-то </a:t>
            </a:r>
            <a:r>
              <a:rPr lang="ru-RU" sz="2900" dirty="0" err="1"/>
              <a:t>вмівав</a:t>
            </a:r>
            <a:r>
              <a:rPr lang="ru-RU" sz="2900" dirty="0"/>
              <a:t> ж </a:t>
            </a:r>
            <a:r>
              <a:rPr lang="ru-RU" sz="2900" dirty="0" err="1"/>
              <a:t>людми</a:t>
            </a:r>
            <a:r>
              <a:rPr lang="ru-RU" sz="2900" dirty="0"/>
              <a:t> </a:t>
            </a:r>
            <a:r>
              <a:rPr lang="ru-RU" sz="2900" dirty="0" err="1"/>
              <a:t>розмови</a:t>
            </a:r>
            <a:r>
              <a:rPr lang="ru-RU" sz="2900" dirty="0"/>
              <a:t> чини[</a:t>
            </a:r>
            <a:r>
              <a:rPr lang="ru-RU" sz="2900" dirty="0" err="1"/>
              <a:t>ти</a:t>
            </a:r>
            <a:r>
              <a:rPr lang="ru-RU" sz="2900" dirty="0"/>
              <a:t>],</a:t>
            </a:r>
          </a:p>
          <a:p>
            <a:pPr marL="0" indent="0">
              <a:buNone/>
            </a:pPr>
            <a:r>
              <a:rPr lang="ru-RU" sz="2900" dirty="0"/>
              <a:t>І </a:t>
            </a:r>
            <a:r>
              <a:rPr lang="ru-RU" sz="2900" dirty="0" err="1"/>
              <a:t>кождого</a:t>
            </a:r>
            <a:r>
              <a:rPr lang="ru-RU" sz="2900" dirty="0"/>
              <a:t> </a:t>
            </a:r>
            <a:r>
              <a:rPr lang="ru-RU" sz="2900" dirty="0" err="1"/>
              <a:t>молодча</a:t>
            </a:r>
            <a:r>
              <a:rPr lang="ru-RU" sz="2900" dirty="0"/>
              <a:t> мог я </a:t>
            </a:r>
            <a:r>
              <a:rPr lang="ru-RU" sz="2900" dirty="0" err="1"/>
              <a:t>оже</a:t>
            </a:r>
            <a:r>
              <a:rPr lang="ru-RU" sz="2900" dirty="0"/>
              <a:t>[нити].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18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Експресивні стилі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496675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73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 smtClean="0"/>
              <a:t>проєкції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функційний</a:t>
            </a:r>
            <a:r>
              <a:rPr lang="ru-RU" dirty="0"/>
              <a:t> </a:t>
            </a:r>
            <a:r>
              <a:rPr lang="ru-RU" dirty="0" err="1"/>
              <a:t>поділ</a:t>
            </a:r>
            <a:r>
              <a:rPr lang="ru-RU" dirty="0"/>
              <a:t> </a:t>
            </a:r>
            <a:r>
              <a:rPr lang="ru-RU" dirty="0" err="1"/>
              <a:t>староукраїнська</a:t>
            </a:r>
            <a:r>
              <a:rPr lang="ru-RU" dirty="0"/>
              <a:t> </a:t>
            </a:r>
            <a:r>
              <a:rPr lang="ru-RU" dirty="0" err="1"/>
              <a:t>книжна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5165139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048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В основу виділення сучасних стилів  покладено такі лінгвістичні критерії: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040005"/>
              </p:ext>
            </p:extLst>
          </p:nvPr>
        </p:nvGraphicFramePr>
        <p:xfrm>
          <a:off x="677333" y="1930401"/>
          <a:ext cx="10387219" cy="434498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87219">
                  <a:extLst>
                    <a:ext uri="{9D8B030D-6E8A-4147-A177-3AD203B41FA5}">
                      <a16:colId xmlns:a16="http://schemas.microsoft.com/office/drawing/2014/main" val="2694712520"/>
                    </a:ext>
                  </a:extLst>
                </a:gridCol>
              </a:tblGrid>
              <a:tr h="965553">
                <a:tc>
                  <a:txBody>
                    <a:bodyPr/>
                    <a:lstStyle/>
                    <a:p>
                      <a:pPr lvl="0"/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функція мови, яка реалізується в тому чи тому стилі й його специфіці 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мовних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мовленнєвих одиниць;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985835"/>
                  </a:ext>
                </a:extLst>
              </a:tr>
              <a:tr h="675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мовні</a:t>
                      </a: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засоби створення й  оформлення стилів;</a:t>
                      </a:r>
                      <a:endParaRPr lang="ru-RU" sz="18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262570"/>
                  </a:ext>
                </a:extLst>
              </a:tr>
              <a:tr h="675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комунікативна функція;</a:t>
                      </a:r>
                      <a:endParaRPr lang="ru-RU" sz="18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18898"/>
                  </a:ext>
                </a:extLst>
              </a:tr>
              <a:tr h="675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сфера </a:t>
                      </a:r>
                      <a:r>
                        <a:rPr lang="uk-UA" sz="1800" b="1" kern="1200" dirty="0" err="1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мовного</a:t>
                      </a: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спілкування;</a:t>
                      </a:r>
                      <a:endParaRPr lang="ru-RU" sz="18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05736"/>
                  </a:ext>
                </a:extLst>
              </a:tr>
              <a:tr h="675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екстралінгвістичні принципи + функція мови;</a:t>
                      </a:r>
                      <a:endParaRPr lang="ru-RU" sz="18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7891584"/>
                  </a:ext>
                </a:extLst>
              </a:tr>
              <a:tr h="67588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rgbClr val="00B0F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спеціального / неспеціального спілкування</a:t>
                      </a:r>
                      <a:endParaRPr lang="ru-RU" sz="1800" b="1" kern="1200" dirty="0" smtClean="0">
                        <a:solidFill>
                          <a:srgbClr val="00B0F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936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1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п’ять основних стилів мови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673239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760296" y="4479553"/>
            <a:ext cx="1728192" cy="15624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002">
            <a:schemeClr val="dk2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конфесійний</a:t>
            </a:r>
            <a:endParaRPr lang="ru-RU" dirty="0"/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673239"/>
              </p:ext>
            </p:extLst>
          </p:nvPr>
        </p:nvGraphicFramePr>
        <p:xfrm>
          <a:off x="2133600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542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344" y="116632"/>
            <a:ext cx="11737304" cy="1813768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>
                <a:solidFill>
                  <a:srgbClr val="FFFF00"/>
                </a:solidFill>
              </a:rPr>
              <a:t>Питання 3</a:t>
            </a:r>
            <a:r>
              <a:rPr lang="uk-UA" sz="4000" dirty="0">
                <a:solidFill>
                  <a:srgbClr val="FFFF00"/>
                </a:solidFill>
              </a:rPr>
              <a:t>.	</a:t>
            </a:r>
            <a:r>
              <a:rPr lang="uk-UA" sz="4000" b="1" dirty="0">
                <a:solidFill>
                  <a:srgbClr val="FFFF00"/>
                </a:solidFill>
              </a:rPr>
              <a:t>Характеристика </a:t>
            </a:r>
            <a:r>
              <a:rPr lang="uk-UA" sz="4000" b="1" dirty="0" err="1">
                <a:solidFill>
                  <a:srgbClr val="FFFF00"/>
                </a:solidFill>
              </a:rPr>
              <a:t>мовних</a:t>
            </a:r>
            <a:r>
              <a:rPr lang="uk-UA" sz="4000" b="1" dirty="0">
                <a:solidFill>
                  <a:srgbClr val="FFFF00"/>
                </a:solidFill>
              </a:rPr>
              <a:t> стилів, стилістична система української мови та її </a:t>
            </a:r>
            <a:r>
              <a:rPr lang="uk-UA" sz="4000" b="1" dirty="0" smtClean="0">
                <a:solidFill>
                  <a:srgbClr val="FFFF00"/>
                </a:solidFill>
              </a:rPr>
              <a:t>проблематика</a:t>
            </a:r>
            <a:r>
              <a:rPr lang="ru-RU" sz="4000" dirty="0">
                <a:solidFill>
                  <a:srgbClr val="FFFF00"/>
                </a:solidFill>
              </a:rPr>
              <a:t/>
            </a:r>
            <a:br>
              <a:rPr lang="ru-RU" sz="4000" dirty="0">
                <a:solidFill>
                  <a:srgbClr val="FFFF00"/>
                </a:solidFill>
              </a:rPr>
            </a:br>
            <a:r>
              <a:rPr lang="uk-UA" sz="4000" dirty="0"/>
              <a:t> 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3592" y="2492896"/>
            <a:ext cx="6884153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520" y="476672"/>
            <a:ext cx="7766936" cy="1646302"/>
          </a:xfrm>
        </p:spPr>
        <p:txBody>
          <a:bodyPr/>
          <a:lstStyle/>
          <a:p>
            <a:pPr algn="ctr"/>
            <a:r>
              <a:rPr lang="ru-UA" b="1" i="1" u="sng" dirty="0">
                <a:solidFill>
                  <a:srgbClr val="FFFF00"/>
                </a:solidFill>
              </a:rPr>
              <a:t>Науковий </a:t>
            </a:r>
            <a:r>
              <a:rPr lang="ru-UA" b="1" i="1" u="sng" dirty="0" smtClean="0">
                <a:solidFill>
                  <a:srgbClr val="FFFF00"/>
                </a:solidFill>
              </a:rPr>
              <a:t>стиль</a:t>
            </a:r>
            <a:r>
              <a:rPr lang="uk-UA" b="1" i="1" u="sng" dirty="0" smtClean="0">
                <a:solidFill>
                  <a:srgbClr val="FFFF00"/>
                </a:solidFill>
              </a:rPr>
              <a:t> -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7408" y="2420888"/>
            <a:ext cx="10493589" cy="3096344"/>
          </a:xfrm>
        </p:spPr>
        <p:txBody>
          <a:bodyPr>
            <a:noAutofit/>
          </a:bodyPr>
          <a:lstStyle/>
          <a:p>
            <a:pPr algn="ctr"/>
            <a:r>
              <a:rPr lang="ru-UA" sz="4000" dirty="0">
                <a:solidFill>
                  <a:srgbClr val="FF0000"/>
                </a:solidFill>
              </a:rPr>
              <a:t>функці</a:t>
            </a:r>
            <a:r>
              <a:rPr lang="uk-UA" sz="4000" dirty="0">
                <a:solidFill>
                  <a:srgbClr val="FF0000"/>
                </a:solidFill>
              </a:rPr>
              <a:t>й</a:t>
            </a:r>
            <a:r>
              <a:rPr lang="ru-UA" sz="4000" dirty="0">
                <a:solidFill>
                  <a:srgbClr val="FF0000"/>
                </a:solidFill>
              </a:rPr>
              <a:t>ний різновид літературної мови, що використовується з пізнавально-інформативною метою у сфері освіти </a:t>
            </a:r>
            <a:r>
              <a:rPr lang="uk-UA" sz="4000" dirty="0">
                <a:solidFill>
                  <a:srgbClr val="FF0000"/>
                </a:solidFill>
              </a:rPr>
              <a:t>й</a:t>
            </a:r>
            <a:r>
              <a:rPr lang="ru-UA" sz="4000" dirty="0">
                <a:solidFill>
                  <a:srgbClr val="FF0000"/>
                </a:solidFill>
              </a:rPr>
              <a:t> науки, виробництва.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ПИТАННЯ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352" y="1340768"/>
            <a:ext cx="11233248" cy="5517233"/>
          </a:xfrm>
        </p:spPr>
        <p:txBody>
          <a:bodyPr>
            <a:normAutofit/>
          </a:bodyPr>
          <a:lstStyle/>
          <a:p>
            <a:pPr lvl="0"/>
            <a:r>
              <a:rPr lang="uk-UA" sz="3200" dirty="0">
                <a:solidFill>
                  <a:srgbClr val="FFFF00"/>
                </a:solidFill>
              </a:rPr>
              <a:t>Поняття про </a:t>
            </a:r>
            <a:r>
              <a:rPr lang="uk-UA" sz="3200" dirty="0" err="1">
                <a:solidFill>
                  <a:srgbClr val="FFFF00"/>
                </a:solidFill>
              </a:rPr>
              <a:t>функційний</a:t>
            </a:r>
            <a:r>
              <a:rPr lang="uk-UA" sz="3200" dirty="0">
                <a:solidFill>
                  <a:srgbClr val="FFFF00"/>
                </a:solidFill>
              </a:rPr>
              <a:t> стиль в його історичній </a:t>
            </a:r>
            <a:r>
              <a:rPr lang="uk-UA" sz="3200" dirty="0" err="1">
                <a:solidFill>
                  <a:srgbClr val="FFFF00"/>
                </a:solidFill>
              </a:rPr>
              <a:t>проєкції</a:t>
            </a:r>
            <a:r>
              <a:rPr lang="uk-UA" sz="3200" dirty="0">
                <a:solidFill>
                  <a:srgbClr val="FFFF00"/>
                </a:solidFill>
              </a:rPr>
              <a:t>. </a:t>
            </a:r>
            <a:endParaRPr lang="ru-RU" sz="3200" dirty="0">
              <a:solidFill>
                <a:srgbClr val="FFFF00"/>
              </a:solidFill>
            </a:endParaRPr>
          </a:p>
          <a:p>
            <a:pPr lvl="0"/>
            <a:r>
              <a:rPr lang="uk-UA" sz="3200" dirty="0">
                <a:solidFill>
                  <a:srgbClr val="FFFF00"/>
                </a:solidFill>
              </a:rPr>
              <a:t>Проблеми </a:t>
            </a:r>
            <a:r>
              <a:rPr lang="uk-UA" sz="3200" dirty="0" err="1">
                <a:solidFill>
                  <a:srgbClr val="FFFF00"/>
                </a:solidFill>
              </a:rPr>
              <a:t>стильоподілу</a:t>
            </a:r>
            <a:r>
              <a:rPr lang="uk-UA" sz="3200" dirty="0">
                <a:solidFill>
                  <a:srgbClr val="FFFF00"/>
                </a:solidFill>
              </a:rPr>
              <a:t> в різні періоди розвитку української мови. </a:t>
            </a:r>
            <a:endParaRPr lang="uk-UA" sz="3200" dirty="0" smtClean="0">
              <a:solidFill>
                <a:srgbClr val="FFFF00"/>
              </a:solidFill>
            </a:endParaRPr>
          </a:p>
          <a:p>
            <a:r>
              <a:rPr lang="uk-UA" sz="3200" b="1" dirty="0" smtClean="0">
                <a:solidFill>
                  <a:srgbClr val="00B0F0"/>
                </a:solidFill>
              </a:rPr>
              <a:t>Характеристика </a:t>
            </a:r>
            <a:r>
              <a:rPr lang="uk-UA" sz="3200" b="1" dirty="0" err="1">
                <a:solidFill>
                  <a:srgbClr val="00B0F0"/>
                </a:solidFill>
              </a:rPr>
              <a:t>мовних</a:t>
            </a:r>
            <a:r>
              <a:rPr lang="uk-UA" sz="3200" b="1" dirty="0">
                <a:solidFill>
                  <a:srgbClr val="00B0F0"/>
                </a:solidFill>
              </a:rPr>
              <a:t> стилів, стилістична система української мови та її проблематика</a:t>
            </a:r>
            <a:r>
              <a:rPr lang="uk-UA" sz="3200" dirty="0" smtClean="0">
                <a:solidFill>
                  <a:srgbClr val="00B0F0"/>
                </a:solidFill>
              </a:rPr>
              <a:t>.</a:t>
            </a:r>
            <a:endParaRPr lang="ru-RU" sz="3200" dirty="0">
              <a:solidFill>
                <a:srgbClr val="00B0F0"/>
              </a:solidFill>
            </a:endParaRPr>
          </a:p>
          <a:p>
            <a:pPr lvl="0"/>
            <a:r>
              <a:rPr lang="uk-UA" sz="3200" dirty="0">
                <a:solidFill>
                  <a:srgbClr val="FFFF00"/>
                </a:solidFill>
              </a:rPr>
              <a:t>Проблема стильових норм та їх стабільності. </a:t>
            </a:r>
            <a:endParaRPr lang="ru-RU" sz="3200" dirty="0">
              <a:solidFill>
                <a:srgbClr val="FFFF00"/>
              </a:solidFill>
            </a:endParaRPr>
          </a:p>
          <a:p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7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119" y="-99391"/>
            <a:ext cx="11643584" cy="936104"/>
          </a:xfrm>
        </p:spPr>
        <p:txBody>
          <a:bodyPr>
            <a:normAutofit/>
          </a:bodyPr>
          <a:lstStyle/>
          <a:p>
            <a:pPr algn="ctr"/>
            <a:r>
              <a:rPr lang="ru-UA" b="1" i="1" u="sng" dirty="0">
                <a:solidFill>
                  <a:srgbClr val="FFFF00"/>
                </a:solidFill>
              </a:rPr>
              <a:t>Науковий </a:t>
            </a:r>
            <a:r>
              <a:rPr lang="ru-UA" b="1" i="1" u="sng" dirty="0" smtClean="0">
                <a:solidFill>
                  <a:srgbClr val="FFFF00"/>
                </a:solidFill>
              </a:rPr>
              <a:t>стиль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396432303"/>
              </p:ext>
            </p:extLst>
          </p:nvPr>
        </p:nvGraphicFramePr>
        <p:xfrm>
          <a:off x="0" y="2618614"/>
          <a:ext cx="6192688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 вправо 7"/>
          <p:cNvSpPr/>
          <p:nvPr/>
        </p:nvSpPr>
        <p:spPr>
          <a:xfrm>
            <a:off x="2999656" y="4289781"/>
            <a:ext cx="648072" cy="3960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19600155"/>
              </p:ext>
            </p:extLst>
          </p:nvPr>
        </p:nvGraphicFramePr>
        <p:xfrm>
          <a:off x="6192688" y="116632"/>
          <a:ext cx="599931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36077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891274" cy="1320800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Диференційними </a:t>
            </a:r>
            <a:r>
              <a:rPr lang="ru-UA" u="sng" dirty="0" smtClean="0">
                <a:solidFill>
                  <a:srgbClr val="FFFF00"/>
                </a:solidFill>
              </a:rPr>
              <a:t>рисами</a:t>
            </a:r>
            <a:r>
              <a:rPr lang="ru-UA" dirty="0" smtClean="0">
                <a:solidFill>
                  <a:srgbClr val="FFFF00"/>
                </a:solidFill>
              </a:rPr>
              <a:t> </a:t>
            </a:r>
            <a:r>
              <a:rPr lang="ru-UA" dirty="0">
                <a:solidFill>
                  <a:srgbClr val="FFFF00"/>
                </a:solidFill>
              </a:rPr>
              <a:t>наукового стилю </a:t>
            </a:r>
            <a:r>
              <a:rPr lang="ru-UA" dirty="0" smtClean="0">
                <a:solidFill>
                  <a:srgbClr val="FFFF00"/>
                </a:solidFill>
              </a:rPr>
              <a:t>є</a:t>
            </a:r>
            <a:r>
              <a:rPr lang="uk-UA" dirty="0" smtClean="0">
                <a:solidFill>
                  <a:srgbClr val="FFFF00"/>
                </a:solidFill>
              </a:rPr>
              <a:t>: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2534785"/>
              </p:ext>
            </p:extLst>
          </p:nvPr>
        </p:nvGraphicFramePr>
        <p:xfrm>
          <a:off x="677862" y="1484784"/>
          <a:ext cx="10242673" cy="49788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242673">
                  <a:extLst>
                    <a:ext uri="{9D8B030D-6E8A-4147-A177-3AD203B41FA5}">
                      <a16:colId xmlns:a16="http://schemas.microsoft.com/office/drawing/2014/main" val="354738971"/>
                    </a:ext>
                  </a:extLst>
                </a:gridCol>
              </a:tblGrid>
              <a:tr h="460772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-нормативність;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-понятійність і предметність (використання переважно назв понять і предметів);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-об’єктивність суджень;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-точність і лаконічність висловлювань;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-логічність, ясність, аргументованість викладу;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-однозначне пояснення причинно-наслідкових відношень;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-докладність висновків;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-документація тверджень (наявність у текстах цитат, посилань, цифрових даних, схем, таблиць, діаграм, малюнків);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-стереотипність (використання усталених форм, кліше для побудови текстів);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-відсутність образності, емоційності та індивідуальних авторських рис.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87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6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88" y="548681"/>
            <a:ext cx="11826930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3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395330" cy="1320800"/>
          </a:xfrm>
        </p:spPr>
        <p:txBody>
          <a:bodyPr/>
          <a:lstStyle/>
          <a:p>
            <a:r>
              <a:rPr lang="uk-UA" dirty="0"/>
              <a:t>У </a:t>
            </a:r>
            <a:r>
              <a:rPr lang="ru-UA" dirty="0"/>
              <a:t>межах </a:t>
            </a:r>
            <a:r>
              <a:rPr lang="ru-UA" i="1" dirty="0"/>
              <a:t>наукового стилю </a:t>
            </a:r>
            <a:r>
              <a:rPr lang="ru-UA" dirty="0"/>
              <a:t>виділяються різні </a:t>
            </a:r>
            <a:r>
              <a:rPr lang="ru-UA" b="1" u="sng" dirty="0">
                <a:solidFill>
                  <a:srgbClr val="FFFF00"/>
                </a:solidFill>
              </a:rPr>
              <a:t>підстилі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2712" y="1268760"/>
            <a:ext cx="1225400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6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40"/>
            <a:ext cx="8596668" cy="587152"/>
          </a:xfrm>
        </p:spPr>
        <p:txBody>
          <a:bodyPr>
            <a:normAutofit fontScale="90000"/>
          </a:bodyPr>
          <a:lstStyle/>
          <a:p>
            <a:r>
              <a:rPr lang="uk-UA" b="1" u="sng" dirty="0" err="1">
                <a:solidFill>
                  <a:srgbClr val="FFFF00"/>
                </a:solidFill>
              </a:rPr>
              <a:t>Мовні</a:t>
            </a:r>
            <a:r>
              <a:rPr lang="uk-UA" b="1" dirty="0">
                <a:solidFill>
                  <a:srgbClr val="FFFF00"/>
                </a:solidFill>
              </a:rPr>
              <a:t> особливості наукового стилю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892125"/>
            <a:ext cx="4185623" cy="576262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Лексико-фразеологічні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497" y="1584720"/>
            <a:ext cx="4783887" cy="5156648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Загальновживані слова вживаються в одному прямому значенні(без </a:t>
            </a:r>
            <a:r>
              <a:rPr lang="uk-UA" dirty="0" err="1"/>
              <a:t>тропеїчної</a:t>
            </a:r>
            <a:r>
              <a:rPr lang="uk-UA" dirty="0"/>
              <a:t> семантики);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Велика кількість термінів;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Переважання </a:t>
            </a:r>
            <a:r>
              <a:rPr lang="uk-UA" dirty="0" err="1"/>
              <a:t>абстрактої</a:t>
            </a:r>
            <a:r>
              <a:rPr lang="uk-UA" dirty="0"/>
              <a:t> лексики;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Активне(як для сучасного стану-надактивне зловживання) вживання іншомовних слів(здебільшого термінів);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 Відсутність експресивної лексики;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dirty="0"/>
              <a:t>Використання антитез для пояснення явищ через протиставлення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19936" y="980728"/>
            <a:ext cx="4185618" cy="576262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Граматичні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544198" y="1556990"/>
            <a:ext cx="6456458" cy="5184378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Використання абревіатур, скорочень, прагнення до лаконізму;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Наукова інформативно-номінативна, тому перевага іменників над дієсловами й прикметниками;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Вживання абстрактних іменників на-</a:t>
            </a:r>
            <a:r>
              <a:rPr lang="uk-UA" dirty="0" err="1"/>
              <a:t>ство</a:t>
            </a:r>
            <a:r>
              <a:rPr lang="uk-UA" dirty="0"/>
              <a:t>, -</a:t>
            </a:r>
            <a:r>
              <a:rPr lang="uk-UA" dirty="0" err="1"/>
              <a:t>ість</a:t>
            </a:r>
            <a:r>
              <a:rPr lang="uk-UA" dirty="0"/>
              <a:t>, -</a:t>
            </a:r>
            <a:r>
              <a:rPr lang="uk-UA" dirty="0" err="1"/>
              <a:t>ння</a:t>
            </a:r>
            <a:r>
              <a:rPr lang="uk-UA" dirty="0"/>
              <a:t>,-</a:t>
            </a:r>
            <a:r>
              <a:rPr lang="uk-UA" dirty="0" err="1"/>
              <a:t>ття</a:t>
            </a:r>
            <a:r>
              <a:rPr lang="uk-UA" dirty="0"/>
              <a:t>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Обмежене вживання займенників, наукова мова знеособлена, тому вживаються безособові дієслова, інфінітиви, </a:t>
            </a:r>
            <a:r>
              <a:rPr lang="uk-UA" dirty="0" err="1"/>
              <a:t>станівники</a:t>
            </a:r>
            <a:r>
              <a:rPr lang="uk-UA" dirty="0"/>
              <a:t>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Вживання іменних складених присудків;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Складнопідрядні речення з </a:t>
            </a:r>
            <a:r>
              <a:rPr lang="uk-UA" dirty="0" err="1"/>
              <a:t>причиновим</a:t>
            </a:r>
            <a:r>
              <a:rPr lang="uk-UA" dirty="0"/>
              <a:t> та </a:t>
            </a:r>
            <a:r>
              <a:rPr lang="uk-UA" dirty="0" err="1"/>
              <a:t>наслідовим</a:t>
            </a:r>
            <a:r>
              <a:rPr lang="uk-UA" dirty="0"/>
              <a:t> зв’язком;</a:t>
            </a:r>
            <a:endParaRPr lang="ru-RU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uk-UA" dirty="0"/>
              <a:t>Чітка композиція тексту, поділ на розділи, підрозділи, параграфи, пункти, підпункти- рубрикація.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9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3512" y="116632"/>
            <a:ext cx="7766936" cy="984019"/>
          </a:xfrm>
        </p:spPr>
        <p:txBody>
          <a:bodyPr/>
          <a:lstStyle/>
          <a:p>
            <a:r>
              <a:rPr lang="uk-UA" i="1" u="sng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Офіційно-діловий стиль</a:t>
            </a:r>
            <a:r>
              <a:rPr lang="uk-UA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9456" y="980728"/>
            <a:ext cx="9840416" cy="2736304"/>
          </a:xfrm>
        </p:spPr>
        <p:txBody>
          <a:bodyPr>
            <a:noAutofit/>
          </a:bodyPr>
          <a:lstStyle/>
          <a:p>
            <a:pPr indent="406400" algn="just">
              <a:lnSpc>
                <a:spcPct val="150000"/>
              </a:lnSpc>
            </a:pPr>
            <a:r>
              <a:rPr lang="uk-UA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uk-UA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функційний</a:t>
            </a:r>
            <a:r>
              <a:rPr lang="uk-UA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різновид української мови, що використовувався й використовується з інформативно-регулятивною метою; обслуговує сфери права, влади, адміністрування, комерції, міжнародних відносин.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3897671"/>
            <a:ext cx="2664296" cy="2960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633" y="3994004"/>
            <a:ext cx="3168352" cy="2892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44" y="3878430"/>
            <a:ext cx="4104456" cy="300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7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116632"/>
            <a:ext cx="8596668" cy="648072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Офіційно-діловий стиль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402697"/>
              </p:ext>
            </p:extLst>
          </p:nvPr>
        </p:nvGraphicFramePr>
        <p:xfrm>
          <a:off x="334962" y="804863"/>
          <a:ext cx="7057182" cy="6053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58300090"/>
              </p:ext>
            </p:extLst>
          </p:nvPr>
        </p:nvGraphicFramePr>
        <p:xfrm>
          <a:off x="7176120" y="548680"/>
          <a:ext cx="4831730" cy="4320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6331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47258" cy="73116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solidFill>
                  <a:srgbClr val="FFFF00"/>
                </a:solidFill>
              </a:rPr>
              <a:t>Диференційні</a:t>
            </a:r>
            <a:r>
              <a:rPr lang="uk-UA" u="sng" dirty="0">
                <a:solidFill>
                  <a:srgbClr val="FFFF00"/>
                </a:solidFill>
              </a:rPr>
              <a:t> </a:t>
            </a:r>
            <a:r>
              <a:rPr lang="ru-UA" b="1" dirty="0">
                <a:solidFill>
                  <a:srgbClr val="FFFF00"/>
                </a:solidFill>
              </a:rPr>
              <a:t>риси </a:t>
            </a:r>
            <a:r>
              <a:rPr lang="ru-UA" dirty="0">
                <a:solidFill>
                  <a:srgbClr val="FFFF00"/>
                </a:solidFill>
              </a:rPr>
              <a:t>офіційно-ділового стилю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1956043"/>
              </p:ext>
            </p:extLst>
          </p:nvPr>
        </p:nvGraphicFramePr>
        <p:xfrm>
          <a:off x="686608" y="1370468"/>
          <a:ext cx="11170031" cy="5390325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11170031">
                  <a:extLst>
                    <a:ext uri="{9D8B030D-6E8A-4147-A177-3AD203B41FA5}">
                      <a16:colId xmlns:a16="http://schemas.microsoft.com/office/drawing/2014/main" val="1581974784"/>
                    </a:ext>
                  </a:extLst>
                </a:gridCol>
              </a:tblGrid>
              <a:tr h="5298892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нейтральний тон викладу змісту лише у прямому значенні;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точність та ясність викладу фактів, поєднані з лаконічністю, стислістю та послідовністю;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виразна логічність викладу;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регулювально-імперативний характер викладу;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документальність (кожен офіційний папір повинен мати характер документа), стабільність (кожен документ досить довго зберігає традиційні форми – визначені реквізити, розташовані у певній послідовності);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високий ступінь стандартизації мовних засобів (для кожного виду документа існує певний набір стандартних мовних засобів);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сувора регламентація тексту (чітка будова тексту та розміщення його частин); для чіткої організації текст поділяється на параграфи, пункти, підпункти;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майже цілковита відсутність емоційності та образності і будь-якого вияву індивідуальності автора.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5718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0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58072"/>
            <a:ext cx="11179306" cy="659160"/>
          </a:xfrm>
        </p:spPr>
        <p:txBody>
          <a:bodyPr/>
          <a:lstStyle/>
          <a:p>
            <a:r>
              <a:rPr lang="ru-UA" b="1" dirty="0">
                <a:solidFill>
                  <a:srgbClr val="FFFF00"/>
                </a:solidFill>
              </a:rPr>
              <a:t>Мовні </a:t>
            </a:r>
            <a:r>
              <a:rPr lang="ru-UA" dirty="0">
                <a:solidFill>
                  <a:srgbClr val="FFFF00"/>
                </a:solidFill>
              </a:rPr>
              <a:t>особливості офіційно-ділового стилю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3823324"/>
              </p:ext>
            </p:extLst>
          </p:nvPr>
        </p:nvGraphicFramePr>
        <p:xfrm>
          <a:off x="192088" y="1052512"/>
          <a:ext cx="7559675" cy="58521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7559675">
                  <a:extLst>
                    <a:ext uri="{9D8B030D-6E8A-4147-A177-3AD203B41FA5}">
                      <a16:colId xmlns:a16="http://schemas.microsoft.com/office/drawing/2014/main" val="47868251"/>
                    </a:ext>
                  </a:extLst>
                </a:gridCol>
              </a:tblGrid>
              <a:tr h="5805487"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уживанням лексики у прямому значенні (їй не властиве вживання слів у переносному значенні, образних висловів, троп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ів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і стилістичних фігур);    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живання стилістично нейтральної лексики (слів) у прямому значенні. Використання залежно від мети суспільно-політичної, професійно-виробничої, науково-термінологічної лексики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</a:t>
                      </a:r>
                      <a:endParaRPr lang="uk-UA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None/>
                      </a:pP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 у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живання усталених мовних одиниць - кліше, що забезпечують стандартизацію ділових текстів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3) </a:t>
                      </a:r>
                      <a:r>
                        <a:rPr lang="ru-UA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морфологі</a:t>
                      </a:r>
                      <a:r>
                        <a:rPr lang="uk-UA" sz="1800" b="1" kern="1200" dirty="0" err="1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чний</a:t>
                      </a:r>
                      <a:r>
                        <a:rPr lang="uk-UA" sz="1800" b="1" kern="12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рівень:</a:t>
                      </a:r>
                      <a:endParaRPr lang="ru-RU" sz="1800" b="1" kern="12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- висока частотність вживання абстрактних 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іменнників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особливо на -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ість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-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ання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uk-UA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планування, стягнення, недоторканність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 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активне вживання абревіатур(</a:t>
                      </a:r>
                      <a:r>
                        <a:rPr lang="uk-UA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Міненерго, Кабмін, АП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 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     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-вживання віддієслівних іменників (</a:t>
                      </a:r>
                      <a:r>
                        <a:rPr lang="uk-UA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кредитування, управління, обсервація, інтеграція, ухвала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	- вживання інфінітивів або безособових дієслів (</a:t>
                      </a:r>
                      <a:r>
                        <a:rPr lang="uk-UA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зробити, виконано, залучено, обсервовано, скуплено, замовити, ухвалити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):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333240"/>
                  </a:ext>
                </a:extLst>
              </a:tr>
            </a:tbl>
          </a:graphicData>
        </a:graphic>
      </p:graphicFrame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81170484"/>
              </p:ext>
            </p:extLst>
          </p:nvPr>
        </p:nvGraphicFramePr>
        <p:xfrm>
          <a:off x="7974767" y="717232"/>
          <a:ext cx="4184650" cy="6126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84650">
                  <a:extLst>
                    <a:ext uri="{9D8B030D-6E8A-4147-A177-3AD203B41FA5}">
                      <a16:colId xmlns:a16="http://schemas.microsoft.com/office/drawing/2014/main" val="2821655265"/>
                    </a:ext>
                  </a:extLst>
                </a:gridCol>
              </a:tblGrid>
              <a:tr h="5852159">
                <a:tc>
                  <a:txBody>
                    <a:bodyPr/>
                    <a:lstStyle/>
                    <a:p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синтаксичний рівень: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поширен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прост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і</a:t>
                      </a: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речення з прямим порядком слів: підмет, присудок, другорядні члени речення, причому означення ставлять перед означуваним словом;</a:t>
                      </a:r>
                      <a:endParaRPr lang="uk-UA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-н</a:t>
                      </a: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айуживаніші синтаксичні одиниці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endParaRPr lang="uk-UA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прості поширені речення з прямим порядком слів, 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кілька підметів при присудку чи навпаки;</a:t>
                      </a:r>
                    </a:p>
                    <a:p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активне вживання усіх типів односкладних речень;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800" b="1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складнопідрядні з причиново-наслідковими відношеннями частин</a:t>
                      </a:r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з'ясувальними, умови та наслідку.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8763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5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11683362" cy="587152"/>
          </a:xfrm>
        </p:spPr>
        <p:txBody>
          <a:bodyPr>
            <a:normAutofit fontScale="90000"/>
          </a:bodyPr>
          <a:lstStyle/>
          <a:p>
            <a:r>
              <a:rPr lang="ru-UA" b="1" dirty="0"/>
              <a:t>Підстилі </a:t>
            </a:r>
            <a:r>
              <a:rPr lang="ru-UA" dirty="0"/>
              <a:t>офіційно-ділового стилю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87152"/>
            <a:ext cx="10891274" cy="6154215"/>
          </a:xfrm>
        </p:spPr>
        <p:txBody>
          <a:bodyPr>
            <a:normAutofit lnSpcReduction="10000"/>
          </a:bodyPr>
          <a:lstStyle/>
          <a:p>
            <a:pPr lvl="0"/>
            <a:r>
              <a:rPr lang="ru-UA" i="1" dirty="0">
                <a:solidFill>
                  <a:srgbClr val="FF0000"/>
                </a:solidFill>
              </a:rPr>
              <a:t>Адміністративний</a:t>
            </a:r>
            <a:r>
              <a:rPr lang="ru-UA" i="1" dirty="0"/>
              <a:t> </a:t>
            </a:r>
            <a:r>
              <a:rPr lang="ru-UA" dirty="0"/>
              <a:t>– використовується у професійно-виробничій сфері, правових відносинах і діловодстві. Він обслуговує та регламентує:</a:t>
            </a:r>
            <a:endParaRPr lang="ru-RU" dirty="0"/>
          </a:p>
          <a:p>
            <a:r>
              <a:rPr lang="ru-UA" dirty="0"/>
              <a:t>-офіційні відносини між підприємствами одного й різного підпорядкування;</a:t>
            </a:r>
            <a:endParaRPr lang="ru-RU" dirty="0"/>
          </a:p>
          <a:p>
            <a:r>
              <a:rPr lang="ru-UA" dirty="0"/>
              <a:t>-службові відносини між структурними підрозділами одного підпорядкування;</a:t>
            </a:r>
            <a:endParaRPr lang="ru-RU" dirty="0"/>
          </a:p>
          <a:p>
            <a:r>
              <a:rPr lang="ru-UA" dirty="0"/>
              <a:t>-службові відносини між приватною особою та організацією, установою, закладом і навпаки.</a:t>
            </a:r>
            <a:endParaRPr lang="ru-RU" dirty="0"/>
          </a:p>
          <a:p>
            <a:r>
              <a:rPr lang="ru-UA" u="sng" dirty="0">
                <a:solidFill>
                  <a:srgbClr val="FFFF00"/>
                </a:solidFill>
              </a:rPr>
              <a:t>Жанри адміністративного</a:t>
            </a:r>
            <a:r>
              <a:rPr lang="ru-UA" dirty="0">
                <a:solidFill>
                  <a:srgbClr val="FFFF00"/>
                </a:solidFill>
              </a:rPr>
              <a:t> підстилю </a:t>
            </a:r>
            <a:r>
              <a:rPr lang="ru-UA" dirty="0"/>
              <a:t>– розпорядження, інструкція, заява, характеристика, довідка, наказ, звіт, офіційний лист, оголошення тощо.</a:t>
            </a:r>
            <a:endParaRPr lang="ru-RU" dirty="0"/>
          </a:p>
          <a:p>
            <a:pPr lvl="0"/>
            <a:r>
              <a:rPr lang="ru-UA" i="1" dirty="0">
                <a:solidFill>
                  <a:srgbClr val="FF0000"/>
                </a:solidFill>
              </a:rPr>
              <a:t>Дипломатичний </a:t>
            </a:r>
            <a:r>
              <a:rPr lang="ru-UA" dirty="0"/>
              <a:t>– реалізується у сфері міждержавних офіційно-ділових стосунків у галузі політики, економіки, культури. Регламентує офіційно-ділові стосунки міжнародних організацій, структур, окремих громадян.</a:t>
            </a:r>
            <a:endParaRPr lang="ru-RU" dirty="0"/>
          </a:p>
          <a:p>
            <a:r>
              <a:rPr lang="ru-UA" u="sng" dirty="0">
                <a:solidFill>
                  <a:srgbClr val="FFFF00"/>
                </a:solidFill>
              </a:rPr>
              <a:t>Жанри дипломатичного підстилю</a:t>
            </a:r>
            <a:r>
              <a:rPr lang="ru-UA" dirty="0">
                <a:solidFill>
                  <a:srgbClr val="FFFF00"/>
                </a:solidFill>
              </a:rPr>
              <a:t> </a:t>
            </a:r>
            <a:r>
              <a:rPr lang="ru-UA" dirty="0"/>
              <a:t>– міжнародна угода, комюніке (повідомлення), протокол, меморандум, ультиматум, нота тощо.</a:t>
            </a:r>
            <a:endParaRPr lang="ru-RU" dirty="0"/>
          </a:p>
          <a:p>
            <a:pPr lvl="0"/>
            <a:r>
              <a:rPr lang="ru-UA" i="1" dirty="0">
                <a:solidFill>
                  <a:srgbClr val="FF0000"/>
                </a:solidFill>
              </a:rPr>
              <a:t>Законодавчий </a:t>
            </a:r>
            <a:r>
              <a:rPr lang="ru-UA" dirty="0"/>
              <a:t>– використовується у законотворчій сфері, регламентує та обслуговує офіційно-ділові стосунки між приватними особами, між державою і приватними та службовими особами.</a:t>
            </a:r>
            <a:endParaRPr lang="ru-RU" dirty="0"/>
          </a:p>
          <a:p>
            <a:r>
              <a:rPr lang="ru-UA" u="sng" dirty="0">
                <a:solidFill>
                  <a:srgbClr val="FFFF00"/>
                </a:solidFill>
              </a:rPr>
              <a:t>Жанри законодавчого підстилю</a:t>
            </a:r>
            <a:r>
              <a:rPr lang="ru-UA" dirty="0"/>
              <a:t> – Конститутція, закон, статут, указ, постанова тощо.</a:t>
            </a:r>
            <a:endParaRPr lang="ru-RU" dirty="0"/>
          </a:p>
          <a:p>
            <a:pPr lvl="0"/>
            <a:r>
              <a:rPr lang="ru-UA" i="1" dirty="0">
                <a:solidFill>
                  <a:srgbClr val="FF0000"/>
                </a:solidFill>
              </a:rPr>
              <a:t>Правозахисний </a:t>
            </a:r>
            <a:r>
              <a:rPr lang="ru-UA" i="1" dirty="0"/>
              <a:t>– </a:t>
            </a:r>
            <a:r>
              <a:rPr lang="uk-UA" i="1" dirty="0" smtClean="0"/>
              <a:t>під</a:t>
            </a:r>
            <a:r>
              <a:rPr lang="ru-UA" dirty="0" smtClean="0"/>
              <a:t>стиль </a:t>
            </a:r>
            <a:r>
              <a:rPr lang="ru-UA" dirty="0"/>
              <a:t>актів, вироків, протоколів, обвинувальних висновків, постанов про арешт, обшук тощо).</a:t>
            </a:r>
            <a:endParaRPr lang="ru-RU" dirty="0"/>
          </a:p>
          <a:p>
            <a:r>
              <a:rPr lang="ru-UA" dirty="0"/>
              <a:t>Законодавчий підстиль</a:t>
            </a:r>
            <a:r>
              <a:rPr lang="uk-UA" dirty="0"/>
              <a:t> тільки письмовий, решта можуть бути усної й письмової форми.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1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ЛІТЕРАТУРА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9" y="1124745"/>
            <a:ext cx="6347714" cy="491661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1. Бабич Н. Д. Практична </a:t>
            </a:r>
            <a:r>
              <a:rPr lang="ru-RU" dirty="0" err="1"/>
              <a:t>стилістика</a:t>
            </a:r>
            <a:r>
              <a:rPr lang="ru-RU" dirty="0"/>
              <a:t> і культура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: </a:t>
            </a:r>
            <a:r>
              <a:rPr lang="ru-RU" dirty="0" err="1"/>
              <a:t>навчальний</a:t>
            </a:r>
            <a:r>
              <a:rPr lang="ru-RU" dirty="0"/>
              <a:t> </a:t>
            </a:r>
            <a:r>
              <a:rPr lang="ru-RU" dirty="0" err="1"/>
              <a:t>посібник</a:t>
            </a:r>
            <a:r>
              <a:rPr lang="ru-RU" dirty="0"/>
              <a:t>. </a:t>
            </a:r>
            <a:r>
              <a:rPr lang="ru-RU" dirty="0" err="1"/>
              <a:t>Львів</a:t>
            </a:r>
            <a:r>
              <a:rPr lang="ru-RU" dirty="0"/>
              <a:t> : Вид-во «</a:t>
            </a:r>
            <a:r>
              <a:rPr lang="ru-RU" dirty="0" err="1"/>
              <a:t>Світ</a:t>
            </a:r>
            <a:r>
              <a:rPr lang="ru-RU" dirty="0"/>
              <a:t>», 2013. 432 с.</a:t>
            </a:r>
            <a:endParaRPr lang="ru-RU" b="1" dirty="0"/>
          </a:p>
          <a:p>
            <a:r>
              <a:rPr lang="ru-RU" dirty="0"/>
              <a:t>2. </a:t>
            </a:r>
            <a:r>
              <a:rPr lang="ru-RU" dirty="0" err="1"/>
              <a:t>Дудик</a:t>
            </a:r>
            <a:r>
              <a:rPr lang="ru-RU" dirty="0"/>
              <a:t> П.</a:t>
            </a:r>
            <a:r>
              <a:rPr lang="en-US" dirty="0"/>
              <a:t> </a:t>
            </a:r>
            <a:r>
              <a:rPr lang="ru-RU" dirty="0"/>
              <a:t>С. </a:t>
            </a:r>
            <a:r>
              <a:rPr lang="ru-RU" dirty="0" err="1"/>
              <a:t>Стилістика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: </a:t>
            </a:r>
            <a:r>
              <a:rPr lang="ru-RU" dirty="0" err="1"/>
              <a:t>посібник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 : «</a:t>
            </a:r>
            <a:r>
              <a:rPr lang="ru-RU" dirty="0" err="1"/>
              <a:t>Академія</a:t>
            </a:r>
            <a:r>
              <a:rPr lang="ru-RU" dirty="0"/>
              <a:t>», 2005. 368 с.</a:t>
            </a:r>
            <a:endParaRPr lang="ru-RU" b="1" dirty="0"/>
          </a:p>
          <a:p>
            <a:r>
              <a:rPr lang="ru-RU" dirty="0"/>
              <a:t>3. </a:t>
            </a:r>
            <a:r>
              <a:rPr lang="ru-RU" dirty="0" err="1"/>
              <a:t>Зарицький</a:t>
            </a:r>
            <a:r>
              <a:rPr lang="ru-RU" dirty="0"/>
              <a:t> М. С. </a:t>
            </a:r>
            <a:r>
              <a:rPr lang="ru-RU" dirty="0" err="1"/>
              <a:t>Стилістика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літературної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. </a:t>
            </a:r>
            <a:r>
              <a:rPr lang="ru-RU" dirty="0" err="1"/>
              <a:t>Київ</a:t>
            </a:r>
            <a:r>
              <a:rPr lang="ru-RU" dirty="0"/>
              <a:t> : </a:t>
            </a:r>
            <a:r>
              <a:rPr lang="ru-RU" dirty="0" err="1"/>
              <a:t>Парлам</a:t>
            </a:r>
            <a:r>
              <a:rPr lang="ru-RU" dirty="0"/>
              <a:t>. вид-во, 20</a:t>
            </a:r>
            <a:r>
              <a:rPr lang="uk-UA" dirty="0"/>
              <a:t>2</a:t>
            </a:r>
            <a:r>
              <a:rPr lang="ru-RU" dirty="0"/>
              <a:t>1. 156</a:t>
            </a:r>
            <a:r>
              <a:rPr lang="uk-UA" dirty="0"/>
              <a:t> </a:t>
            </a:r>
            <a:r>
              <a:rPr lang="ru-RU" dirty="0"/>
              <a:t>с.</a:t>
            </a:r>
            <a:endParaRPr lang="ru-RU" b="1" dirty="0"/>
          </a:p>
          <a:p>
            <a:r>
              <a:rPr lang="ru-RU" dirty="0"/>
              <a:t>4. </a:t>
            </a:r>
            <a:r>
              <a:rPr lang="uk-UA" dirty="0" err="1"/>
              <a:t>Пилинський</a:t>
            </a:r>
            <a:r>
              <a:rPr lang="uk-UA" dirty="0"/>
              <a:t> М.М. </a:t>
            </a:r>
            <a:r>
              <a:rPr lang="uk-UA" i="1" dirty="0" err="1"/>
              <a:t>Мовна</a:t>
            </a:r>
            <a:r>
              <a:rPr lang="uk-UA" i="1" dirty="0"/>
              <a:t> норма і стиль</a:t>
            </a:r>
            <a:r>
              <a:rPr lang="uk-UA" dirty="0"/>
              <a:t>.- К.: Наукова думка, 1976.- 288 с. </a:t>
            </a:r>
            <a:endParaRPr lang="ru-RU" b="1" dirty="0"/>
          </a:p>
          <a:p>
            <a:r>
              <a:rPr lang="ru-RU" dirty="0"/>
              <a:t>5</a:t>
            </a:r>
            <a:r>
              <a:rPr lang="uk-UA" dirty="0"/>
              <a:t>. Пономарів О.Д. Стилістика сучасної української мови.- К.: Либідь,1992.- 248 с. </a:t>
            </a:r>
            <a:endParaRPr lang="ru-RU" b="1" dirty="0"/>
          </a:p>
          <a:p>
            <a:r>
              <a:rPr lang="ru-RU" dirty="0"/>
              <a:t>6</a:t>
            </a:r>
            <a:r>
              <a:rPr lang="uk-UA" dirty="0"/>
              <a:t>. </a:t>
            </a:r>
            <a:r>
              <a:rPr lang="uk-UA" dirty="0" err="1"/>
              <a:t>Селігей</a:t>
            </a:r>
            <a:r>
              <a:rPr lang="uk-UA" dirty="0"/>
              <a:t> П. О. Стильова норма як різновид </a:t>
            </a:r>
            <a:r>
              <a:rPr lang="uk-UA" dirty="0" err="1"/>
              <a:t>мовної</a:t>
            </a:r>
            <a:r>
              <a:rPr lang="uk-UA" dirty="0"/>
              <a:t> норми. Наукові записки </a:t>
            </a:r>
            <a:r>
              <a:rPr lang="uk-UA" dirty="0" err="1"/>
              <a:t>НаУКМА</a:t>
            </a:r>
            <a:r>
              <a:rPr lang="uk-UA" dirty="0"/>
              <a:t>. 2016. Том 189. С.83-86.</a:t>
            </a:r>
            <a:endParaRPr lang="ru-RU" b="1" dirty="0"/>
          </a:p>
          <a:p>
            <a:r>
              <a:rPr lang="ru-RU" dirty="0"/>
              <a:t>7</a:t>
            </a:r>
            <a:r>
              <a:rPr lang="uk-UA" dirty="0"/>
              <a:t>. </a:t>
            </a:r>
            <a:r>
              <a:rPr lang="uk-UA" dirty="0" err="1"/>
              <a:t>Сабліна</a:t>
            </a:r>
            <a:r>
              <a:rPr lang="uk-UA" dirty="0"/>
              <a:t> С. В. Історія стилів української мови : навчально-методичний посібник для здобувачів ступеня вищої освіти магістра спеціальності “Філологія” освітньо-професійної програми  “Українська мова та література”. Запоріжжя : ЗНУ, 2023. 102 с.</a:t>
            </a:r>
            <a:endParaRPr lang="ru-RU" b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312" y="325498"/>
            <a:ext cx="2847079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8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9456" y="692696"/>
            <a:ext cx="10225136" cy="720080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FFFF00"/>
                </a:solidFill>
              </a:rPr>
              <a:t>Публіцистичний стиль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3810" y="1412776"/>
            <a:ext cx="10168395" cy="2016224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solidFill>
                  <a:srgbClr val="FFC000"/>
                </a:solidFill>
              </a:rPr>
              <a:t>функціональний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різновид</a:t>
            </a:r>
            <a:r>
              <a:rPr lang="ru-RU" sz="3200" dirty="0">
                <a:solidFill>
                  <a:srgbClr val="FFC000"/>
                </a:solidFill>
              </a:rPr>
              <a:t> </a:t>
            </a:r>
            <a:r>
              <a:rPr lang="ru-RU" sz="3200" dirty="0" err="1">
                <a:solidFill>
                  <a:srgbClr val="FFC000"/>
                </a:solidFill>
                <a:hlinkClick r:id="rId2"/>
              </a:rPr>
              <a:t>літературної</a:t>
            </a:r>
            <a:r>
              <a:rPr lang="ru-RU" sz="3200" dirty="0">
                <a:solidFill>
                  <a:srgbClr val="FFC000"/>
                </a:solidFill>
                <a:hlinkClick r:id="rId2"/>
              </a:rPr>
              <a:t> </a:t>
            </a:r>
            <a:r>
              <a:rPr lang="ru-RU" sz="3200" dirty="0" err="1">
                <a:solidFill>
                  <a:srgbClr val="FFC000"/>
                </a:solidFill>
                <a:hlinkClick r:id="rId2"/>
              </a:rPr>
              <a:t>мови</a:t>
            </a:r>
            <a:r>
              <a:rPr lang="ru-RU" sz="3200" dirty="0">
                <a:solidFill>
                  <a:srgbClr val="FFC000"/>
                </a:solidFill>
              </a:rPr>
              <a:t>, </a:t>
            </a:r>
            <a:r>
              <a:rPr lang="ru-RU" sz="3200" dirty="0" err="1">
                <a:solidFill>
                  <a:srgbClr val="FFC000"/>
                </a:solidFill>
              </a:rPr>
              <a:t>призначений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передавати</a:t>
            </a:r>
            <a:r>
              <a:rPr lang="ru-RU" sz="3200" dirty="0">
                <a:solidFill>
                  <a:srgbClr val="FFC000"/>
                </a:solidFill>
              </a:rPr>
              <a:t>, </a:t>
            </a:r>
            <a:r>
              <a:rPr lang="ru-RU" sz="3200" dirty="0" err="1">
                <a:solidFill>
                  <a:srgbClr val="FFC000"/>
                </a:solidFill>
              </a:rPr>
              <a:t>поширювати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суспільно-політичну</a:t>
            </a:r>
            <a:r>
              <a:rPr lang="ru-RU" sz="3200" dirty="0">
                <a:solidFill>
                  <a:srgbClr val="FFC000"/>
                </a:solidFill>
              </a:rPr>
              <a:t>, </a:t>
            </a:r>
            <a:r>
              <a:rPr lang="ru-RU" sz="3200" dirty="0" err="1">
                <a:solidFill>
                  <a:srgbClr val="FFC000"/>
                </a:solidFill>
              </a:rPr>
              <a:t>наукову</a:t>
            </a:r>
            <a:r>
              <a:rPr lang="ru-RU" sz="3200" dirty="0">
                <a:solidFill>
                  <a:srgbClr val="FFC000"/>
                </a:solidFill>
              </a:rPr>
              <a:t>, культурно-</a:t>
            </a:r>
            <a:r>
              <a:rPr lang="ru-RU" sz="3200" dirty="0" err="1">
                <a:solidFill>
                  <a:srgbClr val="FFC000"/>
                </a:solidFill>
              </a:rPr>
              <a:t>освітню</a:t>
            </a:r>
            <a:r>
              <a:rPr lang="ru-RU" sz="3200" dirty="0">
                <a:solidFill>
                  <a:srgbClr val="FFC000"/>
                </a:solidFill>
              </a:rPr>
              <a:t>, морально-</a:t>
            </a:r>
            <a:r>
              <a:rPr lang="ru-RU" sz="3200" dirty="0" err="1">
                <a:solidFill>
                  <a:srgbClr val="FFC000"/>
                </a:solidFill>
              </a:rPr>
              <a:t>етичну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інформацію</a:t>
            </a:r>
            <a:r>
              <a:rPr lang="ru-RU" sz="3200" dirty="0">
                <a:solidFill>
                  <a:srgbClr val="FFC000"/>
                </a:solidFill>
              </a:rPr>
              <a:t> та </a:t>
            </a:r>
            <a:r>
              <a:rPr lang="ru-RU" sz="3200" dirty="0" err="1">
                <a:solidFill>
                  <a:srgbClr val="FFC000"/>
                </a:solidFill>
              </a:rPr>
              <a:t>формувати</a:t>
            </a:r>
            <a:r>
              <a:rPr lang="ru-RU" sz="3200" dirty="0">
                <a:solidFill>
                  <a:srgbClr val="FFC000"/>
                </a:solidFill>
              </a:rPr>
              <a:t> </a:t>
            </a:r>
            <a:r>
              <a:rPr lang="ru-RU" sz="3200" dirty="0" err="1">
                <a:solidFill>
                  <a:srgbClr val="FFC000"/>
                </a:solidFill>
              </a:rPr>
              <a:t>громадську</a:t>
            </a:r>
            <a:r>
              <a:rPr lang="ru-RU" sz="3200" dirty="0">
                <a:solidFill>
                  <a:srgbClr val="FFC000"/>
                </a:solidFill>
              </a:rPr>
              <a:t> думку.</a:t>
            </a:r>
            <a:r>
              <a:rPr lang="ru-RU" sz="3200" dirty="0">
                <a:solidFill>
                  <a:srgbClr val="FFFF00"/>
                </a:solidFill>
              </a:rPr>
              <a:t> 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3392" y="3789040"/>
            <a:ext cx="11089232" cy="2612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Коць Т. Публіцистичний стиль в українській літературній мові кінця ХІХ – початку ХХІ ст.: нормативно-аксіологічний аспект.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50"/>
              </a:spcBef>
              <a:spcAft>
                <a:spcPts val="150"/>
              </a:spcAft>
              <a:buFont typeface="+mj-lt"/>
              <a:buAutoNum type="arabicPeriod"/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Пилинський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М. М.,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Дзюбишина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-Мельник Н. Я.,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Пономарів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 О. 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Взаємодія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художнього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публіцистичного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стилів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української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иїв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думка, 1990. 240 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Сокіл Б.Н. Дослідження особливостей української літературної мови і лінгвістичні дискусії навколо неї у ХІХ –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поч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ХХ ст.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Дис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на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здоб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ступ.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канд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філол.наук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Тернопіль, 1998.– 399 с.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83162" cy="1320800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Функції публіцистичного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1799344"/>
              </p:ext>
            </p:extLst>
          </p:nvPr>
        </p:nvGraphicFramePr>
        <p:xfrm>
          <a:off x="407368" y="1412776"/>
          <a:ext cx="8866807" cy="4629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8248" y="1246548"/>
            <a:ext cx="3859769" cy="56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55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6292198"/>
              </p:ext>
            </p:extLst>
          </p:nvPr>
        </p:nvGraphicFramePr>
        <p:xfrm>
          <a:off x="-1176808" y="260648"/>
          <a:ext cx="7368480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496" y="4766891"/>
            <a:ext cx="9602032" cy="20911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8328" y="260648"/>
            <a:ext cx="2859272" cy="15972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6080" y="797987"/>
            <a:ext cx="2520280" cy="2520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7928" y="2924944"/>
            <a:ext cx="3023878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1179306" cy="1320800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Диференційними</a:t>
            </a:r>
            <a:r>
              <a:rPr lang="uk-UA" b="1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рисами </a:t>
            </a:r>
            <a:r>
              <a:rPr lang="ru-RU" dirty="0" err="1" smtClean="0">
                <a:solidFill>
                  <a:srgbClr val="FFFF00"/>
                </a:solidFill>
              </a:rPr>
              <a:t>публіцистичного</a:t>
            </a:r>
            <a:r>
              <a:rPr lang="ru-RU" dirty="0" smtClean="0">
                <a:solidFill>
                  <a:srgbClr val="FFFF00"/>
                </a:solidFill>
              </a:rPr>
              <a:t> стилю є: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353822"/>
              </p:ext>
            </p:extLst>
          </p:nvPr>
        </p:nvGraphicFramePr>
        <p:xfrm>
          <a:off x="677862" y="1412776"/>
          <a:ext cx="11178777" cy="548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178777">
                  <a:extLst>
                    <a:ext uri="{9D8B030D-6E8A-4147-A177-3AD203B41FA5}">
                      <a16:colId xmlns:a16="http://schemas.microsoft.com/office/drawing/2014/main" val="146621332"/>
                    </a:ext>
                  </a:extLst>
                </a:gridCol>
              </a:tblGrid>
              <a:tr h="5256584">
                <a:tc>
                  <a:txBody>
                    <a:bodyPr/>
                    <a:lstStyle/>
                    <a:p>
                      <a:pPr marL="457200" indent="-4572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емоційність і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образність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мови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для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створення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необхідної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атмосфери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  <a:endParaRPr lang="ru-UA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•   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оцінність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і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впевненість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для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зацікавленості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  <a:endParaRPr lang="ru-UA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•  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логіка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викладу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з опорою на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неспростовні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факти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для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надання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мови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достовірності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та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інформативності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  <a:endParaRPr lang="ru-UA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•  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заклик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читачів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(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слухачів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 до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дії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і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загальнодоступність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  <a:endParaRPr lang="ru-UA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•  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легк</a:t>
                      </a:r>
                      <a:r>
                        <a:rPr lang="uk-UA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ий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і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виразний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виклад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;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RU" sz="2800" dirty="0" err="1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лапідарність</a:t>
                      </a:r>
                      <a:r>
                        <a:rPr lang="ru-RU" sz="28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UA" sz="2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634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00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215"/>
            <a:ext cx="7407282" cy="3316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149457"/>
            <a:ext cx="2520280" cy="3706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993" y="3339672"/>
            <a:ext cx="2679975" cy="3518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199" y="24052"/>
            <a:ext cx="3334801" cy="44443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8008" y="3339673"/>
            <a:ext cx="2487628" cy="35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47258" cy="1320800"/>
          </a:xfrm>
        </p:spPr>
        <p:txBody>
          <a:bodyPr/>
          <a:lstStyle/>
          <a:p>
            <a:r>
              <a:rPr lang="ru-UA" b="1" dirty="0">
                <a:solidFill>
                  <a:srgbClr val="FFFF00"/>
                </a:solidFill>
              </a:rPr>
              <a:t>Мовні особливості публіцистичного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7334" y="1412776"/>
            <a:ext cx="5570252" cy="5445224"/>
          </a:xfrm>
        </p:spPr>
        <p:txBody>
          <a:bodyPr>
            <a:normAutofit/>
          </a:bodyPr>
          <a:lstStyle/>
          <a:p>
            <a:r>
              <a:rPr lang="uk-UA" b="1" i="1" dirty="0"/>
              <a:t>Л</a:t>
            </a:r>
            <a:r>
              <a:rPr lang="ru-UA" b="1" i="1" dirty="0">
                <a:solidFill>
                  <a:srgbClr val="FF00FF"/>
                </a:solidFill>
              </a:rPr>
              <a:t>ексико-фразеологічний рівень</a:t>
            </a:r>
            <a:endParaRPr lang="ru-RU" dirty="0">
              <a:solidFill>
                <a:srgbClr val="FF00FF"/>
              </a:solidFill>
            </a:endParaRPr>
          </a:p>
          <a:p>
            <a:r>
              <a:rPr lang="ru-UA" sz="2000" dirty="0" smtClean="0"/>
              <a:t>широке </a:t>
            </a:r>
            <a:r>
              <a:rPr lang="ru-UA" sz="2000" dirty="0"/>
              <a:t>використання суспільно-політичних та соціально-економічних термінів (</a:t>
            </a:r>
            <a:r>
              <a:rPr lang="ru-UA" sz="2000" i="1" dirty="0"/>
              <a:t>адміністрація, економіка, державність, президент, соціальний стан </a:t>
            </a:r>
            <a:r>
              <a:rPr lang="ru-UA" sz="2000" dirty="0"/>
              <a:t>тощо), або інших термінів</a:t>
            </a:r>
            <a:r>
              <a:rPr lang="uk-UA" sz="2000" dirty="0"/>
              <a:t>;</a:t>
            </a:r>
            <a:endParaRPr lang="ru-RU" sz="2000" dirty="0"/>
          </a:p>
          <a:p>
            <a:r>
              <a:rPr lang="uk-UA" sz="2000" dirty="0"/>
              <a:t>-уживання розмовних форм;</a:t>
            </a:r>
            <a:endParaRPr lang="ru-RU" sz="2000" dirty="0"/>
          </a:p>
          <a:p>
            <a:r>
              <a:rPr lang="uk-UA" sz="2000" dirty="0"/>
              <a:t>-використання точних найменувань;</a:t>
            </a:r>
            <a:endParaRPr lang="ru-RU" sz="2000" dirty="0"/>
          </a:p>
          <a:p>
            <a:r>
              <a:rPr lang="uk-UA" sz="2000" dirty="0"/>
              <a:t>-широке використання іншомовних слів;</a:t>
            </a:r>
            <a:endParaRPr lang="ru-RU" sz="2000" dirty="0"/>
          </a:p>
          <a:p>
            <a:r>
              <a:rPr lang="uk-UA" sz="2000" dirty="0"/>
              <a:t>-використання емоційно-оцінних слів та фразеологізмів;</a:t>
            </a:r>
            <a:endParaRPr lang="ru-RU" sz="2000" dirty="0"/>
          </a:p>
          <a:p>
            <a:r>
              <a:rPr lang="uk-UA" sz="2000" dirty="0"/>
              <a:t>-уживання термінів різних сфер.</a:t>
            </a:r>
            <a:endParaRPr lang="ru-RU" sz="2000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44072" y="1484784"/>
            <a:ext cx="4184034" cy="3880773"/>
          </a:xfrm>
        </p:spPr>
        <p:txBody>
          <a:bodyPr>
            <a:normAutofit/>
          </a:bodyPr>
          <a:lstStyle/>
          <a:p>
            <a:r>
              <a:rPr lang="uk-UA" b="1" i="1" dirty="0">
                <a:solidFill>
                  <a:srgbClr val="FF00FF"/>
                </a:solidFill>
              </a:rPr>
              <a:t>Граматичний рівень</a:t>
            </a:r>
            <a:endParaRPr lang="ru-RU" dirty="0">
              <a:solidFill>
                <a:srgbClr val="FF00FF"/>
              </a:solidFill>
            </a:endParaRPr>
          </a:p>
          <a:p>
            <a:pPr lvl="0"/>
            <a:r>
              <a:rPr lang="uk-UA" dirty="0"/>
              <a:t>Використання різних типів  питальних, окличних, спонукальних речень, інверсії, однорідності;</a:t>
            </a:r>
            <a:endParaRPr lang="ru-RU" dirty="0"/>
          </a:p>
          <a:p>
            <a:pPr lvl="0"/>
            <a:r>
              <a:rPr lang="uk-UA" dirty="0" err="1"/>
              <a:t>інтертекстовість</a:t>
            </a:r>
            <a:r>
              <a:rPr lang="uk-UA" dirty="0"/>
              <a:t>;</a:t>
            </a:r>
            <a:endParaRPr lang="ru-RU" dirty="0"/>
          </a:p>
          <a:p>
            <a:pPr lvl="0"/>
            <a:r>
              <a:rPr lang="uk-UA" dirty="0"/>
              <a:t>риторичні питання.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43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NewRomanPSMT"/>
              </a:rPr>
              <a:t>Підстилі</a:t>
            </a:r>
            <a:r>
              <a:rPr lang="uk-UA" b="1" dirty="0">
                <a:solidFill>
                  <a:srgbClr val="FFFF00"/>
                </a:solidFill>
                <a:latin typeface="Times New Roman" panose="02020603050405020304" pitchFamily="18" charset="0"/>
                <a:ea typeface="TimesNewRomanPSMT"/>
              </a:rPr>
              <a:t> публіцистичного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076484"/>
              </p:ext>
            </p:extLst>
          </p:nvPr>
        </p:nvGraphicFramePr>
        <p:xfrm>
          <a:off x="677862" y="1340768"/>
          <a:ext cx="1074673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79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i="1" dirty="0">
                <a:solidFill>
                  <a:srgbClr val="FFFF00"/>
                </a:solidFill>
              </a:rPr>
              <a:t>художній стиль</a:t>
            </a:r>
            <a:endParaRPr lang="ru-RU" sz="54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28800"/>
            <a:ext cx="11323322" cy="5112568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sz="4000" dirty="0" err="1" smtClean="0"/>
              <a:t>різновид</a:t>
            </a:r>
            <a:r>
              <a:rPr lang="ru-RU" sz="4000" dirty="0" smtClean="0"/>
              <a:t> </a:t>
            </a:r>
            <a:r>
              <a:rPr lang="ru-RU" sz="4000" dirty="0" err="1"/>
              <a:t>літературної</a:t>
            </a:r>
            <a:r>
              <a:rPr lang="ru-RU" sz="4000" dirty="0"/>
              <a:t> </a:t>
            </a:r>
            <a:r>
              <a:rPr lang="ru-RU" sz="4000" dirty="0" err="1"/>
              <a:t>мови</a:t>
            </a:r>
            <a:r>
              <a:rPr lang="ru-RU" sz="4000" dirty="0"/>
              <a:t>, </a:t>
            </a:r>
            <a:r>
              <a:rPr lang="ru-RU" sz="4000" dirty="0" err="1"/>
              <a:t>яким</a:t>
            </a:r>
            <a:r>
              <a:rPr lang="ru-RU" sz="4000" dirty="0"/>
              <a:t> </a:t>
            </a:r>
            <a:r>
              <a:rPr lang="ru-RU" sz="4000" dirty="0" err="1"/>
              <a:t>послуговуються</a:t>
            </a:r>
            <a:r>
              <a:rPr lang="ru-RU" sz="4000" dirty="0"/>
              <a:t> </a:t>
            </a:r>
            <a:r>
              <a:rPr lang="ru-RU" sz="4000" dirty="0" err="1"/>
              <a:t>письменники</a:t>
            </a:r>
            <a:r>
              <a:rPr lang="ru-RU" sz="4000" dirty="0"/>
              <a:t> для </a:t>
            </a:r>
            <a:r>
              <a:rPr lang="ru-RU" sz="4000" dirty="0" err="1"/>
              <a:t>творення</a:t>
            </a:r>
            <a:r>
              <a:rPr lang="ru-RU" sz="4000" dirty="0"/>
              <a:t> </a:t>
            </a:r>
            <a:r>
              <a:rPr lang="ru-RU" sz="4000" dirty="0" err="1" smtClean="0"/>
              <a:t>мовної</a:t>
            </a:r>
            <a:r>
              <a:rPr lang="ru-RU" sz="4000" dirty="0" smtClean="0"/>
              <a:t> </a:t>
            </a:r>
            <a:r>
              <a:rPr lang="ru-RU" sz="4000" dirty="0"/>
              <a:t>картинки </a:t>
            </a:r>
            <a:r>
              <a:rPr lang="ru-RU" sz="4000" dirty="0" err="1"/>
              <a:t>світу</a:t>
            </a:r>
            <a:r>
              <a:rPr lang="ru-RU" sz="4000" dirty="0"/>
              <a:t> конкретно – </a:t>
            </a:r>
            <a:r>
              <a:rPr lang="ru-RU" sz="4000" dirty="0" err="1"/>
              <a:t>чуттєв</a:t>
            </a:r>
            <a:r>
              <a:rPr lang="uk-UA" sz="4000" dirty="0" err="1"/>
              <a:t>ими</a:t>
            </a:r>
            <a:r>
              <a:rPr lang="uk-UA" sz="4000" dirty="0"/>
              <a:t> </a:t>
            </a:r>
            <a:r>
              <a:rPr lang="ru-RU" sz="4000" dirty="0"/>
              <a:t>образ</a:t>
            </a:r>
            <a:r>
              <a:rPr lang="uk-UA" sz="4000" dirty="0" err="1"/>
              <a:t>ами</a:t>
            </a:r>
            <a:r>
              <a:rPr lang="ru-RU" sz="4000" dirty="0" smtClean="0"/>
              <a:t>.</a:t>
            </a:r>
          </a:p>
          <a:p>
            <a:endParaRPr lang="uk-UA" sz="4000" dirty="0"/>
          </a:p>
          <a:p>
            <a:pPr>
              <a:lnSpc>
                <a:spcPct val="170000"/>
              </a:lnSpc>
            </a:pPr>
            <a:r>
              <a:rPr lang="ru-RU" sz="4000" dirty="0" err="1">
                <a:solidFill>
                  <a:srgbClr val="00B0F0"/>
                </a:solidFill>
              </a:rPr>
              <a:t>функція</a:t>
            </a:r>
            <a:r>
              <a:rPr lang="ru-RU" sz="4000" dirty="0">
                <a:solidFill>
                  <a:srgbClr val="00B0F0"/>
                </a:solidFill>
              </a:rPr>
              <a:t> </a:t>
            </a:r>
            <a:r>
              <a:rPr lang="ru-RU" sz="4000" dirty="0" err="1">
                <a:solidFill>
                  <a:srgbClr val="00B0F0"/>
                </a:solidFill>
              </a:rPr>
              <a:t>художнього</a:t>
            </a:r>
            <a:r>
              <a:rPr lang="ru-RU" sz="4000" dirty="0">
                <a:solidFill>
                  <a:srgbClr val="00B0F0"/>
                </a:solidFill>
              </a:rPr>
              <a:t> стилю є </a:t>
            </a:r>
            <a:r>
              <a:rPr lang="ru-RU" sz="4000" dirty="0" err="1">
                <a:solidFill>
                  <a:srgbClr val="00B0F0"/>
                </a:solidFill>
              </a:rPr>
              <a:t>вплив</a:t>
            </a:r>
            <a:r>
              <a:rPr lang="ru-RU" sz="4000" dirty="0">
                <a:solidFill>
                  <a:srgbClr val="00B0F0"/>
                </a:solidFill>
              </a:rPr>
              <a:t> на </a:t>
            </a:r>
            <a:r>
              <a:rPr lang="ru-RU" sz="4000" dirty="0" err="1">
                <a:solidFill>
                  <a:srgbClr val="00B0F0"/>
                </a:solidFill>
              </a:rPr>
              <a:t>людську</a:t>
            </a:r>
            <a:r>
              <a:rPr lang="ru-RU" sz="4000" dirty="0">
                <a:solidFill>
                  <a:srgbClr val="00B0F0"/>
                </a:solidFill>
              </a:rPr>
              <a:t> </a:t>
            </a:r>
            <a:r>
              <a:rPr lang="ru-RU" sz="4000" dirty="0" err="1">
                <a:solidFill>
                  <a:srgbClr val="00B0F0"/>
                </a:solidFill>
              </a:rPr>
              <a:t>психіку</a:t>
            </a:r>
            <a:r>
              <a:rPr lang="ru-RU" sz="4000" dirty="0">
                <a:solidFill>
                  <a:srgbClr val="00B0F0"/>
                </a:solidFill>
              </a:rPr>
              <a:t>, </a:t>
            </a:r>
            <a:r>
              <a:rPr lang="ru-RU" sz="4000" dirty="0" err="1">
                <a:solidFill>
                  <a:srgbClr val="00B0F0"/>
                </a:solidFill>
              </a:rPr>
              <a:t>почуття</a:t>
            </a:r>
            <a:r>
              <a:rPr lang="ru-RU" sz="4000" dirty="0">
                <a:solidFill>
                  <a:srgbClr val="00B0F0"/>
                </a:solidFill>
              </a:rPr>
              <a:t>, думки через </a:t>
            </a:r>
            <a:r>
              <a:rPr lang="ru-RU" sz="4000" dirty="0" err="1">
                <a:solidFill>
                  <a:srgbClr val="00B0F0"/>
                </a:solidFill>
              </a:rPr>
              <a:t>зміст</a:t>
            </a:r>
            <a:r>
              <a:rPr lang="ru-RU" sz="4000" dirty="0">
                <a:solidFill>
                  <a:srgbClr val="00B0F0"/>
                </a:solidFill>
              </a:rPr>
              <a:t> і форму </a:t>
            </a:r>
            <a:r>
              <a:rPr lang="ru-RU" sz="4000" dirty="0" err="1">
                <a:solidFill>
                  <a:srgbClr val="00B0F0"/>
                </a:solidFill>
              </a:rPr>
              <a:t>створених</a:t>
            </a:r>
            <a:r>
              <a:rPr lang="ru-RU" sz="4000" dirty="0">
                <a:solidFill>
                  <a:srgbClr val="00B0F0"/>
                </a:solidFill>
              </a:rPr>
              <a:t> авторами </a:t>
            </a:r>
            <a:r>
              <a:rPr lang="ru-RU" sz="4000" dirty="0" err="1">
                <a:solidFill>
                  <a:srgbClr val="00B0F0"/>
                </a:solidFill>
              </a:rPr>
              <a:t>поетичних</a:t>
            </a:r>
            <a:r>
              <a:rPr lang="ru-RU" sz="4000" dirty="0">
                <a:solidFill>
                  <a:srgbClr val="00B0F0"/>
                </a:solidFill>
              </a:rPr>
              <a:t>, </a:t>
            </a:r>
            <a:r>
              <a:rPr lang="ru-RU" sz="4000" dirty="0" err="1">
                <a:solidFill>
                  <a:srgbClr val="00B0F0"/>
                </a:solidFill>
              </a:rPr>
              <a:t>прозових</a:t>
            </a:r>
            <a:r>
              <a:rPr lang="uk-UA" sz="4000" dirty="0">
                <a:solidFill>
                  <a:srgbClr val="00B0F0"/>
                </a:solidFill>
              </a:rPr>
              <a:t>, драматичних </a:t>
            </a:r>
            <a:r>
              <a:rPr lang="ru-RU" sz="4000" dirty="0">
                <a:solidFill>
                  <a:srgbClr val="00B0F0"/>
                </a:solidFill>
              </a:rPr>
              <a:t> </a:t>
            </a:r>
            <a:r>
              <a:rPr lang="ru-RU" sz="4000" dirty="0" err="1">
                <a:solidFill>
                  <a:srgbClr val="00B0F0"/>
                </a:solidFill>
              </a:rPr>
              <a:t>текстів</a:t>
            </a:r>
            <a:r>
              <a:rPr lang="ru-RU" sz="4000" dirty="0">
                <a:solidFill>
                  <a:srgbClr val="00B0F0"/>
                </a:solidFill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3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Підстилі</a:t>
            </a:r>
            <a:r>
              <a:rPr lang="uk-UA" b="1" dirty="0" smtClean="0">
                <a:solidFill>
                  <a:srgbClr val="FFFF00"/>
                </a:solidFill>
              </a:rPr>
              <a:t> художнього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6514484"/>
              </p:ext>
            </p:extLst>
          </p:nvPr>
        </p:nvGraphicFramePr>
        <p:xfrm>
          <a:off x="677862" y="0"/>
          <a:ext cx="1074672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42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16632"/>
            <a:ext cx="11611354" cy="1813768"/>
          </a:xfrm>
        </p:spPr>
        <p:txBody>
          <a:bodyPr>
            <a:normAutofit fontScale="90000"/>
          </a:bodyPr>
          <a:lstStyle/>
          <a:p>
            <a:r>
              <a:rPr lang="uk-UA" b="1" i="1" u="sng" dirty="0">
                <a:solidFill>
                  <a:srgbClr val="FF00FF"/>
                </a:solidFill>
              </a:rPr>
              <a:t>Розмовний стиль </a:t>
            </a:r>
            <a:r>
              <a:rPr lang="ru-UA" b="1" dirty="0">
                <a:solidFill>
                  <a:srgbClr val="FFFF00"/>
                </a:solidFill>
              </a:rPr>
              <a:t>задовольняє поточні життєво-необхідні потреби членів суспільства в різноманітних стосунках особистого і суспільного життя і діяльності</a:t>
            </a:r>
            <a:r>
              <a:rPr lang="uk-UA" b="1" dirty="0">
                <a:solidFill>
                  <a:srgbClr val="FFFF00"/>
                </a:solidFill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2398" y="1628800"/>
            <a:ext cx="5706698" cy="3909202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ru-UA" sz="2800" i="1" dirty="0">
                <a:solidFill>
                  <a:srgbClr val="FF00FF"/>
                </a:solidFill>
              </a:rPr>
              <a:t>Сфера використання </a:t>
            </a:r>
            <a:r>
              <a:rPr lang="ru-UA" sz="2800" i="1" dirty="0">
                <a:solidFill>
                  <a:srgbClr val="00B0F0"/>
                </a:solidFill>
              </a:rPr>
              <a:t>розмовного стилю – </a:t>
            </a:r>
            <a:r>
              <a:rPr lang="ru-UA" sz="2800" dirty="0">
                <a:solidFill>
                  <a:srgbClr val="00B0F0"/>
                </a:solidFill>
              </a:rPr>
              <a:t>щоденне неофіційне спілкування у побуті, на виробництві, в навчальній, науковій та інших сферах життя.</a:t>
            </a:r>
            <a:endParaRPr lang="ru-RU" sz="2800" dirty="0">
              <a:solidFill>
                <a:srgbClr val="00B0F0"/>
              </a:solidFill>
            </a:endParaRPr>
          </a:p>
          <a:p>
            <a:pPr>
              <a:lnSpc>
                <a:spcPct val="200000"/>
              </a:lnSpc>
            </a:pPr>
            <a:endParaRPr lang="ru-RU" sz="2800" dirty="0">
              <a:solidFill>
                <a:srgbClr val="00B0F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84032" y="2132159"/>
            <a:ext cx="5616624" cy="4393185"/>
          </a:xfrm>
        </p:spPr>
        <p:txBody>
          <a:bodyPr>
            <a:normAutofit/>
          </a:bodyPr>
          <a:lstStyle/>
          <a:p>
            <a:r>
              <a:rPr lang="ru-UA" sz="2800" i="1" dirty="0">
                <a:solidFill>
                  <a:srgbClr val="FFC000"/>
                </a:solidFill>
              </a:rPr>
              <a:t>Основна </a:t>
            </a:r>
            <a:r>
              <a:rPr lang="ru-UA" sz="2800" i="1" dirty="0">
                <a:solidFill>
                  <a:srgbClr val="FF00FF"/>
                </a:solidFill>
              </a:rPr>
              <a:t>мета </a:t>
            </a:r>
            <a:r>
              <a:rPr lang="ru-UA" sz="2800" i="1" dirty="0">
                <a:solidFill>
                  <a:srgbClr val="FFC000"/>
                </a:solidFill>
              </a:rPr>
              <a:t>стилю – </a:t>
            </a:r>
            <a:r>
              <a:rPr lang="ru-UA" sz="2800" dirty="0">
                <a:solidFill>
                  <a:srgbClr val="FFC000"/>
                </a:solidFill>
              </a:rPr>
              <a:t>бути засобом невимушеного спілкування, живого обміну думками, з’ясування побутових стосунків між двома або кількома мовцями.</a:t>
            </a:r>
            <a:endParaRPr lang="ru-RU" sz="2800" dirty="0">
              <a:solidFill>
                <a:srgbClr val="FFC000"/>
              </a:solidFill>
            </a:endParaRPr>
          </a:p>
          <a:p>
            <a:endParaRPr lang="ru-RU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/>
              <a:t>Головні поняття</a:t>
            </a:r>
            <a:r>
              <a:rPr lang="uk-UA" i="1" dirty="0"/>
              <a:t>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функційний</a:t>
            </a:r>
            <a:r>
              <a:rPr lang="uk-UA" dirty="0" smtClean="0"/>
              <a:t> </a:t>
            </a:r>
            <a:r>
              <a:rPr lang="uk-UA" dirty="0"/>
              <a:t>стиль, </a:t>
            </a:r>
            <a:endParaRPr lang="uk-UA" dirty="0" smtClean="0"/>
          </a:p>
          <a:p>
            <a:r>
              <a:rPr lang="uk-UA" dirty="0" smtClean="0"/>
              <a:t>жанр</a:t>
            </a:r>
            <a:r>
              <a:rPr lang="uk-UA" dirty="0"/>
              <a:t>,</a:t>
            </a:r>
            <a:r>
              <a:rPr lang="uk-UA" i="1" dirty="0"/>
              <a:t> </a:t>
            </a:r>
            <a:r>
              <a:rPr lang="uk-UA" dirty="0"/>
              <a:t>експресивний стиль, </a:t>
            </a:r>
            <a:endParaRPr lang="uk-UA" dirty="0" smtClean="0"/>
          </a:p>
          <a:p>
            <a:r>
              <a:rPr lang="uk-UA" dirty="0" err="1" smtClean="0"/>
              <a:t>діджитальний</a:t>
            </a:r>
            <a:r>
              <a:rPr lang="uk-UA" dirty="0" smtClean="0"/>
              <a:t> </a:t>
            </a:r>
            <a:r>
              <a:rPr lang="uk-UA" dirty="0"/>
              <a:t>стиль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високий, середній, низький </a:t>
            </a:r>
            <a:r>
              <a:rPr lang="uk-UA" dirty="0" err="1"/>
              <a:t>слог</a:t>
            </a:r>
            <a:r>
              <a:rPr lang="uk-UA" dirty="0"/>
              <a:t>(стиль</a:t>
            </a:r>
            <a:r>
              <a:rPr lang="uk-UA" dirty="0" smtClean="0"/>
              <a:t>),</a:t>
            </a:r>
          </a:p>
          <a:p>
            <a:r>
              <a:rPr lang="uk-UA" dirty="0" smtClean="0"/>
              <a:t> </a:t>
            </a:r>
            <a:r>
              <a:rPr lang="uk-UA" dirty="0" err="1"/>
              <a:t>мовна</a:t>
            </a:r>
            <a:r>
              <a:rPr lang="uk-UA" dirty="0"/>
              <a:t> норма</a:t>
            </a:r>
            <a:r>
              <a:rPr lang="uk-UA" dirty="0" smtClean="0"/>
              <a:t>,</a:t>
            </a:r>
          </a:p>
          <a:p>
            <a:r>
              <a:rPr lang="uk-UA" dirty="0" smtClean="0"/>
              <a:t> </a:t>
            </a:r>
            <a:r>
              <a:rPr lang="uk-UA" dirty="0"/>
              <a:t>стильова норма, </a:t>
            </a:r>
            <a:endParaRPr lang="uk-UA" dirty="0" smtClean="0"/>
          </a:p>
          <a:p>
            <a:r>
              <a:rPr lang="uk-UA" dirty="0" err="1" smtClean="0"/>
              <a:t>мовний</a:t>
            </a:r>
            <a:r>
              <a:rPr lang="uk-UA" dirty="0" smtClean="0"/>
              <a:t> </a:t>
            </a:r>
            <a:r>
              <a:rPr lang="uk-UA" dirty="0"/>
              <a:t>регістр</a:t>
            </a:r>
            <a:r>
              <a:rPr lang="uk-UA" dirty="0" smtClean="0"/>
              <a:t>.</a:t>
            </a:r>
            <a:r>
              <a:rPr lang="ru-RU" i="1" dirty="0"/>
              <a:t> </a:t>
            </a:r>
            <a:endParaRPr lang="ru-RU" i="1" dirty="0" smtClean="0"/>
          </a:p>
          <a:p>
            <a:r>
              <a:rPr lang="ru-RU" dirty="0" err="1" smtClean="0"/>
              <a:t>художній</a:t>
            </a:r>
            <a:r>
              <a:rPr lang="ru-RU" dirty="0" smtClean="0"/>
              <a:t> </a:t>
            </a:r>
            <a:r>
              <a:rPr lang="ru-RU" dirty="0"/>
              <a:t>стиль, </a:t>
            </a:r>
            <a:r>
              <a:rPr lang="ru-RU" dirty="0" err="1"/>
              <a:t>публіцистичний</a:t>
            </a:r>
            <a:r>
              <a:rPr lang="ru-RU" dirty="0"/>
              <a:t> стиль, </a:t>
            </a:r>
            <a:r>
              <a:rPr lang="ru-RU" dirty="0" err="1"/>
              <a:t>розмовний</a:t>
            </a:r>
            <a:r>
              <a:rPr lang="ru-RU" dirty="0"/>
              <a:t> стиль, </a:t>
            </a:r>
            <a:r>
              <a:rPr lang="ru-RU" dirty="0" err="1"/>
              <a:t>діловий</a:t>
            </a:r>
            <a:r>
              <a:rPr lang="ru-RU" dirty="0"/>
              <a:t> стиль, </a:t>
            </a:r>
            <a:r>
              <a:rPr lang="ru-RU" dirty="0" err="1"/>
              <a:t>науковий</a:t>
            </a:r>
            <a:r>
              <a:rPr lang="ru-RU" dirty="0"/>
              <a:t> стиль, </a:t>
            </a:r>
            <a:r>
              <a:rPr lang="ru-RU" dirty="0" err="1"/>
              <a:t>конфесійний</a:t>
            </a:r>
            <a:r>
              <a:rPr lang="ru-RU" dirty="0"/>
              <a:t> стиль, </a:t>
            </a:r>
            <a:r>
              <a:rPr lang="ru-RU" dirty="0" err="1"/>
              <a:t>епістолярний</a:t>
            </a:r>
            <a:r>
              <a:rPr lang="ru-RU" dirty="0"/>
              <a:t> стиль, </a:t>
            </a:r>
            <a:r>
              <a:rPr lang="ru-RU" dirty="0" err="1"/>
              <a:t>дифузія</a:t>
            </a:r>
            <a:r>
              <a:rPr lang="ru-RU" dirty="0"/>
              <a:t> </a:t>
            </a:r>
            <a:r>
              <a:rPr lang="ru-RU" dirty="0" err="1"/>
              <a:t>стилів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68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009952"/>
              </p:ext>
            </p:extLst>
          </p:nvPr>
        </p:nvGraphicFramePr>
        <p:xfrm>
          <a:off x="677864" y="620688"/>
          <a:ext cx="11178775" cy="5904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5755">
                  <a:extLst>
                    <a:ext uri="{9D8B030D-6E8A-4147-A177-3AD203B41FA5}">
                      <a16:colId xmlns:a16="http://schemas.microsoft.com/office/drawing/2014/main" val="1432761330"/>
                    </a:ext>
                  </a:extLst>
                </a:gridCol>
                <a:gridCol w="2235755">
                  <a:extLst>
                    <a:ext uri="{9D8B030D-6E8A-4147-A177-3AD203B41FA5}">
                      <a16:colId xmlns:a16="http://schemas.microsoft.com/office/drawing/2014/main" val="1758388289"/>
                    </a:ext>
                  </a:extLst>
                </a:gridCol>
                <a:gridCol w="2235755">
                  <a:extLst>
                    <a:ext uri="{9D8B030D-6E8A-4147-A177-3AD203B41FA5}">
                      <a16:colId xmlns:a16="http://schemas.microsoft.com/office/drawing/2014/main" val="4054951396"/>
                    </a:ext>
                  </a:extLst>
                </a:gridCol>
                <a:gridCol w="2235755">
                  <a:extLst>
                    <a:ext uri="{9D8B030D-6E8A-4147-A177-3AD203B41FA5}">
                      <a16:colId xmlns:a16="http://schemas.microsoft.com/office/drawing/2014/main" val="3966411449"/>
                    </a:ext>
                  </a:extLst>
                </a:gridCol>
                <a:gridCol w="2235755">
                  <a:extLst>
                    <a:ext uri="{9D8B030D-6E8A-4147-A177-3AD203B41FA5}">
                      <a16:colId xmlns:a16="http://schemas.microsoft.com/office/drawing/2014/main" val="3200931866"/>
                    </a:ext>
                  </a:extLst>
                </a:gridCol>
              </a:tblGrid>
              <a:tr h="2420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Ф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ункц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і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я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 dirty="0">
                          <a:solidFill>
                            <a:schemeClr val="bg1"/>
                          </a:solidFill>
                          <a:effectLst/>
                        </a:rPr>
                        <a:t>Сфера </a:t>
                      </a:r>
                      <a:r>
                        <a:rPr lang="uk-UA" sz="2000" dirty="0">
                          <a:solidFill>
                            <a:schemeClr val="bg1"/>
                          </a:solidFill>
                          <a:effectLst/>
                        </a:rPr>
                        <a:t>спілкування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Пріоритетна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м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овна/мовленнєва форма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Тип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овий 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вид 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мовлення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Пріоритетний 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 способ 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спілкування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1664762643"/>
                  </a:ext>
                </a:extLst>
              </a:tr>
              <a:tr h="106408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Р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озмовний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 стиль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33043"/>
                  </a:ext>
                </a:extLst>
              </a:tr>
              <a:tr h="24202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Обм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і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н 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думками й почуттями, 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власне спілкування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Побутова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Усна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Д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і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алог, пол</a:t>
                      </a:r>
                      <a:r>
                        <a:rPr lang="uk-UA" sz="2000">
                          <a:solidFill>
                            <a:schemeClr val="bg1"/>
                          </a:solidFill>
                          <a:effectLst/>
                        </a:rPr>
                        <a:t>і</a:t>
                      </a:r>
                      <a:r>
                        <a:rPr lang="ru-UA" sz="2000">
                          <a:solidFill>
                            <a:schemeClr val="bg1"/>
                          </a:solidFill>
                          <a:effectLst/>
                        </a:rPr>
                        <a:t>лог</a:t>
                      </a:r>
                      <a:endParaRPr lang="ru-RU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solidFill>
                            <a:schemeClr val="bg1"/>
                          </a:solidFill>
                          <a:effectLst/>
                        </a:rPr>
                        <a:t>Особистий</a:t>
                      </a:r>
                      <a:r>
                        <a:rPr lang="ru-UA" sz="2000" dirty="0">
                          <a:solidFill>
                            <a:schemeClr val="bg1"/>
                          </a:solidFill>
                          <a:effectLst/>
                        </a:rPr>
                        <a:t>, контактн</a:t>
                      </a:r>
                      <a:r>
                        <a:rPr lang="uk-UA" sz="2000" dirty="0">
                          <a:solidFill>
                            <a:schemeClr val="bg1"/>
                          </a:solidFill>
                          <a:effectLst/>
                        </a:rPr>
                        <a:t>и</a:t>
                      </a:r>
                      <a:r>
                        <a:rPr lang="ru-UA" sz="2000" dirty="0">
                          <a:solidFill>
                            <a:schemeClr val="bg1"/>
                          </a:solidFill>
                          <a:effectLst/>
                        </a:rPr>
                        <a:t>й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50" marR="57150" marT="57150" marB="57150" anchor="ctr"/>
                </a:tc>
                <a:extLst>
                  <a:ext uri="{0D108BD9-81ED-4DB2-BD59-A6C34878D82A}">
                    <a16:rowId xmlns:a16="http://schemas.microsoft.com/office/drawing/2014/main" val="42032539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28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315210" cy="1320800"/>
          </a:xfrm>
        </p:spPr>
        <p:txBody>
          <a:bodyPr/>
          <a:lstStyle/>
          <a:p>
            <a:pPr algn="ctr"/>
            <a:r>
              <a:rPr lang="uk-UA" b="1" dirty="0" err="1">
                <a:solidFill>
                  <a:srgbClr val="FFFF00"/>
                </a:solidFill>
              </a:rPr>
              <a:t>Диференцій</a:t>
            </a:r>
            <a:r>
              <a:rPr lang="ru-UA" b="1" dirty="0">
                <a:solidFill>
                  <a:srgbClr val="FFFF00"/>
                </a:solidFill>
              </a:rPr>
              <a:t>ні риси розмовного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698312"/>
              </p:ext>
            </p:extLst>
          </p:nvPr>
        </p:nvGraphicFramePr>
        <p:xfrm>
          <a:off x="677334" y="1275438"/>
          <a:ext cx="11179175" cy="55825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179175">
                  <a:extLst>
                    <a:ext uri="{9D8B030D-6E8A-4147-A177-3AD203B41FA5}">
                      <a16:colId xmlns:a16="http://schemas.microsoft.com/office/drawing/2014/main" val="1721927677"/>
                    </a:ext>
                  </a:extLst>
                </a:gridCol>
              </a:tblGrid>
              <a:tr h="5582561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невимушеність спілкування;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спонтанність (тобто безпосередність, непідготовленість) і, як наслідок – стереотипність, тобто широке використання системи готових мовних формул, кліше, стандартних формул типу «</a:t>
                      </a:r>
                      <a:r>
                        <a:rPr lang="ru-UA" sz="1800" b="1" i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радий вас бачити», «бувайте здорові»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адже </a:t>
                      </a:r>
                      <a:r>
                        <a:rPr lang="uk-UA" sz="1800" b="1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співроз</a:t>
                      </a: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мовники при спонтанному спілкуванні практично не мають часу на обдумування своїх реплік)</a:t>
                      </a:r>
                      <a:r>
                        <a:rPr lang="uk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лаконізм у висловленні думок, прагнення до компресії слів, речень;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використання невербальних засобів (рухів, жестів, міміки), адже при усному спілкуванні найчастіше можливий візуальний контакт;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безпосередність контакту мовців – звідси можливість активного використання інтонації, пауз, порядку слів при побудові висловлювання;</a:t>
                      </a:r>
                      <a:endParaRPr lang="ru-RU" sz="1800" b="1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ru-UA" sz="18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емоційність (у розмові зазвичай розкривається ставлення автора вислову до предмета вислову і до співбесідника).</a:t>
                      </a:r>
                      <a:endParaRPr lang="ru-RU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0316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691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45" y="260648"/>
            <a:ext cx="11395330" cy="659160"/>
          </a:xfrm>
        </p:spPr>
        <p:txBody>
          <a:bodyPr/>
          <a:lstStyle/>
          <a:p>
            <a:r>
              <a:rPr lang="ru-UA" b="1" dirty="0">
                <a:solidFill>
                  <a:srgbClr val="FFFF00"/>
                </a:solidFill>
              </a:rPr>
              <a:t>Мовні особливості усно-розмовного стилю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5745" y="964133"/>
            <a:ext cx="4185623" cy="576262"/>
          </a:xfrm>
        </p:spPr>
        <p:txBody>
          <a:bodyPr/>
          <a:lstStyle/>
          <a:p>
            <a:r>
              <a:rPr lang="ru-UA" b="1" i="1" dirty="0">
                <a:solidFill>
                  <a:srgbClr val="FF00FF"/>
                </a:solidFill>
              </a:rPr>
              <a:t>фонетичний рівень</a:t>
            </a:r>
            <a:r>
              <a:rPr lang="uk-UA" b="1" i="1" dirty="0">
                <a:solidFill>
                  <a:srgbClr val="FF00FF"/>
                </a:solidFill>
              </a:rPr>
              <a:t>:</a:t>
            </a:r>
            <a:endParaRPr lang="ru-RU" dirty="0">
              <a:solidFill>
                <a:srgbClr val="FF00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1584720"/>
            <a:ext cx="6192688" cy="4580584"/>
          </a:xfrm>
        </p:spPr>
        <p:txBody>
          <a:bodyPr>
            <a:normAutofit/>
          </a:bodyPr>
          <a:lstStyle/>
          <a:p>
            <a:r>
              <a:rPr lang="ru-UA" dirty="0"/>
              <a:t>-багатство інтонацій, модуляцій голосу, ритміко-мелодійних варіацій, що відтворює природну безпосередність мовців;</a:t>
            </a:r>
            <a:endParaRPr lang="ru-RU" dirty="0"/>
          </a:p>
          <a:p>
            <a:r>
              <a:rPr lang="ru-UA" dirty="0"/>
              <a:t>-емфатичне розтягування звука, розрив слова на склади, обриви слів, різкі зниження чи підвищення тону (</a:t>
            </a:r>
            <a:r>
              <a:rPr lang="ru-UA" i="1" dirty="0"/>
              <a:t>“- Цить, дурню, то так годиться! Хто до дверей стукає, того треба по плечах постукати. Ти того не знав? Не-е-е зна-а-в! – відхлипнув Гриць.” </a:t>
            </a:r>
            <a:r>
              <a:rPr lang="ru-UA" dirty="0"/>
              <a:t>(І.Франко);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16080" y="1008458"/>
            <a:ext cx="4905698" cy="576262"/>
          </a:xfrm>
        </p:spPr>
        <p:txBody>
          <a:bodyPr/>
          <a:lstStyle/>
          <a:p>
            <a:r>
              <a:rPr lang="ru-UA" b="1" i="1" dirty="0">
                <a:solidFill>
                  <a:srgbClr val="FF00FF"/>
                </a:solidFill>
              </a:rPr>
              <a:t>лексико-фразеологічний рівень</a:t>
            </a:r>
            <a:endParaRPr lang="ru-RU" dirty="0">
              <a:solidFill>
                <a:srgbClr val="FF00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0016" y="1673370"/>
            <a:ext cx="5760640" cy="5067998"/>
          </a:xfrm>
        </p:spPr>
        <p:txBody>
          <a:bodyPr/>
          <a:lstStyle/>
          <a:p>
            <a:r>
              <a:rPr lang="ru-UA" dirty="0"/>
              <a:t>-активне використання емоційно забарвлених слів, фразеологізмів (</a:t>
            </a:r>
            <a:r>
              <a:rPr lang="ru-UA" i="1" dirty="0"/>
              <a:t>донечко, мамуню, любити, злий, хитрющий</a:t>
            </a:r>
            <a:r>
              <a:rPr lang="ru-UA" dirty="0"/>
              <a:t>);</a:t>
            </a:r>
            <a:endParaRPr lang="ru-RU" dirty="0"/>
          </a:p>
          <a:p>
            <a:r>
              <a:rPr lang="ru-UA" dirty="0"/>
              <a:t>-використання розмовних, просторічних елементів </a:t>
            </a:r>
            <a:r>
              <a:rPr lang="ru-UA" i="1" dirty="0"/>
              <a:t>(гальорка, тикати, попоїсти, добрячий, вчителювати, всенький, роззява, гепнути</a:t>
            </a:r>
            <a:r>
              <a:rPr lang="ru-UA" dirty="0"/>
              <a:t>);</a:t>
            </a:r>
            <a:endParaRPr lang="ru-RU" dirty="0"/>
          </a:p>
          <a:p>
            <a:r>
              <a:rPr lang="ru-UA" dirty="0"/>
              <a:t>-використання жаргонізмів, діалектизмів, згрубілих слів</a:t>
            </a:r>
            <a:r>
              <a:rPr lang="uk-UA" dirty="0"/>
              <a:t>, суржику</a:t>
            </a:r>
            <a:r>
              <a:rPr lang="ru-UA" dirty="0"/>
              <a:t> (</a:t>
            </a:r>
            <a:r>
              <a:rPr lang="ru-UA" i="1" dirty="0"/>
              <a:t>лафа, кусок, покидьок, тварюка</a:t>
            </a:r>
            <a:r>
              <a:rPr lang="ru-UA" dirty="0"/>
              <a:t>)</a:t>
            </a:r>
            <a:r>
              <a:rPr lang="uk-UA" dirty="0"/>
              <a:t>, тобто слів, що виражають емоції жарту, пестливості, зневаги, презирства, іронії, вульгарності, </a:t>
            </a:r>
            <a:r>
              <a:rPr lang="uk-UA" dirty="0" err="1"/>
              <a:t>лайливості</a:t>
            </a:r>
            <a:r>
              <a:rPr lang="uk-UA" dirty="0"/>
              <a:t>, фамільярності.</a:t>
            </a:r>
            <a:endParaRPr lang="ru-RU" dirty="0"/>
          </a:p>
          <a:p>
            <a:r>
              <a:rPr lang="ru-UA" dirty="0"/>
              <a:t>-переносне вживання слів для оцінної характеристики осіб (</a:t>
            </a:r>
            <a:r>
              <a:rPr lang="ru-UA" i="1" dirty="0"/>
              <a:t>зайчик, ластівочка, котик, осел, гадюка, свиня)</a:t>
            </a:r>
            <a:r>
              <a:rPr lang="ru-UA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130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8596668" cy="587152"/>
          </a:xfrm>
        </p:spPr>
        <p:txBody>
          <a:bodyPr>
            <a:normAutofit fontScale="90000"/>
          </a:bodyPr>
          <a:lstStyle/>
          <a:p>
            <a:pPr algn="ctr"/>
            <a:r>
              <a:rPr lang="ru-UA" b="1" i="1" dirty="0">
                <a:solidFill>
                  <a:srgbClr val="FF00FF"/>
                </a:solidFill>
              </a:rPr>
              <a:t>граматичний рівень</a:t>
            </a:r>
            <a:r>
              <a:rPr lang="uk-UA" b="1" i="1" dirty="0">
                <a:solidFill>
                  <a:srgbClr val="FF00FF"/>
                </a:solidFill>
              </a:rPr>
              <a:t>:</a:t>
            </a:r>
            <a:r>
              <a:rPr lang="ru-RU" dirty="0">
                <a:solidFill>
                  <a:srgbClr val="FF00FF"/>
                </a:solidFill>
              </a:rPr>
              <a:t/>
            </a:r>
            <a:br>
              <a:rPr lang="ru-RU" dirty="0">
                <a:solidFill>
                  <a:srgbClr val="FF00FF"/>
                </a:solidFill>
              </a:rPr>
            </a:br>
            <a:endParaRPr lang="ru-RU" dirty="0">
              <a:solidFill>
                <a:srgbClr val="FF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052735"/>
            <a:ext cx="11251314" cy="4988627"/>
          </a:xfrm>
        </p:spPr>
        <p:txBody>
          <a:bodyPr>
            <a:normAutofit fontScale="85000" lnSpcReduction="10000"/>
          </a:bodyPr>
          <a:lstStyle/>
          <a:p>
            <a:r>
              <a:rPr lang="ru-UA" sz="3200" dirty="0"/>
              <a:t>-використання складних іменників із дієслівним компонентом (</a:t>
            </a:r>
            <a:r>
              <a:rPr lang="ru-UA" sz="3200" i="1" dirty="0"/>
              <a:t>вертихвістка, варивода, блюдолиз, пройдисвіт </a:t>
            </a:r>
            <a:r>
              <a:rPr lang="ru-UA" sz="3200" dirty="0"/>
              <a:t>і под.);</a:t>
            </a:r>
            <a:endParaRPr lang="ru-RU" sz="3200" dirty="0"/>
          </a:p>
          <a:p>
            <a:r>
              <a:rPr lang="ru-UA" sz="3200" dirty="0"/>
              <a:t>-субстанцивація іменників (</a:t>
            </a:r>
            <a:r>
              <a:rPr lang="ru-UA" sz="3200" i="1" dirty="0"/>
              <a:t>відпускні, примірочна, контрольна, прохідна, душова</a:t>
            </a:r>
            <a:r>
              <a:rPr lang="ru-UA" sz="3200" dirty="0"/>
              <a:t>);</a:t>
            </a:r>
            <a:endParaRPr lang="ru-RU" sz="3200" dirty="0"/>
          </a:p>
          <a:p>
            <a:r>
              <a:rPr lang="ru-UA" sz="3200" dirty="0"/>
              <a:t>-використання складноскорочених слів (</a:t>
            </a:r>
            <a:r>
              <a:rPr lang="ru-UA" sz="3200" i="1" dirty="0"/>
              <a:t>завгосп, медсестра, санпропусник, харчоблок</a:t>
            </a:r>
            <a:r>
              <a:rPr lang="ru-UA" sz="3200" dirty="0"/>
              <a:t>);</a:t>
            </a:r>
            <a:endParaRPr lang="ru-RU" sz="3200" dirty="0"/>
          </a:p>
          <a:p>
            <a:r>
              <a:rPr lang="ru-UA" sz="3200" dirty="0"/>
              <a:t>-широке використання вигуків;</a:t>
            </a:r>
            <a:endParaRPr lang="ru-RU" sz="3200" dirty="0"/>
          </a:p>
          <a:p>
            <a:r>
              <a:rPr lang="ru-UA" sz="3200" dirty="0"/>
              <a:t>-використання різних типів простих, неускладнених речень (переважно коротких: неповних, незавершених, перерваних, односкладних, слів-речень);</a:t>
            </a:r>
            <a:endParaRPr lang="ru-RU" sz="3200" dirty="0"/>
          </a:p>
          <a:p>
            <a:r>
              <a:rPr lang="ru-UA" sz="3200" dirty="0"/>
              <a:t>-використання речень з експресивною інтонацією.</a:t>
            </a:r>
            <a:endParaRPr lang="ru-RU" sz="3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0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Підстилі</a:t>
            </a:r>
            <a:r>
              <a:rPr lang="uk-UA" b="1" dirty="0" smtClean="0">
                <a:solidFill>
                  <a:srgbClr val="FFFF00"/>
                </a:solidFill>
              </a:rPr>
              <a:t> розмовного стилю</a:t>
            </a:r>
            <a:endParaRPr lang="ru-RU" b="1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2041312"/>
              </p:ext>
            </p:extLst>
          </p:nvPr>
        </p:nvGraphicFramePr>
        <p:xfrm>
          <a:off x="677862" y="1196752"/>
          <a:ext cx="10746729" cy="4845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06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243202" cy="1320800"/>
          </a:xfrm>
        </p:spPr>
        <p:txBody>
          <a:bodyPr>
            <a:normAutofit/>
          </a:bodyPr>
          <a:lstStyle/>
          <a:p>
            <a:pPr algn="ctr"/>
            <a:r>
              <a:rPr lang="uk-UA" b="1" i="1" dirty="0">
                <a:solidFill>
                  <a:srgbClr val="FFFF00"/>
                </a:solidFill>
              </a:rPr>
              <a:t>Конфесійний </a:t>
            </a:r>
            <a:r>
              <a:rPr lang="uk-UA" b="1" i="1" dirty="0" smtClean="0">
                <a:solidFill>
                  <a:srgbClr val="FFFF00"/>
                </a:solidFill>
              </a:rPr>
              <a:t>стиль </a:t>
            </a:r>
            <a:br>
              <a:rPr lang="uk-UA" b="1" i="1" dirty="0" smtClean="0">
                <a:solidFill>
                  <a:srgbClr val="FFFF00"/>
                </a:solidFill>
              </a:rPr>
            </a:br>
            <a:r>
              <a:rPr lang="uk-UA" b="1" i="1" dirty="0" smtClean="0">
                <a:solidFill>
                  <a:srgbClr val="FFFF00"/>
                </a:solidFill>
              </a:rPr>
              <a:t>(</a:t>
            </a:r>
            <a:r>
              <a:rPr lang="ru-RU" dirty="0"/>
              <a:t> </a:t>
            </a:r>
            <a:r>
              <a:rPr lang="uk-UA" i="1" dirty="0">
                <a:solidFill>
                  <a:srgbClr val="FFFF00"/>
                </a:solidFill>
              </a:rPr>
              <a:t>богословський, церковний, </a:t>
            </a:r>
            <a:r>
              <a:rPr lang="uk-UA" i="1" dirty="0" smtClean="0">
                <a:solidFill>
                  <a:srgbClr val="FFFF00"/>
                </a:solidFill>
              </a:rPr>
              <a:t>релігійний)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459" y="1744208"/>
            <a:ext cx="8596668" cy="3880773"/>
          </a:xfrm>
        </p:spPr>
        <p:txBody>
          <a:bodyPr/>
          <a:lstStyle/>
          <a:p>
            <a:r>
              <a:rPr lang="ru-RU" dirty="0" err="1"/>
              <a:t>стильовий</a:t>
            </a:r>
            <a:r>
              <a:rPr lang="ru-RU" dirty="0"/>
              <a:t> </a:t>
            </a:r>
            <a:r>
              <a:rPr lang="ru-RU" dirty="0" err="1"/>
              <a:t>різновид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мови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обслуговує</a:t>
            </a:r>
            <a:r>
              <a:rPr lang="ru-RU" dirty="0"/>
              <a:t> </a:t>
            </a:r>
            <a:r>
              <a:rPr lang="ru-RU" dirty="0" err="1"/>
              <a:t>релігійні</a:t>
            </a:r>
            <a:r>
              <a:rPr lang="ru-RU" dirty="0"/>
              <a:t> потреби </a:t>
            </a:r>
            <a:r>
              <a:rPr lang="ru-RU" dirty="0" err="1"/>
              <a:t>суспільства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2590430"/>
            <a:ext cx="2859272" cy="42675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36167" y="4134542"/>
            <a:ext cx="3452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UA" dirty="0">
                <a:latin typeface="Times New Roman" panose="02020603050405020304" pitchFamily="18" charset="0"/>
                <a:ea typeface="Calibri" panose="020F0502020204030204" pitchFamily="34" charset="0"/>
              </a:rPr>
              <a:t>Бабич Н. Д. Богословський стиль української мови у контексті стилістичної науки: збірник науково-дидактичних праць. Чернівці, 2009.</a:t>
            </a:r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83" y="2807771"/>
            <a:ext cx="3037239" cy="4084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785895"/>
            <a:ext cx="3104671" cy="41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0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400" y="116632"/>
            <a:ext cx="11107298" cy="1320800"/>
          </a:xfrm>
        </p:spPr>
        <p:txBody>
          <a:bodyPr>
            <a:normAutofit fontScale="90000"/>
          </a:bodyPr>
          <a:lstStyle/>
          <a:p>
            <a:pPr algn="just"/>
            <a:r>
              <a:rPr lang="uk-UA" i="1" dirty="0">
                <a:solidFill>
                  <a:srgbClr val="FFFF00"/>
                </a:solidFill>
              </a:rPr>
              <a:t>Призначення</a:t>
            </a:r>
            <a:r>
              <a:rPr lang="ru-UA" i="1" dirty="0">
                <a:solidFill>
                  <a:srgbClr val="FFFF00"/>
                </a:solidFill>
              </a:rPr>
              <a:t> конфесійного стилю</a:t>
            </a:r>
            <a:r>
              <a:rPr lang="uk-UA" i="1" dirty="0">
                <a:solidFill>
                  <a:srgbClr val="FFFF00"/>
                </a:solidFill>
              </a:rPr>
              <a:t>: </a:t>
            </a:r>
            <a:r>
              <a:rPr lang="ru-UA" dirty="0">
                <a:solidFill>
                  <a:srgbClr val="65D7FF"/>
                </a:solidFill>
              </a:rPr>
              <a:t>використовується віруючими у спілкуванні з Богом, для збереження культових ритуалів, об’нання віруючих у щиросердній вірі в Бога. Тому цей стиль характеризується особливою урочистістю і піднесеністю, благозвуччям, символізмом та стійкістю стильової норми.</a:t>
            </a:r>
            <a:r>
              <a:rPr lang="ru-RU" dirty="0">
                <a:solidFill>
                  <a:srgbClr val="65D7FF"/>
                </a:solidFill>
              </a:rPr>
              <a:t/>
            </a:r>
            <a:br>
              <a:rPr lang="ru-RU" dirty="0">
                <a:solidFill>
                  <a:srgbClr val="65D7FF"/>
                </a:solidFill>
              </a:rPr>
            </a:br>
            <a:endParaRPr lang="ru-RU" dirty="0">
              <a:solidFill>
                <a:srgbClr val="65D7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9376" y="3429000"/>
            <a:ext cx="11323322" cy="316835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UA" b="1" dirty="0"/>
              <a:t>Молитва про Божу Мудрість</a:t>
            </a:r>
            <a:endParaRPr lang="ru-RU" dirty="0"/>
          </a:p>
          <a:p>
            <a:pPr marL="0" indent="0">
              <a:buNone/>
            </a:pPr>
            <a:r>
              <a:rPr lang="ru-UA" i="1" dirty="0"/>
              <a:t>Великий і всемогутній Боже! </a:t>
            </a:r>
            <a:endParaRPr lang="ru-RU" dirty="0"/>
          </a:p>
          <a:p>
            <a:pPr marL="0" indent="0">
              <a:buNone/>
            </a:pPr>
            <a:r>
              <a:rPr lang="ru-UA" i="1" dirty="0"/>
              <a:t>Зішли на мене з високих і святих Своїх небес і від престолу Своєї святої слави Твою святу Мудрість, що сидить праворуч Тебе. </a:t>
            </a:r>
            <a:endParaRPr lang="ru-RU" dirty="0"/>
          </a:p>
          <a:p>
            <a:pPr marL="0" indent="0">
              <a:buNone/>
            </a:pPr>
            <a:r>
              <a:rPr lang="ru-UA" i="1" dirty="0"/>
              <a:t>Дай мені мудрість Твого уподобання, щоб я в житті умів те, що Тобі миле, гаряче бажати, мудро шукати, у правді признавати і досконало виповняти на славу й честь Твого святого імени, «на хвалу слави Твоєї ласки». </a:t>
            </a:r>
            <a:endParaRPr lang="ru-RU" dirty="0"/>
          </a:p>
          <a:p>
            <a:pPr marL="0" indent="0">
              <a:buNone/>
            </a:pPr>
            <a:r>
              <a:rPr lang="ru-UA" i="1" dirty="0"/>
              <a:t>Дай мені, Боже, мудрість мого стану, щоб я все сповнив, чого бажаєш, дай мені розуміти обов’язки, дай мені мудрість моїх обов’язків, дай мені їх виконати так, як треба і як належить, на славу Твою і хосен моєї душі.</a:t>
            </a:r>
            <a:endParaRPr lang="ru-RU" dirty="0"/>
          </a:p>
          <a:p>
            <a:pPr marL="0" indent="0">
              <a:buNone/>
            </a:pPr>
            <a:r>
              <a:rPr lang="ru-UA" i="1" dirty="0"/>
              <a:t> Дай мені мудрість усього, що переминає, і всього, що триває; нехай перше в моїх очах маліє, а друге росте. Дай мені мудрість праці та мудрість відпочинку; нехай мені буде розкішшю праця для Тебе, а втомою відпочинок без Тебе.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65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0541" y="188640"/>
            <a:ext cx="10963282" cy="443136"/>
          </a:xfrm>
        </p:spPr>
        <p:txBody>
          <a:bodyPr>
            <a:normAutofit fontScale="90000"/>
          </a:bodyPr>
          <a:lstStyle/>
          <a:p>
            <a:pPr algn="ctr"/>
            <a:r>
              <a:rPr lang="ru-UA" dirty="0">
                <a:solidFill>
                  <a:srgbClr val="FFFF00"/>
                </a:solidFill>
              </a:rPr>
              <a:t>Мовні особливості конфесійного стилю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5360" y="1069151"/>
            <a:ext cx="6069799" cy="576262"/>
          </a:xfrm>
        </p:spPr>
        <p:txBody>
          <a:bodyPr/>
          <a:lstStyle/>
          <a:p>
            <a:r>
              <a:rPr lang="ru-UA" b="1" i="1" dirty="0">
                <a:solidFill>
                  <a:srgbClr val="65D7FF"/>
                </a:solidFill>
              </a:rPr>
              <a:t>фонетичний </a:t>
            </a:r>
            <a:r>
              <a:rPr lang="uk-UA" b="1" i="1" dirty="0" smtClean="0">
                <a:solidFill>
                  <a:srgbClr val="65D7FF"/>
                </a:solidFill>
              </a:rPr>
              <a:t>і </a:t>
            </a:r>
            <a:r>
              <a:rPr lang="ru-UA" b="1" i="1" dirty="0">
                <a:solidFill>
                  <a:srgbClr val="65D7FF"/>
                </a:solidFill>
              </a:rPr>
              <a:t>лексико-фразеологічний </a:t>
            </a:r>
            <a:r>
              <a:rPr lang="ru-UA" b="1" i="1" dirty="0" smtClean="0">
                <a:solidFill>
                  <a:srgbClr val="65D7FF"/>
                </a:solidFill>
              </a:rPr>
              <a:t>рів</a:t>
            </a:r>
            <a:r>
              <a:rPr lang="uk-UA" b="1" i="1" dirty="0" smtClean="0">
                <a:solidFill>
                  <a:srgbClr val="65D7FF"/>
                </a:solidFill>
              </a:rPr>
              <a:t>ні</a:t>
            </a:r>
            <a:endParaRPr lang="ru-RU" dirty="0">
              <a:solidFill>
                <a:srgbClr val="65D7FF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5360" y="1844824"/>
            <a:ext cx="6624736" cy="4680520"/>
          </a:xfrm>
        </p:spPr>
        <p:txBody>
          <a:bodyPr>
            <a:normAutofit fontScale="92500" lnSpcReduction="20000"/>
          </a:bodyPr>
          <a:lstStyle/>
          <a:p>
            <a:r>
              <a:rPr lang="ru-UA" dirty="0"/>
              <a:t>особлива, піднесена ритмомелодика </a:t>
            </a:r>
            <a:r>
              <a:rPr lang="ru-UA" dirty="0" smtClean="0"/>
              <a:t>фрази</a:t>
            </a:r>
            <a:endParaRPr lang="uk-UA" dirty="0" smtClean="0"/>
          </a:p>
          <a:p>
            <a:r>
              <a:rPr lang="ru-UA" dirty="0"/>
              <a:t>У текстах сконцентрована велика кількість </a:t>
            </a:r>
            <a:r>
              <a:rPr lang="uk-UA" dirty="0" err="1"/>
              <a:t>старословянсько</a:t>
            </a:r>
            <a:r>
              <a:rPr lang="uk-UA" dirty="0"/>
              <a:t>-грецької </a:t>
            </a:r>
            <a:r>
              <a:rPr lang="ru-UA" dirty="0"/>
              <a:t>конфесійної лексики. Серед лексико-семантичних груп цього стилю типовими є:</a:t>
            </a:r>
            <a:endParaRPr lang="ru-RU" dirty="0"/>
          </a:p>
          <a:p>
            <a:r>
              <a:rPr lang="ru-UA" dirty="0"/>
              <a:t>-слова для найменування Бога та явищ потойбічного світу (</a:t>
            </a:r>
            <a:r>
              <a:rPr lang="ru-UA" i="1" dirty="0"/>
              <a:t>Небесний Отець, Божий Син, Святий Дух, Спаситель, Царство Небесне. Царство Боже, рай, вічне життя, небеса</a:t>
            </a:r>
            <a:r>
              <a:rPr lang="ru-UA" dirty="0"/>
              <a:t>);</a:t>
            </a:r>
            <a:endParaRPr lang="ru-RU" dirty="0"/>
          </a:p>
          <a:p>
            <a:r>
              <a:rPr lang="ru-UA" dirty="0"/>
              <a:t>-слова для найменування стосунків людини й Бога (</a:t>
            </a:r>
            <a:r>
              <a:rPr lang="ru-UA" i="1" dirty="0"/>
              <a:t>вірувати, молитися, заповіді, воскресіння, покаяння, праведні, грішні, благодать</a:t>
            </a:r>
            <a:r>
              <a:rPr lang="ru-UA" dirty="0"/>
              <a:t>);</a:t>
            </a:r>
            <a:endParaRPr lang="ru-RU" dirty="0"/>
          </a:p>
          <a:p>
            <a:r>
              <a:rPr lang="ru-UA" dirty="0"/>
              <a:t>-значна кількість старослов’янізмів (церковнослов’янізмів), які використовуються у прямій </a:t>
            </a:r>
            <a:r>
              <a:rPr lang="uk-UA" dirty="0"/>
              <a:t>номінативній </a:t>
            </a:r>
            <a:r>
              <a:rPr lang="ru-UA" dirty="0"/>
              <a:t>функції.</a:t>
            </a:r>
            <a:endParaRPr lang="ru-RU" dirty="0"/>
          </a:p>
          <a:p>
            <a:r>
              <a:rPr lang="ru-UA" dirty="0"/>
              <a:t>Мова культових творів, що апелює до душевних переживань людини, дуже образна, вона багата на такі засоби:</a:t>
            </a:r>
            <a:endParaRPr lang="ru-RU" dirty="0"/>
          </a:p>
          <a:p>
            <a:r>
              <a:rPr lang="ru-UA" dirty="0"/>
              <a:t>-епітети, повтори, метафори, алегорії, символи, загалом слова та вислови з переносним значенням.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320136" y="781020"/>
            <a:ext cx="4185618" cy="576262"/>
          </a:xfrm>
        </p:spPr>
        <p:txBody>
          <a:bodyPr/>
          <a:lstStyle/>
          <a:p>
            <a:r>
              <a:rPr lang="uk-UA" b="1" i="1" dirty="0">
                <a:solidFill>
                  <a:srgbClr val="65D7FF"/>
                </a:solidFill>
              </a:rPr>
              <a:t>граматичний рівень</a:t>
            </a:r>
            <a:endParaRPr lang="ru-RU" dirty="0">
              <a:solidFill>
                <a:srgbClr val="65D7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320136" y="1572521"/>
            <a:ext cx="4185617" cy="3304117"/>
          </a:xfrm>
        </p:spPr>
        <p:txBody>
          <a:bodyPr/>
          <a:lstStyle/>
          <a:p>
            <a:r>
              <a:rPr lang="uk-UA" b="1" dirty="0"/>
              <a:t>-</a:t>
            </a:r>
            <a:r>
              <a:rPr lang="uk-UA" dirty="0"/>
              <a:t>інверсія слів, словосполучень, речень;</a:t>
            </a:r>
            <a:endParaRPr lang="ru-RU" dirty="0"/>
          </a:p>
          <a:p>
            <a:r>
              <a:rPr lang="uk-UA" dirty="0"/>
              <a:t>-повтори слів і словосполучень;</a:t>
            </a:r>
            <a:endParaRPr lang="ru-RU" dirty="0"/>
          </a:p>
          <a:p>
            <a:r>
              <a:rPr lang="uk-UA" dirty="0"/>
              <a:t>-використання риторичних питань.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175" y="3550596"/>
            <a:ext cx="4231825" cy="337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9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 smtClean="0">
                <a:solidFill>
                  <a:srgbClr val="FFFF00"/>
                </a:solidFill>
              </a:rPr>
              <a:t>підстилі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r>
              <a:rPr lang="uk-UA" dirty="0">
                <a:solidFill>
                  <a:srgbClr val="FFFF00"/>
                </a:solidFill>
              </a:rPr>
              <a:t>конфесійного стилю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51384" y="1412776"/>
            <a:ext cx="4538584" cy="5040560"/>
          </a:xfrm>
        </p:spPr>
        <p:txBody>
          <a:bodyPr/>
          <a:lstStyle/>
          <a:p>
            <a:pPr lvl="0"/>
            <a:r>
              <a:rPr lang="ru-RU" dirty="0"/>
              <a:t> </a:t>
            </a:r>
            <a:r>
              <a:rPr lang="uk-UA" dirty="0"/>
              <a:t>С</a:t>
            </a:r>
            <a:r>
              <a:rPr lang="ru-UA" dirty="0"/>
              <a:t>вященного Писання, або Біблійни</a:t>
            </a:r>
            <a:r>
              <a:rPr lang="uk-UA" dirty="0"/>
              <a:t>й;</a:t>
            </a:r>
            <a:endParaRPr lang="ru-RU" dirty="0"/>
          </a:p>
          <a:p>
            <a:pPr lvl="0"/>
            <a:r>
              <a:rPr lang="uk-UA" dirty="0" err="1"/>
              <a:t>літургійно</a:t>
            </a:r>
            <a:r>
              <a:rPr lang="uk-UA" dirty="0"/>
              <a:t>-богословський;</a:t>
            </a:r>
            <a:endParaRPr lang="ru-RU" dirty="0"/>
          </a:p>
          <a:p>
            <a:pPr lvl="0"/>
            <a:r>
              <a:rPr lang="ru-UA" dirty="0"/>
              <a:t>агіографічний, або житійний; </a:t>
            </a:r>
            <a:endParaRPr lang="ru-RU" dirty="0"/>
          </a:p>
          <a:p>
            <a:pPr lvl="0"/>
            <a:r>
              <a:rPr lang="ru-UA" dirty="0"/>
              <a:t>проповідницький</a:t>
            </a:r>
            <a:r>
              <a:rPr lang="uk-UA" dirty="0"/>
              <a:t>;</a:t>
            </a:r>
            <a:endParaRPr lang="ru-RU" dirty="0"/>
          </a:p>
          <a:p>
            <a:pPr lvl="0"/>
            <a:r>
              <a:rPr lang="ru-UA" dirty="0"/>
              <a:t> науково-богословський</a:t>
            </a:r>
            <a:r>
              <a:rPr lang="uk-UA" dirty="0"/>
              <a:t>;</a:t>
            </a:r>
            <a:endParaRPr lang="ru-RU" dirty="0"/>
          </a:p>
          <a:p>
            <a:r>
              <a:rPr lang="ru-UA" dirty="0"/>
              <a:t>катехізичний, або навчально-релігійний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7928" y="1412776"/>
            <a:ext cx="5472608" cy="5328592"/>
          </a:xfrm>
        </p:spPr>
        <p:txBody>
          <a:bodyPr/>
          <a:lstStyle/>
          <a:p>
            <a:r>
              <a:rPr lang="uk-UA" dirty="0"/>
              <a:t>Дослідниця </a:t>
            </a:r>
            <a:r>
              <a:rPr lang="ru-UA" dirty="0"/>
              <a:t>Л. Мацько, </a:t>
            </a:r>
            <a:r>
              <a:rPr lang="uk-UA" dirty="0"/>
              <a:t>наприклад</a:t>
            </a:r>
            <a:r>
              <a:rPr lang="ru-UA" dirty="0"/>
              <a:t>, виділяє такі підстилі:</a:t>
            </a:r>
            <a:endParaRPr lang="ru-RU" dirty="0"/>
          </a:p>
          <a:p>
            <a:r>
              <a:rPr lang="ru-UA" dirty="0"/>
              <a:t>• власне конфесійний </a:t>
            </a:r>
            <a:endParaRPr lang="ru-RU" dirty="0"/>
          </a:p>
          <a:p>
            <a:r>
              <a:rPr lang="ru-UA" dirty="0"/>
              <a:t>• конфесійно-популярний; </a:t>
            </a:r>
            <a:endParaRPr lang="ru-RU" dirty="0"/>
          </a:p>
          <a:p>
            <a:r>
              <a:rPr lang="ru-UA" dirty="0"/>
              <a:t>• конфесійно-навчальний; </a:t>
            </a:r>
            <a:endParaRPr lang="ru-RU" dirty="0"/>
          </a:p>
          <a:p>
            <a:r>
              <a:rPr lang="ru-UA" dirty="0"/>
              <a:t>• конфесійно-обрядовий; </a:t>
            </a:r>
            <a:endParaRPr lang="ru-RU" dirty="0"/>
          </a:p>
          <a:p>
            <a:r>
              <a:rPr lang="ru-UA" dirty="0"/>
              <a:t>• конфесійно-публіцистичний</a:t>
            </a:r>
            <a:r>
              <a:rPr lang="uk-UA" dirty="0"/>
              <a:t>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5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432" y="0"/>
            <a:ext cx="8596668" cy="875184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Інші стилі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9376" y="1219235"/>
            <a:ext cx="4185623" cy="576262"/>
          </a:xfrm>
        </p:spPr>
        <p:txBody>
          <a:bodyPr/>
          <a:lstStyle/>
          <a:p>
            <a:r>
              <a:rPr lang="uk-UA" i="1" dirty="0" smtClean="0">
                <a:solidFill>
                  <a:srgbClr val="FFFF00"/>
                </a:solidFill>
              </a:rPr>
              <a:t>Епістолярні </a:t>
            </a:r>
            <a:r>
              <a:rPr lang="uk-UA" i="1" dirty="0" err="1" smtClean="0">
                <a:solidFill>
                  <a:srgbClr val="FFFF00"/>
                </a:solidFill>
              </a:rPr>
              <a:t>підстилі</a:t>
            </a:r>
            <a:r>
              <a:rPr lang="uk-UA" i="1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66047612"/>
              </p:ext>
            </p:extLst>
          </p:nvPr>
        </p:nvGraphicFramePr>
        <p:xfrm>
          <a:off x="479374" y="1795497"/>
          <a:ext cx="5616626" cy="4369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12024" y="1243891"/>
            <a:ext cx="4185618" cy="576262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Ораторські </a:t>
            </a:r>
            <a:r>
              <a:rPr lang="uk-UA" dirty="0" err="1" smtClean="0">
                <a:solidFill>
                  <a:srgbClr val="FFFF00"/>
                </a:solidFill>
              </a:rPr>
              <a:t>підстилі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53486097"/>
              </p:ext>
            </p:extLst>
          </p:nvPr>
        </p:nvGraphicFramePr>
        <p:xfrm>
          <a:off x="6456362" y="1988840"/>
          <a:ext cx="4896221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541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Ключові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UA" b="1" i="1" dirty="0"/>
              <a:t>Функці</a:t>
            </a:r>
            <a:r>
              <a:rPr lang="uk-UA" b="1" i="1" dirty="0"/>
              <a:t>й</a:t>
            </a:r>
            <a:r>
              <a:rPr lang="ru-UA" b="1" i="1" dirty="0"/>
              <a:t>ний стиль </a:t>
            </a:r>
            <a:r>
              <a:rPr lang="ru-UA" b="1" dirty="0"/>
              <a:t>– це різновид літературної мови, </a:t>
            </a:r>
            <a:r>
              <a:rPr lang="ru-UA" b="1" dirty="0">
                <a:solidFill>
                  <a:srgbClr val="FF0000"/>
                </a:solidFill>
              </a:rPr>
              <a:t>що має певне функці</a:t>
            </a:r>
            <a:r>
              <a:rPr lang="uk-UA" b="1" dirty="0">
                <a:solidFill>
                  <a:srgbClr val="FF0000"/>
                </a:solidFill>
              </a:rPr>
              <a:t>й</a:t>
            </a:r>
            <a:r>
              <a:rPr lang="ru-UA" b="1" dirty="0">
                <a:solidFill>
                  <a:srgbClr val="FF0000"/>
                </a:solidFill>
              </a:rPr>
              <a:t>не призначення</a:t>
            </a:r>
            <a:r>
              <a:rPr lang="ru-UA" b="1" dirty="0"/>
              <a:t>, </a:t>
            </a:r>
            <a:r>
              <a:rPr lang="ru-UA" b="1" dirty="0">
                <a:solidFill>
                  <a:srgbClr val="00B0F0"/>
                </a:solidFill>
              </a:rPr>
              <a:t>систему мовних елементів, </a:t>
            </a:r>
            <a:r>
              <a:rPr lang="ru-UA" b="1" dirty="0"/>
              <a:t>способи їх </a:t>
            </a:r>
            <a:r>
              <a:rPr lang="ru-UA" b="1" dirty="0">
                <a:solidFill>
                  <a:schemeClr val="accent2">
                    <a:lumMod val="50000"/>
                  </a:schemeClr>
                </a:solidFill>
              </a:rPr>
              <a:t>добору, вживання, взаємного поєднання 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та</a:t>
            </a:r>
            <a:r>
              <a:rPr lang="ru-UA" b="1" dirty="0">
                <a:solidFill>
                  <a:schemeClr val="accent2">
                    <a:lumMod val="50000"/>
                  </a:schemeClr>
                </a:solidFill>
              </a:rPr>
              <a:t> зв’язку.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3204" y="2160591"/>
            <a:ext cx="4663236" cy="3880773"/>
          </a:xfrm>
        </p:spPr>
        <p:txBody>
          <a:bodyPr>
            <a:normAutofit/>
          </a:bodyPr>
          <a:lstStyle/>
          <a:p>
            <a:r>
              <a:rPr lang="ru-UA" b="1" i="1" dirty="0"/>
              <a:t>Експресивні стилі</a:t>
            </a:r>
            <a:r>
              <a:rPr lang="ru-UA" i="1" dirty="0"/>
              <a:t>  </a:t>
            </a:r>
            <a:r>
              <a:rPr lang="ru-UA" dirty="0"/>
              <a:t>в сучасному розумінні — це використання таких засобів мови, які або викликають у співрозмовників почуття піднесеності, урочистості, співвідносне з високим стилем, або становлять нейтральну інформацію, звичне спілкування (пор. середній стиль, нейтральний стиль) чи орієнтовані на досягнення ефекту іронії, зневаги (пор. низький стиль). </a:t>
            </a: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5" y="4983220"/>
            <a:ext cx="2466975" cy="1847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513" y="495970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uk-UA" b="1" dirty="0" smtClean="0">
                <a:solidFill>
                  <a:srgbClr val="FF0000"/>
                </a:solidFill>
              </a:rPr>
              <a:t>4. </a:t>
            </a:r>
            <a:r>
              <a:rPr lang="uk-UA" b="1" dirty="0" smtClean="0">
                <a:solidFill>
                  <a:srgbClr val="FF0000"/>
                </a:solidFill>
              </a:rPr>
              <a:t>Проблема </a:t>
            </a:r>
            <a:r>
              <a:rPr lang="uk-UA" b="1" dirty="0">
                <a:solidFill>
                  <a:srgbClr val="FF0000"/>
                </a:solidFill>
              </a:rPr>
              <a:t>стильових норм та їх стабільності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м</a:t>
            </a:r>
            <a:r>
              <a:rPr lang="ru-RU" dirty="0" err="1"/>
              <a:t>овні</a:t>
            </a:r>
            <a:r>
              <a:rPr lang="ru-RU" dirty="0"/>
              <a:t> </a:t>
            </a:r>
            <a:r>
              <a:rPr lang="ru-RU" dirty="0" err="1"/>
              <a:t>норми</a:t>
            </a:r>
            <a:r>
              <a:rPr lang="ru-RU" dirty="0"/>
              <a:t> </a:t>
            </a:r>
            <a:r>
              <a:rPr lang="ru-RU" dirty="0" err="1"/>
              <a:t>протистоять</a:t>
            </a:r>
            <a:r>
              <a:rPr lang="ru-RU" dirty="0"/>
              <a:t> </a:t>
            </a:r>
            <a:r>
              <a:rPr lang="ru-RU" dirty="0" err="1"/>
              <a:t>суб’єктивному</a:t>
            </a:r>
            <a:r>
              <a:rPr lang="ru-RU" dirty="0"/>
              <a:t> </a:t>
            </a:r>
            <a:r>
              <a:rPr lang="ru-RU" dirty="0" err="1"/>
              <a:t>волюнтаризмові</a:t>
            </a:r>
            <a:r>
              <a:rPr lang="ru-RU" dirty="0"/>
              <a:t> в актах </a:t>
            </a:r>
            <a:r>
              <a:rPr lang="ru-RU" dirty="0" err="1"/>
              <a:t>спілкування</a:t>
            </a:r>
            <a:r>
              <a:rPr lang="ru-RU" dirty="0"/>
              <a:t> </a:t>
            </a:r>
            <a:r>
              <a:rPr lang="uk-UA" dirty="0"/>
              <a:t>та</a:t>
            </a:r>
            <a:r>
              <a:rPr lang="ru-RU" dirty="0"/>
              <a:t>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/>
              <a:t> так само, як </a:t>
            </a:r>
            <a:r>
              <a:rPr lang="ru-RU" dirty="0" err="1"/>
              <a:t>юридично-правові</a:t>
            </a:r>
            <a:r>
              <a:rPr lang="ru-RU" dirty="0"/>
              <a:t> </a:t>
            </a:r>
            <a:r>
              <a:rPr lang="ru-RU" dirty="0" err="1"/>
              <a:t>закони</a:t>
            </a:r>
            <a:r>
              <a:rPr lang="ru-RU" dirty="0"/>
              <a:t> </a:t>
            </a:r>
            <a:r>
              <a:rPr lang="ru-RU" dirty="0" err="1"/>
              <a:t>регулюють</a:t>
            </a:r>
            <a:r>
              <a:rPr lang="ru-RU" dirty="0"/>
              <a:t> </a:t>
            </a:r>
            <a:r>
              <a:rPr lang="ru-RU" dirty="0" err="1"/>
              <a:t>громадське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endParaRPr lang="ru-RU" dirty="0" smtClean="0"/>
          </a:p>
          <a:p>
            <a:endParaRPr lang="ru-RU" i="1" dirty="0"/>
          </a:p>
          <a:p>
            <a:r>
              <a:rPr lang="ru-RU" i="1" dirty="0" smtClean="0">
                <a:solidFill>
                  <a:srgbClr val="FF0000"/>
                </a:solidFill>
              </a:rPr>
              <a:t>Норма </a:t>
            </a:r>
            <a:r>
              <a:rPr lang="ru-RU" i="1" dirty="0" err="1">
                <a:solidFill>
                  <a:srgbClr val="FF0000"/>
                </a:solidFill>
              </a:rPr>
              <a:t>закріплює</a:t>
            </a:r>
            <a:r>
              <a:rPr lang="ru-RU" i="1" dirty="0">
                <a:solidFill>
                  <a:srgbClr val="FF0000"/>
                </a:solidFill>
              </a:rPr>
              <a:t> в </a:t>
            </a:r>
            <a:r>
              <a:rPr lang="ru-RU" i="1" dirty="0" err="1">
                <a:solidFill>
                  <a:srgbClr val="FF0000"/>
                </a:solidFill>
              </a:rPr>
              <a:t>ужитку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певний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мовний</a:t>
            </a:r>
            <a:r>
              <a:rPr lang="ru-RU" i="1" dirty="0">
                <a:solidFill>
                  <a:srgbClr val="FF0000"/>
                </a:solidFill>
              </a:rPr>
              <a:t> </a:t>
            </a:r>
            <a:r>
              <a:rPr lang="ru-RU" i="1" dirty="0" err="1">
                <a:solidFill>
                  <a:srgbClr val="FF0000"/>
                </a:solidFill>
              </a:rPr>
              <a:t>елемент</a:t>
            </a:r>
            <a:r>
              <a:rPr lang="ru-RU" i="1" dirty="0">
                <a:solidFill>
                  <a:srgbClr val="FF0000"/>
                </a:solidFill>
              </a:rPr>
              <a:t> як </a:t>
            </a:r>
            <a:r>
              <a:rPr lang="ru-RU" i="1" dirty="0" err="1">
                <a:solidFill>
                  <a:srgbClr val="FF0000"/>
                </a:solidFill>
              </a:rPr>
              <a:t>правильний</a:t>
            </a:r>
            <a:r>
              <a:rPr lang="ru-RU" i="1" dirty="0">
                <a:solidFill>
                  <a:srgbClr val="FF0000"/>
                </a:solidFill>
              </a:rPr>
              <a:t>, </a:t>
            </a:r>
            <a:r>
              <a:rPr lang="ru-RU" i="1" dirty="0" err="1">
                <a:solidFill>
                  <a:srgbClr val="FF0000"/>
                </a:solidFill>
              </a:rPr>
              <a:t>доречний</a:t>
            </a:r>
            <a:r>
              <a:rPr lang="ru-RU" i="1" dirty="0">
                <a:solidFill>
                  <a:srgbClr val="FF0000"/>
                </a:solidFill>
              </a:rPr>
              <a:t>, </a:t>
            </a:r>
            <a:r>
              <a:rPr lang="ru-RU" i="1" dirty="0" err="1">
                <a:solidFill>
                  <a:srgbClr val="FF0000"/>
                </a:solidFill>
              </a:rPr>
              <a:t>зразковий</a:t>
            </a:r>
            <a:r>
              <a:rPr lang="ru-RU" i="1" dirty="0">
                <a:solidFill>
                  <a:srgbClr val="FF0000"/>
                </a:solidFill>
              </a:rPr>
              <a:t>, </a:t>
            </a:r>
            <a:r>
              <a:rPr lang="ru-RU" i="1" dirty="0" err="1">
                <a:solidFill>
                  <a:srgbClr val="FF0000"/>
                </a:solidFill>
              </a:rPr>
              <a:t>загальновживаний</a:t>
            </a:r>
            <a:r>
              <a:rPr lang="ru-RU" i="1" dirty="0">
                <a:solidFill>
                  <a:srgbClr val="FF0000"/>
                </a:solidFill>
              </a:rPr>
              <a:t>.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8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7994849" cy="1320800"/>
          </a:xfrm>
        </p:spPr>
        <p:txBody>
          <a:bodyPr/>
          <a:lstStyle/>
          <a:p>
            <a:r>
              <a:rPr lang="uk-UA" dirty="0" smtClean="0"/>
              <a:t>Різниця норм за періодами</a:t>
            </a:r>
            <a:br>
              <a:rPr lang="uk-UA" dirty="0" smtClean="0"/>
            </a:br>
            <a:r>
              <a:rPr lang="uk-UA" dirty="0" smtClean="0">
                <a:solidFill>
                  <a:srgbClr val="C00000"/>
                </a:solidFill>
              </a:rPr>
              <a:t>функціон</a:t>
            </a:r>
            <a:r>
              <a:rPr lang="uk-UA" dirty="0" smtClean="0">
                <a:solidFill>
                  <a:srgbClr val="002060"/>
                </a:solidFill>
              </a:rPr>
              <a:t>уюч</a:t>
            </a:r>
            <a:r>
              <a:rPr lang="uk-UA" dirty="0" smtClean="0">
                <a:solidFill>
                  <a:srgbClr val="C00000"/>
                </a:solidFill>
              </a:rPr>
              <a:t>ий/</a:t>
            </a:r>
            <a:r>
              <a:rPr lang="uk-UA" dirty="0" err="1" smtClean="0">
                <a:solidFill>
                  <a:srgbClr val="C00000"/>
                </a:solidFill>
              </a:rPr>
              <a:t>функційний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9606642"/>
              </p:ext>
            </p:extLst>
          </p:nvPr>
        </p:nvGraphicFramePr>
        <p:xfrm>
          <a:off x="1845569" y="1457400"/>
          <a:ext cx="828288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7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476672"/>
            <a:ext cx="8786937" cy="145372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В </a:t>
            </a:r>
            <a:r>
              <a:rPr lang="ru-RU" b="1" i="1" dirty="0" err="1">
                <a:solidFill>
                  <a:srgbClr val="C00000"/>
                </a:solidFill>
              </a:rPr>
              <a:t>основі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стильової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норми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саме</a:t>
            </a:r>
            <a:r>
              <a:rPr lang="ru-RU" b="1" i="1" dirty="0">
                <a:solidFill>
                  <a:srgbClr val="C00000"/>
                </a:solidFill>
              </a:rPr>
              <a:t> й </a:t>
            </a:r>
            <a:r>
              <a:rPr lang="ru-RU" b="1" i="1" dirty="0" err="1">
                <a:solidFill>
                  <a:srgbClr val="C00000"/>
                </a:solidFill>
              </a:rPr>
              <a:t>лежить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прийнятність</a:t>
            </a:r>
            <a:r>
              <a:rPr lang="ru-RU" b="1" i="1" dirty="0">
                <a:solidFill>
                  <a:srgbClr val="C00000"/>
                </a:solidFill>
              </a:rPr>
              <a:t>, </a:t>
            </a:r>
            <a:r>
              <a:rPr lang="ru-RU" b="1" i="1" dirty="0" err="1">
                <a:solidFill>
                  <a:srgbClr val="C00000"/>
                </a:solidFill>
              </a:rPr>
              <a:t>доцільність</a:t>
            </a:r>
            <a:r>
              <a:rPr lang="ru-RU" b="1" i="1" dirty="0">
                <a:solidFill>
                  <a:srgbClr val="C00000"/>
                </a:solidFill>
              </a:rPr>
              <a:t>, </a:t>
            </a:r>
            <a:r>
              <a:rPr lang="ru-RU" b="1" i="1" dirty="0" err="1">
                <a:solidFill>
                  <a:srgbClr val="C00000"/>
                </a:solidFill>
              </a:rPr>
              <a:t>доречність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уживання</a:t>
            </a: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832034"/>
              </p:ext>
            </p:extLst>
          </p:nvPr>
        </p:nvGraphicFramePr>
        <p:xfrm>
          <a:off x="2133600" y="1930400"/>
          <a:ext cx="7922840" cy="4810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ьная выноска 1"/>
          <p:cNvSpPr/>
          <p:nvPr/>
        </p:nvSpPr>
        <p:spPr>
          <a:xfrm>
            <a:off x="2639616" y="332656"/>
            <a:ext cx="7560840" cy="52565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Порівняно</a:t>
            </a:r>
            <a:r>
              <a:rPr lang="ru-RU" dirty="0">
                <a:solidFill>
                  <a:schemeClr val="bg1"/>
                </a:solidFill>
              </a:rPr>
              <a:t> з нормами </a:t>
            </a:r>
            <a:r>
              <a:rPr lang="ru-RU" dirty="0" err="1">
                <a:solidFill>
                  <a:schemeClr val="bg1"/>
                </a:solidFill>
              </a:rPr>
              <a:t>інших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рівнів</a:t>
            </a:r>
            <a:r>
              <a:rPr lang="uk-UA" dirty="0">
                <a:solidFill>
                  <a:schemeClr val="bg1"/>
                </a:solidFill>
              </a:rPr>
              <a:t> (граматичною, фонетичною, правописною)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стильові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норми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найменш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категоричні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найбільш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ліберальні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1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Ключові слова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3599" y="1268761"/>
            <a:ext cx="6347714" cy="4772603"/>
          </a:xfrm>
        </p:spPr>
        <p:txBody>
          <a:bodyPr/>
          <a:lstStyle/>
          <a:p>
            <a:r>
              <a:rPr lang="uk-UA" b="1" i="1" dirty="0"/>
              <a:t>Ж</a:t>
            </a:r>
            <a:r>
              <a:rPr lang="ru-RU" b="1" i="1" dirty="0" err="1"/>
              <a:t>анр</a:t>
            </a:r>
            <a:r>
              <a:rPr lang="ru-RU" dirty="0"/>
              <a:t> 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різновид</a:t>
            </a:r>
            <a:r>
              <a:rPr lang="ru-RU" dirty="0"/>
              <a:t> </a:t>
            </a:r>
            <a:r>
              <a:rPr lang="ru-RU" dirty="0" err="1" smtClean="0"/>
              <a:t>функційно-мовленнєвого</a:t>
            </a:r>
            <a:r>
              <a:rPr lang="ru-RU" dirty="0" smtClean="0"/>
              <a:t> </a:t>
            </a:r>
            <a:r>
              <a:rPr lang="ru-RU" dirty="0"/>
              <a:t>стилю,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детермінується</a:t>
            </a:r>
            <a:r>
              <a:rPr lang="ru-RU" dirty="0"/>
              <a:t> </a:t>
            </a:r>
            <a:r>
              <a:rPr lang="ru-RU" dirty="0" err="1"/>
              <a:t>пʼятьма</a:t>
            </a:r>
            <a:r>
              <a:rPr lang="ru-RU" dirty="0"/>
              <a:t> факторами: а) формою </a:t>
            </a:r>
            <a:r>
              <a:rPr lang="ru-RU" dirty="0" err="1"/>
              <a:t>будови</a:t>
            </a:r>
            <a:r>
              <a:rPr lang="ru-RU" dirty="0"/>
              <a:t>; б) характером </a:t>
            </a:r>
            <a:r>
              <a:rPr lang="ru-RU" dirty="0" err="1"/>
              <a:t>наявної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; в) </a:t>
            </a:r>
            <a:r>
              <a:rPr lang="ru-RU" dirty="0" err="1"/>
              <a:t>емоційною</a:t>
            </a:r>
            <a:r>
              <a:rPr lang="ru-RU" dirty="0"/>
              <a:t> </a:t>
            </a:r>
            <a:r>
              <a:rPr lang="ru-RU" dirty="0" err="1"/>
              <a:t>забарвленістю</a:t>
            </a:r>
            <a:r>
              <a:rPr lang="ru-RU" dirty="0"/>
              <a:t>, г) </a:t>
            </a:r>
            <a:r>
              <a:rPr lang="ru-RU" dirty="0" err="1"/>
              <a:t>засобами</a:t>
            </a:r>
            <a:r>
              <a:rPr lang="ru-RU" dirty="0"/>
              <a:t> </a:t>
            </a:r>
            <a:r>
              <a:rPr lang="ru-RU" dirty="0" err="1"/>
              <a:t>вираження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, д)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цільовою</a:t>
            </a:r>
            <a:r>
              <a:rPr lang="ru-RU" dirty="0"/>
              <a:t> </a:t>
            </a:r>
            <a:r>
              <a:rPr lang="ru-RU" dirty="0" err="1"/>
              <a:t>спрямованістю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941929"/>
            <a:ext cx="4941596" cy="37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3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 smtClean="0"/>
              <a:t>Функційні</a:t>
            </a:r>
            <a:r>
              <a:rPr lang="uk-UA" dirty="0" smtClean="0"/>
              <a:t> </a:t>
            </a:r>
            <a:r>
              <a:rPr lang="uk-UA" dirty="0"/>
              <a:t>та </a:t>
            </a:r>
            <a:r>
              <a:rPr lang="uk-UA" dirty="0" smtClean="0"/>
              <a:t>експресивні стилі реалізуються </a:t>
            </a:r>
            <a:r>
              <a:rPr lang="uk-UA" b="1" dirty="0"/>
              <a:t>у двох формах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514634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21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Форми мови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54293"/>
              </p:ext>
            </p:extLst>
          </p:nvPr>
        </p:nvGraphicFramePr>
        <p:xfrm>
          <a:off x="2133601" y="2160589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6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7058745" cy="1595264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Питання 2. </a:t>
            </a:r>
            <a:r>
              <a:rPr lang="uk-UA" b="1" dirty="0"/>
              <a:t>Історичні етапи становлення стилів і стилістики як </a:t>
            </a:r>
            <a:r>
              <a:rPr lang="uk-UA" b="1" dirty="0" smtClean="0"/>
              <a:t>науки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786123">
            <a:off x="1329056" y="2635555"/>
            <a:ext cx="4629608" cy="28837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6202">
            <a:off x="7275854" y="1923493"/>
            <a:ext cx="3103133" cy="4511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5013176"/>
            <a:ext cx="285927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1534</TotalTime>
  <Words>2971</Words>
  <Application>Microsoft Office PowerPoint</Application>
  <PresentationFormat>Широкоэкранный</PresentationFormat>
  <Paragraphs>350</Paragraphs>
  <Slides>53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Arial</vt:lpstr>
      <vt:lpstr>Calibri</vt:lpstr>
      <vt:lpstr>Times New Roman</vt:lpstr>
      <vt:lpstr>TimesNewRomanPSMT</vt:lpstr>
      <vt:lpstr>Trebuchet MS</vt:lpstr>
      <vt:lpstr>Wingdings</vt:lpstr>
      <vt:lpstr>Wingdings 3</vt:lpstr>
      <vt:lpstr>Аспект</vt:lpstr>
      <vt:lpstr>  Поняття про функційний стиль </vt:lpstr>
      <vt:lpstr>ПИТАННЯ</vt:lpstr>
      <vt:lpstr>ЛІТЕРАТУРА</vt:lpstr>
      <vt:lpstr>Головні поняття: </vt:lpstr>
      <vt:lpstr>Ключові слова</vt:lpstr>
      <vt:lpstr>Ключові слова</vt:lpstr>
      <vt:lpstr>Функційні та експресивні стилі реалізуються у двох формах</vt:lpstr>
      <vt:lpstr>Форми мови</vt:lpstr>
      <vt:lpstr>Питання 2. Історичні етапи становлення стилів і стилістики як науки  </vt:lpstr>
      <vt:lpstr>У період розвитку української мови, який припадає на ХІ-ХУІІІ століття  реалізовувалася теорія трьох стилів — традиційне для Європи доби Відродження і бароко вчення про поділ мови на три стилі («слоги»): </vt:lpstr>
      <vt:lpstr>Високий стиль</vt:lpstr>
      <vt:lpstr>Середній стиль передбачав емоційно спокійний, помірно прикрашувальний виклад, присвячений менш важливим предметам і темам, ніж у високому стилі.</vt:lpstr>
      <vt:lpstr>Низький стиль чи "подлий" — це мова народна, якою можна писати тільки речі неповажні, наприклад, т. зв. інтермедії чи інтерлюдії, призначені на посміх для поважних людей  (І. Огієнко).  </vt:lpstr>
      <vt:lpstr>Експресивні стилі</vt:lpstr>
      <vt:lpstr>У проєкції на функційний поділ староукраїнська книжна мова </vt:lpstr>
      <vt:lpstr>В основу виділення сучасних стилів  покладено такі лінгвістичні критерії: </vt:lpstr>
      <vt:lpstr>п’ять основних стилів мови</vt:lpstr>
      <vt:lpstr>Питання 3. Характеристика мовних стилів, стилістична система української мови та її проблематика  </vt:lpstr>
      <vt:lpstr>Науковий стиль -</vt:lpstr>
      <vt:lpstr>Науковий стиль</vt:lpstr>
      <vt:lpstr>Диференційними рисами наукового стилю є:</vt:lpstr>
      <vt:lpstr>Презентация PowerPoint</vt:lpstr>
      <vt:lpstr>У межах наукового стилю виділяються різні підстилі</vt:lpstr>
      <vt:lpstr>Мовні особливості наукового стилю</vt:lpstr>
      <vt:lpstr>Офіційно-діловий стиль </vt:lpstr>
      <vt:lpstr>Офіційно-діловий стиль</vt:lpstr>
      <vt:lpstr>Диференційні риси офіційно-ділового стилю</vt:lpstr>
      <vt:lpstr>Мовні особливості офіційно-ділового стилю</vt:lpstr>
      <vt:lpstr>Підстилі офіційно-ділового стилю</vt:lpstr>
      <vt:lpstr>Публіцистичний стиль</vt:lpstr>
      <vt:lpstr>Функції публіцистичного стилю</vt:lpstr>
      <vt:lpstr>Презентация PowerPoint</vt:lpstr>
      <vt:lpstr>Диференційними рисами публіцистичного стилю є:</vt:lpstr>
      <vt:lpstr>Презентация PowerPoint</vt:lpstr>
      <vt:lpstr>Мовні особливості публіцистичного стилю</vt:lpstr>
      <vt:lpstr>Підстилі публіцистичного стилю</vt:lpstr>
      <vt:lpstr>художній стиль</vt:lpstr>
      <vt:lpstr>Підстилі художнього стилю</vt:lpstr>
      <vt:lpstr>Розмовний стиль задовольняє поточні життєво-необхідні потреби членів суспільства в різноманітних стосунках особистого і суспільного життя і діяльності. </vt:lpstr>
      <vt:lpstr>Презентация PowerPoint</vt:lpstr>
      <vt:lpstr>Диференційні риси розмовного стилю</vt:lpstr>
      <vt:lpstr>Мовні особливості усно-розмовного стилю</vt:lpstr>
      <vt:lpstr>граматичний рівень: </vt:lpstr>
      <vt:lpstr>Підстилі розмовного стилю</vt:lpstr>
      <vt:lpstr>Конфесійний стиль  ( богословський, церковний, релігійний)</vt:lpstr>
      <vt:lpstr>Призначення конфесійного стилю: використовується віруючими у спілкуванні з Богом, для збереження культових ритуалів, об’нання віруючих у щиросердній вірі в Бога. Тому цей стиль характеризується особливою урочистістю і піднесеністю, благозвуччям, символізмом та стійкістю стильової норми. </vt:lpstr>
      <vt:lpstr>Мовні особливості конфесійного стилю</vt:lpstr>
      <vt:lpstr>підстилі конфесійного стилю </vt:lpstr>
      <vt:lpstr>Інші стилі </vt:lpstr>
      <vt:lpstr>4. Проблема стильових норм та їх стабільності </vt:lpstr>
      <vt:lpstr>Різниця норм за періодами функціонуючий/функційний</vt:lpstr>
      <vt:lpstr>В основі стильової норми саме й лежить прийнятність, доцільність, доречність уживання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ІСТОРІЯ    УКРАЇНСЬКОГО  ОФІЦІЙНО-ДІЛОВОГО     СТИЛЮ </dc:title>
  <dc:creator>Светлана</dc:creator>
  <cp:lastModifiedBy>admin</cp:lastModifiedBy>
  <cp:revision>83</cp:revision>
  <dcterms:created xsi:type="dcterms:W3CDTF">2015-11-25T19:10:32Z</dcterms:created>
  <dcterms:modified xsi:type="dcterms:W3CDTF">2025-02-23T18:55:41Z</dcterms:modified>
</cp:coreProperties>
</file>