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87" r:id="rId4"/>
    <p:sldId id="298" r:id="rId5"/>
    <p:sldId id="289" r:id="rId6"/>
    <p:sldId id="291" r:id="rId7"/>
    <p:sldId id="292" r:id="rId8"/>
    <p:sldId id="293" r:id="rId9"/>
    <p:sldId id="294" r:id="rId10"/>
    <p:sldId id="295" r:id="rId11"/>
    <p:sldId id="296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6" r:id="rId24"/>
    <p:sldId id="310" r:id="rId25"/>
    <p:sldId id="311" r:id="rId26"/>
    <p:sldId id="312" r:id="rId27"/>
    <p:sldId id="313" r:id="rId28"/>
    <p:sldId id="314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6" r:id="rId46"/>
    <p:sldId id="337" r:id="rId47"/>
    <p:sldId id="338" r:id="rId48"/>
    <p:sldId id="339" r:id="rId49"/>
    <p:sldId id="340" r:id="rId50"/>
    <p:sldId id="333" r:id="rId51"/>
    <p:sldId id="334" r:id="rId52"/>
    <p:sldId id="335" r:id="rId53"/>
    <p:sldId id="341" r:id="rId54"/>
    <p:sldId id="342" r:id="rId55"/>
    <p:sldId id="343" r:id="rId56"/>
    <p:sldId id="344" r:id="rId57"/>
    <p:sldId id="349" r:id="rId58"/>
    <p:sldId id="345" r:id="rId59"/>
    <p:sldId id="346" r:id="rId60"/>
    <p:sldId id="347" r:id="rId61"/>
    <p:sldId id="350" r:id="rId62"/>
    <p:sldId id="351" r:id="rId63"/>
    <p:sldId id="359" r:id="rId64"/>
    <p:sldId id="360" r:id="rId65"/>
    <p:sldId id="361" r:id="rId66"/>
    <p:sldId id="362" r:id="rId67"/>
    <p:sldId id="363" r:id="rId68"/>
    <p:sldId id="364" r:id="rId69"/>
    <p:sldId id="365" r:id="rId70"/>
    <p:sldId id="366" r:id="rId71"/>
    <p:sldId id="367" r:id="rId72"/>
    <p:sldId id="368" r:id="rId73"/>
    <p:sldId id="369" r:id="rId74"/>
    <p:sldId id="370" r:id="rId75"/>
    <p:sldId id="371" r:id="rId76"/>
    <p:sldId id="372" r:id="rId77"/>
    <p:sldId id="373" r:id="rId78"/>
    <p:sldId id="374" r:id="rId79"/>
    <p:sldId id="348" r:id="rId80"/>
    <p:sldId id="266" r:id="rId81"/>
    <p:sldId id="375" r:id="rId82"/>
    <p:sldId id="267" r:id="rId83"/>
    <p:sldId id="352" r:id="rId84"/>
    <p:sldId id="353" r:id="rId85"/>
    <p:sldId id="354" r:id="rId86"/>
    <p:sldId id="355" r:id="rId87"/>
    <p:sldId id="279" r:id="rId88"/>
    <p:sldId id="271" r:id="rId89"/>
    <p:sldId id="280" r:id="rId90"/>
    <p:sldId id="282" r:id="rId91"/>
    <p:sldId id="283" r:id="rId92"/>
    <p:sldId id="284" r:id="rId93"/>
    <p:sldId id="285" r:id="rId94"/>
    <p:sldId id="286" r:id="rId95"/>
    <p:sldId id="273" r:id="rId96"/>
    <p:sldId id="274" r:id="rId97"/>
    <p:sldId id="275" r:id="rId98"/>
    <p:sldId id="276" r:id="rId9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54E48-110C-4FB3-A64C-62103DF7AA2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52822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F923-B54A-4316-84A3-0F2DE6B098A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66103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8483-FB4F-4E62-835D-82EAB12A3E9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281510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13B3-B8D4-49DC-9CE4-E5DB2D458B9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231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08E5-29D9-4559-81FE-2A758EECC52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75648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C08F-4CE1-4B2D-8B33-63515E34984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87974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461A2-B221-4328-8ABD-B97A399C212B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915649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7C6E1-6D3C-412A-81A7-4B7290C6F2B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21322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D4085-8992-4383-A7F6-CC595E14C6C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85169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4078-C85E-4782-B44F-91B7941A349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369514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82E6A-E987-4CB0-B715-F2DCF350E07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9858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" smtClean="0"/>
              <a:t>Образец текста</a:t>
            </a:r>
          </a:p>
          <a:p>
            <a:pPr lvl="1"/>
            <a:r>
              <a:rPr lang="ru-RU" altLang="" smtClean="0"/>
              <a:t>Второй уровень</a:t>
            </a:r>
          </a:p>
          <a:p>
            <a:pPr lvl="2"/>
            <a:r>
              <a:rPr lang="ru-RU" altLang="" smtClean="0"/>
              <a:t>Третий уровень</a:t>
            </a:r>
          </a:p>
          <a:p>
            <a:pPr lvl="3"/>
            <a:r>
              <a:rPr lang="ru-RU" altLang="" smtClean="0"/>
              <a:t>Четвертый уровень</a:t>
            </a:r>
          </a:p>
          <a:p>
            <a:pPr lvl="4"/>
            <a:r>
              <a:rPr lang="ru-RU" altLang="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666FA2-D13B-48E4-9FDF-D84F08EC2E3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349500"/>
            <a:ext cx="7772400" cy="1470025"/>
          </a:xfrm>
        </p:spPr>
        <p:txBody>
          <a:bodyPr/>
          <a:lstStyle/>
          <a:p>
            <a:pPr eaLnBrk="1" hangingPunct="1"/>
            <a:r>
              <a:rPr lang="uk-UA" altLang="" smtClean="0"/>
              <a:t>ПРИЛАДИ ТА ПРИСТРОЇ ІНТЕГРАЛЬНОЇ ОПТИКИ</a:t>
            </a:r>
            <a:endParaRPr lang="ru-RU" altLang="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163"/>
            <a:ext cx="6400800" cy="1055687"/>
          </a:xfrm>
        </p:spPr>
        <p:txBody>
          <a:bodyPr/>
          <a:lstStyle/>
          <a:p>
            <a:pPr eaLnBrk="1" hangingPunct="1"/>
            <a:r>
              <a:rPr lang="uk-UA" altLang="" sz="2000" dirty="0" smtClean="0"/>
              <a:t>Оптичні волокна. Волоконно-оптичні лінії </a:t>
            </a:r>
            <a:r>
              <a:rPr lang="uk-UA" altLang="" sz="2000" dirty="0" err="1" smtClean="0"/>
              <a:t>зв</a:t>
            </a:r>
            <a:r>
              <a:rPr lang="en-US" altLang="" sz="2000" dirty="0" smtClean="0"/>
              <a:t>’</a:t>
            </a:r>
            <a:r>
              <a:rPr lang="uk-UA" altLang="" sz="2000" dirty="0" err="1" smtClean="0"/>
              <a:t>язку</a:t>
            </a:r>
            <a:r>
              <a:rPr lang="uk-UA" altLang="" sz="2000" dirty="0" smtClean="0"/>
              <a:t> (ВОЛЗ)</a:t>
            </a:r>
          </a:p>
          <a:p>
            <a:pPr eaLnBrk="1" hangingPunct="1"/>
            <a:endParaRPr lang="ru-RU" altLang="" sz="20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31495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45224"/>
            <a:ext cx="50482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2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6539077" cy="42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28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832648" cy="493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5480849"/>
            <a:ext cx="5153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5"/>
            <a:ext cx="5616624" cy="407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3" y="908720"/>
            <a:ext cx="625103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60" y="1052736"/>
            <a:ext cx="622893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836712"/>
            <a:ext cx="593273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7705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58165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51530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42" y="3587721"/>
            <a:ext cx="52006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0591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04664"/>
            <a:ext cx="5760640" cy="215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07" y="2596211"/>
            <a:ext cx="5532145" cy="41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49911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75" y="3212976"/>
            <a:ext cx="52292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2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624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59" y="3212976"/>
            <a:ext cx="60674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2198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33412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91" y="5325147"/>
            <a:ext cx="6229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32656"/>
            <a:ext cx="644842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75" y="5074452"/>
            <a:ext cx="63912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51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33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08" y="281233"/>
            <a:ext cx="6107701" cy="228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3888432" cy="26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94" y="5359698"/>
            <a:ext cx="5949652" cy="149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2103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418625"/>
            <a:ext cx="6267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836712"/>
            <a:ext cx="631507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1626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716" y="2770287"/>
            <a:ext cx="61245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90256"/>
            <a:ext cx="6143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105525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36912"/>
            <a:ext cx="614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09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05" y="548680"/>
            <a:ext cx="50101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7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08720"/>
            <a:ext cx="6248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348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61722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0" y="1885109"/>
            <a:ext cx="62103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0" y="4221088"/>
            <a:ext cx="5167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25" y="5517232"/>
            <a:ext cx="5167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75977"/>
            <a:ext cx="2629764" cy="228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72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86" y="692696"/>
            <a:ext cx="581977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72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26157"/>
            <a:ext cx="54292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324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722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61436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76314"/>
            <a:ext cx="61722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7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62293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86" y="4286250"/>
            <a:ext cx="59817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72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92696"/>
            <a:ext cx="5305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61626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72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600" y="404664"/>
            <a:ext cx="62769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92" y="2824014"/>
            <a:ext cx="64198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722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04664"/>
            <a:ext cx="60579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4365104"/>
            <a:ext cx="62388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722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3246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49" y="3504745"/>
            <a:ext cx="61245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72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0388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6481"/>
            <a:ext cx="61531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64198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473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85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37" y="3073178"/>
            <a:ext cx="6488863" cy="279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9" y="343419"/>
            <a:ext cx="5802503" cy="270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94" y="6093296"/>
            <a:ext cx="59912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38" y="5807546"/>
            <a:ext cx="3952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856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2769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47839"/>
            <a:ext cx="603885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473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507" y="404664"/>
            <a:ext cx="61436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118" y="4149080"/>
            <a:ext cx="60769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4738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76672"/>
            <a:ext cx="59055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62897"/>
            <a:ext cx="59436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473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9912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45784"/>
            <a:ext cx="59721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473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2656"/>
            <a:ext cx="59817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91" y="3645024"/>
            <a:ext cx="56483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43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714375"/>
            <a:ext cx="2457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071563"/>
            <a:ext cx="57340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4941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857250"/>
            <a:ext cx="3429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9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8837613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1666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000125"/>
            <a:ext cx="63055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3104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8932863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3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267" y="381194"/>
            <a:ext cx="5289941" cy="197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09" y="2478576"/>
            <a:ext cx="6099687" cy="382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86500"/>
            <a:ext cx="50101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28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5830269" cy="216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23" y="2427183"/>
            <a:ext cx="6096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437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0769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500" y="3905250"/>
            <a:ext cx="6143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437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66" y="332656"/>
            <a:ext cx="61912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8" y="5085184"/>
            <a:ext cx="6096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2437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864" y="620688"/>
            <a:ext cx="6276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590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573016"/>
            <a:ext cx="62103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286" y="734566"/>
            <a:ext cx="61245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59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2293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15" y="4221088"/>
            <a:ext cx="62769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59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257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27" y="5373216"/>
            <a:ext cx="62103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559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857250"/>
            <a:ext cx="54292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000375"/>
            <a:ext cx="57721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0526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07" y="404664"/>
            <a:ext cx="63055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614714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454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4674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03" y="3540727"/>
            <a:ext cx="62865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4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42937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283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2293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32" y="3212976"/>
            <a:ext cx="62388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454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147763"/>
            <a:ext cx="61722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6341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349500"/>
            <a:ext cx="7772400" cy="1470025"/>
          </a:xfrm>
        </p:spPr>
        <p:txBody>
          <a:bodyPr/>
          <a:lstStyle/>
          <a:p>
            <a:pPr eaLnBrk="1" hangingPunct="1"/>
            <a:r>
              <a:rPr lang="uk-UA" altLang="" smtClean="0"/>
              <a:t>ПРИЛАДИ ТА ПРИСТРОЇ ІНТЕГРАЛЬНОЇ ОПТИКИ</a:t>
            </a:r>
            <a:endParaRPr lang="ru-RU" altLang="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221163"/>
            <a:ext cx="6400800" cy="1055687"/>
          </a:xfrm>
        </p:spPr>
        <p:txBody>
          <a:bodyPr/>
          <a:lstStyle/>
          <a:p>
            <a:pPr eaLnBrk="1" hangingPunct="1"/>
            <a:r>
              <a:rPr lang="uk-UA" altLang="" sz="2800" dirty="0" smtClean="0"/>
              <a:t>Волоконно-оптичні лінії </a:t>
            </a:r>
            <a:r>
              <a:rPr lang="uk-UA" altLang="" sz="2800" dirty="0" err="1" smtClean="0"/>
              <a:t>зв</a:t>
            </a:r>
            <a:r>
              <a:rPr lang="en-US" altLang="" sz="2800" dirty="0" smtClean="0"/>
              <a:t>’</a:t>
            </a:r>
            <a:r>
              <a:rPr lang="uk-UA" altLang="" sz="2800" dirty="0" err="1" smtClean="0"/>
              <a:t>язку</a:t>
            </a:r>
            <a:r>
              <a:rPr lang="uk-UA" altLang="" sz="2800" dirty="0" smtClean="0"/>
              <a:t> (ВОЛЗ)</a:t>
            </a:r>
          </a:p>
          <a:p>
            <a:pPr eaLnBrk="1" hangingPunct="1"/>
            <a:endParaRPr lang="ru-RU" altLang="" sz="2800" dirty="0" smtClean="0"/>
          </a:p>
        </p:txBody>
      </p:sp>
    </p:spTree>
    <p:extLst>
      <p:ext uri="{BB962C8B-B14F-4D97-AF65-F5344CB8AC3E}">
        <p14:creationId xmlns:p14="http://schemas.microsoft.com/office/powerpoint/2010/main" val="18262573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873793" cy="466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5085184"/>
            <a:ext cx="5544616" cy="143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647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25" y="332656"/>
            <a:ext cx="625792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43" y="3789040"/>
            <a:ext cx="595312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647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476672"/>
            <a:ext cx="62769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647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343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25" y="4189356"/>
            <a:ext cx="63341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647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3436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647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6276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62198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647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6267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47" y="4005114"/>
            <a:ext cx="63627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64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3817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283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382" y="466725"/>
            <a:ext cx="6248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57" y="3426831"/>
            <a:ext cx="61817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6647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62007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89240"/>
            <a:ext cx="62960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43" y="4725144"/>
            <a:ext cx="6353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0396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5904656" cy="21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248" y="2682025"/>
            <a:ext cx="5813098" cy="417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0396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4674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0396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95" y="1484784"/>
            <a:ext cx="60769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03967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3627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628800"/>
            <a:ext cx="63055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68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836712"/>
            <a:ext cx="61722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547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31" y="392267"/>
            <a:ext cx="4897167" cy="282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31" y="3429000"/>
            <a:ext cx="4768450" cy="136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372" y="4826356"/>
            <a:ext cx="5112568" cy="170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547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64579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547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88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9912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04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6737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5086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23914"/>
            <a:ext cx="5410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283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3817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07" y="5733256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/>
              <a:t>Світловоди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124744"/>
            <a:ext cx="81248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0070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0579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01" y="3848772"/>
            <a:ext cx="61245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67" y="980728"/>
            <a:ext cx="61150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9494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1245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59" y="4149080"/>
            <a:ext cx="61626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94947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0293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9494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dirty="0" smtClean="0"/>
              <a:t>ВОЛЗ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61" y="908720"/>
            <a:ext cx="61817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94947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323138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85750"/>
            <a:ext cx="4829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642938"/>
            <a:ext cx="43053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786188"/>
            <a:ext cx="55006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714375"/>
            <a:ext cx="4343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857375"/>
            <a:ext cx="59340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90445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02836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5175"/>
            <a:ext cx="5472113" cy="580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47825"/>
            <a:ext cx="809783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085850"/>
            <a:ext cx="6780212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522605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85127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57338"/>
            <a:ext cx="3346450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785813"/>
            <a:ext cx="4610100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857250"/>
            <a:ext cx="615315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785813"/>
            <a:ext cx="62103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143250"/>
            <a:ext cx="50387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346075"/>
          </a:xfrm>
        </p:spPr>
        <p:txBody>
          <a:bodyPr/>
          <a:lstStyle/>
          <a:p>
            <a:pPr eaLnBrk="1" hangingPunct="1"/>
            <a:r>
              <a:rPr lang="uk-UA" altLang="" sz="1800" smtClean="0"/>
              <a:t>ВОЛЗ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857250"/>
            <a:ext cx="52197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Экран (4:3)</PresentationFormat>
  <Paragraphs>100</Paragraphs>
  <Slides>98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99" baseType="lpstr">
      <vt:lpstr>Оформление по умолчанию</vt:lpstr>
      <vt:lpstr>ПРИЛАДИ ТА ПРИСТРОЇ ІНТЕГРАЛЬНОЇ ОПТИКИ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ПРИЛАДИ ТА ПРИСТРОЇ ІНТЕГРАЛЬНОЇ ОПТИКИ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Світловоди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  <vt:lpstr>ВОЛЗ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АНАЛОГОВА СХЕМОТЕХНІКА</dc:title>
  <dc:creator>Kolya</dc:creator>
  <cp:lastModifiedBy>Николай</cp:lastModifiedBy>
  <cp:revision>122</cp:revision>
  <dcterms:created xsi:type="dcterms:W3CDTF">2018-02-28T09:14:47Z</dcterms:created>
  <dcterms:modified xsi:type="dcterms:W3CDTF">2025-02-14T08:49:23Z</dcterms:modified>
</cp:coreProperties>
</file>