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57" r:id="rId5"/>
    <p:sldId id="260" r:id="rId6"/>
    <p:sldId id="266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8487" autoAdjust="0"/>
    <p:restoredTop sz="94660"/>
  </p:normalViewPr>
  <p:slideViewPr>
    <p:cSldViewPr snapToGrid="0">
      <p:cViewPr>
        <p:scale>
          <a:sx n="75" d="100"/>
          <a:sy n="75" d="100"/>
        </p:scale>
        <p:origin x="16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2724DF-3AC2-4513-A7D9-7E3F7691518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376ED2-3674-42E7-93EC-6C264736F9AD}">
      <dgm:prSet phldrT="[Текст]" custT="1"/>
      <dgm:spPr/>
      <dgm:t>
        <a:bodyPr/>
        <a:lstStyle/>
        <a:p>
          <a:r>
            <a:rPr lang="uk-UA" sz="2400" dirty="0" smtClean="0"/>
            <a:t>Стадії, етапи</a:t>
          </a:r>
          <a:endParaRPr lang="ru-RU" sz="2400" dirty="0"/>
        </a:p>
      </dgm:t>
    </dgm:pt>
    <dgm:pt modelId="{BA058D02-C7E6-4F1B-AEA1-EBD7A3685F51}" type="parTrans" cxnId="{4A16B392-1871-4BBB-A3E7-B9022FCCFDBD}">
      <dgm:prSet/>
      <dgm:spPr/>
      <dgm:t>
        <a:bodyPr/>
        <a:lstStyle/>
        <a:p>
          <a:endParaRPr lang="ru-RU"/>
        </a:p>
      </dgm:t>
    </dgm:pt>
    <dgm:pt modelId="{582EBC12-138C-4FBB-ADBF-3D1F3EC0CDB7}" type="sibTrans" cxnId="{4A16B392-1871-4BBB-A3E7-B9022FCCFDBD}">
      <dgm:prSet/>
      <dgm:spPr/>
      <dgm:t>
        <a:bodyPr/>
        <a:lstStyle/>
        <a:p>
          <a:endParaRPr lang="ru-RU" sz="2400"/>
        </a:p>
      </dgm:t>
    </dgm:pt>
    <dgm:pt modelId="{5959FDCA-6CE1-4174-8CC3-0597028380A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400" dirty="0" smtClean="0"/>
            <a:t>Макроцикли,періоди підготовки</a:t>
          </a:r>
          <a:endParaRPr lang="ru-RU" sz="2400" dirty="0"/>
        </a:p>
      </dgm:t>
    </dgm:pt>
    <dgm:pt modelId="{035039FF-5C13-47B1-AB87-9DCCA93377E3}" type="parTrans" cxnId="{A2B44A37-0C7D-4901-8291-D1370CBD46E9}">
      <dgm:prSet/>
      <dgm:spPr/>
      <dgm:t>
        <a:bodyPr/>
        <a:lstStyle/>
        <a:p>
          <a:endParaRPr lang="ru-RU"/>
        </a:p>
      </dgm:t>
    </dgm:pt>
    <dgm:pt modelId="{CB672472-310A-4888-82B9-64868BA12359}" type="sibTrans" cxnId="{A2B44A37-0C7D-4901-8291-D1370CBD46E9}">
      <dgm:prSet/>
      <dgm:spPr/>
      <dgm:t>
        <a:bodyPr/>
        <a:lstStyle/>
        <a:p>
          <a:endParaRPr lang="ru-RU" sz="2400"/>
        </a:p>
      </dgm:t>
    </dgm:pt>
    <dgm:pt modelId="{97527041-3551-41B1-B5F1-E3EBE687D386}">
      <dgm:prSet phldrT="[Текст]" custT="1"/>
      <dgm:spPr/>
      <dgm:t>
        <a:bodyPr/>
        <a:lstStyle/>
        <a:p>
          <a:r>
            <a:rPr lang="uk-UA" sz="2400" dirty="0" smtClean="0"/>
            <a:t>Мезоцикли</a:t>
          </a:r>
          <a:endParaRPr lang="ru-RU" sz="2400" dirty="0"/>
        </a:p>
      </dgm:t>
    </dgm:pt>
    <dgm:pt modelId="{02D2C70C-838F-48F7-A261-98DF9AE4B813}" type="parTrans" cxnId="{6053D0FD-A6C6-4DF1-9C2D-1CD6F2DA73A3}">
      <dgm:prSet/>
      <dgm:spPr/>
      <dgm:t>
        <a:bodyPr/>
        <a:lstStyle/>
        <a:p>
          <a:endParaRPr lang="ru-RU"/>
        </a:p>
      </dgm:t>
    </dgm:pt>
    <dgm:pt modelId="{C20F42CF-3D87-4734-9D3C-CD0DF2F73CC8}" type="sibTrans" cxnId="{6053D0FD-A6C6-4DF1-9C2D-1CD6F2DA73A3}">
      <dgm:prSet/>
      <dgm:spPr/>
      <dgm:t>
        <a:bodyPr/>
        <a:lstStyle/>
        <a:p>
          <a:endParaRPr lang="ru-RU" sz="2400"/>
        </a:p>
      </dgm:t>
    </dgm:pt>
    <dgm:pt modelId="{BFA42C34-ABA9-4821-8FFF-F23EFB6017F0}">
      <dgm:prSet phldrT="[Текст]" custT="1"/>
      <dgm:spPr/>
      <dgm:t>
        <a:bodyPr/>
        <a:lstStyle/>
        <a:p>
          <a:r>
            <a:rPr lang="uk-UA" sz="2400" dirty="0" smtClean="0"/>
            <a:t>Мікроцикли</a:t>
          </a:r>
          <a:endParaRPr lang="ru-RU" sz="2400" dirty="0"/>
        </a:p>
      </dgm:t>
    </dgm:pt>
    <dgm:pt modelId="{0A4F0462-B899-47F8-8382-1A66E8705ED4}" type="parTrans" cxnId="{2F4037CD-6BCD-4791-B53B-E766F7F73A12}">
      <dgm:prSet/>
      <dgm:spPr/>
      <dgm:t>
        <a:bodyPr/>
        <a:lstStyle/>
        <a:p>
          <a:endParaRPr lang="ru-RU"/>
        </a:p>
      </dgm:t>
    </dgm:pt>
    <dgm:pt modelId="{3889BA23-95BE-42B8-9438-8656FC40FBB0}" type="sibTrans" cxnId="{2F4037CD-6BCD-4791-B53B-E766F7F73A12}">
      <dgm:prSet/>
      <dgm:spPr/>
      <dgm:t>
        <a:bodyPr/>
        <a:lstStyle/>
        <a:p>
          <a:endParaRPr lang="ru-RU" sz="2400"/>
        </a:p>
      </dgm:t>
    </dgm:pt>
    <dgm:pt modelId="{077F2FDF-C791-4A43-835F-255BE4014753}">
      <dgm:prSet phldrT="[Текст]" custT="1"/>
      <dgm:spPr/>
      <dgm:t>
        <a:bodyPr/>
        <a:lstStyle/>
        <a:p>
          <a:r>
            <a:rPr lang="uk-UA" sz="2400" dirty="0" smtClean="0"/>
            <a:t>Окремі тренувальні дні</a:t>
          </a:r>
          <a:endParaRPr lang="ru-RU" sz="2400" dirty="0"/>
        </a:p>
      </dgm:t>
    </dgm:pt>
    <dgm:pt modelId="{450004BF-3B1C-4531-8D7D-8C1978DE9959}" type="parTrans" cxnId="{B41CF16A-6979-480D-8D93-A2824F0114C1}">
      <dgm:prSet/>
      <dgm:spPr/>
      <dgm:t>
        <a:bodyPr/>
        <a:lstStyle/>
        <a:p>
          <a:endParaRPr lang="ru-RU"/>
        </a:p>
      </dgm:t>
    </dgm:pt>
    <dgm:pt modelId="{0A0612CA-1ACC-46FE-8196-867B7979E06D}" type="sibTrans" cxnId="{B41CF16A-6979-480D-8D93-A2824F0114C1}">
      <dgm:prSet/>
      <dgm:spPr/>
      <dgm:t>
        <a:bodyPr/>
        <a:lstStyle/>
        <a:p>
          <a:endParaRPr lang="ru-RU" sz="2400"/>
        </a:p>
      </dgm:t>
    </dgm:pt>
    <dgm:pt modelId="{3EE654DD-4C50-437A-A9C5-449F40D9DA6A}">
      <dgm:prSet phldrT="[Текст]"/>
      <dgm:spPr/>
      <dgm:t>
        <a:bodyPr/>
        <a:lstStyle/>
        <a:p>
          <a:r>
            <a:rPr lang="uk-UA" dirty="0" smtClean="0"/>
            <a:t>Тренувальні заняття та їх частини</a:t>
          </a:r>
          <a:endParaRPr lang="ru-RU" dirty="0"/>
        </a:p>
      </dgm:t>
    </dgm:pt>
    <dgm:pt modelId="{769A8058-B678-44D6-A6FD-F7645136ED48}" type="parTrans" cxnId="{EE9148AC-BFA1-4873-B631-1E113C195B7F}">
      <dgm:prSet/>
      <dgm:spPr/>
      <dgm:t>
        <a:bodyPr/>
        <a:lstStyle/>
        <a:p>
          <a:endParaRPr lang="ru-RU"/>
        </a:p>
      </dgm:t>
    </dgm:pt>
    <dgm:pt modelId="{E132AB25-3904-4FC7-8D63-BC75834A827C}" type="sibTrans" cxnId="{EE9148AC-BFA1-4873-B631-1E113C195B7F}">
      <dgm:prSet/>
      <dgm:spPr/>
      <dgm:t>
        <a:bodyPr/>
        <a:lstStyle/>
        <a:p>
          <a:endParaRPr lang="ru-RU"/>
        </a:p>
      </dgm:t>
    </dgm:pt>
    <dgm:pt modelId="{90A5D5C4-EC64-482D-ABA0-3466F012A729}" type="pres">
      <dgm:prSet presAssocID="{EA2724DF-3AC2-4513-A7D9-7E3F7691518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659532-78DD-4597-90C9-50159C2A3CF6}" type="pres">
      <dgm:prSet presAssocID="{1A376ED2-3674-42E7-93EC-6C264736F9AD}" presName="node" presStyleLbl="node1" presStyleIdx="0" presStyleCnt="6" custScaleX="146373" custRadScaleRad="87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B73A7-F5C7-4EB2-8AFB-2AA480CD8CA1}" type="pres">
      <dgm:prSet presAssocID="{1A376ED2-3674-42E7-93EC-6C264736F9AD}" presName="spNode" presStyleCnt="0"/>
      <dgm:spPr/>
    </dgm:pt>
    <dgm:pt modelId="{B3C39451-028A-41C7-BBCF-2DB4FED4D1F9}" type="pres">
      <dgm:prSet presAssocID="{582EBC12-138C-4FBB-ADBF-3D1F3EC0CDB7}" presName="sibTrans" presStyleLbl="sibTrans1D1" presStyleIdx="0" presStyleCnt="6"/>
      <dgm:spPr/>
      <dgm:t>
        <a:bodyPr/>
        <a:lstStyle/>
        <a:p>
          <a:endParaRPr lang="ru-RU"/>
        </a:p>
      </dgm:t>
    </dgm:pt>
    <dgm:pt modelId="{042EE00E-696E-4080-BE96-6917C1B82763}" type="pres">
      <dgm:prSet presAssocID="{5959FDCA-6CE1-4174-8CC3-0597028380A0}" presName="node" presStyleLbl="node1" presStyleIdx="1" presStyleCnt="6" custScaleX="140683" custScaleY="129534" custRadScaleRad="102558" custRadScaleInc="38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9035B-ABB3-4933-A65C-57D528335B11}" type="pres">
      <dgm:prSet presAssocID="{5959FDCA-6CE1-4174-8CC3-0597028380A0}" presName="spNode" presStyleCnt="0"/>
      <dgm:spPr/>
    </dgm:pt>
    <dgm:pt modelId="{826FBCDE-2A23-404C-9BCD-C1D7F4DCF005}" type="pres">
      <dgm:prSet presAssocID="{CB672472-310A-4888-82B9-64868BA12359}" presName="sibTrans" presStyleLbl="sibTrans1D1" presStyleIdx="1" presStyleCnt="6"/>
      <dgm:spPr/>
      <dgm:t>
        <a:bodyPr/>
        <a:lstStyle/>
        <a:p>
          <a:endParaRPr lang="ru-RU"/>
        </a:p>
      </dgm:t>
    </dgm:pt>
    <dgm:pt modelId="{F9CE576A-E074-4C96-B709-46333833F028}" type="pres">
      <dgm:prSet presAssocID="{97527041-3551-41B1-B5F1-E3EBE687D386}" presName="node" presStyleLbl="node1" presStyleIdx="2" presStyleCnt="6" custScaleX="143737" custScaleY="129536" custRadScaleRad="105872" custRadScaleInc="-45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647AC-15BC-433F-A87B-AB2AFE592BCF}" type="pres">
      <dgm:prSet presAssocID="{97527041-3551-41B1-B5F1-E3EBE687D386}" presName="spNode" presStyleCnt="0"/>
      <dgm:spPr/>
    </dgm:pt>
    <dgm:pt modelId="{FC2B04F5-9854-45D9-AEFE-2D44C0D2621A}" type="pres">
      <dgm:prSet presAssocID="{C20F42CF-3D87-4734-9D3C-CD0DF2F73CC8}" presName="sibTrans" presStyleLbl="sibTrans1D1" presStyleIdx="2" presStyleCnt="6"/>
      <dgm:spPr/>
      <dgm:t>
        <a:bodyPr/>
        <a:lstStyle/>
        <a:p>
          <a:endParaRPr lang="ru-RU"/>
        </a:p>
      </dgm:t>
    </dgm:pt>
    <dgm:pt modelId="{2E95B0C8-1227-471E-9C58-A8172738274B}" type="pres">
      <dgm:prSet presAssocID="{BFA42C34-ABA9-4821-8FFF-F23EFB6017F0}" presName="node" presStyleLbl="node1" presStyleIdx="3" presStyleCnt="6" custScaleX="144226" custRadScaleRad="100151" custRadScaleInc="1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61B02-447F-4726-ADB6-2B21550B0F92}" type="pres">
      <dgm:prSet presAssocID="{BFA42C34-ABA9-4821-8FFF-F23EFB6017F0}" presName="spNode" presStyleCnt="0"/>
      <dgm:spPr/>
    </dgm:pt>
    <dgm:pt modelId="{7DB7A2D0-17E4-43E9-8096-1CF0B17F2F72}" type="pres">
      <dgm:prSet presAssocID="{3889BA23-95BE-42B8-9438-8656FC40FBB0}" presName="sibTrans" presStyleLbl="sibTrans1D1" presStyleIdx="3" presStyleCnt="6"/>
      <dgm:spPr/>
      <dgm:t>
        <a:bodyPr/>
        <a:lstStyle/>
        <a:p>
          <a:endParaRPr lang="ru-RU"/>
        </a:p>
      </dgm:t>
    </dgm:pt>
    <dgm:pt modelId="{685BA079-9660-491C-9DA5-0C96AC56EB2E}" type="pres">
      <dgm:prSet presAssocID="{077F2FDF-C791-4A43-835F-255BE4014753}" presName="node" presStyleLbl="node1" presStyleIdx="4" presStyleCnt="6" custScaleX="140953" custScaleY="126363" custRadScaleRad="107129" custRadScaleInc="42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48EB0-7E0F-4AE2-9597-1253E9FC070A}" type="pres">
      <dgm:prSet presAssocID="{077F2FDF-C791-4A43-835F-255BE4014753}" presName="spNode" presStyleCnt="0"/>
      <dgm:spPr/>
    </dgm:pt>
    <dgm:pt modelId="{6404BD49-899A-4692-9449-1D0C657D3161}" type="pres">
      <dgm:prSet presAssocID="{0A0612CA-1ACC-46FE-8196-867B7979E06D}" presName="sibTrans" presStyleLbl="sibTrans1D1" presStyleIdx="4" presStyleCnt="6"/>
      <dgm:spPr/>
      <dgm:t>
        <a:bodyPr/>
        <a:lstStyle/>
        <a:p>
          <a:endParaRPr lang="ru-RU"/>
        </a:p>
      </dgm:t>
    </dgm:pt>
    <dgm:pt modelId="{B2E99771-E67F-4ED9-BB9F-47AA6FFE6990}" type="pres">
      <dgm:prSet presAssocID="{3EE654DD-4C50-437A-A9C5-449F40D9DA6A}" presName="node" presStyleLbl="node1" presStyleIdx="5" presStyleCnt="6" custScaleX="144226" custScaleY="135684" custRadScaleRad="107209" custRadScaleInc="-38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1FE1E-AA9E-4309-BAB8-021D0515C391}" type="pres">
      <dgm:prSet presAssocID="{3EE654DD-4C50-437A-A9C5-449F40D9DA6A}" presName="spNode" presStyleCnt="0"/>
      <dgm:spPr/>
    </dgm:pt>
    <dgm:pt modelId="{A4F51801-8F7C-4D89-982D-2024A8E0CA31}" type="pres">
      <dgm:prSet presAssocID="{E132AB25-3904-4FC7-8D63-BC75834A827C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053D0FD-A6C6-4DF1-9C2D-1CD6F2DA73A3}" srcId="{EA2724DF-3AC2-4513-A7D9-7E3F7691518C}" destId="{97527041-3551-41B1-B5F1-E3EBE687D386}" srcOrd="2" destOrd="0" parTransId="{02D2C70C-838F-48F7-A261-98DF9AE4B813}" sibTransId="{C20F42CF-3D87-4734-9D3C-CD0DF2F73CC8}"/>
    <dgm:cxn modelId="{C3AD112F-1ABF-4C68-B30C-B3B182459936}" type="presOf" srcId="{E132AB25-3904-4FC7-8D63-BC75834A827C}" destId="{A4F51801-8F7C-4D89-982D-2024A8E0CA31}" srcOrd="0" destOrd="0" presId="urn:microsoft.com/office/officeart/2005/8/layout/cycle6"/>
    <dgm:cxn modelId="{D69A398F-E2B9-48B5-B07E-EA5CAD399721}" type="presOf" srcId="{0A0612CA-1ACC-46FE-8196-867B7979E06D}" destId="{6404BD49-899A-4692-9449-1D0C657D3161}" srcOrd="0" destOrd="0" presId="urn:microsoft.com/office/officeart/2005/8/layout/cycle6"/>
    <dgm:cxn modelId="{DC2B5254-B93E-403D-9A7D-312FCBAA93D3}" type="presOf" srcId="{BFA42C34-ABA9-4821-8FFF-F23EFB6017F0}" destId="{2E95B0C8-1227-471E-9C58-A8172738274B}" srcOrd="0" destOrd="0" presId="urn:microsoft.com/office/officeart/2005/8/layout/cycle6"/>
    <dgm:cxn modelId="{AF04A1AB-5A1A-47A4-A30F-BDA684D26D93}" type="presOf" srcId="{077F2FDF-C791-4A43-835F-255BE4014753}" destId="{685BA079-9660-491C-9DA5-0C96AC56EB2E}" srcOrd="0" destOrd="0" presId="urn:microsoft.com/office/officeart/2005/8/layout/cycle6"/>
    <dgm:cxn modelId="{4A16B392-1871-4BBB-A3E7-B9022FCCFDBD}" srcId="{EA2724DF-3AC2-4513-A7D9-7E3F7691518C}" destId="{1A376ED2-3674-42E7-93EC-6C264736F9AD}" srcOrd="0" destOrd="0" parTransId="{BA058D02-C7E6-4F1B-AEA1-EBD7A3685F51}" sibTransId="{582EBC12-138C-4FBB-ADBF-3D1F3EC0CDB7}"/>
    <dgm:cxn modelId="{B41CF16A-6979-480D-8D93-A2824F0114C1}" srcId="{EA2724DF-3AC2-4513-A7D9-7E3F7691518C}" destId="{077F2FDF-C791-4A43-835F-255BE4014753}" srcOrd="4" destOrd="0" parTransId="{450004BF-3B1C-4531-8D7D-8C1978DE9959}" sibTransId="{0A0612CA-1ACC-46FE-8196-867B7979E06D}"/>
    <dgm:cxn modelId="{8FFBB85F-674D-4255-8859-ECD8331C3A95}" type="presOf" srcId="{97527041-3551-41B1-B5F1-E3EBE687D386}" destId="{F9CE576A-E074-4C96-B709-46333833F028}" srcOrd="0" destOrd="0" presId="urn:microsoft.com/office/officeart/2005/8/layout/cycle6"/>
    <dgm:cxn modelId="{2F4037CD-6BCD-4791-B53B-E766F7F73A12}" srcId="{EA2724DF-3AC2-4513-A7D9-7E3F7691518C}" destId="{BFA42C34-ABA9-4821-8FFF-F23EFB6017F0}" srcOrd="3" destOrd="0" parTransId="{0A4F0462-B899-47F8-8382-1A66E8705ED4}" sibTransId="{3889BA23-95BE-42B8-9438-8656FC40FBB0}"/>
    <dgm:cxn modelId="{A2B44A37-0C7D-4901-8291-D1370CBD46E9}" srcId="{EA2724DF-3AC2-4513-A7D9-7E3F7691518C}" destId="{5959FDCA-6CE1-4174-8CC3-0597028380A0}" srcOrd="1" destOrd="0" parTransId="{035039FF-5C13-47B1-AB87-9DCCA93377E3}" sibTransId="{CB672472-310A-4888-82B9-64868BA12359}"/>
    <dgm:cxn modelId="{CB610974-B79B-4D80-AE27-141CA8986ACC}" type="presOf" srcId="{EA2724DF-3AC2-4513-A7D9-7E3F7691518C}" destId="{90A5D5C4-EC64-482D-ABA0-3466F012A729}" srcOrd="0" destOrd="0" presId="urn:microsoft.com/office/officeart/2005/8/layout/cycle6"/>
    <dgm:cxn modelId="{07A7D68F-E452-4CAE-AF90-DF986A188EEE}" type="presOf" srcId="{CB672472-310A-4888-82B9-64868BA12359}" destId="{826FBCDE-2A23-404C-9BCD-C1D7F4DCF005}" srcOrd="0" destOrd="0" presId="urn:microsoft.com/office/officeart/2005/8/layout/cycle6"/>
    <dgm:cxn modelId="{3E9812FD-354A-4260-8B39-D998F505C5AD}" type="presOf" srcId="{C20F42CF-3D87-4734-9D3C-CD0DF2F73CC8}" destId="{FC2B04F5-9854-45D9-AEFE-2D44C0D2621A}" srcOrd="0" destOrd="0" presId="urn:microsoft.com/office/officeart/2005/8/layout/cycle6"/>
    <dgm:cxn modelId="{3C399594-5DD5-436E-871E-39B2ABCB437C}" type="presOf" srcId="{582EBC12-138C-4FBB-ADBF-3D1F3EC0CDB7}" destId="{B3C39451-028A-41C7-BBCF-2DB4FED4D1F9}" srcOrd="0" destOrd="0" presId="urn:microsoft.com/office/officeart/2005/8/layout/cycle6"/>
    <dgm:cxn modelId="{8AE235A4-BC00-4B4E-9698-3980FE81FFAB}" type="presOf" srcId="{5959FDCA-6CE1-4174-8CC3-0597028380A0}" destId="{042EE00E-696E-4080-BE96-6917C1B82763}" srcOrd="0" destOrd="0" presId="urn:microsoft.com/office/officeart/2005/8/layout/cycle6"/>
    <dgm:cxn modelId="{FDA2C353-1E36-46CB-8E7A-E4BD2CE664C6}" type="presOf" srcId="{3889BA23-95BE-42B8-9438-8656FC40FBB0}" destId="{7DB7A2D0-17E4-43E9-8096-1CF0B17F2F72}" srcOrd="0" destOrd="0" presId="urn:microsoft.com/office/officeart/2005/8/layout/cycle6"/>
    <dgm:cxn modelId="{EE9148AC-BFA1-4873-B631-1E113C195B7F}" srcId="{EA2724DF-3AC2-4513-A7D9-7E3F7691518C}" destId="{3EE654DD-4C50-437A-A9C5-449F40D9DA6A}" srcOrd="5" destOrd="0" parTransId="{769A8058-B678-44D6-A6FD-F7645136ED48}" sibTransId="{E132AB25-3904-4FC7-8D63-BC75834A827C}"/>
    <dgm:cxn modelId="{D60F55BB-78DD-421F-B77E-BE8D82705881}" type="presOf" srcId="{1A376ED2-3674-42E7-93EC-6C264736F9AD}" destId="{91659532-78DD-4597-90C9-50159C2A3CF6}" srcOrd="0" destOrd="0" presId="urn:microsoft.com/office/officeart/2005/8/layout/cycle6"/>
    <dgm:cxn modelId="{9CFC5F55-7765-4970-ABCF-FA4F8FE65872}" type="presOf" srcId="{3EE654DD-4C50-437A-A9C5-449F40D9DA6A}" destId="{B2E99771-E67F-4ED9-BB9F-47AA6FFE6990}" srcOrd="0" destOrd="0" presId="urn:microsoft.com/office/officeart/2005/8/layout/cycle6"/>
    <dgm:cxn modelId="{DF58E373-0CE5-49B5-889C-C72CE4918003}" type="presParOf" srcId="{90A5D5C4-EC64-482D-ABA0-3466F012A729}" destId="{91659532-78DD-4597-90C9-50159C2A3CF6}" srcOrd="0" destOrd="0" presId="urn:microsoft.com/office/officeart/2005/8/layout/cycle6"/>
    <dgm:cxn modelId="{9C9F1C81-B837-4432-8128-6CB9E900ED76}" type="presParOf" srcId="{90A5D5C4-EC64-482D-ABA0-3466F012A729}" destId="{ADFB73A7-F5C7-4EB2-8AFB-2AA480CD8CA1}" srcOrd="1" destOrd="0" presId="urn:microsoft.com/office/officeart/2005/8/layout/cycle6"/>
    <dgm:cxn modelId="{A7A5572F-C8EA-42F0-A0A8-42738B17570D}" type="presParOf" srcId="{90A5D5C4-EC64-482D-ABA0-3466F012A729}" destId="{B3C39451-028A-41C7-BBCF-2DB4FED4D1F9}" srcOrd="2" destOrd="0" presId="urn:microsoft.com/office/officeart/2005/8/layout/cycle6"/>
    <dgm:cxn modelId="{87D53E74-342E-4BC4-A7F9-0959DBE441E5}" type="presParOf" srcId="{90A5D5C4-EC64-482D-ABA0-3466F012A729}" destId="{042EE00E-696E-4080-BE96-6917C1B82763}" srcOrd="3" destOrd="0" presId="urn:microsoft.com/office/officeart/2005/8/layout/cycle6"/>
    <dgm:cxn modelId="{B025263D-8C89-456B-A6AA-D914F0301A71}" type="presParOf" srcId="{90A5D5C4-EC64-482D-ABA0-3466F012A729}" destId="{1369035B-ABB3-4933-A65C-57D528335B11}" srcOrd="4" destOrd="0" presId="urn:microsoft.com/office/officeart/2005/8/layout/cycle6"/>
    <dgm:cxn modelId="{07BB1B0E-9DCE-4EC9-B56C-0041CFF50800}" type="presParOf" srcId="{90A5D5C4-EC64-482D-ABA0-3466F012A729}" destId="{826FBCDE-2A23-404C-9BCD-C1D7F4DCF005}" srcOrd="5" destOrd="0" presId="urn:microsoft.com/office/officeart/2005/8/layout/cycle6"/>
    <dgm:cxn modelId="{49B5E5DB-EBE4-4DCB-9FBF-646485F03B27}" type="presParOf" srcId="{90A5D5C4-EC64-482D-ABA0-3466F012A729}" destId="{F9CE576A-E074-4C96-B709-46333833F028}" srcOrd="6" destOrd="0" presId="urn:microsoft.com/office/officeart/2005/8/layout/cycle6"/>
    <dgm:cxn modelId="{DBF430A2-5AC6-439A-B5D3-845ECF96D7A3}" type="presParOf" srcId="{90A5D5C4-EC64-482D-ABA0-3466F012A729}" destId="{823647AC-15BC-433F-A87B-AB2AFE592BCF}" srcOrd="7" destOrd="0" presId="urn:microsoft.com/office/officeart/2005/8/layout/cycle6"/>
    <dgm:cxn modelId="{C6F4D945-0BD3-4064-8EB1-A77853EF4C63}" type="presParOf" srcId="{90A5D5C4-EC64-482D-ABA0-3466F012A729}" destId="{FC2B04F5-9854-45D9-AEFE-2D44C0D2621A}" srcOrd="8" destOrd="0" presId="urn:microsoft.com/office/officeart/2005/8/layout/cycle6"/>
    <dgm:cxn modelId="{6C7F476E-2BA0-492A-AC9A-D2B10EDA6321}" type="presParOf" srcId="{90A5D5C4-EC64-482D-ABA0-3466F012A729}" destId="{2E95B0C8-1227-471E-9C58-A8172738274B}" srcOrd="9" destOrd="0" presId="urn:microsoft.com/office/officeart/2005/8/layout/cycle6"/>
    <dgm:cxn modelId="{FA332D7D-025D-4BCF-B30F-FF0214C9FAC2}" type="presParOf" srcId="{90A5D5C4-EC64-482D-ABA0-3466F012A729}" destId="{08F61B02-447F-4726-ADB6-2B21550B0F92}" srcOrd="10" destOrd="0" presId="urn:microsoft.com/office/officeart/2005/8/layout/cycle6"/>
    <dgm:cxn modelId="{80901027-F6FD-4E1D-9BD9-389B42A16A62}" type="presParOf" srcId="{90A5D5C4-EC64-482D-ABA0-3466F012A729}" destId="{7DB7A2D0-17E4-43E9-8096-1CF0B17F2F72}" srcOrd="11" destOrd="0" presId="urn:microsoft.com/office/officeart/2005/8/layout/cycle6"/>
    <dgm:cxn modelId="{2FA1F67B-1048-43B2-83B9-AF722FF10FB2}" type="presParOf" srcId="{90A5D5C4-EC64-482D-ABA0-3466F012A729}" destId="{685BA079-9660-491C-9DA5-0C96AC56EB2E}" srcOrd="12" destOrd="0" presId="urn:microsoft.com/office/officeart/2005/8/layout/cycle6"/>
    <dgm:cxn modelId="{F4EB2F1E-547A-45B4-81EE-25C51D8FDE59}" type="presParOf" srcId="{90A5D5C4-EC64-482D-ABA0-3466F012A729}" destId="{2AA48EB0-7E0F-4AE2-9597-1253E9FC070A}" srcOrd="13" destOrd="0" presId="urn:microsoft.com/office/officeart/2005/8/layout/cycle6"/>
    <dgm:cxn modelId="{10028DEB-CB5B-42CC-A291-F6D791B25228}" type="presParOf" srcId="{90A5D5C4-EC64-482D-ABA0-3466F012A729}" destId="{6404BD49-899A-4692-9449-1D0C657D3161}" srcOrd="14" destOrd="0" presId="urn:microsoft.com/office/officeart/2005/8/layout/cycle6"/>
    <dgm:cxn modelId="{004347A0-5C40-40DA-AC9F-632A08893EA5}" type="presParOf" srcId="{90A5D5C4-EC64-482D-ABA0-3466F012A729}" destId="{B2E99771-E67F-4ED9-BB9F-47AA6FFE6990}" srcOrd="15" destOrd="0" presId="urn:microsoft.com/office/officeart/2005/8/layout/cycle6"/>
    <dgm:cxn modelId="{69CB6EE7-326E-4A3B-9F92-6ECCC36D9F23}" type="presParOf" srcId="{90A5D5C4-EC64-482D-ABA0-3466F012A729}" destId="{7491FE1E-AA9E-4309-BAB8-021D0515C391}" srcOrd="16" destOrd="0" presId="urn:microsoft.com/office/officeart/2005/8/layout/cycle6"/>
    <dgm:cxn modelId="{EA973B70-115B-4688-901F-3AC3AE7B1259}" type="presParOf" srcId="{90A5D5C4-EC64-482D-ABA0-3466F012A729}" destId="{A4F51801-8F7C-4D89-982D-2024A8E0CA3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097162-CA55-4574-A5B7-EF90DE3B6207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9A0C22A5-8E9F-4463-AA8E-B6962B504AC6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uk-UA" sz="6000" dirty="0" smtClean="0"/>
            <a:t>І стадія</a:t>
          </a:r>
        </a:p>
        <a:p>
          <a:pPr algn="ctr">
            <a:spcAft>
              <a:spcPts val="0"/>
            </a:spcAft>
          </a:pPr>
          <a:r>
            <a:rPr lang="uk-UA" sz="2000" dirty="0" smtClean="0"/>
            <a:t>(від 6 -7 до 9-10 років у жінок і від 7-8 до 10-11 років — у чоловіків)</a:t>
          </a:r>
          <a:r>
            <a:rPr lang="uk-UA" sz="4800" dirty="0" smtClean="0"/>
            <a:t> </a:t>
          </a:r>
          <a:endParaRPr lang="ru-RU" sz="4800" dirty="0"/>
        </a:p>
      </dgm:t>
    </dgm:pt>
    <dgm:pt modelId="{17FC922A-EBD1-46F9-9697-010C95744D92}" type="parTrans" cxnId="{90E0B876-6CBA-4597-821A-D5AA0E62CE24}">
      <dgm:prSet/>
      <dgm:spPr/>
      <dgm:t>
        <a:bodyPr/>
        <a:lstStyle/>
        <a:p>
          <a:endParaRPr lang="ru-RU"/>
        </a:p>
      </dgm:t>
    </dgm:pt>
    <dgm:pt modelId="{1BAAB6B2-97AA-4B8C-B639-29641FEF624D}" type="sibTrans" cxnId="{90E0B876-6CBA-4597-821A-D5AA0E62CE24}">
      <dgm:prSet/>
      <dgm:spPr/>
      <dgm:t>
        <a:bodyPr/>
        <a:lstStyle/>
        <a:p>
          <a:endParaRPr lang="ru-RU"/>
        </a:p>
      </dgm:t>
    </dgm:pt>
    <dgm:pt modelId="{6BD0F926-0E14-4322-8F1E-7C485A791E00}">
      <dgm:prSet phldrT="[Текст]" custT="1"/>
      <dgm:spPr/>
      <dgm:t>
        <a:bodyPr/>
        <a:lstStyle/>
        <a:p>
          <a:r>
            <a:rPr lang="uk-UA" sz="6500" dirty="0" smtClean="0"/>
            <a:t>ІІ стадія </a:t>
          </a:r>
        </a:p>
        <a:p>
          <a:r>
            <a:rPr lang="uk-UA" sz="2000" dirty="0" smtClean="0"/>
            <a:t>(від 2 - 3 до 15-20 років і більше)</a:t>
          </a:r>
          <a:endParaRPr lang="ru-RU" sz="6500" dirty="0"/>
        </a:p>
      </dgm:t>
    </dgm:pt>
    <dgm:pt modelId="{87E2F107-792A-47DE-9418-2544A64646F8}" type="parTrans" cxnId="{EBC23512-E910-4EAC-9CF0-4275CFF9F26E}">
      <dgm:prSet/>
      <dgm:spPr/>
      <dgm:t>
        <a:bodyPr/>
        <a:lstStyle/>
        <a:p>
          <a:endParaRPr lang="ru-RU"/>
        </a:p>
      </dgm:t>
    </dgm:pt>
    <dgm:pt modelId="{33399E19-544C-4D37-AD1A-3BBABD3E003D}" type="sibTrans" cxnId="{EBC23512-E910-4EAC-9CF0-4275CFF9F26E}">
      <dgm:prSet/>
      <dgm:spPr/>
      <dgm:t>
        <a:bodyPr/>
        <a:lstStyle/>
        <a:p>
          <a:endParaRPr lang="ru-RU"/>
        </a:p>
      </dgm:t>
    </dgm:pt>
    <dgm:pt modelId="{AAB71ED9-F28A-4739-90A5-4794A369B1CC}" type="pres">
      <dgm:prSet presAssocID="{78097162-CA55-4574-A5B7-EF90DE3B6207}" presName="linearFlow" presStyleCnt="0">
        <dgm:presLayoutVars>
          <dgm:resizeHandles val="exact"/>
        </dgm:presLayoutVars>
      </dgm:prSet>
      <dgm:spPr/>
    </dgm:pt>
    <dgm:pt modelId="{F054FE47-6F8C-42DD-9AC9-9484987EC174}" type="pres">
      <dgm:prSet presAssocID="{9A0C22A5-8E9F-4463-AA8E-B6962B504AC6}" presName="node" presStyleLbl="node1" presStyleIdx="0" presStyleCnt="2" custScaleX="203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DCC5D-4D50-4A1C-A94F-EF8EF5028CA7}" type="pres">
      <dgm:prSet presAssocID="{1BAAB6B2-97AA-4B8C-B639-29641FEF624D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DE80F5F-D688-4ED8-AC81-10A42EC596A7}" type="pres">
      <dgm:prSet presAssocID="{1BAAB6B2-97AA-4B8C-B639-29641FEF624D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49BEB47-813D-4FB4-AA27-44B3ECF7F747}" type="pres">
      <dgm:prSet presAssocID="{6BD0F926-0E14-4322-8F1E-7C485A791E00}" presName="node" presStyleLbl="node1" presStyleIdx="1" presStyleCnt="2" custScaleX="20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035A43-B9EF-48BC-92B7-B878BBBEB07D}" type="presOf" srcId="{6BD0F926-0E14-4322-8F1E-7C485A791E00}" destId="{949BEB47-813D-4FB4-AA27-44B3ECF7F747}" srcOrd="0" destOrd="0" presId="urn:microsoft.com/office/officeart/2005/8/layout/process2"/>
    <dgm:cxn modelId="{9C7AA2E9-DE16-4A2B-A488-D938A5B56E96}" type="presOf" srcId="{1BAAB6B2-97AA-4B8C-B639-29641FEF624D}" destId="{EDE80F5F-D688-4ED8-AC81-10A42EC596A7}" srcOrd="1" destOrd="0" presId="urn:microsoft.com/office/officeart/2005/8/layout/process2"/>
    <dgm:cxn modelId="{9F0058D4-BA90-48D2-9825-1D14F83B0226}" type="presOf" srcId="{1BAAB6B2-97AA-4B8C-B639-29641FEF624D}" destId="{563DCC5D-4D50-4A1C-A94F-EF8EF5028CA7}" srcOrd="0" destOrd="0" presId="urn:microsoft.com/office/officeart/2005/8/layout/process2"/>
    <dgm:cxn modelId="{90E0B876-6CBA-4597-821A-D5AA0E62CE24}" srcId="{78097162-CA55-4574-A5B7-EF90DE3B6207}" destId="{9A0C22A5-8E9F-4463-AA8E-B6962B504AC6}" srcOrd="0" destOrd="0" parTransId="{17FC922A-EBD1-46F9-9697-010C95744D92}" sibTransId="{1BAAB6B2-97AA-4B8C-B639-29641FEF624D}"/>
    <dgm:cxn modelId="{087BB27C-6663-4F85-913E-1BD28725F298}" type="presOf" srcId="{78097162-CA55-4574-A5B7-EF90DE3B6207}" destId="{AAB71ED9-F28A-4739-90A5-4794A369B1CC}" srcOrd="0" destOrd="0" presId="urn:microsoft.com/office/officeart/2005/8/layout/process2"/>
    <dgm:cxn modelId="{61B14346-6A87-41ED-8F01-CE9D89511CBC}" type="presOf" srcId="{9A0C22A5-8E9F-4463-AA8E-B6962B504AC6}" destId="{F054FE47-6F8C-42DD-9AC9-9484987EC174}" srcOrd="0" destOrd="0" presId="urn:microsoft.com/office/officeart/2005/8/layout/process2"/>
    <dgm:cxn modelId="{EBC23512-E910-4EAC-9CF0-4275CFF9F26E}" srcId="{78097162-CA55-4574-A5B7-EF90DE3B6207}" destId="{6BD0F926-0E14-4322-8F1E-7C485A791E00}" srcOrd="1" destOrd="0" parTransId="{87E2F107-792A-47DE-9418-2544A64646F8}" sibTransId="{33399E19-544C-4D37-AD1A-3BBABD3E003D}"/>
    <dgm:cxn modelId="{1AC74821-F7FE-4A9D-9764-6C4705D89750}" type="presParOf" srcId="{AAB71ED9-F28A-4739-90A5-4794A369B1CC}" destId="{F054FE47-6F8C-42DD-9AC9-9484987EC174}" srcOrd="0" destOrd="0" presId="urn:microsoft.com/office/officeart/2005/8/layout/process2"/>
    <dgm:cxn modelId="{1A647F0C-BA23-4E94-94FA-1FE16F6C3890}" type="presParOf" srcId="{AAB71ED9-F28A-4739-90A5-4794A369B1CC}" destId="{563DCC5D-4D50-4A1C-A94F-EF8EF5028CA7}" srcOrd="1" destOrd="0" presId="urn:microsoft.com/office/officeart/2005/8/layout/process2"/>
    <dgm:cxn modelId="{1D9A1C47-0878-4218-AA81-A9F22D2F2837}" type="presParOf" srcId="{563DCC5D-4D50-4A1C-A94F-EF8EF5028CA7}" destId="{EDE80F5F-D688-4ED8-AC81-10A42EC596A7}" srcOrd="0" destOrd="0" presId="urn:microsoft.com/office/officeart/2005/8/layout/process2"/>
    <dgm:cxn modelId="{917B58C9-0FA1-423C-9572-59285DFCF9A1}" type="presParOf" srcId="{AAB71ED9-F28A-4739-90A5-4794A369B1CC}" destId="{949BEB47-813D-4FB4-AA27-44B3ECF7F74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C1308A-65D3-4664-B716-9851869249D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4FE3DB-9EB1-4A6E-99DC-5A68FD96C7E2}">
      <dgm:prSet phldrT="[Текст]"/>
      <dgm:spPr/>
      <dgm:t>
        <a:bodyPr/>
        <a:lstStyle/>
        <a:p>
          <a:r>
            <a:rPr lang="uk-UA" dirty="0" smtClean="0"/>
            <a:t>Етап початкової підготовки</a:t>
          </a:r>
          <a:endParaRPr lang="ru-RU" dirty="0"/>
        </a:p>
      </dgm:t>
    </dgm:pt>
    <dgm:pt modelId="{03852694-6BFB-473D-B234-1DEE8FA75C7F}" type="parTrans" cxnId="{DA974876-75B7-4D3D-87E6-5A79E54787D9}">
      <dgm:prSet/>
      <dgm:spPr/>
      <dgm:t>
        <a:bodyPr/>
        <a:lstStyle/>
        <a:p>
          <a:endParaRPr lang="ru-RU"/>
        </a:p>
      </dgm:t>
    </dgm:pt>
    <dgm:pt modelId="{F7B78507-A170-4E8A-AFE3-89C5438B835F}" type="sibTrans" cxnId="{DA974876-75B7-4D3D-87E6-5A79E54787D9}">
      <dgm:prSet/>
      <dgm:spPr/>
      <dgm:t>
        <a:bodyPr/>
        <a:lstStyle/>
        <a:p>
          <a:endParaRPr lang="ru-RU"/>
        </a:p>
      </dgm:t>
    </dgm:pt>
    <dgm:pt modelId="{8E3164B1-3CE3-4586-96B2-46007484B3EF}">
      <dgm:prSet phldrT="[Текст]"/>
      <dgm:spPr/>
      <dgm:t>
        <a:bodyPr/>
        <a:lstStyle/>
        <a:p>
          <a:r>
            <a:rPr lang="uk-UA" dirty="0" smtClean="0"/>
            <a:t>Етап спеціалізованої базової підготовки</a:t>
          </a:r>
          <a:endParaRPr lang="ru-RU" dirty="0"/>
        </a:p>
      </dgm:t>
    </dgm:pt>
    <dgm:pt modelId="{B67620C4-C497-434A-87F7-7A828ABA5398}" type="parTrans" cxnId="{F47F71CA-19F8-47FB-9775-9D8AA8FFD993}">
      <dgm:prSet/>
      <dgm:spPr/>
      <dgm:t>
        <a:bodyPr/>
        <a:lstStyle/>
        <a:p>
          <a:endParaRPr lang="ru-RU"/>
        </a:p>
      </dgm:t>
    </dgm:pt>
    <dgm:pt modelId="{F61CF36F-4BA7-4DBB-B369-B4524232925B}" type="sibTrans" cxnId="{F47F71CA-19F8-47FB-9775-9D8AA8FFD993}">
      <dgm:prSet/>
      <dgm:spPr/>
      <dgm:t>
        <a:bodyPr/>
        <a:lstStyle/>
        <a:p>
          <a:endParaRPr lang="ru-RU"/>
        </a:p>
      </dgm:t>
    </dgm:pt>
    <dgm:pt modelId="{E0E45C50-B250-4426-A0A1-8F48D8714280}">
      <dgm:prSet phldrT="[Текст]"/>
      <dgm:spPr/>
      <dgm:t>
        <a:bodyPr/>
        <a:lstStyle/>
        <a:p>
          <a:r>
            <a:rPr lang="uk-UA" dirty="0" smtClean="0"/>
            <a:t>Етап підготовки до вищих досягнень</a:t>
          </a:r>
          <a:endParaRPr lang="ru-RU" dirty="0"/>
        </a:p>
      </dgm:t>
    </dgm:pt>
    <dgm:pt modelId="{B8AE0DC5-C8EE-433C-9F59-F88C5DE91871}" type="parTrans" cxnId="{4308F198-9CD8-4BF4-B9A6-813BD714D78F}">
      <dgm:prSet/>
      <dgm:spPr/>
      <dgm:t>
        <a:bodyPr/>
        <a:lstStyle/>
        <a:p>
          <a:endParaRPr lang="ru-RU"/>
        </a:p>
      </dgm:t>
    </dgm:pt>
    <dgm:pt modelId="{65B3CF6C-57C7-4CB4-8BA6-AD5A6B43E35C}" type="sibTrans" cxnId="{4308F198-9CD8-4BF4-B9A6-813BD714D78F}">
      <dgm:prSet/>
      <dgm:spPr/>
      <dgm:t>
        <a:bodyPr/>
        <a:lstStyle/>
        <a:p>
          <a:endParaRPr lang="ru-RU"/>
        </a:p>
      </dgm:t>
    </dgm:pt>
    <dgm:pt modelId="{1B6DC224-6217-44E3-AF86-F10BAA59E0B7}">
      <dgm:prSet phldrT="[Текст]"/>
      <dgm:spPr/>
      <dgm:t>
        <a:bodyPr/>
        <a:lstStyle/>
        <a:p>
          <a:r>
            <a:rPr lang="uk-UA" dirty="0" smtClean="0"/>
            <a:t>Етап попередньої базової підготовки</a:t>
          </a:r>
          <a:endParaRPr lang="ru-RU" dirty="0"/>
        </a:p>
      </dgm:t>
    </dgm:pt>
    <dgm:pt modelId="{25D578A6-EB44-4AB0-896F-331E1018D4EF}" type="parTrans" cxnId="{03EB8ECA-513C-484E-A92A-2268BED27D53}">
      <dgm:prSet/>
      <dgm:spPr/>
      <dgm:t>
        <a:bodyPr/>
        <a:lstStyle/>
        <a:p>
          <a:endParaRPr lang="ru-RU"/>
        </a:p>
      </dgm:t>
    </dgm:pt>
    <dgm:pt modelId="{928D1783-1F36-4FF3-9E32-36CE89610258}" type="sibTrans" cxnId="{03EB8ECA-513C-484E-A92A-2268BED27D53}">
      <dgm:prSet/>
      <dgm:spPr/>
      <dgm:t>
        <a:bodyPr/>
        <a:lstStyle/>
        <a:p>
          <a:endParaRPr lang="ru-RU"/>
        </a:p>
      </dgm:t>
    </dgm:pt>
    <dgm:pt modelId="{4C46CC22-31AC-495A-8DD9-3DCED19989D9}" type="pres">
      <dgm:prSet presAssocID="{8CC1308A-65D3-4664-B716-9851869249D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9F4B46-3C43-41AA-89BF-70F0BC6EB128}" type="pres">
      <dgm:prSet presAssocID="{744FE3DB-9EB1-4A6E-99DC-5A68FD96C7E2}" presName="parentLin" presStyleCnt="0"/>
      <dgm:spPr/>
    </dgm:pt>
    <dgm:pt modelId="{5CD22C7B-DB76-4720-B339-A5518F9446C5}" type="pres">
      <dgm:prSet presAssocID="{744FE3DB-9EB1-4A6E-99DC-5A68FD96C7E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56C1424-AA51-4DB8-945E-056D654AE404}" type="pres">
      <dgm:prSet presAssocID="{744FE3DB-9EB1-4A6E-99DC-5A68FD96C7E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31FC5-79F1-4034-8432-D62FFC75393A}" type="pres">
      <dgm:prSet presAssocID="{744FE3DB-9EB1-4A6E-99DC-5A68FD96C7E2}" presName="negativeSpace" presStyleCnt="0"/>
      <dgm:spPr/>
    </dgm:pt>
    <dgm:pt modelId="{316060E4-A5B9-419C-A0A1-FAFE30BA2C7A}" type="pres">
      <dgm:prSet presAssocID="{744FE3DB-9EB1-4A6E-99DC-5A68FD96C7E2}" presName="childText" presStyleLbl="conFgAcc1" presStyleIdx="0" presStyleCnt="4" custLinFactY="-14980" custLinFactNeighborX="1500" custLinFactNeighborY="-100000">
        <dgm:presLayoutVars>
          <dgm:bulletEnabled val="1"/>
        </dgm:presLayoutVars>
      </dgm:prSet>
      <dgm:spPr/>
    </dgm:pt>
    <dgm:pt modelId="{11EF9D0A-F9EF-456C-AA03-A1546C9EB647}" type="pres">
      <dgm:prSet presAssocID="{F7B78507-A170-4E8A-AFE3-89C5438B835F}" presName="spaceBetweenRectangles" presStyleCnt="0"/>
      <dgm:spPr/>
    </dgm:pt>
    <dgm:pt modelId="{DA2FD1E0-4583-4A65-8D80-60964CA544D4}" type="pres">
      <dgm:prSet presAssocID="{1B6DC224-6217-44E3-AF86-F10BAA59E0B7}" presName="parentLin" presStyleCnt="0"/>
      <dgm:spPr/>
    </dgm:pt>
    <dgm:pt modelId="{1BF2F588-BE53-4954-9E60-BB55C245E2AF}" type="pres">
      <dgm:prSet presAssocID="{1B6DC224-6217-44E3-AF86-F10BAA59E0B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540A3B8-262C-4B26-A436-20835A617130}" type="pres">
      <dgm:prSet presAssocID="{1B6DC224-6217-44E3-AF86-F10BAA59E0B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7885C-98F5-4553-9A61-7312EFA884E6}" type="pres">
      <dgm:prSet presAssocID="{1B6DC224-6217-44E3-AF86-F10BAA59E0B7}" presName="negativeSpace" presStyleCnt="0"/>
      <dgm:spPr/>
    </dgm:pt>
    <dgm:pt modelId="{0E7A3A46-8502-4E81-B90C-01849D3FDE1A}" type="pres">
      <dgm:prSet presAssocID="{1B6DC224-6217-44E3-AF86-F10BAA59E0B7}" presName="childText" presStyleLbl="conFgAcc1" presStyleIdx="1" presStyleCnt="4">
        <dgm:presLayoutVars>
          <dgm:bulletEnabled val="1"/>
        </dgm:presLayoutVars>
      </dgm:prSet>
      <dgm:spPr/>
    </dgm:pt>
    <dgm:pt modelId="{033371BC-D858-428B-9DBC-279389EFBC0B}" type="pres">
      <dgm:prSet presAssocID="{928D1783-1F36-4FF3-9E32-36CE89610258}" presName="spaceBetweenRectangles" presStyleCnt="0"/>
      <dgm:spPr/>
    </dgm:pt>
    <dgm:pt modelId="{EA2A7ABB-FEE1-4F17-8FA1-CBF92D14BB4A}" type="pres">
      <dgm:prSet presAssocID="{8E3164B1-3CE3-4586-96B2-46007484B3EF}" presName="parentLin" presStyleCnt="0"/>
      <dgm:spPr/>
    </dgm:pt>
    <dgm:pt modelId="{4226667E-9979-41D7-A761-5DAEF0BC896E}" type="pres">
      <dgm:prSet presAssocID="{8E3164B1-3CE3-4586-96B2-46007484B3E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F0F2A7C-1529-4BB7-99D1-23E8B1C95E3D}" type="pres">
      <dgm:prSet presAssocID="{8E3164B1-3CE3-4586-96B2-46007484B3E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A9830-77E6-4259-9D64-6A2FD90976CA}" type="pres">
      <dgm:prSet presAssocID="{8E3164B1-3CE3-4586-96B2-46007484B3EF}" presName="negativeSpace" presStyleCnt="0"/>
      <dgm:spPr/>
    </dgm:pt>
    <dgm:pt modelId="{C2BA8113-D7AD-481D-9764-41465E289212}" type="pres">
      <dgm:prSet presAssocID="{8E3164B1-3CE3-4586-96B2-46007484B3EF}" presName="childText" presStyleLbl="conFgAcc1" presStyleIdx="2" presStyleCnt="4">
        <dgm:presLayoutVars>
          <dgm:bulletEnabled val="1"/>
        </dgm:presLayoutVars>
      </dgm:prSet>
      <dgm:spPr/>
    </dgm:pt>
    <dgm:pt modelId="{E954D9E7-2300-4499-B7E9-5FB51F41A280}" type="pres">
      <dgm:prSet presAssocID="{F61CF36F-4BA7-4DBB-B369-B4524232925B}" presName="spaceBetweenRectangles" presStyleCnt="0"/>
      <dgm:spPr/>
    </dgm:pt>
    <dgm:pt modelId="{D972483E-812F-4A29-938B-1B9AB43AADD0}" type="pres">
      <dgm:prSet presAssocID="{E0E45C50-B250-4426-A0A1-8F48D8714280}" presName="parentLin" presStyleCnt="0"/>
      <dgm:spPr/>
    </dgm:pt>
    <dgm:pt modelId="{1FF9BBB4-CAF5-4FE4-A608-81BD945349BC}" type="pres">
      <dgm:prSet presAssocID="{E0E45C50-B250-4426-A0A1-8F48D871428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B0E0FB3-7C72-4D82-B134-D577BD4D800C}" type="pres">
      <dgm:prSet presAssocID="{E0E45C50-B250-4426-A0A1-8F48D871428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C1CC6-FD31-4CAC-8099-9094A4799203}" type="pres">
      <dgm:prSet presAssocID="{E0E45C50-B250-4426-A0A1-8F48D8714280}" presName="negativeSpace" presStyleCnt="0"/>
      <dgm:spPr/>
    </dgm:pt>
    <dgm:pt modelId="{6F0473FE-2C41-4407-BF0A-EB1A2F123813}" type="pres">
      <dgm:prSet presAssocID="{E0E45C50-B250-4426-A0A1-8F48D871428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C5EDE18-71DD-4663-AB36-602D338D75F9}" type="presOf" srcId="{E0E45C50-B250-4426-A0A1-8F48D8714280}" destId="{5B0E0FB3-7C72-4D82-B134-D577BD4D800C}" srcOrd="1" destOrd="0" presId="urn:microsoft.com/office/officeart/2005/8/layout/list1"/>
    <dgm:cxn modelId="{E8056B50-AD44-44CA-B248-790133E561EA}" type="presOf" srcId="{1B6DC224-6217-44E3-AF86-F10BAA59E0B7}" destId="{1BF2F588-BE53-4954-9E60-BB55C245E2AF}" srcOrd="0" destOrd="0" presId="urn:microsoft.com/office/officeart/2005/8/layout/list1"/>
    <dgm:cxn modelId="{B7ACB371-BF5B-4C46-BCD5-E1CCDD2782EF}" type="presOf" srcId="{E0E45C50-B250-4426-A0A1-8F48D8714280}" destId="{1FF9BBB4-CAF5-4FE4-A608-81BD945349BC}" srcOrd="0" destOrd="0" presId="urn:microsoft.com/office/officeart/2005/8/layout/list1"/>
    <dgm:cxn modelId="{FA529B96-8F9B-4D08-9094-92DD32C5E8B7}" type="presOf" srcId="{744FE3DB-9EB1-4A6E-99DC-5A68FD96C7E2}" destId="{456C1424-AA51-4DB8-945E-056D654AE404}" srcOrd="1" destOrd="0" presId="urn:microsoft.com/office/officeart/2005/8/layout/list1"/>
    <dgm:cxn modelId="{03EB8ECA-513C-484E-A92A-2268BED27D53}" srcId="{8CC1308A-65D3-4664-B716-9851869249D3}" destId="{1B6DC224-6217-44E3-AF86-F10BAA59E0B7}" srcOrd="1" destOrd="0" parTransId="{25D578A6-EB44-4AB0-896F-331E1018D4EF}" sibTransId="{928D1783-1F36-4FF3-9E32-36CE89610258}"/>
    <dgm:cxn modelId="{91CEC798-AEFB-4F67-BE5E-30016ED4957A}" type="presOf" srcId="{1B6DC224-6217-44E3-AF86-F10BAA59E0B7}" destId="{4540A3B8-262C-4B26-A436-20835A617130}" srcOrd="1" destOrd="0" presId="urn:microsoft.com/office/officeart/2005/8/layout/list1"/>
    <dgm:cxn modelId="{31E095F8-D9F3-4436-8267-5308CE6F7AD1}" type="presOf" srcId="{8E3164B1-3CE3-4586-96B2-46007484B3EF}" destId="{9F0F2A7C-1529-4BB7-99D1-23E8B1C95E3D}" srcOrd="1" destOrd="0" presId="urn:microsoft.com/office/officeart/2005/8/layout/list1"/>
    <dgm:cxn modelId="{4308F198-9CD8-4BF4-B9A6-813BD714D78F}" srcId="{8CC1308A-65D3-4664-B716-9851869249D3}" destId="{E0E45C50-B250-4426-A0A1-8F48D8714280}" srcOrd="3" destOrd="0" parTransId="{B8AE0DC5-C8EE-433C-9F59-F88C5DE91871}" sibTransId="{65B3CF6C-57C7-4CB4-8BA6-AD5A6B43E35C}"/>
    <dgm:cxn modelId="{60C69E3F-A2A0-4306-8513-3EFF418ADE46}" type="presOf" srcId="{8E3164B1-3CE3-4586-96B2-46007484B3EF}" destId="{4226667E-9979-41D7-A761-5DAEF0BC896E}" srcOrd="0" destOrd="0" presId="urn:microsoft.com/office/officeart/2005/8/layout/list1"/>
    <dgm:cxn modelId="{F47F71CA-19F8-47FB-9775-9D8AA8FFD993}" srcId="{8CC1308A-65D3-4664-B716-9851869249D3}" destId="{8E3164B1-3CE3-4586-96B2-46007484B3EF}" srcOrd="2" destOrd="0" parTransId="{B67620C4-C497-434A-87F7-7A828ABA5398}" sibTransId="{F61CF36F-4BA7-4DBB-B369-B4524232925B}"/>
    <dgm:cxn modelId="{647825AE-C626-4A78-A81A-AF5873450948}" type="presOf" srcId="{744FE3DB-9EB1-4A6E-99DC-5A68FD96C7E2}" destId="{5CD22C7B-DB76-4720-B339-A5518F9446C5}" srcOrd="0" destOrd="0" presId="urn:microsoft.com/office/officeart/2005/8/layout/list1"/>
    <dgm:cxn modelId="{DA974876-75B7-4D3D-87E6-5A79E54787D9}" srcId="{8CC1308A-65D3-4664-B716-9851869249D3}" destId="{744FE3DB-9EB1-4A6E-99DC-5A68FD96C7E2}" srcOrd="0" destOrd="0" parTransId="{03852694-6BFB-473D-B234-1DEE8FA75C7F}" sibTransId="{F7B78507-A170-4E8A-AFE3-89C5438B835F}"/>
    <dgm:cxn modelId="{31C37511-6DDC-4819-A016-17FB34BE2AF9}" type="presOf" srcId="{8CC1308A-65D3-4664-B716-9851869249D3}" destId="{4C46CC22-31AC-495A-8DD9-3DCED19989D9}" srcOrd="0" destOrd="0" presId="urn:microsoft.com/office/officeart/2005/8/layout/list1"/>
    <dgm:cxn modelId="{983CA1C6-08CB-4018-AB9C-B1A958C37253}" type="presParOf" srcId="{4C46CC22-31AC-495A-8DD9-3DCED19989D9}" destId="{0A9F4B46-3C43-41AA-89BF-70F0BC6EB128}" srcOrd="0" destOrd="0" presId="urn:microsoft.com/office/officeart/2005/8/layout/list1"/>
    <dgm:cxn modelId="{1D2B23E9-9FB5-4F6A-8AC7-26E7BD927241}" type="presParOf" srcId="{0A9F4B46-3C43-41AA-89BF-70F0BC6EB128}" destId="{5CD22C7B-DB76-4720-B339-A5518F9446C5}" srcOrd="0" destOrd="0" presId="urn:microsoft.com/office/officeart/2005/8/layout/list1"/>
    <dgm:cxn modelId="{622EE6AB-9A28-49B0-8A39-771AED0F3D4F}" type="presParOf" srcId="{0A9F4B46-3C43-41AA-89BF-70F0BC6EB128}" destId="{456C1424-AA51-4DB8-945E-056D654AE404}" srcOrd="1" destOrd="0" presId="urn:microsoft.com/office/officeart/2005/8/layout/list1"/>
    <dgm:cxn modelId="{52D5DFB4-BE4F-439E-B198-497FFF880DAA}" type="presParOf" srcId="{4C46CC22-31AC-495A-8DD9-3DCED19989D9}" destId="{DF531FC5-79F1-4034-8432-D62FFC75393A}" srcOrd="1" destOrd="0" presId="urn:microsoft.com/office/officeart/2005/8/layout/list1"/>
    <dgm:cxn modelId="{6D6BBA65-17CF-4A91-8D7D-D107A02168F4}" type="presParOf" srcId="{4C46CC22-31AC-495A-8DD9-3DCED19989D9}" destId="{316060E4-A5B9-419C-A0A1-FAFE30BA2C7A}" srcOrd="2" destOrd="0" presId="urn:microsoft.com/office/officeart/2005/8/layout/list1"/>
    <dgm:cxn modelId="{DCD242D8-ACB8-4254-8F7D-8D8CAE7891F3}" type="presParOf" srcId="{4C46CC22-31AC-495A-8DD9-3DCED19989D9}" destId="{11EF9D0A-F9EF-456C-AA03-A1546C9EB647}" srcOrd="3" destOrd="0" presId="urn:microsoft.com/office/officeart/2005/8/layout/list1"/>
    <dgm:cxn modelId="{239B224C-1AF7-4B9E-877A-DB48205F13F2}" type="presParOf" srcId="{4C46CC22-31AC-495A-8DD9-3DCED19989D9}" destId="{DA2FD1E0-4583-4A65-8D80-60964CA544D4}" srcOrd="4" destOrd="0" presId="urn:microsoft.com/office/officeart/2005/8/layout/list1"/>
    <dgm:cxn modelId="{06CB0886-14EA-4031-A881-9F4C4FF05566}" type="presParOf" srcId="{DA2FD1E0-4583-4A65-8D80-60964CA544D4}" destId="{1BF2F588-BE53-4954-9E60-BB55C245E2AF}" srcOrd="0" destOrd="0" presId="urn:microsoft.com/office/officeart/2005/8/layout/list1"/>
    <dgm:cxn modelId="{DAAFC892-F479-4B9A-9123-BFA9D6E89B93}" type="presParOf" srcId="{DA2FD1E0-4583-4A65-8D80-60964CA544D4}" destId="{4540A3B8-262C-4B26-A436-20835A617130}" srcOrd="1" destOrd="0" presId="urn:microsoft.com/office/officeart/2005/8/layout/list1"/>
    <dgm:cxn modelId="{C16FB46C-9EB4-40B2-B705-BF85E044FCE8}" type="presParOf" srcId="{4C46CC22-31AC-495A-8DD9-3DCED19989D9}" destId="{ABB7885C-98F5-4553-9A61-7312EFA884E6}" srcOrd="5" destOrd="0" presId="urn:microsoft.com/office/officeart/2005/8/layout/list1"/>
    <dgm:cxn modelId="{957D602C-4A7F-4F48-A0BA-2D47484E7CD7}" type="presParOf" srcId="{4C46CC22-31AC-495A-8DD9-3DCED19989D9}" destId="{0E7A3A46-8502-4E81-B90C-01849D3FDE1A}" srcOrd="6" destOrd="0" presId="urn:microsoft.com/office/officeart/2005/8/layout/list1"/>
    <dgm:cxn modelId="{D63793DA-B6C5-4D72-91BC-66BC636F5BEA}" type="presParOf" srcId="{4C46CC22-31AC-495A-8DD9-3DCED19989D9}" destId="{033371BC-D858-428B-9DBC-279389EFBC0B}" srcOrd="7" destOrd="0" presId="urn:microsoft.com/office/officeart/2005/8/layout/list1"/>
    <dgm:cxn modelId="{2B51B927-BF4B-43F7-97DD-9109C71D9D61}" type="presParOf" srcId="{4C46CC22-31AC-495A-8DD9-3DCED19989D9}" destId="{EA2A7ABB-FEE1-4F17-8FA1-CBF92D14BB4A}" srcOrd="8" destOrd="0" presId="urn:microsoft.com/office/officeart/2005/8/layout/list1"/>
    <dgm:cxn modelId="{EC6EBF53-20A9-4C3F-AD20-D98D8A01982C}" type="presParOf" srcId="{EA2A7ABB-FEE1-4F17-8FA1-CBF92D14BB4A}" destId="{4226667E-9979-41D7-A761-5DAEF0BC896E}" srcOrd="0" destOrd="0" presId="urn:microsoft.com/office/officeart/2005/8/layout/list1"/>
    <dgm:cxn modelId="{084CE4ED-7CB8-42BA-9FC4-6E39819FF4F2}" type="presParOf" srcId="{EA2A7ABB-FEE1-4F17-8FA1-CBF92D14BB4A}" destId="{9F0F2A7C-1529-4BB7-99D1-23E8B1C95E3D}" srcOrd="1" destOrd="0" presId="urn:microsoft.com/office/officeart/2005/8/layout/list1"/>
    <dgm:cxn modelId="{CB8C52A6-91F0-4AA4-80ED-7A7B787D32A1}" type="presParOf" srcId="{4C46CC22-31AC-495A-8DD9-3DCED19989D9}" destId="{5D6A9830-77E6-4259-9D64-6A2FD90976CA}" srcOrd="9" destOrd="0" presId="urn:microsoft.com/office/officeart/2005/8/layout/list1"/>
    <dgm:cxn modelId="{ADA9200C-B6D3-428D-B7C8-1484AA1E9334}" type="presParOf" srcId="{4C46CC22-31AC-495A-8DD9-3DCED19989D9}" destId="{C2BA8113-D7AD-481D-9764-41465E289212}" srcOrd="10" destOrd="0" presId="urn:microsoft.com/office/officeart/2005/8/layout/list1"/>
    <dgm:cxn modelId="{23479143-8BB4-481D-BA98-089EABDA4C7D}" type="presParOf" srcId="{4C46CC22-31AC-495A-8DD9-3DCED19989D9}" destId="{E954D9E7-2300-4499-B7E9-5FB51F41A280}" srcOrd="11" destOrd="0" presId="urn:microsoft.com/office/officeart/2005/8/layout/list1"/>
    <dgm:cxn modelId="{48A5149E-AC76-4976-BFD3-74C3CAB93F89}" type="presParOf" srcId="{4C46CC22-31AC-495A-8DD9-3DCED19989D9}" destId="{D972483E-812F-4A29-938B-1B9AB43AADD0}" srcOrd="12" destOrd="0" presId="urn:microsoft.com/office/officeart/2005/8/layout/list1"/>
    <dgm:cxn modelId="{177D2C9C-A45D-4D03-9760-1ACB318C0053}" type="presParOf" srcId="{D972483E-812F-4A29-938B-1B9AB43AADD0}" destId="{1FF9BBB4-CAF5-4FE4-A608-81BD945349BC}" srcOrd="0" destOrd="0" presId="urn:microsoft.com/office/officeart/2005/8/layout/list1"/>
    <dgm:cxn modelId="{DAD5035B-DCFC-4881-B3C6-F52B843443E8}" type="presParOf" srcId="{D972483E-812F-4A29-938B-1B9AB43AADD0}" destId="{5B0E0FB3-7C72-4D82-B134-D577BD4D800C}" srcOrd="1" destOrd="0" presId="urn:microsoft.com/office/officeart/2005/8/layout/list1"/>
    <dgm:cxn modelId="{7F890C6C-8E70-4E49-9B8D-325B85D5AF63}" type="presParOf" srcId="{4C46CC22-31AC-495A-8DD9-3DCED19989D9}" destId="{96DC1CC6-FD31-4CAC-8099-9094A4799203}" srcOrd="13" destOrd="0" presId="urn:microsoft.com/office/officeart/2005/8/layout/list1"/>
    <dgm:cxn modelId="{AFC9B84F-C315-4112-9F21-491BC4E2CB70}" type="presParOf" srcId="{4C46CC22-31AC-495A-8DD9-3DCED19989D9}" destId="{6F0473FE-2C41-4407-BF0A-EB1A2F12381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E5E12B-581D-444F-B926-E7B5CE17877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7B6B345-675C-4330-AEDD-5FF7C5BB469C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tx1"/>
              </a:solidFill>
            </a:rPr>
            <a:t>Етап максимальної реалізації індивідуальних можливостей</a:t>
          </a:r>
          <a:endParaRPr lang="ru-RU" sz="2000" dirty="0">
            <a:solidFill>
              <a:schemeClr val="tx1"/>
            </a:solidFill>
          </a:endParaRPr>
        </a:p>
      </dgm:t>
    </dgm:pt>
    <dgm:pt modelId="{018FBAC6-41AA-4D2D-AD2C-4370A554E2FF}" type="parTrans" cxnId="{F90FC5DD-0535-46F9-B535-0D2EC542974D}">
      <dgm:prSet/>
      <dgm:spPr/>
      <dgm:t>
        <a:bodyPr/>
        <a:lstStyle/>
        <a:p>
          <a:endParaRPr lang="ru-RU"/>
        </a:p>
      </dgm:t>
    </dgm:pt>
    <dgm:pt modelId="{5716BF57-214B-4065-91A2-6D3F1276C187}" type="sibTrans" cxnId="{F90FC5DD-0535-46F9-B535-0D2EC542974D}">
      <dgm:prSet/>
      <dgm:spPr/>
      <dgm:t>
        <a:bodyPr/>
        <a:lstStyle/>
        <a:p>
          <a:endParaRPr lang="ru-RU"/>
        </a:p>
      </dgm:t>
    </dgm:pt>
    <dgm:pt modelId="{81841F3B-32E8-40A9-B4A6-3D3716C5A088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tx1"/>
              </a:solidFill>
            </a:rPr>
            <a:t>Етап збереження досягнень</a:t>
          </a:r>
          <a:endParaRPr lang="ru-RU" sz="2000" dirty="0">
            <a:solidFill>
              <a:schemeClr val="tx1"/>
            </a:solidFill>
          </a:endParaRPr>
        </a:p>
      </dgm:t>
    </dgm:pt>
    <dgm:pt modelId="{9A2DD92C-00F5-4C55-9690-CFBECD4954FD}" type="parTrans" cxnId="{65C63CE5-0AF5-441D-AA76-83195B4EC506}">
      <dgm:prSet/>
      <dgm:spPr/>
      <dgm:t>
        <a:bodyPr/>
        <a:lstStyle/>
        <a:p>
          <a:endParaRPr lang="ru-RU"/>
        </a:p>
      </dgm:t>
    </dgm:pt>
    <dgm:pt modelId="{FC5363D3-889F-473A-A962-34982DB43130}" type="sibTrans" cxnId="{65C63CE5-0AF5-441D-AA76-83195B4EC506}">
      <dgm:prSet/>
      <dgm:spPr/>
      <dgm:t>
        <a:bodyPr/>
        <a:lstStyle/>
        <a:p>
          <a:endParaRPr lang="ru-RU"/>
        </a:p>
      </dgm:t>
    </dgm:pt>
    <dgm:pt modelId="{B1C776A5-37AA-42D6-9CB5-E438E72E1A5B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Етап поступового зниження результатів</a:t>
          </a:r>
          <a:endParaRPr lang="ru-RU" dirty="0">
            <a:solidFill>
              <a:schemeClr val="tx1"/>
            </a:solidFill>
          </a:endParaRPr>
        </a:p>
      </dgm:t>
    </dgm:pt>
    <dgm:pt modelId="{C7FB9C22-5CF0-4E9B-B5E0-B55413BD53CA}" type="parTrans" cxnId="{C08A106A-1350-4D07-BB32-54F18035E555}">
      <dgm:prSet/>
      <dgm:spPr/>
      <dgm:t>
        <a:bodyPr/>
        <a:lstStyle/>
        <a:p>
          <a:endParaRPr lang="ru-RU"/>
        </a:p>
      </dgm:t>
    </dgm:pt>
    <dgm:pt modelId="{D8C40A7C-D0F5-4413-8181-53A1CD27C91A}" type="sibTrans" cxnId="{C08A106A-1350-4D07-BB32-54F18035E555}">
      <dgm:prSet/>
      <dgm:spPr/>
      <dgm:t>
        <a:bodyPr/>
        <a:lstStyle/>
        <a:p>
          <a:endParaRPr lang="ru-RU"/>
        </a:p>
      </dgm:t>
    </dgm:pt>
    <dgm:pt modelId="{97DEC5D4-4E2E-4CC1-9060-AF39D869573D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Етап виходу  зі спорту вищих досягнень</a:t>
          </a:r>
          <a:endParaRPr lang="ru-RU" dirty="0">
            <a:solidFill>
              <a:schemeClr val="tx1"/>
            </a:solidFill>
          </a:endParaRPr>
        </a:p>
      </dgm:t>
    </dgm:pt>
    <dgm:pt modelId="{E36363AD-D6E7-4749-8E14-40852B4B9B78}" type="parTrans" cxnId="{E6F62EDA-E2F7-4CC1-AE98-B1CC53635A12}">
      <dgm:prSet/>
      <dgm:spPr/>
      <dgm:t>
        <a:bodyPr/>
        <a:lstStyle/>
        <a:p>
          <a:endParaRPr lang="ru-RU"/>
        </a:p>
      </dgm:t>
    </dgm:pt>
    <dgm:pt modelId="{C6BB5DEF-A43F-4CB8-A619-CCA68DFDD354}" type="sibTrans" cxnId="{E6F62EDA-E2F7-4CC1-AE98-B1CC53635A12}">
      <dgm:prSet/>
      <dgm:spPr/>
      <dgm:t>
        <a:bodyPr/>
        <a:lstStyle/>
        <a:p>
          <a:endParaRPr lang="ru-RU"/>
        </a:p>
      </dgm:t>
    </dgm:pt>
    <dgm:pt modelId="{70DA210B-958B-46C9-A730-E7F9C4530D44}" type="pres">
      <dgm:prSet presAssocID="{3CE5E12B-581D-444F-B926-E7B5CE17877F}" presName="Name0" presStyleCnt="0">
        <dgm:presLayoutVars>
          <dgm:dir/>
          <dgm:animLvl val="lvl"/>
          <dgm:resizeHandles val="exact"/>
        </dgm:presLayoutVars>
      </dgm:prSet>
      <dgm:spPr/>
    </dgm:pt>
    <dgm:pt modelId="{B8286504-335A-4FAA-B493-FAFE28329EA5}" type="pres">
      <dgm:prSet presAssocID="{E7B6B345-675C-4330-AEDD-5FF7C5BB469C}" presName="parTxOnly" presStyleLbl="node1" presStyleIdx="0" presStyleCnt="4" custScaleX="107134" custScaleY="130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6000E-8D1A-4D1D-A5B9-155FB488324A}" type="pres">
      <dgm:prSet presAssocID="{5716BF57-214B-4065-91A2-6D3F1276C187}" presName="parTxOnlySpace" presStyleCnt="0"/>
      <dgm:spPr/>
    </dgm:pt>
    <dgm:pt modelId="{6313653A-4F7E-4409-B223-AE1F7E65CFA8}" type="pres">
      <dgm:prSet presAssocID="{81841F3B-32E8-40A9-B4A6-3D3716C5A088}" presName="parTxOnly" presStyleLbl="node1" presStyleIdx="1" presStyleCnt="4" custScaleY="130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93CF08-865F-49E0-A8D4-A58931847FB5}" type="pres">
      <dgm:prSet presAssocID="{FC5363D3-889F-473A-A962-34982DB43130}" presName="parTxOnlySpace" presStyleCnt="0"/>
      <dgm:spPr/>
    </dgm:pt>
    <dgm:pt modelId="{923CA915-3B38-4529-AE36-7C6031D231CC}" type="pres">
      <dgm:prSet presAssocID="{B1C776A5-37AA-42D6-9CB5-E438E72E1A5B}" presName="parTxOnly" presStyleLbl="node1" presStyleIdx="2" presStyleCnt="4" custScaleY="130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81A66-07BC-4EFE-842C-12181346E8FC}" type="pres">
      <dgm:prSet presAssocID="{D8C40A7C-D0F5-4413-8181-53A1CD27C91A}" presName="parTxOnlySpace" presStyleCnt="0"/>
      <dgm:spPr/>
    </dgm:pt>
    <dgm:pt modelId="{A36E23BE-516D-40E0-B865-152564133877}" type="pres">
      <dgm:prSet presAssocID="{97DEC5D4-4E2E-4CC1-9060-AF39D869573D}" presName="parTxOnly" presStyleLbl="node1" presStyleIdx="3" presStyleCnt="4" custScaleY="130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31B439-25B2-45F8-BDFA-2F44E67007D9}" type="presOf" srcId="{3CE5E12B-581D-444F-B926-E7B5CE17877F}" destId="{70DA210B-958B-46C9-A730-E7F9C4530D44}" srcOrd="0" destOrd="0" presId="urn:microsoft.com/office/officeart/2005/8/layout/chevron1"/>
    <dgm:cxn modelId="{22F09321-E853-4F35-AF27-278F3C8F2287}" type="presOf" srcId="{97DEC5D4-4E2E-4CC1-9060-AF39D869573D}" destId="{A36E23BE-516D-40E0-B865-152564133877}" srcOrd="0" destOrd="0" presId="urn:microsoft.com/office/officeart/2005/8/layout/chevron1"/>
    <dgm:cxn modelId="{C08A106A-1350-4D07-BB32-54F18035E555}" srcId="{3CE5E12B-581D-444F-B926-E7B5CE17877F}" destId="{B1C776A5-37AA-42D6-9CB5-E438E72E1A5B}" srcOrd="2" destOrd="0" parTransId="{C7FB9C22-5CF0-4E9B-B5E0-B55413BD53CA}" sibTransId="{D8C40A7C-D0F5-4413-8181-53A1CD27C91A}"/>
    <dgm:cxn modelId="{53DCA30E-0F1D-4E89-9400-0575C3127ED1}" type="presOf" srcId="{B1C776A5-37AA-42D6-9CB5-E438E72E1A5B}" destId="{923CA915-3B38-4529-AE36-7C6031D231CC}" srcOrd="0" destOrd="0" presId="urn:microsoft.com/office/officeart/2005/8/layout/chevron1"/>
    <dgm:cxn modelId="{E6F62EDA-E2F7-4CC1-AE98-B1CC53635A12}" srcId="{3CE5E12B-581D-444F-B926-E7B5CE17877F}" destId="{97DEC5D4-4E2E-4CC1-9060-AF39D869573D}" srcOrd="3" destOrd="0" parTransId="{E36363AD-D6E7-4749-8E14-40852B4B9B78}" sibTransId="{C6BB5DEF-A43F-4CB8-A619-CCA68DFDD354}"/>
    <dgm:cxn modelId="{F90FC5DD-0535-46F9-B535-0D2EC542974D}" srcId="{3CE5E12B-581D-444F-B926-E7B5CE17877F}" destId="{E7B6B345-675C-4330-AEDD-5FF7C5BB469C}" srcOrd="0" destOrd="0" parTransId="{018FBAC6-41AA-4D2D-AD2C-4370A554E2FF}" sibTransId="{5716BF57-214B-4065-91A2-6D3F1276C187}"/>
    <dgm:cxn modelId="{0474E991-F583-41B1-BE0A-E8A41FBBA3A6}" type="presOf" srcId="{E7B6B345-675C-4330-AEDD-5FF7C5BB469C}" destId="{B8286504-335A-4FAA-B493-FAFE28329EA5}" srcOrd="0" destOrd="0" presId="urn:microsoft.com/office/officeart/2005/8/layout/chevron1"/>
    <dgm:cxn modelId="{C146CDDE-0160-4695-8E5B-679EFAEDD2F9}" type="presOf" srcId="{81841F3B-32E8-40A9-B4A6-3D3716C5A088}" destId="{6313653A-4F7E-4409-B223-AE1F7E65CFA8}" srcOrd="0" destOrd="0" presId="urn:microsoft.com/office/officeart/2005/8/layout/chevron1"/>
    <dgm:cxn modelId="{65C63CE5-0AF5-441D-AA76-83195B4EC506}" srcId="{3CE5E12B-581D-444F-B926-E7B5CE17877F}" destId="{81841F3B-32E8-40A9-B4A6-3D3716C5A088}" srcOrd="1" destOrd="0" parTransId="{9A2DD92C-00F5-4C55-9690-CFBECD4954FD}" sibTransId="{FC5363D3-889F-473A-A962-34982DB43130}"/>
    <dgm:cxn modelId="{3C6198A8-A4DE-4672-9474-E8DFC1FDC6C5}" type="presParOf" srcId="{70DA210B-958B-46C9-A730-E7F9C4530D44}" destId="{B8286504-335A-4FAA-B493-FAFE28329EA5}" srcOrd="0" destOrd="0" presId="urn:microsoft.com/office/officeart/2005/8/layout/chevron1"/>
    <dgm:cxn modelId="{EE37BF04-D0E3-4398-9148-17E0F0043A3F}" type="presParOf" srcId="{70DA210B-958B-46C9-A730-E7F9C4530D44}" destId="{2026000E-8D1A-4D1D-A5B9-155FB488324A}" srcOrd="1" destOrd="0" presId="urn:microsoft.com/office/officeart/2005/8/layout/chevron1"/>
    <dgm:cxn modelId="{155F1937-9A32-4743-9DDB-94E089ECCCA9}" type="presParOf" srcId="{70DA210B-958B-46C9-A730-E7F9C4530D44}" destId="{6313653A-4F7E-4409-B223-AE1F7E65CFA8}" srcOrd="2" destOrd="0" presId="urn:microsoft.com/office/officeart/2005/8/layout/chevron1"/>
    <dgm:cxn modelId="{A49155C5-F0D8-4448-82F5-C24947100DE0}" type="presParOf" srcId="{70DA210B-958B-46C9-A730-E7F9C4530D44}" destId="{6B93CF08-865F-49E0-A8D4-A58931847FB5}" srcOrd="3" destOrd="0" presId="urn:microsoft.com/office/officeart/2005/8/layout/chevron1"/>
    <dgm:cxn modelId="{580008FD-D093-4BAC-B205-1289272D9707}" type="presParOf" srcId="{70DA210B-958B-46C9-A730-E7F9C4530D44}" destId="{923CA915-3B38-4529-AE36-7C6031D231CC}" srcOrd="4" destOrd="0" presId="urn:microsoft.com/office/officeart/2005/8/layout/chevron1"/>
    <dgm:cxn modelId="{E37A01F4-5826-4E19-8C25-895A43B3A462}" type="presParOf" srcId="{70DA210B-958B-46C9-A730-E7F9C4530D44}" destId="{31081A66-07BC-4EFE-842C-12181346E8FC}" srcOrd="5" destOrd="0" presId="urn:microsoft.com/office/officeart/2005/8/layout/chevron1"/>
    <dgm:cxn modelId="{4685B0E6-68D6-4E24-A582-792A76370ACA}" type="presParOf" srcId="{70DA210B-958B-46C9-A730-E7F9C4530D44}" destId="{A36E23BE-516D-40E0-B865-15256413387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59532-78DD-4597-90C9-50159C2A3CF6}">
      <dsp:nvSpPr>
        <dsp:cNvPr id="0" name=""/>
        <dsp:cNvSpPr/>
      </dsp:nvSpPr>
      <dsp:spPr>
        <a:xfrm>
          <a:off x="5015122" y="294329"/>
          <a:ext cx="2165371" cy="9615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Стадії, етапи</a:t>
          </a:r>
          <a:endParaRPr lang="ru-RU" sz="2400" kern="1200" dirty="0"/>
        </a:p>
      </dsp:txBody>
      <dsp:txXfrm>
        <a:off x="5062062" y="341269"/>
        <a:ext cx="2071491" cy="867698"/>
      </dsp:txXfrm>
    </dsp:sp>
    <dsp:sp modelId="{B3C39451-028A-41C7-BBCF-2DB4FED4D1F9}">
      <dsp:nvSpPr>
        <dsp:cNvPr id="0" name=""/>
        <dsp:cNvSpPr/>
      </dsp:nvSpPr>
      <dsp:spPr>
        <a:xfrm>
          <a:off x="4792767" y="1094953"/>
          <a:ext cx="4533297" cy="4533297"/>
        </a:xfrm>
        <a:custGeom>
          <a:avLst/>
          <a:gdLst/>
          <a:ahLst/>
          <a:cxnLst/>
          <a:rect l="0" t="0" r="0" b="0"/>
          <a:pathLst>
            <a:path>
              <a:moveTo>
                <a:pt x="2394744" y="3622"/>
              </a:moveTo>
              <a:arcTo wR="2266648" hR="2266648" stAng="16394382" swAng="10489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EE00E-696E-4080-BE96-6917C1B82763}">
      <dsp:nvSpPr>
        <dsp:cNvPr id="0" name=""/>
        <dsp:cNvSpPr/>
      </dsp:nvSpPr>
      <dsp:spPr>
        <a:xfrm>
          <a:off x="7207221" y="1244092"/>
          <a:ext cx="2081196" cy="1245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Макроцикли,періоди підготовки</a:t>
          </a:r>
          <a:endParaRPr lang="ru-RU" sz="2400" kern="1200" dirty="0"/>
        </a:p>
      </dsp:txBody>
      <dsp:txXfrm>
        <a:off x="7268025" y="1304896"/>
        <a:ext cx="1959588" cy="1123963"/>
      </dsp:txXfrm>
    </dsp:sp>
    <dsp:sp modelId="{826FBCDE-2A23-404C-9BCD-C1D7F4DCF005}">
      <dsp:nvSpPr>
        <dsp:cNvPr id="0" name=""/>
        <dsp:cNvSpPr/>
      </dsp:nvSpPr>
      <dsp:spPr>
        <a:xfrm>
          <a:off x="3955822" y="824989"/>
          <a:ext cx="4533297" cy="4533297"/>
        </a:xfrm>
        <a:custGeom>
          <a:avLst/>
          <a:gdLst/>
          <a:ahLst/>
          <a:cxnLst/>
          <a:rect l="0" t="0" r="0" b="0"/>
          <a:pathLst>
            <a:path>
              <a:moveTo>
                <a:pt x="4453217" y="1669477"/>
              </a:moveTo>
              <a:arcTo wR="2266648" hR="2266648" stAng="20683473" swAng="74186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E576A-E074-4C96-B709-46333833F028}">
      <dsp:nvSpPr>
        <dsp:cNvPr id="0" name=""/>
        <dsp:cNvSpPr/>
      </dsp:nvSpPr>
      <dsp:spPr>
        <a:xfrm>
          <a:off x="7277467" y="2981498"/>
          <a:ext cx="2126375" cy="12455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Мезоцикли</a:t>
          </a:r>
          <a:endParaRPr lang="ru-RU" sz="2400" kern="1200" dirty="0"/>
        </a:p>
      </dsp:txBody>
      <dsp:txXfrm>
        <a:off x="7338272" y="3042303"/>
        <a:ext cx="2004765" cy="1123980"/>
      </dsp:txXfrm>
    </dsp:sp>
    <dsp:sp modelId="{FC2B04F5-9854-45D9-AEFE-2D44C0D2621A}">
      <dsp:nvSpPr>
        <dsp:cNvPr id="0" name=""/>
        <dsp:cNvSpPr/>
      </dsp:nvSpPr>
      <dsp:spPr>
        <a:xfrm>
          <a:off x="4114704" y="363323"/>
          <a:ext cx="4533297" cy="4533297"/>
        </a:xfrm>
        <a:custGeom>
          <a:avLst/>
          <a:gdLst/>
          <a:ahLst/>
          <a:cxnLst/>
          <a:rect l="0" t="0" r="0" b="0"/>
          <a:pathLst>
            <a:path>
              <a:moveTo>
                <a:pt x="3868004" y="3870816"/>
              </a:moveTo>
              <a:arcTo wR="2266648" hR="2266648" stAng="2703015" swAng="149248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5B0C8-1227-471E-9C58-A8172738274B}">
      <dsp:nvSpPr>
        <dsp:cNvPr id="0" name=""/>
        <dsp:cNvSpPr/>
      </dsp:nvSpPr>
      <dsp:spPr>
        <a:xfrm>
          <a:off x="5016407" y="4540055"/>
          <a:ext cx="2133609" cy="9615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Мікроцикли</a:t>
          </a:r>
          <a:endParaRPr lang="ru-RU" sz="2400" kern="1200" dirty="0"/>
        </a:p>
      </dsp:txBody>
      <dsp:txXfrm>
        <a:off x="5063347" y="4586995"/>
        <a:ext cx="2039729" cy="867698"/>
      </dsp:txXfrm>
    </dsp:sp>
    <dsp:sp modelId="{7DB7A2D0-17E4-43E9-8096-1CF0B17F2F72}">
      <dsp:nvSpPr>
        <dsp:cNvPr id="0" name=""/>
        <dsp:cNvSpPr/>
      </dsp:nvSpPr>
      <dsp:spPr>
        <a:xfrm>
          <a:off x="3474834" y="332568"/>
          <a:ext cx="4533297" cy="4533297"/>
        </a:xfrm>
        <a:custGeom>
          <a:avLst/>
          <a:gdLst/>
          <a:ahLst/>
          <a:cxnLst/>
          <a:rect l="0" t="0" r="0" b="0"/>
          <a:pathLst>
            <a:path>
              <a:moveTo>
                <a:pt x="1532400" y="4411077"/>
              </a:moveTo>
              <a:arcTo wR="2266648" hR="2266648" stAng="6534066" swAng="14514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BA079-9660-491C-9DA5-0C96AC56EB2E}">
      <dsp:nvSpPr>
        <dsp:cNvPr id="0" name=""/>
        <dsp:cNvSpPr/>
      </dsp:nvSpPr>
      <dsp:spPr>
        <a:xfrm>
          <a:off x="2795751" y="3032759"/>
          <a:ext cx="2085190" cy="12150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Окремі тренувальні дні</a:t>
          </a:r>
          <a:endParaRPr lang="ru-RU" sz="2400" kern="1200" dirty="0"/>
        </a:p>
      </dsp:txBody>
      <dsp:txXfrm>
        <a:off x="2855066" y="3092074"/>
        <a:ext cx="1966560" cy="1096449"/>
      </dsp:txXfrm>
    </dsp:sp>
    <dsp:sp modelId="{6404BD49-899A-4692-9449-1D0C657D3161}">
      <dsp:nvSpPr>
        <dsp:cNvPr id="0" name=""/>
        <dsp:cNvSpPr/>
      </dsp:nvSpPr>
      <dsp:spPr>
        <a:xfrm>
          <a:off x="3667506" y="477203"/>
          <a:ext cx="4533297" cy="4533297"/>
        </a:xfrm>
        <a:custGeom>
          <a:avLst/>
          <a:gdLst/>
          <a:ahLst/>
          <a:cxnLst/>
          <a:rect l="0" t="0" r="0" b="0"/>
          <a:pathLst>
            <a:path>
              <a:moveTo>
                <a:pt x="17794" y="2550112"/>
              </a:moveTo>
              <a:arcTo wR="2266648" hR="2266648" stAng="10368951" swAng="8175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99771-E67F-4ED9-BB9F-47AA6FFE6990}">
      <dsp:nvSpPr>
        <dsp:cNvPr id="0" name=""/>
        <dsp:cNvSpPr/>
      </dsp:nvSpPr>
      <dsp:spPr>
        <a:xfrm>
          <a:off x="2781449" y="1179413"/>
          <a:ext cx="2133609" cy="13047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Тренувальні заняття та їх частини</a:t>
          </a:r>
          <a:endParaRPr lang="ru-RU" sz="2300" kern="1200" dirty="0"/>
        </a:p>
      </dsp:txBody>
      <dsp:txXfrm>
        <a:off x="2845140" y="1243104"/>
        <a:ext cx="2006227" cy="1177326"/>
      </dsp:txXfrm>
    </dsp:sp>
    <dsp:sp modelId="{A4F51801-8F7C-4D89-982D-2024A8E0CA31}">
      <dsp:nvSpPr>
        <dsp:cNvPr id="0" name=""/>
        <dsp:cNvSpPr/>
      </dsp:nvSpPr>
      <dsp:spPr>
        <a:xfrm>
          <a:off x="2597022" y="1093123"/>
          <a:ext cx="4533297" cy="4533297"/>
        </a:xfrm>
        <a:custGeom>
          <a:avLst/>
          <a:gdLst/>
          <a:ahLst/>
          <a:cxnLst/>
          <a:rect l="0" t="0" r="0" b="0"/>
          <a:pathLst>
            <a:path>
              <a:moveTo>
                <a:pt x="1654647" y="84184"/>
              </a:moveTo>
              <a:arcTo wR="2266648" hR="2266648" stAng="15260134" swAng="115798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4FE47-6F8C-42DD-9AC9-9484987EC174}">
      <dsp:nvSpPr>
        <dsp:cNvPr id="0" name=""/>
        <dsp:cNvSpPr/>
      </dsp:nvSpPr>
      <dsp:spPr>
        <a:xfrm>
          <a:off x="-38038" y="3022"/>
          <a:ext cx="7904357" cy="19787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6000" kern="1200" dirty="0" smtClean="0"/>
            <a:t>І стадія</a:t>
          </a:r>
        </a:p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000" kern="1200" dirty="0" smtClean="0"/>
            <a:t>(від 6 -7 до 9-10 років у жінок і від 7-8 до 10-11 років — у чоловіків)</a:t>
          </a:r>
          <a:r>
            <a:rPr lang="uk-UA" sz="4800" kern="1200" dirty="0" smtClean="0"/>
            <a:t> </a:t>
          </a:r>
          <a:endParaRPr lang="ru-RU" sz="4800" kern="1200" dirty="0"/>
        </a:p>
      </dsp:txBody>
      <dsp:txXfrm>
        <a:off x="19919" y="60979"/>
        <a:ext cx="7788443" cy="1862868"/>
      </dsp:txXfrm>
    </dsp:sp>
    <dsp:sp modelId="{563DCC5D-4D50-4A1C-A94F-EF8EF5028CA7}">
      <dsp:nvSpPr>
        <dsp:cNvPr id="0" name=""/>
        <dsp:cNvSpPr/>
      </dsp:nvSpPr>
      <dsp:spPr>
        <a:xfrm rot="5400000">
          <a:off x="3543118" y="2031274"/>
          <a:ext cx="742043" cy="8904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/>
        </a:p>
      </dsp:txBody>
      <dsp:txXfrm rot="-5400000">
        <a:off x="3647005" y="2105478"/>
        <a:ext cx="534271" cy="519430"/>
      </dsp:txXfrm>
    </dsp:sp>
    <dsp:sp modelId="{949BEB47-813D-4FB4-AA27-44B3ECF7F747}">
      <dsp:nvSpPr>
        <dsp:cNvPr id="0" name=""/>
        <dsp:cNvSpPr/>
      </dsp:nvSpPr>
      <dsp:spPr>
        <a:xfrm>
          <a:off x="0" y="2971195"/>
          <a:ext cx="7828280" cy="19787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ІІ стадія 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(від 2 - 3 до 15-20 років і більше)</a:t>
          </a:r>
          <a:endParaRPr lang="ru-RU" sz="6500" kern="1200" dirty="0"/>
        </a:p>
      </dsp:txBody>
      <dsp:txXfrm>
        <a:off x="57957" y="3029152"/>
        <a:ext cx="7712366" cy="18628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060E4-A5B9-419C-A0A1-FAFE30BA2C7A}">
      <dsp:nvSpPr>
        <dsp:cNvPr id="0" name=""/>
        <dsp:cNvSpPr/>
      </dsp:nvSpPr>
      <dsp:spPr>
        <a:xfrm>
          <a:off x="0" y="210734"/>
          <a:ext cx="1219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C1424-AA51-4DB8-945E-056D654AE404}">
      <dsp:nvSpPr>
        <dsp:cNvPr id="0" name=""/>
        <dsp:cNvSpPr/>
      </dsp:nvSpPr>
      <dsp:spPr>
        <a:xfrm>
          <a:off x="609600" y="37597"/>
          <a:ext cx="85344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Етап початкової підготовки</a:t>
          </a:r>
          <a:endParaRPr lang="ru-RU" sz="3100" kern="1200" dirty="0"/>
        </a:p>
      </dsp:txBody>
      <dsp:txXfrm>
        <a:off x="654272" y="82269"/>
        <a:ext cx="8445056" cy="825776"/>
      </dsp:txXfrm>
    </dsp:sp>
    <dsp:sp modelId="{0E7A3A46-8502-4E81-B90C-01849D3FDE1A}">
      <dsp:nvSpPr>
        <dsp:cNvPr id="0" name=""/>
        <dsp:cNvSpPr/>
      </dsp:nvSpPr>
      <dsp:spPr>
        <a:xfrm>
          <a:off x="0" y="1901317"/>
          <a:ext cx="1219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0A3B8-262C-4B26-A436-20835A617130}">
      <dsp:nvSpPr>
        <dsp:cNvPr id="0" name=""/>
        <dsp:cNvSpPr/>
      </dsp:nvSpPr>
      <dsp:spPr>
        <a:xfrm>
          <a:off x="609600" y="1443757"/>
          <a:ext cx="85344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Етап попередньої базової підготовки</a:t>
          </a:r>
          <a:endParaRPr lang="ru-RU" sz="3100" kern="1200" dirty="0"/>
        </a:p>
      </dsp:txBody>
      <dsp:txXfrm>
        <a:off x="654272" y="1488429"/>
        <a:ext cx="8445056" cy="825776"/>
      </dsp:txXfrm>
    </dsp:sp>
    <dsp:sp modelId="{C2BA8113-D7AD-481D-9764-41465E289212}">
      <dsp:nvSpPr>
        <dsp:cNvPr id="0" name=""/>
        <dsp:cNvSpPr/>
      </dsp:nvSpPr>
      <dsp:spPr>
        <a:xfrm>
          <a:off x="0" y="3307478"/>
          <a:ext cx="1219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0F2A7C-1529-4BB7-99D1-23E8B1C95E3D}">
      <dsp:nvSpPr>
        <dsp:cNvPr id="0" name=""/>
        <dsp:cNvSpPr/>
      </dsp:nvSpPr>
      <dsp:spPr>
        <a:xfrm>
          <a:off x="609600" y="2849917"/>
          <a:ext cx="85344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Етап спеціалізованої базової підготовки</a:t>
          </a:r>
          <a:endParaRPr lang="ru-RU" sz="3100" kern="1200" dirty="0"/>
        </a:p>
      </dsp:txBody>
      <dsp:txXfrm>
        <a:off x="654272" y="2894589"/>
        <a:ext cx="8445056" cy="825776"/>
      </dsp:txXfrm>
    </dsp:sp>
    <dsp:sp modelId="{6F0473FE-2C41-4407-BF0A-EB1A2F123813}">
      <dsp:nvSpPr>
        <dsp:cNvPr id="0" name=""/>
        <dsp:cNvSpPr/>
      </dsp:nvSpPr>
      <dsp:spPr>
        <a:xfrm>
          <a:off x="0" y="4713638"/>
          <a:ext cx="1219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E0FB3-7C72-4D82-B134-D577BD4D800C}">
      <dsp:nvSpPr>
        <dsp:cNvPr id="0" name=""/>
        <dsp:cNvSpPr/>
      </dsp:nvSpPr>
      <dsp:spPr>
        <a:xfrm>
          <a:off x="609600" y="4256078"/>
          <a:ext cx="85344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Етап підготовки до вищих досягнень</a:t>
          </a:r>
          <a:endParaRPr lang="ru-RU" sz="3100" kern="1200" dirty="0"/>
        </a:p>
      </dsp:txBody>
      <dsp:txXfrm>
        <a:off x="654272" y="4300750"/>
        <a:ext cx="8445056" cy="825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86504-335A-4FAA-B493-FAFE28329EA5}">
      <dsp:nvSpPr>
        <dsp:cNvPr id="0" name=""/>
        <dsp:cNvSpPr/>
      </dsp:nvSpPr>
      <dsp:spPr>
        <a:xfrm>
          <a:off x="483" y="2039787"/>
          <a:ext cx="3463156" cy="16811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tx1"/>
              </a:solidFill>
            </a:rPr>
            <a:t>Етап максимальної реалізації індивідуальних можливостей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841055" y="2039787"/>
        <a:ext cx="1782012" cy="1681144"/>
      </dsp:txXfrm>
    </dsp:sp>
    <dsp:sp modelId="{6313653A-4F7E-4409-B223-AE1F7E65CFA8}">
      <dsp:nvSpPr>
        <dsp:cNvPr id="0" name=""/>
        <dsp:cNvSpPr/>
      </dsp:nvSpPr>
      <dsp:spPr>
        <a:xfrm>
          <a:off x="3140385" y="2039787"/>
          <a:ext cx="3232546" cy="16811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tx1"/>
              </a:solidFill>
            </a:rPr>
            <a:t>Етап збереження досягнень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980957" y="2039787"/>
        <a:ext cx="1551402" cy="1681144"/>
      </dsp:txXfrm>
    </dsp:sp>
    <dsp:sp modelId="{923CA915-3B38-4529-AE36-7C6031D231CC}">
      <dsp:nvSpPr>
        <dsp:cNvPr id="0" name=""/>
        <dsp:cNvSpPr/>
      </dsp:nvSpPr>
      <dsp:spPr>
        <a:xfrm>
          <a:off x="6049677" y="2039787"/>
          <a:ext cx="3232546" cy="16811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tx1"/>
              </a:solidFill>
            </a:rPr>
            <a:t>Етап поступового зниження результатів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6890249" y="2039787"/>
        <a:ext cx="1551402" cy="1681144"/>
      </dsp:txXfrm>
    </dsp:sp>
    <dsp:sp modelId="{A36E23BE-516D-40E0-B865-152564133877}">
      <dsp:nvSpPr>
        <dsp:cNvPr id="0" name=""/>
        <dsp:cNvSpPr/>
      </dsp:nvSpPr>
      <dsp:spPr>
        <a:xfrm>
          <a:off x="8958969" y="2039787"/>
          <a:ext cx="3232546" cy="16811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tx1"/>
              </a:solidFill>
            </a:rPr>
            <a:t>Етап виходу  зі спорту вищих досягнень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9799541" y="2039787"/>
        <a:ext cx="1551402" cy="1681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7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3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58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82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53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79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32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93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6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79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0477-70F5-4170-828E-F03AA9C46771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399A-1090-4C18-B04A-5F54084663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10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3040" y="701040"/>
            <a:ext cx="9144000" cy="3886199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Candara" panose="020E0502030303020204" pitchFamily="34" charset="0"/>
              </a:rPr>
              <a:t>Сучасна система періодизації багаторічної підготовки</a:t>
            </a:r>
            <a:endParaRPr lang="ru-RU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uk-UA" dirty="0" smtClean="0"/>
              <a:t>Структурні елементи в системі підготовки спортсмена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442200"/>
              </p:ext>
            </p:extLst>
          </p:nvPr>
        </p:nvGraphicFramePr>
        <p:xfrm>
          <a:off x="0" y="1356360"/>
          <a:ext cx="12192000" cy="5501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354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2" y="0"/>
            <a:ext cx="12192000" cy="1112519"/>
          </a:xfrm>
        </p:spPr>
        <p:txBody>
          <a:bodyPr>
            <a:noAutofit/>
          </a:bodyPr>
          <a:lstStyle/>
          <a:p>
            <a:pPr marL="0" indent="0"/>
            <a:r>
              <a:rPr lang="uk-UA" sz="3600" dirty="0"/>
              <a:t>Тривалість і структура багаторічної підготовки залежить від наступних факторів: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12520"/>
            <a:ext cx="12192000" cy="57454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endParaRPr lang="ru-RU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 smtClean="0"/>
              <a:t>структури змагальної діяльності та підготовленості спортсменів, що забезпечує високі спортивні результати;</a:t>
            </a:r>
            <a:endParaRPr lang="ru-RU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 smtClean="0"/>
              <a:t>закономірностей </a:t>
            </a:r>
            <a:r>
              <a:rPr lang="uk-UA" dirty="0"/>
              <a:t>становлення різних сторін спортивної майстерності та формування адаптаційних процесів в провідних для даного виду спорту функціональних системах;</a:t>
            </a: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/>
              <a:t>індивідуальних і статевих особливостей спортсменів, темпів їх біологічного дозрівання і багато в чому пов'язаних з ними темпів зростання спортивної майстерності;</a:t>
            </a: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/>
              <a:t>віку, в якому спортсмен почав заняття, а також вік, коли він приступив до спеціального тренування;</a:t>
            </a:r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/>
              <a:t>змісту тренувального процесу — складу засобів і методів, динаміки навантажень, побудови різних структурних утворень тренувального процесу, застосування додаткових факторів (спеціальне харчування, тренажери, відновні і стимулюючі працездатність засоби).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3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3600" dirty="0" smtClean="0"/>
              <a:t>	</a:t>
            </a:r>
            <a:r>
              <a:rPr lang="uk-UA" sz="3200" dirty="0" smtClean="0"/>
              <a:t>Процес </a:t>
            </a:r>
            <a:r>
              <a:rPr lang="uk-UA" sz="3200" dirty="0"/>
              <a:t>багаторічної підготовки спортсменів на сучасному етапі розвитку спорту може бути розділений на дві тривалі стадії, для кожної з яких існують об'єктивні критерії ефективності підготовки та організаційно-методичні форми побудови тренувального процесу. 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27840613"/>
              </p:ext>
            </p:extLst>
          </p:nvPr>
        </p:nvGraphicFramePr>
        <p:xfrm>
          <a:off x="2032000" y="1905000"/>
          <a:ext cx="782828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72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uk-UA" dirty="0" smtClean="0"/>
              <a:t>Етапи першої стадії </a:t>
            </a:r>
            <a:r>
              <a:rPr lang="uk-UA" dirty="0"/>
              <a:t>багаторічної </a:t>
            </a:r>
            <a:r>
              <a:rPr lang="uk-UA" dirty="0" smtClean="0"/>
              <a:t>підготовки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275797"/>
              </p:ext>
            </p:extLst>
          </p:nvPr>
        </p:nvGraphicFramePr>
        <p:xfrm>
          <a:off x="0" y="1325563"/>
          <a:ext cx="12192000" cy="55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6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605"/>
            <a:ext cx="12192000" cy="1082675"/>
          </a:xfrm>
        </p:spPr>
        <p:txBody>
          <a:bodyPr/>
          <a:lstStyle/>
          <a:p>
            <a:pPr algn="ctr"/>
            <a:r>
              <a:rPr lang="uk-UA" dirty="0" smtClean="0"/>
              <a:t>Етапи другої стадії багаторічної підготовки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965410"/>
              </p:ext>
            </p:extLst>
          </p:nvPr>
        </p:nvGraphicFramePr>
        <p:xfrm>
          <a:off x="0" y="1097280"/>
          <a:ext cx="12192000" cy="5760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23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</a:t>
            </a:r>
            <a:r>
              <a:rPr lang="uk-UA" dirty="0" smtClean="0"/>
              <a:t>УЧАСНА СИСТЕМА ПЕРІОДИЗАЦІЇ БАГАТОРІЧНОЇ ПІДГОТОВКИ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335713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343</TotalTime>
  <Words>115</Words>
  <Application>Microsoft Office PowerPoint</Application>
  <PresentationFormat>Произвольный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Сучасна система періодизації багаторічної підготовки</vt:lpstr>
      <vt:lpstr>  Структурні елементи в системі підготовки спортсмена </vt:lpstr>
      <vt:lpstr>Тривалість і структура багаторічної підготовки залежить від наступних факторів:</vt:lpstr>
      <vt:lpstr>Презентация PowerPoint</vt:lpstr>
      <vt:lpstr>Етапи першої стадії багаторічної підготовки</vt:lpstr>
      <vt:lpstr>Етапи другої стадії багаторічної підготовки </vt:lpstr>
      <vt:lpstr>CУЧАСНА СИСТЕМА ПЕРІОДИЗАЦІЇ БАГАТОРІЧНОЇ ПІДГОТОВКИ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Сучасна система періодизації багаторічної підготовки</dc:title>
  <dc:creator>Анастасия Дудрова</dc:creator>
  <cp:lastModifiedBy>Admin</cp:lastModifiedBy>
  <cp:revision>24</cp:revision>
  <dcterms:created xsi:type="dcterms:W3CDTF">2017-04-09T08:36:43Z</dcterms:created>
  <dcterms:modified xsi:type="dcterms:W3CDTF">2017-04-26T12:05:27Z</dcterms:modified>
</cp:coreProperties>
</file>