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8"/>
  </p:notesMasterIdLst>
  <p:sldIdLst>
    <p:sldId id="256" r:id="rId2"/>
    <p:sldId id="281" r:id="rId3"/>
    <p:sldId id="367" r:id="rId4"/>
    <p:sldId id="368" r:id="rId5"/>
    <p:sldId id="369" r:id="rId6"/>
    <p:sldId id="284" r:id="rId7"/>
    <p:sldId id="285" r:id="rId8"/>
    <p:sldId id="286" r:id="rId9"/>
    <p:sldId id="259" r:id="rId10"/>
    <p:sldId id="288" r:id="rId11"/>
    <p:sldId id="287" r:id="rId12"/>
    <p:sldId id="289" r:id="rId13"/>
    <p:sldId id="290" r:id="rId14"/>
    <p:sldId id="291" r:id="rId15"/>
    <p:sldId id="366" r:id="rId16"/>
    <p:sldId id="299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495CE3-D58E-43BF-AFE0-06392DCBFC19}">
          <p14:sldIdLst>
            <p14:sldId id="256"/>
            <p14:sldId id="281"/>
            <p14:sldId id="367"/>
            <p14:sldId id="368"/>
            <p14:sldId id="369"/>
            <p14:sldId id="284"/>
            <p14:sldId id="285"/>
            <p14:sldId id="286"/>
            <p14:sldId id="259"/>
            <p14:sldId id="288"/>
            <p14:sldId id="287"/>
            <p14:sldId id="289"/>
            <p14:sldId id="290"/>
            <p14:sldId id="291"/>
            <p14:sldId id="366"/>
            <p14:sldId id="299"/>
          </p14:sldIdLst>
        </p14:section>
        <p14:section name="Раздел без заголовка" id="{46C2DE44-CE8C-40D1-8991-CDC4C32D149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CCFF99"/>
    <a:srgbClr val="66FF99"/>
    <a:srgbClr val="CCFFCC"/>
    <a:srgbClr val="00FFFF"/>
    <a:srgbClr val="808000"/>
    <a:srgbClr val="66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368" autoAdjust="0"/>
  </p:normalViewPr>
  <p:slideViewPr>
    <p:cSldViewPr>
      <p:cViewPr varScale="1">
        <p:scale>
          <a:sx n="68" d="100"/>
          <a:sy n="68" d="100"/>
        </p:scale>
        <p:origin x="1170" y="3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388590-3E3C-4EDF-A9FD-9330F9465E07}" type="doc">
      <dgm:prSet loTypeId="urn:microsoft.com/office/officeart/2005/8/layout/vList2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9DF6C1C-EA84-4105-8AB6-C0CD449F074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взаємодія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місцевими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органами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державними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структурами і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громадськими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організаціями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dirty="0">
            <a:latin typeface="Times New Roman" pitchFamily="18" charset="0"/>
            <a:cs typeface="Times New Roman" pitchFamily="18" charset="0"/>
          </a:endParaRPr>
        </a:p>
      </dgm:t>
    </dgm:pt>
    <dgm:pt modelId="{C6A8C9B4-C456-4F75-A143-BA535E01DCDF}" type="parTrans" cxnId="{5D666F8C-7679-4930-95BB-3E9ED929C88F}">
      <dgm:prSet/>
      <dgm:spPr/>
      <dgm:t>
        <a:bodyPr/>
        <a:lstStyle/>
        <a:p>
          <a:endParaRPr lang="ru-RU"/>
        </a:p>
      </dgm:t>
    </dgm:pt>
    <dgm:pt modelId="{E3BF779D-A33F-4AFD-94B9-0958CC12A276}" type="sibTrans" cxnId="{5D666F8C-7679-4930-95BB-3E9ED929C88F}">
      <dgm:prSet/>
      <dgm:spPr/>
      <dgm:t>
        <a:bodyPr/>
        <a:lstStyle/>
        <a:p>
          <a:endParaRPr lang="ru-RU"/>
        </a:p>
      </dgm:t>
    </dgm:pt>
    <dgm:pt modelId="{380AECE4-7531-43FB-901C-41F21F63418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соціальні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аспекти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взаємодії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постачальниками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покупцями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продукції</a:t>
          </a:r>
          <a:endParaRPr lang="ru-RU" sz="2000" b="0" dirty="0">
            <a:latin typeface="Times New Roman" pitchFamily="18" charset="0"/>
            <a:cs typeface="Times New Roman" pitchFamily="18" charset="0"/>
          </a:endParaRPr>
        </a:p>
      </dgm:t>
    </dgm:pt>
    <dgm:pt modelId="{CF7CEF55-5267-4BCB-A420-9494CB04B9A1}" type="parTrans" cxnId="{FE0D54D0-8EFD-4B3B-9F76-2FEBA7D23064}">
      <dgm:prSet/>
      <dgm:spPr/>
      <dgm:t>
        <a:bodyPr/>
        <a:lstStyle/>
        <a:p>
          <a:endParaRPr lang="ru-RU"/>
        </a:p>
      </dgm:t>
    </dgm:pt>
    <dgm:pt modelId="{72CF6B74-4083-4FC8-ADF1-89B2F379D608}" type="sibTrans" cxnId="{FE0D54D0-8EFD-4B3B-9F76-2FEBA7D23064}">
      <dgm:prSet/>
      <dgm:spPr/>
      <dgm:t>
        <a:bodyPr/>
        <a:lstStyle/>
        <a:p>
          <a:endParaRPr lang="ru-RU"/>
        </a:p>
      </dgm:t>
    </dgm:pt>
    <dgm:pt modelId="{549F23EB-4461-4D45-AADA-15CDD05D497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формування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зміцнення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іміджу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ділової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репутації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dirty="0">
            <a:latin typeface="Times New Roman" pitchFamily="18" charset="0"/>
            <a:cs typeface="Times New Roman" pitchFamily="18" charset="0"/>
          </a:endParaRPr>
        </a:p>
      </dgm:t>
    </dgm:pt>
    <dgm:pt modelId="{03F09E81-B23E-40CF-906C-FEF432D7BE86}" type="parTrans" cxnId="{AB63E493-A2EF-40A0-922D-51F2B2D05249}">
      <dgm:prSet/>
      <dgm:spPr/>
      <dgm:t>
        <a:bodyPr/>
        <a:lstStyle/>
        <a:p>
          <a:endParaRPr lang="ru-RU"/>
        </a:p>
      </dgm:t>
    </dgm:pt>
    <dgm:pt modelId="{34E7AD12-F948-4A7F-9EE1-1BBF03E2A5F3}" type="sibTrans" cxnId="{AB63E493-A2EF-40A0-922D-51F2B2D05249}">
      <dgm:prSet/>
      <dgm:spPr/>
      <dgm:t>
        <a:bodyPr/>
        <a:lstStyle/>
        <a:p>
          <a:endParaRPr lang="ru-RU"/>
        </a:p>
      </dgm:t>
    </dgm:pt>
    <dgm:pt modelId="{3AE7DB78-3399-44E4-8D94-9AF9D325137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здоров'я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безпека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охорона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дотримання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dirty="0">
            <a:latin typeface="Times New Roman" pitchFamily="18" charset="0"/>
            <a:cs typeface="Times New Roman" pitchFamily="18" charset="0"/>
          </a:endParaRPr>
        </a:p>
      </dgm:t>
    </dgm:pt>
    <dgm:pt modelId="{EBC7F0E5-539D-478E-8FE0-9D26BD846906}" type="parTrans" cxnId="{57256E58-CD1C-4C7A-8A58-0E090EF3CD16}">
      <dgm:prSet/>
      <dgm:spPr/>
      <dgm:t>
        <a:bodyPr/>
        <a:lstStyle/>
        <a:p>
          <a:endParaRPr lang="ru-RU"/>
        </a:p>
      </dgm:t>
    </dgm:pt>
    <dgm:pt modelId="{C6C228BC-29A7-4034-A2C9-04AC5D26901C}" type="sibTrans" cxnId="{57256E58-CD1C-4C7A-8A58-0E090EF3CD16}">
      <dgm:prSet/>
      <dgm:spPr/>
      <dgm:t>
        <a:bodyPr/>
        <a:lstStyle/>
        <a:p>
          <a:endParaRPr lang="ru-RU"/>
        </a:p>
      </dgm:t>
    </dgm:pt>
    <dgm:pt modelId="{16D56B2E-6A36-4A40-88F5-69751AE9B0E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екологічна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політика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і 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природних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ресурсів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dirty="0">
            <a:latin typeface="Times New Roman" pitchFamily="18" charset="0"/>
            <a:cs typeface="Times New Roman" pitchFamily="18" charset="0"/>
          </a:endParaRPr>
        </a:p>
      </dgm:t>
    </dgm:pt>
    <dgm:pt modelId="{889625A6-D85F-486A-A4F3-F6397B475165}" type="parTrans" cxnId="{2ACD5C65-97FB-4590-88E8-68A6A779449B}">
      <dgm:prSet/>
      <dgm:spPr/>
      <dgm:t>
        <a:bodyPr/>
        <a:lstStyle/>
        <a:p>
          <a:endParaRPr lang="ru-RU"/>
        </a:p>
      </dgm:t>
    </dgm:pt>
    <dgm:pt modelId="{D096261F-F44F-4A8D-892F-CDCFEC7A1A53}" type="sibTrans" cxnId="{2ACD5C65-97FB-4590-88E8-68A6A779449B}">
      <dgm:prSet/>
      <dgm:spPr/>
      <dgm:t>
        <a:bodyPr/>
        <a:lstStyle/>
        <a:p>
          <a:endParaRPr lang="ru-RU"/>
        </a:p>
      </dgm:t>
    </dgm:pt>
    <dgm:pt modelId="{F79B57FE-7D15-4E4D-8315-BFE90660B0F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корпоративний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і  корпоративна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етика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dirty="0">
            <a:latin typeface="Times New Roman" pitchFamily="18" charset="0"/>
            <a:cs typeface="Times New Roman" pitchFamily="18" charset="0"/>
          </a:endParaRPr>
        </a:p>
      </dgm:t>
    </dgm:pt>
    <dgm:pt modelId="{126CAECE-A58E-485D-A35B-F59E87D001EB}" type="parTrans" cxnId="{135060B3-95BE-480A-8EA3-57F8A16A1B9D}">
      <dgm:prSet/>
      <dgm:spPr/>
      <dgm:t>
        <a:bodyPr/>
        <a:lstStyle/>
        <a:p>
          <a:endParaRPr lang="ru-RU"/>
        </a:p>
      </dgm:t>
    </dgm:pt>
    <dgm:pt modelId="{7DD8CCB4-94F8-4CF4-B179-CC1489F1E83C}" type="sibTrans" cxnId="{135060B3-95BE-480A-8EA3-57F8A16A1B9D}">
      <dgm:prSet/>
      <dgm:spPr/>
      <dgm:t>
        <a:bodyPr/>
        <a:lstStyle/>
        <a:p>
          <a:endParaRPr lang="ru-RU"/>
        </a:p>
      </dgm:t>
    </dgm:pt>
    <dgm:pt modelId="{A3BDF207-423F-4A5C-B969-215751D07FD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PR -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супроводження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dirty="0">
            <a:latin typeface="Times New Roman" pitchFamily="18" charset="0"/>
            <a:cs typeface="Times New Roman" pitchFamily="18" charset="0"/>
          </a:endParaRPr>
        </a:p>
      </dgm:t>
    </dgm:pt>
    <dgm:pt modelId="{A436BA8C-126B-4793-B97A-F85D9F98BB91}" type="parTrans" cxnId="{AE684BA1-1EA8-4FD8-AD67-72F127A0DAAF}">
      <dgm:prSet/>
      <dgm:spPr/>
      <dgm:t>
        <a:bodyPr/>
        <a:lstStyle/>
        <a:p>
          <a:endParaRPr lang="ru-RU"/>
        </a:p>
      </dgm:t>
    </dgm:pt>
    <dgm:pt modelId="{BF1BD1C5-FAB6-4D03-A7AA-18E40AC6530E}" type="sibTrans" cxnId="{AE684BA1-1EA8-4FD8-AD67-72F127A0DAAF}">
      <dgm:prSet/>
      <dgm:spPr/>
      <dgm:t>
        <a:bodyPr/>
        <a:lstStyle/>
        <a:p>
          <a:endParaRPr lang="ru-RU"/>
        </a:p>
      </dgm:t>
    </dgm:pt>
    <dgm:pt modelId="{4940C852-EA6F-4EC2-A620-3E94D58C5A2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altLang="ru-RU" sz="2000" b="0" dirty="0">
              <a:latin typeface="Times New Roman" pitchFamily="18" charset="0"/>
              <a:cs typeface="Times New Roman" pitchFamily="18" charset="0"/>
            </a:rPr>
            <a:t>кадрова </a:t>
          </a:r>
          <a:r>
            <a:rPr lang="ru-RU" altLang="ru-RU" sz="2000" b="0" dirty="0" err="1">
              <a:latin typeface="Times New Roman" pitchFamily="18" charset="0"/>
              <a:cs typeface="Times New Roman" pitchFamily="18" charset="0"/>
            </a:rPr>
            <a:t>політика</a:t>
          </a:r>
          <a:r>
            <a:rPr lang="ru-RU" altLang="ru-RU" sz="2000" b="0" dirty="0">
              <a:latin typeface="Times New Roman" pitchFamily="18" charset="0"/>
              <a:cs typeface="Times New Roman" pitchFamily="18" charset="0"/>
            </a:rPr>
            <a:t>  </a:t>
          </a:r>
          <a:endParaRPr lang="ru-RU" sz="2000" b="0" dirty="0">
            <a:latin typeface="Times New Roman" pitchFamily="18" charset="0"/>
            <a:cs typeface="Times New Roman" pitchFamily="18" charset="0"/>
          </a:endParaRPr>
        </a:p>
      </dgm:t>
    </dgm:pt>
    <dgm:pt modelId="{8768D55B-DD69-4B87-BBD2-767455B311F0}" type="parTrans" cxnId="{EE78A179-D7FA-4EF2-BBA5-AF0A6A92B7C3}">
      <dgm:prSet/>
      <dgm:spPr/>
      <dgm:t>
        <a:bodyPr/>
        <a:lstStyle/>
        <a:p>
          <a:endParaRPr lang="ru-RU"/>
        </a:p>
      </dgm:t>
    </dgm:pt>
    <dgm:pt modelId="{7B734535-7AF5-4001-9F25-B143BE890D0E}" type="sibTrans" cxnId="{EE78A179-D7FA-4EF2-BBA5-AF0A6A92B7C3}">
      <dgm:prSet/>
      <dgm:spPr/>
      <dgm:t>
        <a:bodyPr/>
        <a:lstStyle/>
        <a:p>
          <a:endParaRPr lang="ru-RU"/>
        </a:p>
      </dgm:t>
    </dgm:pt>
    <dgm:pt modelId="{900411BE-3129-4D6C-93C2-EA1FCFDEE547}" type="pres">
      <dgm:prSet presAssocID="{03388590-3E3C-4EDF-A9FD-9330F9465E07}" presName="linear" presStyleCnt="0">
        <dgm:presLayoutVars>
          <dgm:animLvl val="lvl"/>
          <dgm:resizeHandles val="exact"/>
        </dgm:presLayoutVars>
      </dgm:prSet>
      <dgm:spPr/>
    </dgm:pt>
    <dgm:pt modelId="{63B55CE1-24D7-4B4E-9965-B7C85771BA19}" type="pres">
      <dgm:prSet presAssocID="{C9DF6C1C-EA84-4105-8AB6-C0CD449F074E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D3C7A8E8-436C-4505-A6DD-90D8018A1713}" type="pres">
      <dgm:prSet presAssocID="{E3BF779D-A33F-4AFD-94B9-0958CC12A276}" presName="spacer" presStyleCnt="0"/>
      <dgm:spPr/>
    </dgm:pt>
    <dgm:pt modelId="{DBC59794-6450-418B-B45B-559182F89844}" type="pres">
      <dgm:prSet presAssocID="{4940C852-EA6F-4EC2-A620-3E94D58C5A26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C258B5A5-2149-4F90-A147-338313FF9F3E}" type="pres">
      <dgm:prSet presAssocID="{7B734535-7AF5-4001-9F25-B143BE890D0E}" presName="spacer" presStyleCnt="0"/>
      <dgm:spPr/>
    </dgm:pt>
    <dgm:pt modelId="{40EAD960-264D-4401-B2D5-B8EA297E873B}" type="pres">
      <dgm:prSet presAssocID="{380AECE4-7531-43FB-901C-41F21F634186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4833D781-A899-4B13-828A-E3A0DD3563D7}" type="pres">
      <dgm:prSet presAssocID="{72CF6B74-4083-4FC8-ADF1-89B2F379D608}" presName="spacer" presStyleCnt="0"/>
      <dgm:spPr/>
    </dgm:pt>
    <dgm:pt modelId="{048F3BDE-477D-49D4-8A8E-8784C348AB4A}" type="pres">
      <dgm:prSet presAssocID="{549F23EB-4461-4D45-AADA-15CDD05D4972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90266A26-6A86-464A-8970-F38B63F5B6D4}" type="pres">
      <dgm:prSet presAssocID="{34E7AD12-F948-4A7F-9EE1-1BBF03E2A5F3}" presName="spacer" presStyleCnt="0"/>
      <dgm:spPr/>
    </dgm:pt>
    <dgm:pt modelId="{3B2D3C62-7C64-482E-8F4D-0A68CD878E0D}" type="pres">
      <dgm:prSet presAssocID="{3AE7DB78-3399-44E4-8D94-9AF9D325137E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F5544BE6-2ECA-40CF-A681-30267E5457EA}" type="pres">
      <dgm:prSet presAssocID="{C6C228BC-29A7-4034-A2C9-04AC5D26901C}" presName="spacer" presStyleCnt="0"/>
      <dgm:spPr/>
    </dgm:pt>
    <dgm:pt modelId="{BF67C953-D613-4205-A2F3-BC6A99701793}" type="pres">
      <dgm:prSet presAssocID="{16D56B2E-6A36-4A40-88F5-69751AE9B0E8}" presName="parentText" presStyleLbl="node1" presStyleIdx="5" presStyleCnt="8" custLinFactNeighborX="-241" custLinFactNeighborY="-20286">
        <dgm:presLayoutVars>
          <dgm:chMax val="0"/>
          <dgm:bulletEnabled val="1"/>
        </dgm:presLayoutVars>
      </dgm:prSet>
      <dgm:spPr/>
    </dgm:pt>
    <dgm:pt modelId="{D14A4854-F6BA-4129-A67A-BA461B872A77}" type="pres">
      <dgm:prSet presAssocID="{D096261F-F44F-4A8D-892F-CDCFEC7A1A53}" presName="spacer" presStyleCnt="0"/>
      <dgm:spPr/>
    </dgm:pt>
    <dgm:pt modelId="{383D0CB3-6218-4F84-82B6-8FFBD0C8479A}" type="pres">
      <dgm:prSet presAssocID="{F79B57FE-7D15-4E4D-8315-BFE90660B0F7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EFFE3268-7A6C-4011-9A7C-E9A340A9DCF0}" type="pres">
      <dgm:prSet presAssocID="{7DD8CCB4-94F8-4CF4-B179-CC1489F1E83C}" presName="spacer" presStyleCnt="0"/>
      <dgm:spPr/>
    </dgm:pt>
    <dgm:pt modelId="{A6347154-49A0-4C7E-A2B2-AF3831787371}" type="pres">
      <dgm:prSet presAssocID="{A3BDF207-423F-4A5C-B969-215751D07FD4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E4AC6305-2656-4C54-A6A9-E0706BBBA097}" type="presOf" srcId="{F79B57FE-7D15-4E4D-8315-BFE90660B0F7}" destId="{383D0CB3-6218-4F84-82B6-8FFBD0C8479A}" srcOrd="0" destOrd="0" presId="urn:microsoft.com/office/officeart/2005/8/layout/vList2"/>
    <dgm:cxn modelId="{F48C2B0E-1711-4BEF-96D8-EF769CA9A93C}" type="presOf" srcId="{C9DF6C1C-EA84-4105-8AB6-C0CD449F074E}" destId="{63B55CE1-24D7-4B4E-9965-B7C85771BA19}" srcOrd="0" destOrd="0" presId="urn:microsoft.com/office/officeart/2005/8/layout/vList2"/>
    <dgm:cxn modelId="{2ACD5C65-97FB-4590-88E8-68A6A779449B}" srcId="{03388590-3E3C-4EDF-A9FD-9330F9465E07}" destId="{16D56B2E-6A36-4A40-88F5-69751AE9B0E8}" srcOrd="5" destOrd="0" parTransId="{889625A6-D85F-486A-A4F3-F6397B475165}" sibTransId="{D096261F-F44F-4A8D-892F-CDCFEC7A1A53}"/>
    <dgm:cxn modelId="{57256E58-CD1C-4C7A-8A58-0E090EF3CD16}" srcId="{03388590-3E3C-4EDF-A9FD-9330F9465E07}" destId="{3AE7DB78-3399-44E4-8D94-9AF9D325137E}" srcOrd="4" destOrd="0" parTransId="{EBC7F0E5-539D-478E-8FE0-9D26BD846906}" sibTransId="{C6C228BC-29A7-4034-A2C9-04AC5D26901C}"/>
    <dgm:cxn modelId="{EE78A179-D7FA-4EF2-BBA5-AF0A6A92B7C3}" srcId="{03388590-3E3C-4EDF-A9FD-9330F9465E07}" destId="{4940C852-EA6F-4EC2-A620-3E94D58C5A26}" srcOrd="1" destOrd="0" parTransId="{8768D55B-DD69-4B87-BBD2-767455B311F0}" sibTransId="{7B734535-7AF5-4001-9F25-B143BE890D0E}"/>
    <dgm:cxn modelId="{5D666F8C-7679-4930-95BB-3E9ED929C88F}" srcId="{03388590-3E3C-4EDF-A9FD-9330F9465E07}" destId="{C9DF6C1C-EA84-4105-8AB6-C0CD449F074E}" srcOrd="0" destOrd="0" parTransId="{C6A8C9B4-C456-4F75-A143-BA535E01DCDF}" sibTransId="{E3BF779D-A33F-4AFD-94B9-0958CC12A276}"/>
    <dgm:cxn modelId="{89D9A893-8663-4E6C-B23B-636075C9EB53}" type="presOf" srcId="{16D56B2E-6A36-4A40-88F5-69751AE9B0E8}" destId="{BF67C953-D613-4205-A2F3-BC6A99701793}" srcOrd="0" destOrd="0" presId="urn:microsoft.com/office/officeart/2005/8/layout/vList2"/>
    <dgm:cxn modelId="{AB63E493-A2EF-40A0-922D-51F2B2D05249}" srcId="{03388590-3E3C-4EDF-A9FD-9330F9465E07}" destId="{549F23EB-4461-4D45-AADA-15CDD05D4972}" srcOrd="3" destOrd="0" parTransId="{03F09E81-B23E-40CF-906C-FEF432D7BE86}" sibTransId="{34E7AD12-F948-4A7F-9EE1-1BBF03E2A5F3}"/>
    <dgm:cxn modelId="{0594A39F-97F2-49E7-9A51-E1E29063337F}" type="presOf" srcId="{03388590-3E3C-4EDF-A9FD-9330F9465E07}" destId="{900411BE-3129-4D6C-93C2-EA1FCFDEE547}" srcOrd="0" destOrd="0" presId="urn:microsoft.com/office/officeart/2005/8/layout/vList2"/>
    <dgm:cxn modelId="{AE684BA1-1EA8-4FD8-AD67-72F127A0DAAF}" srcId="{03388590-3E3C-4EDF-A9FD-9330F9465E07}" destId="{A3BDF207-423F-4A5C-B969-215751D07FD4}" srcOrd="7" destOrd="0" parTransId="{A436BA8C-126B-4793-B97A-F85D9F98BB91}" sibTransId="{BF1BD1C5-FAB6-4D03-A7AA-18E40AC6530E}"/>
    <dgm:cxn modelId="{135060B3-95BE-480A-8EA3-57F8A16A1B9D}" srcId="{03388590-3E3C-4EDF-A9FD-9330F9465E07}" destId="{F79B57FE-7D15-4E4D-8315-BFE90660B0F7}" srcOrd="6" destOrd="0" parTransId="{126CAECE-A58E-485D-A35B-F59E87D001EB}" sibTransId="{7DD8CCB4-94F8-4CF4-B179-CC1489F1E83C}"/>
    <dgm:cxn modelId="{CBA5FDBF-F15F-416A-811A-07EDC928108F}" type="presOf" srcId="{380AECE4-7531-43FB-901C-41F21F634186}" destId="{40EAD960-264D-4401-B2D5-B8EA297E873B}" srcOrd="0" destOrd="0" presId="urn:microsoft.com/office/officeart/2005/8/layout/vList2"/>
    <dgm:cxn modelId="{D86B7EC6-1BAB-4ED3-9D39-28205CF3A6A2}" type="presOf" srcId="{4940C852-EA6F-4EC2-A620-3E94D58C5A26}" destId="{DBC59794-6450-418B-B45B-559182F89844}" srcOrd="0" destOrd="0" presId="urn:microsoft.com/office/officeart/2005/8/layout/vList2"/>
    <dgm:cxn modelId="{FE0D54D0-8EFD-4B3B-9F76-2FEBA7D23064}" srcId="{03388590-3E3C-4EDF-A9FD-9330F9465E07}" destId="{380AECE4-7531-43FB-901C-41F21F634186}" srcOrd="2" destOrd="0" parTransId="{CF7CEF55-5267-4BCB-A420-9494CB04B9A1}" sibTransId="{72CF6B74-4083-4FC8-ADF1-89B2F379D608}"/>
    <dgm:cxn modelId="{05DCCDD6-8E6F-426D-B244-06D19C3645DB}" type="presOf" srcId="{A3BDF207-423F-4A5C-B969-215751D07FD4}" destId="{A6347154-49A0-4C7E-A2B2-AF3831787371}" srcOrd="0" destOrd="0" presId="urn:microsoft.com/office/officeart/2005/8/layout/vList2"/>
    <dgm:cxn modelId="{5D31E0DB-92C4-488F-ACB2-BF84384C4F21}" type="presOf" srcId="{549F23EB-4461-4D45-AADA-15CDD05D4972}" destId="{048F3BDE-477D-49D4-8A8E-8784C348AB4A}" srcOrd="0" destOrd="0" presId="urn:microsoft.com/office/officeart/2005/8/layout/vList2"/>
    <dgm:cxn modelId="{641760EB-A200-431D-A349-5914B1EA44E2}" type="presOf" srcId="{3AE7DB78-3399-44E4-8D94-9AF9D325137E}" destId="{3B2D3C62-7C64-482E-8F4D-0A68CD878E0D}" srcOrd="0" destOrd="0" presId="urn:microsoft.com/office/officeart/2005/8/layout/vList2"/>
    <dgm:cxn modelId="{AF4B1A63-27D9-46C6-8083-A468A56F6238}" type="presParOf" srcId="{900411BE-3129-4D6C-93C2-EA1FCFDEE547}" destId="{63B55CE1-24D7-4B4E-9965-B7C85771BA19}" srcOrd="0" destOrd="0" presId="urn:microsoft.com/office/officeart/2005/8/layout/vList2"/>
    <dgm:cxn modelId="{90881F26-E3A5-4923-9D93-F65AA947491C}" type="presParOf" srcId="{900411BE-3129-4D6C-93C2-EA1FCFDEE547}" destId="{D3C7A8E8-436C-4505-A6DD-90D8018A1713}" srcOrd="1" destOrd="0" presId="urn:microsoft.com/office/officeart/2005/8/layout/vList2"/>
    <dgm:cxn modelId="{CC6648C8-9117-4E44-AA71-0D4755F5E897}" type="presParOf" srcId="{900411BE-3129-4D6C-93C2-EA1FCFDEE547}" destId="{DBC59794-6450-418B-B45B-559182F89844}" srcOrd="2" destOrd="0" presId="urn:microsoft.com/office/officeart/2005/8/layout/vList2"/>
    <dgm:cxn modelId="{C64472CE-FC95-4146-8BD9-CB401AA0C428}" type="presParOf" srcId="{900411BE-3129-4D6C-93C2-EA1FCFDEE547}" destId="{C258B5A5-2149-4F90-A147-338313FF9F3E}" srcOrd="3" destOrd="0" presId="urn:microsoft.com/office/officeart/2005/8/layout/vList2"/>
    <dgm:cxn modelId="{AAAE551E-54BD-4F6A-B821-72895F5F80C6}" type="presParOf" srcId="{900411BE-3129-4D6C-93C2-EA1FCFDEE547}" destId="{40EAD960-264D-4401-B2D5-B8EA297E873B}" srcOrd="4" destOrd="0" presId="urn:microsoft.com/office/officeart/2005/8/layout/vList2"/>
    <dgm:cxn modelId="{9E8CCBC7-1D79-43C6-BDEE-CF8E0253A9CA}" type="presParOf" srcId="{900411BE-3129-4D6C-93C2-EA1FCFDEE547}" destId="{4833D781-A899-4B13-828A-E3A0DD3563D7}" srcOrd="5" destOrd="0" presId="urn:microsoft.com/office/officeart/2005/8/layout/vList2"/>
    <dgm:cxn modelId="{8127547D-33FB-4575-95D2-309CE55B1508}" type="presParOf" srcId="{900411BE-3129-4D6C-93C2-EA1FCFDEE547}" destId="{048F3BDE-477D-49D4-8A8E-8784C348AB4A}" srcOrd="6" destOrd="0" presId="urn:microsoft.com/office/officeart/2005/8/layout/vList2"/>
    <dgm:cxn modelId="{6E8B2FE0-784F-4222-AF75-7423F5FD2487}" type="presParOf" srcId="{900411BE-3129-4D6C-93C2-EA1FCFDEE547}" destId="{90266A26-6A86-464A-8970-F38B63F5B6D4}" srcOrd="7" destOrd="0" presId="urn:microsoft.com/office/officeart/2005/8/layout/vList2"/>
    <dgm:cxn modelId="{6F069AF2-8C92-4A64-A14D-2C1D03EF660D}" type="presParOf" srcId="{900411BE-3129-4D6C-93C2-EA1FCFDEE547}" destId="{3B2D3C62-7C64-482E-8F4D-0A68CD878E0D}" srcOrd="8" destOrd="0" presId="urn:microsoft.com/office/officeart/2005/8/layout/vList2"/>
    <dgm:cxn modelId="{0112AF40-9160-4372-A277-023269761D12}" type="presParOf" srcId="{900411BE-3129-4D6C-93C2-EA1FCFDEE547}" destId="{F5544BE6-2ECA-40CF-A681-30267E5457EA}" srcOrd="9" destOrd="0" presId="urn:microsoft.com/office/officeart/2005/8/layout/vList2"/>
    <dgm:cxn modelId="{1C831E34-80A6-4843-9620-FF8E27E87BEF}" type="presParOf" srcId="{900411BE-3129-4D6C-93C2-EA1FCFDEE547}" destId="{BF67C953-D613-4205-A2F3-BC6A99701793}" srcOrd="10" destOrd="0" presId="urn:microsoft.com/office/officeart/2005/8/layout/vList2"/>
    <dgm:cxn modelId="{D55C6C11-81D0-4A9B-A0AA-B570DEBDA748}" type="presParOf" srcId="{900411BE-3129-4D6C-93C2-EA1FCFDEE547}" destId="{D14A4854-F6BA-4129-A67A-BA461B872A77}" srcOrd="11" destOrd="0" presId="urn:microsoft.com/office/officeart/2005/8/layout/vList2"/>
    <dgm:cxn modelId="{A24A9E5B-8BBE-4DAF-BB56-0717976A33AC}" type="presParOf" srcId="{900411BE-3129-4D6C-93C2-EA1FCFDEE547}" destId="{383D0CB3-6218-4F84-82B6-8FFBD0C8479A}" srcOrd="12" destOrd="0" presId="urn:microsoft.com/office/officeart/2005/8/layout/vList2"/>
    <dgm:cxn modelId="{F3320EA1-3595-4BB5-8117-FE2A1CD7E076}" type="presParOf" srcId="{900411BE-3129-4D6C-93C2-EA1FCFDEE547}" destId="{EFFE3268-7A6C-4011-9A7C-E9A340A9DCF0}" srcOrd="13" destOrd="0" presId="urn:microsoft.com/office/officeart/2005/8/layout/vList2"/>
    <dgm:cxn modelId="{27B59AE3-9203-4670-B801-840F098D258F}" type="presParOf" srcId="{900411BE-3129-4D6C-93C2-EA1FCFDEE547}" destId="{A6347154-49A0-4C7E-A2B2-AF3831787371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8408A6-5553-4B47-A764-AF5C23FDC791}" type="doc">
      <dgm:prSet loTypeId="urn:microsoft.com/office/officeart/2005/8/layout/vList5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E76BA45B-4C24-4DB7-B468-5F9583B3742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000" b="0" i="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змістом</a:t>
          </a:r>
          <a:endParaRPr lang="ru-RU" sz="2000" b="0" i="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BAE95F0-540C-4CB0-A7C9-F4BC5AEBDB64}" type="parTrans" cxnId="{4D656BC6-A263-4611-83E6-058A236AC3A6}">
      <dgm:prSet/>
      <dgm:spPr/>
      <dgm:t>
        <a:bodyPr/>
        <a:lstStyle/>
        <a:p>
          <a:endParaRPr lang="ru-RU"/>
        </a:p>
      </dgm:t>
    </dgm:pt>
    <dgm:pt modelId="{757E3EDB-68D6-47FB-B9FE-F8BD38B01D75}" type="sibTrans" cxnId="{4D656BC6-A263-4611-83E6-058A236AC3A6}">
      <dgm:prSet/>
      <dgm:spPr/>
      <dgm:t>
        <a:bodyPr/>
        <a:lstStyle/>
        <a:p>
          <a:endParaRPr lang="ru-RU"/>
        </a:p>
      </dgm:t>
    </dgm:pt>
    <dgm:pt modelId="{F977929A-CFFA-44F9-8787-98A967B8EA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дотримання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«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букви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» закону в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мінімально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необхідному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для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виживання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ступені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1302ADA0-A2E4-4A11-B88A-577CC697E71F}" type="parTrans" cxnId="{198B788D-150F-4875-A005-1A6149731E4E}">
      <dgm:prSet/>
      <dgm:spPr/>
      <dgm:t>
        <a:bodyPr/>
        <a:lstStyle/>
        <a:p>
          <a:endParaRPr lang="ru-RU"/>
        </a:p>
      </dgm:t>
    </dgm:pt>
    <dgm:pt modelId="{3B438A61-92FD-4996-A9C3-193AA7045855}" type="sibTrans" cxnId="{198B788D-150F-4875-A005-1A6149731E4E}">
      <dgm:prSet/>
      <dgm:spPr/>
      <dgm:t>
        <a:bodyPr/>
        <a:lstStyle/>
        <a:p>
          <a:endParaRPr lang="ru-RU"/>
        </a:p>
      </dgm:t>
    </dgm:pt>
    <dgm:pt modelId="{C82D2F3A-F6F5-48D9-B4B4-CAAA25D1883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11D5858-CD2B-42BA-AFF0-4E8FE70A5F2D}" type="parTrans" cxnId="{EAE88361-478E-4959-A795-B4E77A3AAE48}">
      <dgm:prSet/>
      <dgm:spPr/>
      <dgm:t>
        <a:bodyPr/>
        <a:lstStyle/>
        <a:p>
          <a:endParaRPr lang="ru-RU"/>
        </a:p>
      </dgm:t>
    </dgm:pt>
    <dgm:pt modelId="{40DF1AFE-C05B-4EFF-BACD-7D0ABC99B153}" type="sibTrans" cxnId="{EAE88361-478E-4959-A795-B4E77A3AAE48}">
      <dgm:prSet/>
      <dgm:spPr/>
      <dgm:t>
        <a:bodyPr/>
        <a:lstStyle/>
        <a:p>
          <a:endParaRPr lang="ru-RU"/>
        </a:p>
      </dgm:t>
    </dgm:pt>
    <dgm:pt modelId="{266D2631-2861-41BC-9701-65570992BCA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вважається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недостатнім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сплата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податків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виступає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необхідною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умовою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існування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а не конкурентною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перевагою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9A942AE5-0718-457C-8D5D-916E9201CA60}" type="parTrans" cxnId="{3D51449A-90B4-4C62-96FF-D2FA118CD401}">
      <dgm:prSet/>
      <dgm:spPr/>
      <dgm:t>
        <a:bodyPr/>
        <a:lstStyle/>
        <a:p>
          <a:endParaRPr lang="ru-RU"/>
        </a:p>
      </dgm:t>
    </dgm:pt>
    <dgm:pt modelId="{8B76A7D3-82C0-4B1B-927D-38CA6AF11AD6}" type="sibTrans" cxnId="{3D51449A-90B4-4C62-96FF-D2FA118CD401}">
      <dgm:prSet/>
      <dgm:spPr/>
      <dgm:t>
        <a:bodyPr/>
        <a:lstStyle/>
        <a:p>
          <a:endParaRPr lang="ru-RU"/>
        </a:p>
      </dgm:t>
    </dgm:pt>
    <dgm:pt modelId="{6AB7F4C8-B500-4A33-B713-0FB55E474D3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приклади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практик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AFF7AE6-3E4C-4B90-A822-ADB6D708CC03}" type="parTrans" cxnId="{E6DE284F-8412-4F8A-BF0F-D57A58414A4D}">
      <dgm:prSet/>
      <dgm:spPr/>
      <dgm:t>
        <a:bodyPr/>
        <a:lstStyle/>
        <a:p>
          <a:endParaRPr lang="ru-RU"/>
        </a:p>
      </dgm:t>
    </dgm:pt>
    <dgm:pt modelId="{03A5E612-E311-47F5-8621-11E1C5A7C0B5}" type="sibTrans" cxnId="{E6DE284F-8412-4F8A-BF0F-D57A58414A4D}">
      <dgm:prSet/>
      <dgm:spPr/>
      <dgm:t>
        <a:bodyPr/>
        <a:lstStyle/>
        <a:p>
          <a:endParaRPr lang="ru-RU"/>
        </a:p>
      </dgm:t>
    </dgm:pt>
    <dgm:pt modelId="{F159C0FF-1697-44C0-83E8-15F98B1ADC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відповідність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стандартам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безпеки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продукту,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виплата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заробітної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плати не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нижче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 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мінімальної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утилізація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відходів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виробництва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12850764-77CC-4DDF-ADBB-3C73C6CCD5EF}" type="parTrans" cxnId="{40C97E4A-24CD-494E-A709-61CFCFE08D39}">
      <dgm:prSet/>
      <dgm:spPr/>
      <dgm:t>
        <a:bodyPr/>
        <a:lstStyle/>
        <a:p>
          <a:endParaRPr lang="ru-RU"/>
        </a:p>
      </dgm:t>
    </dgm:pt>
    <dgm:pt modelId="{6BE04F89-B218-4227-B0BE-F7548FBB74B7}" type="sibTrans" cxnId="{40C97E4A-24CD-494E-A709-61CFCFE08D39}">
      <dgm:prSet/>
      <dgm:spPr/>
      <dgm:t>
        <a:bodyPr/>
        <a:lstStyle/>
        <a:p>
          <a:endParaRPr lang="ru-RU"/>
        </a:p>
      </dgm:t>
    </dgm:pt>
    <dgm:pt modelId="{F7E51433-98A6-4480-9F0B-499EFB4066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74DDCB39-647E-4C07-852C-6DA89A490A22}" type="parTrans" cxnId="{48A6A9BD-E762-4F5F-BA0F-FB809711DF6A}">
      <dgm:prSet/>
      <dgm:spPr/>
      <dgm:t>
        <a:bodyPr/>
        <a:lstStyle/>
        <a:p>
          <a:endParaRPr lang="ru-RU"/>
        </a:p>
      </dgm:t>
    </dgm:pt>
    <dgm:pt modelId="{E806E797-A0B9-4895-9315-4DB6C599B2D7}" type="sibTrans" cxnId="{48A6A9BD-E762-4F5F-BA0F-FB809711DF6A}">
      <dgm:prSet/>
      <dgm:spPr/>
      <dgm:t>
        <a:bodyPr/>
        <a:lstStyle/>
        <a:p>
          <a:endParaRPr lang="ru-RU"/>
        </a:p>
      </dgm:t>
    </dgm:pt>
    <dgm:pt modelId="{D2BB3F7D-76F1-4B3E-9AD4-B91F3B97993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знизити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трансакційні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витрати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але не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жодних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додаткових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конкурентних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переваг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переважна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частина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компаній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відповіда</a:t>
          </a:r>
          <a:r>
            <a:rPr lang="uk-UA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є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даному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рівню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6B5709D1-6E81-427C-90F9-6037F5E5D1B7}" type="parTrans" cxnId="{AB5DF4C4-15BB-4982-929A-638D32A2E8F2}">
      <dgm:prSet/>
      <dgm:spPr/>
      <dgm:t>
        <a:bodyPr/>
        <a:lstStyle/>
        <a:p>
          <a:endParaRPr lang="ru-RU"/>
        </a:p>
      </dgm:t>
    </dgm:pt>
    <dgm:pt modelId="{127F4A41-A5E1-4361-BD6D-0B404DB86E83}" type="sibTrans" cxnId="{AB5DF4C4-15BB-4982-929A-638D32A2E8F2}">
      <dgm:prSet/>
      <dgm:spPr/>
      <dgm:t>
        <a:bodyPr/>
        <a:lstStyle/>
        <a:p>
          <a:endParaRPr lang="ru-RU"/>
        </a:p>
      </dgm:t>
    </dgm:pt>
    <dgm:pt modelId="{486D22D1-39EA-47E1-AD7A-1C0ECF89C7CD}" type="pres">
      <dgm:prSet presAssocID="{398408A6-5553-4B47-A764-AF5C23FDC791}" presName="Name0" presStyleCnt="0">
        <dgm:presLayoutVars>
          <dgm:dir/>
          <dgm:animLvl val="lvl"/>
          <dgm:resizeHandles val="exact"/>
        </dgm:presLayoutVars>
      </dgm:prSet>
      <dgm:spPr/>
    </dgm:pt>
    <dgm:pt modelId="{F6750C5B-F96B-4FC8-A8B0-99F95A454BB2}" type="pres">
      <dgm:prSet presAssocID="{E76BA45B-4C24-4DB7-B468-5F9583B37424}" presName="linNode" presStyleCnt="0"/>
      <dgm:spPr/>
    </dgm:pt>
    <dgm:pt modelId="{02BF7A65-67CF-43CC-9259-A8F6E974E267}" type="pres">
      <dgm:prSet presAssocID="{E76BA45B-4C24-4DB7-B468-5F9583B37424}" presName="parentText" presStyleLbl="node1" presStyleIdx="0" presStyleCnt="4" custScaleX="54827" custLinFactNeighborX="-12705" custLinFactNeighborY="-2118">
        <dgm:presLayoutVars>
          <dgm:chMax val="1"/>
          <dgm:bulletEnabled val="1"/>
        </dgm:presLayoutVars>
      </dgm:prSet>
      <dgm:spPr/>
    </dgm:pt>
    <dgm:pt modelId="{070178C2-0159-4189-AB96-3A8326C7C671}" type="pres">
      <dgm:prSet presAssocID="{E76BA45B-4C24-4DB7-B468-5F9583B37424}" presName="descendantText" presStyleLbl="alignAccFollowNode1" presStyleIdx="0" presStyleCnt="4" custScaleX="120492" custLinFactNeighborX="-2459" custLinFactNeighborY="712">
        <dgm:presLayoutVars>
          <dgm:bulletEnabled val="1"/>
        </dgm:presLayoutVars>
      </dgm:prSet>
      <dgm:spPr/>
    </dgm:pt>
    <dgm:pt modelId="{D89E7676-11A0-4E97-AD64-6BE93193DAB5}" type="pres">
      <dgm:prSet presAssocID="{757E3EDB-68D6-47FB-B9FE-F8BD38B01D75}" presName="sp" presStyleCnt="0"/>
      <dgm:spPr/>
    </dgm:pt>
    <dgm:pt modelId="{19BD8387-E03A-4A99-B4CC-F3218C4613AC}" type="pres">
      <dgm:prSet presAssocID="{F7E51433-98A6-4480-9F0B-499EFB406690}" presName="linNode" presStyleCnt="0"/>
      <dgm:spPr/>
    </dgm:pt>
    <dgm:pt modelId="{860F62FD-7A20-48D1-BA0C-B61B95D76256}" type="pres">
      <dgm:prSet presAssocID="{F7E51433-98A6-4480-9F0B-499EFB406690}" presName="parentText" presStyleLbl="node1" presStyleIdx="1" presStyleCnt="4" custScaleX="54827" custLinFactNeighborX="-12705" custLinFactNeighborY="-2118">
        <dgm:presLayoutVars>
          <dgm:chMax val="1"/>
          <dgm:bulletEnabled val="1"/>
        </dgm:presLayoutVars>
      </dgm:prSet>
      <dgm:spPr/>
    </dgm:pt>
    <dgm:pt modelId="{7219A244-1B2B-47D0-A18E-4E7F5A8D634D}" type="pres">
      <dgm:prSet presAssocID="{F7E51433-98A6-4480-9F0B-499EFB406690}" presName="descendantText" presStyleLbl="alignAccFollowNode1" presStyleIdx="1" presStyleCnt="4" custScaleX="120492" custScaleY="118101" custLinFactNeighborX="-2459" custLinFactNeighborY="-1694">
        <dgm:presLayoutVars>
          <dgm:bulletEnabled val="1"/>
        </dgm:presLayoutVars>
      </dgm:prSet>
      <dgm:spPr/>
    </dgm:pt>
    <dgm:pt modelId="{D514B656-8292-4D4D-AEF3-A6A4439C929E}" type="pres">
      <dgm:prSet presAssocID="{E806E797-A0B9-4895-9315-4DB6C599B2D7}" presName="sp" presStyleCnt="0"/>
      <dgm:spPr/>
    </dgm:pt>
    <dgm:pt modelId="{2C2161F4-AC30-43EE-8D46-D42FA11F5565}" type="pres">
      <dgm:prSet presAssocID="{C82D2F3A-F6F5-48D9-B4B4-CAAA25D18832}" presName="linNode" presStyleCnt="0"/>
      <dgm:spPr/>
    </dgm:pt>
    <dgm:pt modelId="{A210CCDA-608D-456D-BEA2-BD11610E109A}" type="pres">
      <dgm:prSet presAssocID="{C82D2F3A-F6F5-48D9-B4B4-CAAA25D18832}" presName="parentText" presStyleLbl="node1" presStyleIdx="2" presStyleCnt="4" custScaleX="59016" custLinFactNeighborX="-12705" custLinFactNeighborY="-2118">
        <dgm:presLayoutVars>
          <dgm:chMax val="1"/>
          <dgm:bulletEnabled val="1"/>
        </dgm:presLayoutVars>
      </dgm:prSet>
      <dgm:spPr/>
    </dgm:pt>
    <dgm:pt modelId="{A05BBB1F-CF1A-4BC5-891D-4111960F5D33}" type="pres">
      <dgm:prSet presAssocID="{C82D2F3A-F6F5-48D9-B4B4-CAAA25D18832}" presName="descendantText" presStyleLbl="alignAccFollowNode1" presStyleIdx="2" presStyleCnt="4" custScaleX="120492" custLinFactNeighborX="-2094" custLinFactNeighborY="4421">
        <dgm:presLayoutVars>
          <dgm:bulletEnabled val="1"/>
        </dgm:presLayoutVars>
      </dgm:prSet>
      <dgm:spPr/>
    </dgm:pt>
    <dgm:pt modelId="{2AFDB61B-3806-4B8C-A722-88766DB844DB}" type="pres">
      <dgm:prSet presAssocID="{40DF1AFE-C05B-4EFF-BACD-7D0ABC99B153}" presName="sp" presStyleCnt="0"/>
      <dgm:spPr/>
    </dgm:pt>
    <dgm:pt modelId="{644ACCD2-8FBE-4DCC-97EE-B50FD3395404}" type="pres">
      <dgm:prSet presAssocID="{6AB7F4C8-B500-4A33-B713-0FB55E474D35}" presName="linNode" presStyleCnt="0"/>
      <dgm:spPr/>
    </dgm:pt>
    <dgm:pt modelId="{AB109738-E6A1-4247-AE4A-29BE8D979D18}" type="pres">
      <dgm:prSet presAssocID="{6AB7F4C8-B500-4A33-B713-0FB55E474D35}" presName="parentText" presStyleLbl="node1" presStyleIdx="3" presStyleCnt="4" custScaleX="54827" custLinFactNeighborX="0" custLinFactNeighborY="-952">
        <dgm:presLayoutVars>
          <dgm:chMax val="1"/>
          <dgm:bulletEnabled val="1"/>
        </dgm:presLayoutVars>
      </dgm:prSet>
      <dgm:spPr/>
    </dgm:pt>
    <dgm:pt modelId="{7740B07C-A0C3-4203-94FB-9B4D09E885B3}" type="pres">
      <dgm:prSet presAssocID="{6AB7F4C8-B500-4A33-B713-0FB55E474D35}" presName="descendantText" presStyleLbl="alignAccFollowNode1" presStyleIdx="3" presStyleCnt="4" custScaleX="120492">
        <dgm:presLayoutVars>
          <dgm:bulletEnabled val="1"/>
        </dgm:presLayoutVars>
      </dgm:prSet>
      <dgm:spPr/>
    </dgm:pt>
  </dgm:ptLst>
  <dgm:cxnLst>
    <dgm:cxn modelId="{877A9211-65C7-4E5E-A79E-F32FB92ADAF8}" type="presOf" srcId="{D2BB3F7D-76F1-4B3E-9AD4-B91F3B979933}" destId="{7219A244-1B2B-47D0-A18E-4E7F5A8D634D}" srcOrd="0" destOrd="0" presId="urn:microsoft.com/office/officeart/2005/8/layout/vList5"/>
    <dgm:cxn modelId="{01838338-A1F9-41E6-93A3-E1B93DD7C8B8}" type="presOf" srcId="{266D2631-2861-41BC-9701-65570992BCAA}" destId="{A05BBB1F-CF1A-4BC5-891D-4111960F5D33}" srcOrd="0" destOrd="0" presId="urn:microsoft.com/office/officeart/2005/8/layout/vList5"/>
    <dgm:cxn modelId="{6AB21641-46DD-4378-A210-5CAA594ECC3F}" type="presOf" srcId="{398408A6-5553-4B47-A764-AF5C23FDC791}" destId="{486D22D1-39EA-47E1-AD7A-1C0ECF89C7CD}" srcOrd="0" destOrd="0" presId="urn:microsoft.com/office/officeart/2005/8/layout/vList5"/>
    <dgm:cxn modelId="{EAE88361-478E-4959-A795-B4E77A3AAE48}" srcId="{398408A6-5553-4B47-A764-AF5C23FDC791}" destId="{C82D2F3A-F6F5-48D9-B4B4-CAAA25D18832}" srcOrd="2" destOrd="0" parTransId="{D11D5858-CD2B-42BA-AFF0-4E8FE70A5F2D}" sibTransId="{40DF1AFE-C05B-4EFF-BACD-7D0ABC99B153}"/>
    <dgm:cxn modelId="{40C97E4A-24CD-494E-A709-61CFCFE08D39}" srcId="{6AB7F4C8-B500-4A33-B713-0FB55E474D35}" destId="{F159C0FF-1697-44C0-83E8-15F98B1ADCCA}" srcOrd="0" destOrd="0" parTransId="{12850764-77CC-4DDF-ADBB-3C73C6CCD5EF}" sibTransId="{6BE04F89-B218-4227-B0BE-F7548FBB74B7}"/>
    <dgm:cxn modelId="{E6DE284F-8412-4F8A-BF0F-D57A58414A4D}" srcId="{398408A6-5553-4B47-A764-AF5C23FDC791}" destId="{6AB7F4C8-B500-4A33-B713-0FB55E474D35}" srcOrd="3" destOrd="0" parTransId="{DAFF7AE6-3E4C-4B90-A822-ADB6D708CC03}" sibTransId="{03A5E612-E311-47F5-8621-11E1C5A7C0B5}"/>
    <dgm:cxn modelId="{79D87652-E7E5-410A-BAFA-DCEB0BF6F06E}" type="presOf" srcId="{F159C0FF-1697-44C0-83E8-15F98B1ADCCA}" destId="{7740B07C-A0C3-4203-94FB-9B4D09E885B3}" srcOrd="0" destOrd="0" presId="urn:microsoft.com/office/officeart/2005/8/layout/vList5"/>
    <dgm:cxn modelId="{8D519478-867C-4E0F-8822-2F6689FB50FD}" type="presOf" srcId="{C82D2F3A-F6F5-48D9-B4B4-CAAA25D18832}" destId="{A210CCDA-608D-456D-BEA2-BD11610E109A}" srcOrd="0" destOrd="0" presId="urn:microsoft.com/office/officeart/2005/8/layout/vList5"/>
    <dgm:cxn modelId="{92547D7E-0BD3-4937-808F-D61F0E9128A4}" type="presOf" srcId="{E76BA45B-4C24-4DB7-B468-5F9583B37424}" destId="{02BF7A65-67CF-43CC-9259-A8F6E974E267}" srcOrd="0" destOrd="0" presId="urn:microsoft.com/office/officeart/2005/8/layout/vList5"/>
    <dgm:cxn modelId="{198B788D-150F-4875-A005-1A6149731E4E}" srcId="{E76BA45B-4C24-4DB7-B468-5F9583B37424}" destId="{F977929A-CFFA-44F9-8787-98A967B8EA34}" srcOrd="0" destOrd="0" parTransId="{1302ADA0-A2E4-4A11-B88A-577CC697E71F}" sibTransId="{3B438A61-92FD-4996-A9C3-193AA7045855}"/>
    <dgm:cxn modelId="{A6D8A597-F719-417C-A533-629D957106CD}" type="presOf" srcId="{6AB7F4C8-B500-4A33-B713-0FB55E474D35}" destId="{AB109738-E6A1-4247-AE4A-29BE8D979D18}" srcOrd="0" destOrd="0" presId="urn:microsoft.com/office/officeart/2005/8/layout/vList5"/>
    <dgm:cxn modelId="{3D51449A-90B4-4C62-96FF-D2FA118CD401}" srcId="{C82D2F3A-F6F5-48D9-B4B4-CAAA25D18832}" destId="{266D2631-2861-41BC-9701-65570992BCAA}" srcOrd="0" destOrd="0" parTransId="{9A942AE5-0718-457C-8D5D-916E9201CA60}" sibTransId="{8B76A7D3-82C0-4B1B-927D-38CA6AF11AD6}"/>
    <dgm:cxn modelId="{48A6A9BD-E762-4F5F-BA0F-FB809711DF6A}" srcId="{398408A6-5553-4B47-A764-AF5C23FDC791}" destId="{F7E51433-98A6-4480-9F0B-499EFB406690}" srcOrd="1" destOrd="0" parTransId="{74DDCB39-647E-4C07-852C-6DA89A490A22}" sibTransId="{E806E797-A0B9-4895-9315-4DB6C599B2D7}"/>
    <dgm:cxn modelId="{9D4D9CC2-67FC-43C3-8A0C-99287BC6362F}" type="presOf" srcId="{F7E51433-98A6-4480-9F0B-499EFB406690}" destId="{860F62FD-7A20-48D1-BA0C-B61B95D76256}" srcOrd="0" destOrd="0" presId="urn:microsoft.com/office/officeart/2005/8/layout/vList5"/>
    <dgm:cxn modelId="{AB5DF4C4-15BB-4982-929A-638D32A2E8F2}" srcId="{F7E51433-98A6-4480-9F0B-499EFB406690}" destId="{D2BB3F7D-76F1-4B3E-9AD4-B91F3B979933}" srcOrd="0" destOrd="0" parTransId="{6B5709D1-6E81-427C-90F9-6037F5E5D1B7}" sibTransId="{127F4A41-A5E1-4361-BD6D-0B404DB86E83}"/>
    <dgm:cxn modelId="{4D656BC6-A263-4611-83E6-058A236AC3A6}" srcId="{398408A6-5553-4B47-A764-AF5C23FDC791}" destId="{E76BA45B-4C24-4DB7-B468-5F9583B37424}" srcOrd="0" destOrd="0" parTransId="{4BAE95F0-540C-4CB0-A7C9-F4BC5AEBDB64}" sibTransId="{757E3EDB-68D6-47FB-B9FE-F8BD38B01D75}"/>
    <dgm:cxn modelId="{FA071CDB-CCD3-4D29-8658-D11B56FCEF6B}" type="presOf" srcId="{F977929A-CFFA-44F9-8787-98A967B8EA34}" destId="{070178C2-0159-4189-AB96-3A8326C7C671}" srcOrd="0" destOrd="0" presId="urn:microsoft.com/office/officeart/2005/8/layout/vList5"/>
    <dgm:cxn modelId="{4E881A26-994E-4CDA-B23B-5C1967861F4D}" type="presParOf" srcId="{486D22D1-39EA-47E1-AD7A-1C0ECF89C7CD}" destId="{F6750C5B-F96B-4FC8-A8B0-99F95A454BB2}" srcOrd="0" destOrd="0" presId="urn:microsoft.com/office/officeart/2005/8/layout/vList5"/>
    <dgm:cxn modelId="{9B74D846-5A3B-4541-8C00-073A6FF77ED3}" type="presParOf" srcId="{F6750C5B-F96B-4FC8-A8B0-99F95A454BB2}" destId="{02BF7A65-67CF-43CC-9259-A8F6E974E267}" srcOrd="0" destOrd="0" presId="urn:microsoft.com/office/officeart/2005/8/layout/vList5"/>
    <dgm:cxn modelId="{A41220DF-EEF2-4136-B4C6-1C734C2EC110}" type="presParOf" srcId="{F6750C5B-F96B-4FC8-A8B0-99F95A454BB2}" destId="{070178C2-0159-4189-AB96-3A8326C7C671}" srcOrd="1" destOrd="0" presId="urn:microsoft.com/office/officeart/2005/8/layout/vList5"/>
    <dgm:cxn modelId="{02D43F5F-F6B1-4EB2-9D39-B411BD912829}" type="presParOf" srcId="{486D22D1-39EA-47E1-AD7A-1C0ECF89C7CD}" destId="{D89E7676-11A0-4E97-AD64-6BE93193DAB5}" srcOrd="1" destOrd="0" presId="urn:microsoft.com/office/officeart/2005/8/layout/vList5"/>
    <dgm:cxn modelId="{370F06A3-455F-4180-A14C-C96AEA585F90}" type="presParOf" srcId="{486D22D1-39EA-47E1-AD7A-1C0ECF89C7CD}" destId="{19BD8387-E03A-4A99-B4CC-F3218C4613AC}" srcOrd="2" destOrd="0" presId="urn:microsoft.com/office/officeart/2005/8/layout/vList5"/>
    <dgm:cxn modelId="{3124F9D6-2B16-4454-B0BD-67D2DB62F225}" type="presParOf" srcId="{19BD8387-E03A-4A99-B4CC-F3218C4613AC}" destId="{860F62FD-7A20-48D1-BA0C-B61B95D76256}" srcOrd="0" destOrd="0" presId="urn:microsoft.com/office/officeart/2005/8/layout/vList5"/>
    <dgm:cxn modelId="{65F74FF3-B2D2-4CEC-8EA4-EC6C7DAA1459}" type="presParOf" srcId="{19BD8387-E03A-4A99-B4CC-F3218C4613AC}" destId="{7219A244-1B2B-47D0-A18E-4E7F5A8D634D}" srcOrd="1" destOrd="0" presId="urn:microsoft.com/office/officeart/2005/8/layout/vList5"/>
    <dgm:cxn modelId="{2EB87C95-C466-4A60-95D5-45CA22009D1E}" type="presParOf" srcId="{486D22D1-39EA-47E1-AD7A-1C0ECF89C7CD}" destId="{D514B656-8292-4D4D-AEF3-A6A4439C929E}" srcOrd="3" destOrd="0" presId="urn:microsoft.com/office/officeart/2005/8/layout/vList5"/>
    <dgm:cxn modelId="{2F41DAA8-D02E-4B70-974A-0505F17B95E5}" type="presParOf" srcId="{486D22D1-39EA-47E1-AD7A-1C0ECF89C7CD}" destId="{2C2161F4-AC30-43EE-8D46-D42FA11F5565}" srcOrd="4" destOrd="0" presId="urn:microsoft.com/office/officeart/2005/8/layout/vList5"/>
    <dgm:cxn modelId="{6637589A-2494-4852-9CDA-C130C97BEF81}" type="presParOf" srcId="{2C2161F4-AC30-43EE-8D46-D42FA11F5565}" destId="{A210CCDA-608D-456D-BEA2-BD11610E109A}" srcOrd="0" destOrd="0" presId="urn:microsoft.com/office/officeart/2005/8/layout/vList5"/>
    <dgm:cxn modelId="{11E18419-82DF-4964-8B90-DC215E08E425}" type="presParOf" srcId="{2C2161F4-AC30-43EE-8D46-D42FA11F5565}" destId="{A05BBB1F-CF1A-4BC5-891D-4111960F5D33}" srcOrd="1" destOrd="0" presId="urn:microsoft.com/office/officeart/2005/8/layout/vList5"/>
    <dgm:cxn modelId="{92F2070A-B570-446F-8484-E6FB75871568}" type="presParOf" srcId="{486D22D1-39EA-47E1-AD7A-1C0ECF89C7CD}" destId="{2AFDB61B-3806-4B8C-A722-88766DB844DB}" srcOrd="5" destOrd="0" presId="urn:microsoft.com/office/officeart/2005/8/layout/vList5"/>
    <dgm:cxn modelId="{B9FE6245-B8F2-4678-B731-4E5C748B4BDE}" type="presParOf" srcId="{486D22D1-39EA-47E1-AD7A-1C0ECF89C7CD}" destId="{644ACCD2-8FBE-4DCC-97EE-B50FD3395404}" srcOrd="6" destOrd="0" presId="urn:microsoft.com/office/officeart/2005/8/layout/vList5"/>
    <dgm:cxn modelId="{3B909CFB-3219-4BF8-8FEE-A7861F4E2D7A}" type="presParOf" srcId="{644ACCD2-8FBE-4DCC-97EE-B50FD3395404}" destId="{AB109738-E6A1-4247-AE4A-29BE8D979D18}" srcOrd="0" destOrd="0" presId="urn:microsoft.com/office/officeart/2005/8/layout/vList5"/>
    <dgm:cxn modelId="{26C8AC2F-59B3-4998-9D99-D1F9C09C574F}" type="presParOf" srcId="{644ACCD2-8FBE-4DCC-97EE-B50FD3395404}" destId="{7740B07C-A0C3-4203-94FB-9B4D09E885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98408A6-5553-4B47-A764-AF5C23FDC791}" type="doc">
      <dgm:prSet loTypeId="urn:microsoft.com/office/officeart/2005/8/layout/vList5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E76BA45B-4C24-4DB7-B468-5F9583B3742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000" b="0" i="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змістом</a:t>
          </a:r>
          <a:endParaRPr lang="ru-RU" sz="2000" b="0" i="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BAE95F0-540C-4CB0-A7C9-F4BC5AEBDB64}" type="parTrans" cxnId="{4D656BC6-A263-4611-83E6-058A236AC3A6}">
      <dgm:prSet/>
      <dgm:spPr/>
      <dgm:t>
        <a:bodyPr/>
        <a:lstStyle/>
        <a:p>
          <a:endParaRPr lang="ru-RU"/>
        </a:p>
      </dgm:t>
    </dgm:pt>
    <dgm:pt modelId="{757E3EDB-68D6-47FB-B9FE-F8BD38B01D75}" type="sibTrans" cxnId="{4D656BC6-A263-4611-83E6-058A236AC3A6}">
      <dgm:prSet/>
      <dgm:spPr/>
      <dgm:t>
        <a:bodyPr/>
        <a:lstStyle/>
        <a:p>
          <a:endParaRPr lang="ru-RU"/>
        </a:p>
      </dgm:t>
    </dgm:pt>
    <dgm:pt modelId="{F977929A-CFFA-44F9-8787-98A967B8EA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мотиви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половинчастий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змішаний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характер —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орієнтації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довгостроковий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прибуток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задоволення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амбіцій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власників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1302ADA0-A2E4-4A11-B88A-577CC697E71F}" type="parTrans" cxnId="{198B788D-150F-4875-A005-1A6149731E4E}">
      <dgm:prSet/>
      <dgm:spPr/>
      <dgm:t>
        <a:bodyPr/>
        <a:lstStyle/>
        <a:p>
          <a:endParaRPr lang="ru-RU"/>
        </a:p>
      </dgm:t>
    </dgm:pt>
    <dgm:pt modelId="{3B438A61-92FD-4996-A9C3-193AA7045855}" type="sibTrans" cxnId="{198B788D-150F-4875-A005-1A6149731E4E}">
      <dgm:prSet/>
      <dgm:spPr/>
      <dgm:t>
        <a:bodyPr/>
        <a:lstStyle/>
        <a:p>
          <a:endParaRPr lang="ru-RU"/>
        </a:p>
      </dgm:t>
    </dgm:pt>
    <dgm:pt modelId="{C82D2F3A-F6F5-48D9-B4B4-CAAA25D1883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11D5858-CD2B-42BA-AFF0-4E8FE70A5F2D}" type="parTrans" cxnId="{EAE88361-478E-4959-A795-B4E77A3AAE48}">
      <dgm:prSet/>
      <dgm:spPr/>
      <dgm:t>
        <a:bodyPr/>
        <a:lstStyle/>
        <a:p>
          <a:endParaRPr lang="ru-RU"/>
        </a:p>
      </dgm:t>
    </dgm:pt>
    <dgm:pt modelId="{40DF1AFE-C05B-4EFF-BACD-7D0ABC99B153}" type="sibTrans" cxnId="{EAE88361-478E-4959-A795-B4E77A3AAE48}">
      <dgm:prSet/>
      <dgm:spPr/>
      <dgm:t>
        <a:bodyPr/>
        <a:lstStyle/>
        <a:p>
          <a:endParaRPr lang="ru-RU"/>
        </a:p>
      </dgm:t>
    </dgm:pt>
    <dgm:pt modelId="{266D2631-2861-41BC-9701-65570992BCA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суттєво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поліпшується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через те,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очікування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часто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характер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вимог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A942AE5-0718-457C-8D5D-916E9201CA60}" type="parTrans" cxnId="{3D51449A-90B4-4C62-96FF-D2FA118CD401}">
      <dgm:prSet/>
      <dgm:spPr/>
      <dgm:t>
        <a:bodyPr/>
        <a:lstStyle/>
        <a:p>
          <a:endParaRPr lang="ru-RU"/>
        </a:p>
      </dgm:t>
    </dgm:pt>
    <dgm:pt modelId="{8B76A7D3-82C0-4B1B-927D-38CA6AF11AD6}" type="sibTrans" cxnId="{3D51449A-90B4-4C62-96FF-D2FA118CD401}">
      <dgm:prSet/>
      <dgm:spPr/>
      <dgm:t>
        <a:bodyPr/>
        <a:lstStyle/>
        <a:p>
          <a:endParaRPr lang="ru-RU"/>
        </a:p>
      </dgm:t>
    </dgm:pt>
    <dgm:pt modelId="{6AB7F4C8-B500-4A33-B713-0FB55E474D3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Приклади</a:t>
          </a:r>
          <a:r>
            <a:rPr lang="ru-RU" alt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практик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AFF7AE6-3E4C-4B90-A822-ADB6D708CC03}" type="parTrans" cxnId="{E6DE284F-8412-4F8A-BF0F-D57A58414A4D}">
      <dgm:prSet/>
      <dgm:spPr/>
      <dgm:t>
        <a:bodyPr/>
        <a:lstStyle/>
        <a:p>
          <a:endParaRPr lang="ru-RU"/>
        </a:p>
      </dgm:t>
    </dgm:pt>
    <dgm:pt modelId="{03A5E612-E311-47F5-8621-11E1C5A7C0B5}" type="sibTrans" cxnId="{E6DE284F-8412-4F8A-BF0F-D57A58414A4D}">
      <dgm:prSet/>
      <dgm:spPr/>
      <dgm:t>
        <a:bodyPr/>
        <a:lstStyle/>
        <a:p>
          <a:endParaRPr lang="ru-RU"/>
        </a:p>
      </dgm:t>
    </dgm:pt>
    <dgm:pt modelId="{F159C0FF-1697-44C0-83E8-15F98B1ADC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Програми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добродійності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12850764-77CC-4DDF-ADBB-3C73C6CCD5EF}" type="parTrans" cxnId="{40C97E4A-24CD-494E-A709-61CFCFE08D39}">
      <dgm:prSet/>
      <dgm:spPr/>
      <dgm:t>
        <a:bodyPr/>
        <a:lstStyle/>
        <a:p>
          <a:endParaRPr lang="ru-RU"/>
        </a:p>
      </dgm:t>
    </dgm:pt>
    <dgm:pt modelId="{6BE04F89-B218-4227-B0BE-F7548FBB74B7}" type="sibTrans" cxnId="{40C97E4A-24CD-494E-A709-61CFCFE08D39}">
      <dgm:prSet/>
      <dgm:spPr/>
      <dgm:t>
        <a:bodyPr/>
        <a:lstStyle/>
        <a:p>
          <a:endParaRPr lang="ru-RU"/>
        </a:p>
      </dgm:t>
    </dgm:pt>
    <dgm:pt modelId="{F7E51433-98A6-4480-9F0B-499EFB4066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0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4DDCB39-647E-4C07-852C-6DA89A490A22}" type="parTrans" cxnId="{48A6A9BD-E762-4F5F-BA0F-FB809711DF6A}">
      <dgm:prSet/>
      <dgm:spPr/>
      <dgm:t>
        <a:bodyPr/>
        <a:lstStyle/>
        <a:p>
          <a:endParaRPr lang="ru-RU"/>
        </a:p>
      </dgm:t>
    </dgm:pt>
    <dgm:pt modelId="{E806E797-A0B9-4895-9315-4DB6C599B2D7}" type="sibTrans" cxnId="{48A6A9BD-E762-4F5F-BA0F-FB809711DF6A}">
      <dgm:prSet/>
      <dgm:spPr/>
      <dgm:t>
        <a:bodyPr/>
        <a:lstStyle/>
        <a:p>
          <a:endParaRPr lang="ru-RU"/>
        </a:p>
      </dgm:t>
    </dgm:pt>
    <dgm:pt modelId="{D2BB3F7D-76F1-4B3E-9AD4-B91F3B97993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швидше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оборонний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ніж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стратегічно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наступальний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характер </a:t>
          </a:r>
        </a:p>
      </dgm:t>
    </dgm:pt>
    <dgm:pt modelId="{6B5709D1-6E81-427C-90F9-6037F5E5D1B7}" type="parTrans" cxnId="{AB5DF4C4-15BB-4982-929A-638D32A2E8F2}">
      <dgm:prSet/>
      <dgm:spPr/>
      <dgm:t>
        <a:bodyPr/>
        <a:lstStyle/>
        <a:p>
          <a:endParaRPr lang="ru-RU"/>
        </a:p>
      </dgm:t>
    </dgm:pt>
    <dgm:pt modelId="{127F4A41-A5E1-4361-BD6D-0B404DB86E83}" type="sibTrans" cxnId="{AB5DF4C4-15BB-4982-929A-638D32A2E8F2}">
      <dgm:prSet/>
      <dgm:spPr/>
      <dgm:t>
        <a:bodyPr/>
        <a:lstStyle/>
        <a:p>
          <a:endParaRPr lang="ru-RU"/>
        </a:p>
      </dgm:t>
    </dgm:pt>
    <dgm:pt modelId="{D92DBC4E-A5C0-4E41-9BB9-1E08BB6EAFF0}">
      <dgm:prSet custT="1"/>
      <dgm:spPr/>
      <dgm:t>
        <a:bodyPr/>
        <a:lstStyle/>
        <a:p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Спонсорство і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підтримка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локальної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громади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об'єктів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сфери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для персоналу.</a:t>
          </a:r>
        </a:p>
      </dgm:t>
    </dgm:pt>
    <dgm:pt modelId="{8F9A511B-A114-44DA-902F-147A472AD15F}" type="parTrans" cxnId="{6656CA49-C459-4A7E-B16A-43484B0B16D3}">
      <dgm:prSet/>
      <dgm:spPr/>
      <dgm:t>
        <a:bodyPr/>
        <a:lstStyle/>
        <a:p>
          <a:endParaRPr lang="ru-RU"/>
        </a:p>
      </dgm:t>
    </dgm:pt>
    <dgm:pt modelId="{BFC5A9DB-C23E-4682-8348-DAE6B44C1A0B}" type="sibTrans" cxnId="{6656CA49-C459-4A7E-B16A-43484B0B16D3}">
      <dgm:prSet/>
      <dgm:spPr/>
      <dgm:t>
        <a:bodyPr/>
        <a:lstStyle/>
        <a:p>
          <a:endParaRPr lang="ru-RU"/>
        </a:p>
      </dgm:t>
    </dgm:pt>
    <dgm:pt modelId="{52B21170-1DD7-4F0C-BCA1-8646D05962C6}">
      <dgm:prSet custT="1"/>
      <dgm:spPr/>
      <dgm:t>
        <a:bodyPr/>
        <a:lstStyle/>
        <a:p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Підвищення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якості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сертифікація</a:t>
          </a:r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на стандарт ISO 9000 </a:t>
          </a:r>
        </a:p>
      </dgm:t>
    </dgm:pt>
    <dgm:pt modelId="{9F13F227-6ACB-4854-965D-0A4B04F431A9}" type="parTrans" cxnId="{99E6CF4E-CFD7-479F-B0BA-0EFB8D6DCD92}">
      <dgm:prSet/>
      <dgm:spPr/>
      <dgm:t>
        <a:bodyPr/>
        <a:lstStyle/>
        <a:p>
          <a:endParaRPr lang="ru-RU"/>
        </a:p>
      </dgm:t>
    </dgm:pt>
    <dgm:pt modelId="{2032ABDE-C8A9-4626-9765-8C99DF81C5A3}" type="sibTrans" cxnId="{99E6CF4E-CFD7-479F-B0BA-0EFB8D6DCD92}">
      <dgm:prSet/>
      <dgm:spPr/>
      <dgm:t>
        <a:bodyPr/>
        <a:lstStyle/>
        <a:p>
          <a:endParaRPr lang="ru-RU"/>
        </a:p>
      </dgm:t>
    </dgm:pt>
    <dgm:pt modelId="{486D22D1-39EA-47E1-AD7A-1C0ECF89C7CD}" type="pres">
      <dgm:prSet presAssocID="{398408A6-5553-4B47-A764-AF5C23FDC791}" presName="Name0" presStyleCnt="0">
        <dgm:presLayoutVars>
          <dgm:dir/>
          <dgm:animLvl val="lvl"/>
          <dgm:resizeHandles val="exact"/>
        </dgm:presLayoutVars>
      </dgm:prSet>
      <dgm:spPr/>
    </dgm:pt>
    <dgm:pt modelId="{F6750C5B-F96B-4FC8-A8B0-99F95A454BB2}" type="pres">
      <dgm:prSet presAssocID="{E76BA45B-4C24-4DB7-B468-5F9583B37424}" presName="linNode" presStyleCnt="0"/>
      <dgm:spPr/>
    </dgm:pt>
    <dgm:pt modelId="{02BF7A65-67CF-43CC-9259-A8F6E974E267}" type="pres">
      <dgm:prSet presAssocID="{E76BA45B-4C24-4DB7-B468-5F9583B37424}" presName="parentText" presStyleLbl="node1" presStyleIdx="0" presStyleCnt="4" custScaleX="54827" custLinFactNeighborX="-12705" custLinFactNeighborY="-2118">
        <dgm:presLayoutVars>
          <dgm:chMax val="1"/>
          <dgm:bulletEnabled val="1"/>
        </dgm:presLayoutVars>
      </dgm:prSet>
      <dgm:spPr/>
    </dgm:pt>
    <dgm:pt modelId="{070178C2-0159-4189-AB96-3A8326C7C671}" type="pres">
      <dgm:prSet presAssocID="{E76BA45B-4C24-4DB7-B468-5F9583B37424}" presName="descendantText" presStyleLbl="alignAccFollowNode1" presStyleIdx="0" presStyleCnt="4" custScaleX="120492">
        <dgm:presLayoutVars>
          <dgm:bulletEnabled val="1"/>
        </dgm:presLayoutVars>
      </dgm:prSet>
      <dgm:spPr/>
    </dgm:pt>
    <dgm:pt modelId="{D89E7676-11A0-4E97-AD64-6BE93193DAB5}" type="pres">
      <dgm:prSet presAssocID="{757E3EDB-68D6-47FB-B9FE-F8BD38B01D75}" presName="sp" presStyleCnt="0"/>
      <dgm:spPr/>
    </dgm:pt>
    <dgm:pt modelId="{19BD8387-E03A-4A99-B4CC-F3218C4613AC}" type="pres">
      <dgm:prSet presAssocID="{F7E51433-98A6-4480-9F0B-499EFB406690}" presName="linNode" presStyleCnt="0"/>
      <dgm:spPr/>
    </dgm:pt>
    <dgm:pt modelId="{860F62FD-7A20-48D1-BA0C-B61B95D76256}" type="pres">
      <dgm:prSet presAssocID="{F7E51433-98A6-4480-9F0B-499EFB406690}" presName="parentText" presStyleLbl="node1" presStyleIdx="1" presStyleCnt="4" custScaleX="54827" custLinFactNeighborX="-12705" custLinFactNeighborY="-2118">
        <dgm:presLayoutVars>
          <dgm:chMax val="1"/>
          <dgm:bulletEnabled val="1"/>
        </dgm:presLayoutVars>
      </dgm:prSet>
      <dgm:spPr/>
    </dgm:pt>
    <dgm:pt modelId="{7219A244-1B2B-47D0-A18E-4E7F5A8D634D}" type="pres">
      <dgm:prSet presAssocID="{F7E51433-98A6-4480-9F0B-499EFB406690}" presName="descendantText" presStyleLbl="alignAccFollowNode1" presStyleIdx="1" presStyleCnt="4" custScaleX="120492" custScaleY="78169">
        <dgm:presLayoutVars>
          <dgm:bulletEnabled val="1"/>
        </dgm:presLayoutVars>
      </dgm:prSet>
      <dgm:spPr/>
    </dgm:pt>
    <dgm:pt modelId="{D514B656-8292-4D4D-AEF3-A6A4439C929E}" type="pres">
      <dgm:prSet presAssocID="{E806E797-A0B9-4895-9315-4DB6C599B2D7}" presName="sp" presStyleCnt="0"/>
      <dgm:spPr/>
    </dgm:pt>
    <dgm:pt modelId="{2C2161F4-AC30-43EE-8D46-D42FA11F5565}" type="pres">
      <dgm:prSet presAssocID="{C82D2F3A-F6F5-48D9-B4B4-CAAA25D18832}" presName="linNode" presStyleCnt="0"/>
      <dgm:spPr/>
    </dgm:pt>
    <dgm:pt modelId="{A210CCDA-608D-456D-BEA2-BD11610E109A}" type="pres">
      <dgm:prSet presAssocID="{C82D2F3A-F6F5-48D9-B4B4-CAAA25D18832}" presName="parentText" presStyleLbl="node1" presStyleIdx="2" presStyleCnt="4" custScaleX="59016" custLinFactNeighborX="-12705" custLinFactNeighborY="-2118">
        <dgm:presLayoutVars>
          <dgm:chMax val="1"/>
          <dgm:bulletEnabled val="1"/>
        </dgm:presLayoutVars>
      </dgm:prSet>
      <dgm:spPr/>
    </dgm:pt>
    <dgm:pt modelId="{A05BBB1F-CF1A-4BC5-891D-4111960F5D33}" type="pres">
      <dgm:prSet presAssocID="{C82D2F3A-F6F5-48D9-B4B4-CAAA25D18832}" presName="descendantText" presStyleLbl="alignAccFollowNode1" presStyleIdx="2" presStyleCnt="4" custScaleX="120492">
        <dgm:presLayoutVars>
          <dgm:bulletEnabled val="1"/>
        </dgm:presLayoutVars>
      </dgm:prSet>
      <dgm:spPr/>
    </dgm:pt>
    <dgm:pt modelId="{2AFDB61B-3806-4B8C-A722-88766DB844DB}" type="pres">
      <dgm:prSet presAssocID="{40DF1AFE-C05B-4EFF-BACD-7D0ABC99B153}" presName="sp" presStyleCnt="0"/>
      <dgm:spPr/>
    </dgm:pt>
    <dgm:pt modelId="{644ACCD2-8FBE-4DCC-97EE-B50FD3395404}" type="pres">
      <dgm:prSet presAssocID="{6AB7F4C8-B500-4A33-B713-0FB55E474D35}" presName="linNode" presStyleCnt="0"/>
      <dgm:spPr/>
    </dgm:pt>
    <dgm:pt modelId="{AB109738-E6A1-4247-AE4A-29BE8D979D18}" type="pres">
      <dgm:prSet presAssocID="{6AB7F4C8-B500-4A33-B713-0FB55E474D35}" presName="parentText" presStyleLbl="node1" presStyleIdx="3" presStyleCnt="4" custScaleX="54827" custLinFactNeighborX="-11424" custLinFactNeighborY="-2668">
        <dgm:presLayoutVars>
          <dgm:chMax val="1"/>
          <dgm:bulletEnabled val="1"/>
        </dgm:presLayoutVars>
      </dgm:prSet>
      <dgm:spPr/>
    </dgm:pt>
    <dgm:pt modelId="{7740B07C-A0C3-4203-94FB-9B4D09E885B3}" type="pres">
      <dgm:prSet presAssocID="{6AB7F4C8-B500-4A33-B713-0FB55E474D35}" presName="descendantText" presStyleLbl="alignAccFollowNode1" presStyleIdx="3" presStyleCnt="4" custScaleX="120492" custScaleY="146329">
        <dgm:presLayoutVars>
          <dgm:bulletEnabled val="1"/>
        </dgm:presLayoutVars>
      </dgm:prSet>
      <dgm:spPr/>
    </dgm:pt>
  </dgm:ptLst>
  <dgm:cxnLst>
    <dgm:cxn modelId="{21C87D04-B6DF-4FFE-858B-7CF5C8C2F16F}" type="presOf" srcId="{F977929A-CFFA-44F9-8787-98A967B8EA34}" destId="{070178C2-0159-4189-AB96-3A8326C7C671}" srcOrd="0" destOrd="0" presId="urn:microsoft.com/office/officeart/2005/8/layout/vList5"/>
    <dgm:cxn modelId="{CC713825-4C19-4530-8362-29DABF54872D}" type="presOf" srcId="{398408A6-5553-4B47-A764-AF5C23FDC791}" destId="{486D22D1-39EA-47E1-AD7A-1C0ECF89C7CD}" srcOrd="0" destOrd="0" presId="urn:microsoft.com/office/officeart/2005/8/layout/vList5"/>
    <dgm:cxn modelId="{EAE88361-478E-4959-A795-B4E77A3AAE48}" srcId="{398408A6-5553-4B47-A764-AF5C23FDC791}" destId="{C82D2F3A-F6F5-48D9-B4B4-CAAA25D18832}" srcOrd="2" destOrd="0" parTransId="{D11D5858-CD2B-42BA-AFF0-4E8FE70A5F2D}" sibTransId="{40DF1AFE-C05B-4EFF-BACD-7D0ABC99B153}"/>
    <dgm:cxn modelId="{2B140046-A7A9-4CF0-AA9F-198D54282C8A}" type="presOf" srcId="{6AB7F4C8-B500-4A33-B713-0FB55E474D35}" destId="{AB109738-E6A1-4247-AE4A-29BE8D979D18}" srcOrd="0" destOrd="0" presId="urn:microsoft.com/office/officeart/2005/8/layout/vList5"/>
    <dgm:cxn modelId="{CB788846-FFBD-46C2-961D-27E49A0A86C4}" type="presOf" srcId="{266D2631-2861-41BC-9701-65570992BCAA}" destId="{A05BBB1F-CF1A-4BC5-891D-4111960F5D33}" srcOrd="0" destOrd="0" presId="urn:microsoft.com/office/officeart/2005/8/layout/vList5"/>
    <dgm:cxn modelId="{6656CA49-C459-4A7E-B16A-43484B0B16D3}" srcId="{6AB7F4C8-B500-4A33-B713-0FB55E474D35}" destId="{D92DBC4E-A5C0-4E41-9BB9-1E08BB6EAFF0}" srcOrd="1" destOrd="0" parTransId="{8F9A511B-A114-44DA-902F-147A472AD15F}" sibTransId="{BFC5A9DB-C23E-4682-8348-DAE6B44C1A0B}"/>
    <dgm:cxn modelId="{40C97E4A-24CD-494E-A709-61CFCFE08D39}" srcId="{6AB7F4C8-B500-4A33-B713-0FB55E474D35}" destId="{F159C0FF-1697-44C0-83E8-15F98B1ADCCA}" srcOrd="0" destOrd="0" parTransId="{12850764-77CC-4DDF-ADBB-3C73C6CCD5EF}" sibTransId="{6BE04F89-B218-4227-B0BE-F7548FBB74B7}"/>
    <dgm:cxn modelId="{99E6CF4E-CFD7-479F-B0BA-0EFB8D6DCD92}" srcId="{6AB7F4C8-B500-4A33-B713-0FB55E474D35}" destId="{52B21170-1DD7-4F0C-BCA1-8646D05962C6}" srcOrd="2" destOrd="0" parTransId="{9F13F227-6ACB-4854-965D-0A4B04F431A9}" sibTransId="{2032ABDE-C8A9-4626-9765-8C99DF81C5A3}"/>
    <dgm:cxn modelId="{E6DE284F-8412-4F8A-BF0F-D57A58414A4D}" srcId="{398408A6-5553-4B47-A764-AF5C23FDC791}" destId="{6AB7F4C8-B500-4A33-B713-0FB55E474D35}" srcOrd="3" destOrd="0" parTransId="{DAFF7AE6-3E4C-4B90-A822-ADB6D708CC03}" sibTransId="{03A5E612-E311-47F5-8621-11E1C5A7C0B5}"/>
    <dgm:cxn modelId="{019A3A79-8FA2-4181-9C94-D4A5BE58F5E9}" type="presOf" srcId="{E76BA45B-4C24-4DB7-B468-5F9583B37424}" destId="{02BF7A65-67CF-43CC-9259-A8F6E974E267}" srcOrd="0" destOrd="0" presId="urn:microsoft.com/office/officeart/2005/8/layout/vList5"/>
    <dgm:cxn modelId="{198B788D-150F-4875-A005-1A6149731E4E}" srcId="{E76BA45B-4C24-4DB7-B468-5F9583B37424}" destId="{F977929A-CFFA-44F9-8787-98A967B8EA34}" srcOrd="0" destOrd="0" parTransId="{1302ADA0-A2E4-4A11-B88A-577CC697E71F}" sibTransId="{3B438A61-92FD-4996-A9C3-193AA7045855}"/>
    <dgm:cxn modelId="{4B6E0C8E-CCAA-4B3A-AD75-02D4F89939F2}" type="presOf" srcId="{D92DBC4E-A5C0-4E41-9BB9-1E08BB6EAFF0}" destId="{7740B07C-A0C3-4203-94FB-9B4D09E885B3}" srcOrd="0" destOrd="1" presId="urn:microsoft.com/office/officeart/2005/8/layout/vList5"/>
    <dgm:cxn modelId="{3D51449A-90B4-4C62-96FF-D2FA118CD401}" srcId="{C82D2F3A-F6F5-48D9-B4B4-CAAA25D18832}" destId="{266D2631-2861-41BC-9701-65570992BCAA}" srcOrd="0" destOrd="0" parTransId="{9A942AE5-0718-457C-8D5D-916E9201CA60}" sibTransId="{8B76A7D3-82C0-4B1B-927D-38CA6AF11AD6}"/>
    <dgm:cxn modelId="{61910A9E-F290-4ADB-932F-6BEBADBEA1E4}" type="presOf" srcId="{52B21170-1DD7-4F0C-BCA1-8646D05962C6}" destId="{7740B07C-A0C3-4203-94FB-9B4D09E885B3}" srcOrd="0" destOrd="2" presId="urn:microsoft.com/office/officeart/2005/8/layout/vList5"/>
    <dgm:cxn modelId="{0FCC26A2-18B0-4058-9E78-31FDBB7082EC}" type="presOf" srcId="{C82D2F3A-F6F5-48D9-B4B4-CAAA25D18832}" destId="{A210CCDA-608D-456D-BEA2-BD11610E109A}" srcOrd="0" destOrd="0" presId="urn:microsoft.com/office/officeart/2005/8/layout/vList5"/>
    <dgm:cxn modelId="{1D2AEEB7-FC1C-4694-A6D6-004CE718E3A4}" type="presOf" srcId="{D2BB3F7D-76F1-4B3E-9AD4-B91F3B979933}" destId="{7219A244-1B2B-47D0-A18E-4E7F5A8D634D}" srcOrd="0" destOrd="0" presId="urn:microsoft.com/office/officeart/2005/8/layout/vList5"/>
    <dgm:cxn modelId="{48A6A9BD-E762-4F5F-BA0F-FB809711DF6A}" srcId="{398408A6-5553-4B47-A764-AF5C23FDC791}" destId="{F7E51433-98A6-4480-9F0B-499EFB406690}" srcOrd="1" destOrd="0" parTransId="{74DDCB39-647E-4C07-852C-6DA89A490A22}" sibTransId="{E806E797-A0B9-4895-9315-4DB6C599B2D7}"/>
    <dgm:cxn modelId="{AB5DF4C4-15BB-4982-929A-638D32A2E8F2}" srcId="{F7E51433-98A6-4480-9F0B-499EFB406690}" destId="{D2BB3F7D-76F1-4B3E-9AD4-B91F3B979933}" srcOrd="0" destOrd="0" parTransId="{6B5709D1-6E81-427C-90F9-6037F5E5D1B7}" sibTransId="{127F4A41-A5E1-4361-BD6D-0B404DB86E83}"/>
    <dgm:cxn modelId="{4D656BC6-A263-4611-83E6-058A236AC3A6}" srcId="{398408A6-5553-4B47-A764-AF5C23FDC791}" destId="{E76BA45B-4C24-4DB7-B468-5F9583B37424}" srcOrd="0" destOrd="0" parTransId="{4BAE95F0-540C-4CB0-A7C9-F4BC5AEBDB64}" sibTransId="{757E3EDB-68D6-47FB-B9FE-F8BD38B01D75}"/>
    <dgm:cxn modelId="{0D8867FC-67F0-4BCA-BFDE-60DE9CB2CD9D}" type="presOf" srcId="{F7E51433-98A6-4480-9F0B-499EFB406690}" destId="{860F62FD-7A20-48D1-BA0C-B61B95D76256}" srcOrd="0" destOrd="0" presId="urn:microsoft.com/office/officeart/2005/8/layout/vList5"/>
    <dgm:cxn modelId="{16B5FDFE-41DD-4BF2-B249-29BD340C06A5}" type="presOf" srcId="{F159C0FF-1697-44C0-83E8-15F98B1ADCCA}" destId="{7740B07C-A0C3-4203-94FB-9B4D09E885B3}" srcOrd="0" destOrd="0" presId="urn:microsoft.com/office/officeart/2005/8/layout/vList5"/>
    <dgm:cxn modelId="{2AD0B05B-58FA-48F2-94FB-0FE3C1F9203A}" type="presParOf" srcId="{486D22D1-39EA-47E1-AD7A-1C0ECF89C7CD}" destId="{F6750C5B-F96B-4FC8-A8B0-99F95A454BB2}" srcOrd="0" destOrd="0" presId="urn:microsoft.com/office/officeart/2005/8/layout/vList5"/>
    <dgm:cxn modelId="{4891F3F1-E917-4680-9DD1-5601F58DFF62}" type="presParOf" srcId="{F6750C5B-F96B-4FC8-A8B0-99F95A454BB2}" destId="{02BF7A65-67CF-43CC-9259-A8F6E974E267}" srcOrd="0" destOrd="0" presId="urn:microsoft.com/office/officeart/2005/8/layout/vList5"/>
    <dgm:cxn modelId="{0F4E8305-DEA6-4832-A77E-C695A851E685}" type="presParOf" srcId="{F6750C5B-F96B-4FC8-A8B0-99F95A454BB2}" destId="{070178C2-0159-4189-AB96-3A8326C7C671}" srcOrd="1" destOrd="0" presId="urn:microsoft.com/office/officeart/2005/8/layout/vList5"/>
    <dgm:cxn modelId="{E3AA5B92-351D-4FBE-9024-55619AE3839D}" type="presParOf" srcId="{486D22D1-39EA-47E1-AD7A-1C0ECF89C7CD}" destId="{D89E7676-11A0-4E97-AD64-6BE93193DAB5}" srcOrd="1" destOrd="0" presId="urn:microsoft.com/office/officeart/2005/8/layout/vList5"/>
    <dgm:cxn modelId="{3F998BF5-4A52-4925-A8DF-8EDF8396DD69}" type="presParOf" srcId="{486D22D1-39EA-47E1-AD7A-1C0ECF89C7CD}" destId="{19BD8387-E03A-4A99-B4CC-F3218C4613AC}" srcOrd="2" destOrd="0" presId="urn:microsoft.com/office/officeart/2005/8/layout/vList5"/>
    <dgm:cxn modelId="{B060F52F-216C-48F2-BB17-760B20657FF0}" type="presParOf" srcId="{19BD8387-E03A-4A99-B4CC-F3218C4613AC}" destId="{860F62FD-7A20-48D1-BA0C-B61B95D76256}" srcOrd="0" destOrd="0" presId="urn:microsoft.com/office/officeart/2005/8/layout/vList5"/>
    <dgm:cxn modelId="{F6740F32-B062-4631-86FA-6EE2D0AE062F}" type="presParOf" srcId="{19BD8387-E03A-4A99-B4CC-F3218C4613AC}" destId="{7219A244-1B2B-47D0-A18E-4E7F5A8D634D}" srcOrd="1" destOrd="0" presId="urn:microsoft.com/office/officeart/2005/8/layout/vList5"/>
    <dgm:cxn modelId="{599EF067-4138-43C7-9FD4-D28C8E2309E8}" type="presParOf" srcId="{486D22D1-39EA-47E1-AD7A-1C0ECF89C7CD}" destId="{D514B656-8292-4D4D-AEF3-A6A4439C929E}" srcOrd="3" destOrd="0" presId="urn:microsoft.com/office/officeart/2005/8/layout/vList5"/>
    <dgm:cxn modelId="{F59D21F0-840E-4DEB-85AB-8C24E9295F34}" type="presParOf" srcId="{486D22D1-39EA-47E1-AD7A-1C0ECF89C7CD}" destId="{2C2161F4-AC30-43EE-8D46-D42FA11F5565}" srcOrd="4" destOrd="0" presId="urn:microsoft.com/office/officeart/2005/8/layout/vList5"/>
    <dgm:cxn modelId="{76B8549A-C2F0-44BE-B415-BC31E12A6486}" type="presParOf" srcId="{2C2161F4-AC30-43EE-8D46-D42FA11F5565}" destId="{A210CCDA-608D-456D-BEA2-BD11610E109A}" srcOrd="0" destOrd="0" presId="urn:microsoft.com/office/officeart/2005/8/layout/vList5"/>
    <dgm:cxn modelId="{023E8702-BC85-4FDC-B169-69D2705F94BB}" type="presParOf" srcId="{2C2161F4-AC30-43EE-8D46-D42FA11F5565}" destId="{A05BBB1F-CF1A-4BC5-891D-4111960F5D33}" srcOrd="1" destOrd="0" presId="urn:microsoft.com/office/officeart/2005/8/layout/vList5"/>
    <dgm:cxn modelId="{745B713D-9FDE-4D39-82C7-63D4379D4741}" type="presParOf" srcId="{486D22D1-39EA-47E1-AD7A-1C0ECF89C7CD}" destId="{2AFDB61B-3806-4B8C-A722-88766DB844DB}" srcOrd="5" destOrd="0" presId="urn:microsoft.com/office/officeart/2005/8/layout/vList5"/>
    <dgm:cxn modelId="{48CB5ADC-C64F-4BE3-A615-973E43AD1366}" type="presParOf" srcId="{486D22D1-39EA-47E1-AD7A-1C0ECF89C7CD}" destId="{644ACCD2-8FBE-4DCC-97EE-B50FD3395404}" srcOrd="6" destOrd="0" presId="urn:microsoft.com/office/officeart/2005/8/layout/vList5"/>
    <dgm:cxn modelId="{7832F68C-C0C2-4AA0-BEEC-A9E3313A59D4}" type="presParOf" srcId="{644ACCD2-8FBE-4DCC-97EE-B50FD3395404}" destId="{AB109738-E6A1-4247-AE4A-29BE8D979D18}" srcOrd="0" destOrd="0" presId="urn:microsoft.com/office/officeart/2005/8/layout/vList5"/>
    <dgm:cxn modelId="{04B44C05-650D-4459-B34A-63504A875425}" type="presParOf" srcId="{644ACCD2-8FBE-4DCC-97EE-B50FD3395404}" destId="{7740B07C-A0C3-4203-94FB-9B4D09E885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98408A6-5553-4B47-A764-AF5C23FDC791}" type="doc">
      <dgm:prSet loTypeId="urn:microsoft.com/office/officeart/2005/8/layout/vList5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E76BA45B-4C24-4DB7-B468-5F9583B3742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i="0" dirty="0">
              <a:effectLst/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000" b="0" i="0" dirty="0" err="1">
              <a:effectLst/>
              <a:latin typeface="Times New Roman" pitchFamily="18" charset="0"/>
              <a:cs typeface="Times New Roman" pitchFamily="18" charset="0"/>
            </a:rPr>
            <a:t>змістом</a:t>
          </a:r>
          <a:endParaRPr lang="ru-RU" sz="2000" b="0" i="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4BAE95F0-540C-4CB0-A7C9-F4BC5AEBDB64}" type="parTrans" cxnId="{4D656BC6-A263-4611-83E6-058A236AC3A6}">
      <dgm:prSet/>
      <dgm:spPr/>
      <dgm:t>
        <a:bodyPr/>
        <a:lstStyle/>
        <a:p>
          <a:endParaRPr lang="ru-RU"/>
        </a:p>
      </dgm:t>
    </dgm:pt>
    <dgm:pt modelId="{757E3EDB-68D6-47FB-B9FE-F8BD38B01D75}" type="sibTrans" cxnId="{4D656BC6-A263-4611-83E6-058A236AC3A6}">
      <dgm:prSet/>
      <dgm:spPr/>
      <dgm:t>
        <a:bodyPr/>
        <a:lstStyle/>
        <a:p>
          <a:endParaRPr lang="ru-RU"/>
        </a:p>
      </dgm:t>
    </dgm:pt>
    <dgm:pt modelId="{F977929A-CFFA-44F9-8787-98A967B8EA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latin typeface="Times New Roman" pitchFamily="18" charset="0"/>
              <a:cs typeface="Times New Roman" pitchFamily="18" charset="0"/>
            </a:rPr>
            <a:t>систематичний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цільовий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підхід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аспектів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призводить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зростання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фінансових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результатів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302ADA0-A2E4-4A11-B88A-577CC697E71F}" type="parTrans" cxnId="{198B788D-150F-4875-A005-1A6149731E4E}">
      <dgm:prSet/>
      <dgm:spPr/>
      <dgm:t>
        <a:bodyPr/>
        <a:lstStyle/>
        <a:p>
          <a:endParaRPr lang="ru-RU"/>
        </a:p>
      </dgm:t>
    </dgm:pt>
    <dgm:pt modelId="{3B438A61-92FD-4996-A9C3-193AA7045855}" type="sibTrans" cxnId="{198B788D-150F-4875-A005-1A6149731E4E}">
      <dgm:prSet/>
      <dgm:spPr/>
      <dgm:t>
        <a:bodyPr/>
        <a:lstStyle/>
        <a:p>
          <a:endParaRPr lang="ru-RU"/>
        </a:p>
      </dgm:t>
    </dgm:pt>
    <dgm:pt modelId="{C82D2F3A-F6F5-48D9-B4B4-CAAA25D1883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11D5858-CD2B-42BA-AFF0-4E8FE70A5F2D}" type="parTrans" cxnId="{EAE88361-478E-4959-A795-B4E77A3AAE48}">
      <dgm:prSet/>
      <dgm:spPr/>
      <dgm:t>
        <a:bodyPr/>
        <a:lstStyle/>
        <a:p>
          <a:endParaRPr lang="ru-RU"/>
        </a:p>
      </dgm:t>
    </dgm:pt>
    <dgm:pt modelId="{40DF1AFE-C05B-4EFF-BACD-7D0ABC99B153}" type="sibTrans" cxnId="{EAE88361-478E-4959-A795-B4E77A3AAE48}">
      <dgm:prSet/>
      <dgm:spPr/>
      <dgm:t>
        <a:bodyPr/>
        <a:lstStyle/>
        <a:p>
          <a:endParaRPr lang="ru-RU"/>
        </a:p>
      </dgm:t>
    </dgm:pt>
    <dgm:pt modelId="{266D2631-2861-41BC-9701-65570992BCA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>
              <a:latin typeface="Times New Roman" pitchFamily="18" charset="0"/>
              <a:cs typeface="Times New Roman" pitchFamily="18" charset="0"/>
            </a:rPr>
            <a:t>менеджмент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як 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стратегія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компанією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забезпечити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як 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синергетичний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ефект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, так і 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сталий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бізнесу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9A942AE5-0718-457C-8D5D-916E9201CA60}" type="parTrans" cxnId="{3D51449A-90B4-4C62-96FF-D2FA118CD401}">
      <dgm:prSet/>
      <dgm:spPr/>
      <dgm:t>
        <a:bodyPr/>
        <a:lstStyle/>
        <a:p>
          <a:endParaRPr lang="ru-RU"/>
        </a:p>
      </dgm:t>
    </dgm:pt>
    <dgm:pt modelId="{8B76A7D3-82C0-4B1B-927D-38CA6AF11AD6}" type="sibTrans" cxnId="{3D51449A-90B4-4C62-96FF-D2FA118CD401}">
      <dgm:prSet/>
      <dgm:spPr/>
      <dgm:t>
        <a:bodyPr/>
        <a:lstStyle/>
        <a:p>
          <a:endParaRPr lang="ru-RU"/>
        </a:p>
      </dgm:t>
    </dgm:pt>
    <dgm:pt modelId="{6AB7F4C8-B500-4A33-B713-0FB55E474D3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>
              <a:latin typeface="Times New Roman" pitchFamily="18" charset="0"/>
              <a:cs typeface="Times New Roman" pitchFamily="18" charset="0"/>
            </a:rPr>
            <a:t>Приклади практик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AFF7AE6-3E4C-4B90-A822-ADB6D708CC03}" type="parTrans" cxnId="{E6DE284F-8412-4F8A-BF0F-D57A58414A4D}">
      <dgm:prSet/>
      <dgm:spPr/>
      <dgm:t>
        <a:bodyPr/>
        <a:lstStyle/>
        <a:p>
          <a:endParaRPr lang="ru-RU"/>
        </a:p>
      </dgm:t>
    </dgm:pt>
    <dgm:pt modelId="{03A5E612-E311-47F5-8621-11E1C5A7C0B5}" type="sibTrans" cxnId="{E6DE284F-8412-4F8A-BF0F-D57A58414A4D}">
      <dgm:prSet/>
      <dgm:spPr/>
      <dgm:t>
        <a:bodyPr/>
        <a:lstStyle/>
        <a:p>
          <a:endParaRPr lang="ru-RU"/>
        </a:p>
      </dgm:t>
    </dgm:pt>
    <dgm:pt modelId="{F159C0FF-1697-44C0-83E8-15F98B1ADC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людськими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ресурсами з метою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відбору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збереження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компетентного персоналу. </a:t>
          </a:r>
        </a:p>
      </dgm:t>
    </dgm:pt>
    <dgm:pt modelId="{12850764-77CC-4DDF-ADBB-3C73C6CCD5EF}" type="parTrans" cxnId="{40C97E4A-24CD-494E-A709-61CFCFE08D39}">
      <dgm:prSet/>
      <dgm:spPr/>
      <dgm:t>
        <a:bodyPr/>
        <a:lstStyle/>
        <a:p>
          <a:endParaRPr lang="ru-RU"/>
        </a:p>
      </dgm:t>
    </dgm:pt>
    <dgm:pt modelId="{6BE04F89-B218-4227-B0BE-F7548FBB74B7}" type="sibTrans" cxnId="{40C97E4A-24CD-494E-A709-61CFCFE08D39}">
      <dgm:prSet/>
      <dgm:spPr/>
      <dgm:t>
        <a:bodyPr/>
        <a:lstStyle/>
        <a:p>
          <a:endParaRPr lang="ru-RU"/>
        </a:p>
      </dgm:t>
    </dgm:pt>
    <dgm:pt modelId="{F7E51433-98A6-4480-9F0B-499EFB4066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74DDCB39-647E-4C07-852C-6DA89A490A22}" type="parTrans" cxnId="{48A6A9BD-E762-4F5F-BA0F-FB809711DF6A}">
      <dgm:prSet/>
      <dgm:spPr/>
      <dgm:t>
        <a:bodyPr/>
        <a:lstStyle/>
        <a:p>
          <a:endParaRPr lang="ru-RU"/>
        </a:p>
      </dgm:t>
    </dgm:pt>
    <dgm:pt modelId="{E806E797-A0B9-4895-9315-4DB6C599B2D7}" type="sibTrans" cxnId="{48A6A9BD-E762-4F5F-BA0F-FB809711DF6A}">
      <dgm:prSet/>
      <dgm:spPr/>
      <dgm:t>
        <a:bodyPr/>
        <a:lstStyle/>
        <a:p>
          <a:endParaRPr lang="ru-RU"/>
        </a:p>
      </dgm:t>
    </dgm:pt>
    <dgm:pt modelId="{D2BB3F7D-76F1-4B3E-9AD4-B91F3B97993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latin typeface="Times New Roman" pitchFamily="18" charset="0"/>
              <a:cs typeface="Times New Roman" pitchFamily="18" charset="0"/>
            </a:rPr>
            <a:t>несистемні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зусилля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задля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задоволення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очікувань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державних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органів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споживачів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працівників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призводять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конфлікту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очікуваннями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6B5709D1-6E81-427C-90F9-6037F5E5D1B7}" type="parTrans" cxnId="{AB5DF4C4-15BB-4982-929A-638D32A2E8F2}">
      <dgm:prSet/>
      <dgm:spPr/>
      <dgm:t>
        <a:bodyPr/>
        <a:lstStyle/>
        <a:p>
          <a:endParaRPr lang="ru-RU"/>
        </a:p>
      </dgm:t>
    </dgm:pt>
    <dgm:pt modelId="{127F4A41-A5E1-4361-BD6D-0B404DB86E83}" type="sibTrans" cxnId="{AB5DF4C4-15BB-4982-929A-638D32A2E8F2}">
      <dgm:prSet/>
      <dgm:spPr/>
      <dgm:t>
        <a:bodyPr/>
        <a:lstStyle/>
        <a:p>
          <a:endParaRPr lang="ru-RU"/>
        </a:p>
      </dgm:t>
    </dgm:pt>
    <dgm:pt modelId="{12C1AF48-EAF8-4186-B25F-DA7DBE1687CA}">
      <dgm:prSet custT="1"/>
      <dgm:spPr/>
      <dgm:t>
        <a:bodyPr/>
        <a:lstStyle/>
        <a:p>
          <a:r>
            <a:rPr lang="ru-RU" sz="1800" dirty="0" err="1">
              <a:latin typeface="Times New Roman" pitchFamily="18" charset="0"/>
              <a:cs typeface="Times New Roman" pitchFamily="18" charset="0"/>
            </a:rPr>
            <a:t>Обслуговування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споживачів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визначення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їхніх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потреб і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зворотного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зв'язку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08A7C54C-71A2-4ACE-BF72-69C17C79C984}" type="parTrans" cxnId="{887DA058-7BAA-4318-A0CF-38EB451466A9}">
      <dgm:prSet/>
      <dgm:spPr/>
      <dgm:t>
        <a:bodyPr/>
        <a:lstStyle/>
        <a:p>
          <a:endParaRPr lang="ru-RU"/>
        </a:p>
      </dgm:t>
    </dgm:pt>
    <dgm:pt modelId="{69AA9151-A6EC-4009-ADAB-C29AAEC91A72}" type="sibTrans" cxnId="{887DA058-7BAA-4318-A0CF-38EB451466A9}">
      <dgm:prSet/>
      <dgm:spPr/>
      <dgm:t>
        <a:bodyPr/>
        <a:lstStyle/>
        <a:p>
          <a:endParaRPr lang="ru-RU"/>
        </a:p>
      </dgm:t>
    </dgm:pt>
    <dgm:pt modelId="{42D3C823-F9DF-4699-98B0-5886FAA16164}">
      <dgm:prSet custT="1"/>
      <dgm:spPr/>
      <dgm:t>
        <a:bodyPr/>
        <a:lstStyle/>
        <a:p>
          <a:r>
            <a:rPr lang="ru-RU" sz="1800" dirty="0" err="1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загального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 менеджменту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якості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сертифікація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Стандарти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ISO 9000 і ISO 14000 </a:t>
          </a:r>
        </a:p>
      </dgm:t>
    </dgm:pt>
    <dgm:pt modelId="{4BA2D2EC-6B7D-45C7-B0EC-3EADA896AA6A}" type="parTrans" cxnId="{69C932D2-9EB9-4E84-9D70-5AB490490A42}">
      <dgm:prSet/>
      <dgm:spPr/>
      <dgm:t>
        <a:bodyPr/>
        <a:lstStyle/>
        <a:p>
          <a:endParaRPr lang="ru-RU"/>
        </a:p>
      </dgm:t>
    </dgm:pt>
    <dgm:pt modelId="{892058FF-276E-4C44-A9CB-3498DB966F52}" type="sibTrans" cxnId="{69C932D2-9EB9-4E84-9D70-5AB490490A42}">
      <dgm:prSet/>
      <dgm:spPr/>
      <dgm:t>
        <a:bodyPr/>
        <a:lstStyle/>
        <a:p>
          <a:endParaRPr lang="ru-RU"/>
        </a:p>
      </dgm:t>
    </dgm:pt>
    <dgm:pt modelId="{486D22D1-39EA-47E1-AD7A-1C0ECF89C7CD}" type="pres">
      <dgm:prSet presAssocID="{398408A6-5553-4B47-A764-AF5C23FDC791}" presName="Name0" presStyleCnt="0">
        <dgm:presLayoutVars>
          <dgm:dir/>
          <dgm:animLvl val="lvl"/>
          <dgm:resizeHandles val="exact"/>
        </dgm:presLayoutVars>
      </dgm:prSet>
      <dgm:spPr/>
    </dgm:pt>
    <dgm:pt modelId="{F6750C5B-F96B-4FC8-A8B0-99F95A454BB2}" type="pres">
      <dgm:prSet presAssocID="{E76BA45B-4C24-4DB7-B468-5F9583B37424}" presName="linNode" presStyleCnt="0"/>
      <dgm:spPr/>
    </dgm:pt>
    <dgm:pt modelId="{02BF7A65-67CF-43CC-9259-A8F6E974E267}" type="pres">
      <dgm:prSet presAssocID="{E76BA45B-4C24-4DB7-B468-5F9583B37424}" presName="parentText" presStyleLbl="node1" presStyleIdx="0" presStyleCnt="4" custScaleX="54827" custLinFactNeighborX="-12705" custLinFactNeighborY="-2118">
        <dgm:presLayoutVars>
          <dgm:chMax val="1"/>
          <dgm:bulletEnabled val="1"/>
        </dgm:presLayoutVars>
      </dgm:prSet>
      <dgm:spPr/>
    </dgm:pt>
    <dgm:pt modelId="{070178C2-0159-4189-AB96-3A8326C7C671}" type="pres">
      <dgm:prSet presAssocID="{E76BA45B-4C24-4DB7-B468-5F9583B37424}" presName="descendantText" presStyleLbl="alignAccFollowNode1" presStyleIdx="0" presStyleCnt="4" custScaleX="120492">
        <dgm:presLayoutVars>
          <dgm:bulletEnabled val="1"/>
        </dgm:presLayoutVars>
      </dgm:prSet>
      <dgm:spPr/>
    </dgm:pt>
    <dgm:pt modelId="{D89E7676-11A0-4E97-AD64-6BE93193DAB5}" type="pres">
      <dgm:prSet presAssocID="{757E3EDB-68D6-47FB-B9FE-F8BD38B01D75}" presName="sp" presStyleCnt="0"/>
      <dgm:spPr/>
    </dgm:pt>
    <dgm:pt modelId="{19BD8387-E03A-4A99-B4CC-F3218C4613AC}" type="pres">
      <dgm:prSet presAssocID="{F7E51433-98A6-4480-9F0B-499EFB406690}" presName="linNode" presStyleCnt="0"/>
      <dgm:spPr/>
    </dgm:pt>
    <dgm:pt modelId="{860F62FD-7A20-48D1-BA0C-B61B95D76256}" type="pres">
      <dgm:prSet presAssocID="{F7E51433-98A6-4480-9F0B-499EFB406690}" presName="parentText" presStyleLbl="node1" presStyleIdx="1" presStyleCnt="4" custScaleX="54827" custLinFactNeighborX="-12705" custLinFactNeighborY="-2118">
        <dgm:presLayoutVars>
          <dgm:chMax val="1"/>
          <dgm:bulletEnabled val="1"/>
        </dgm:presLayoutVars>
      </dgm:prSet>
      <dgm:spPr/>
    </dgm:pt>
    <dgm:pt modelId="{7219A244-1B2B-47D0-A18E-4E7F5A8D634D}" type="pres">
      <dgm:prSet presAssocID="{F7E51433-98A6-4480-9F0B-499EFB406690}" presName="descendantText" presStyleLbl="alignAccFollowNode1" presStyleIdx="1" presStyleCnt="4" custScaleX="120492" custScaleY="142487">
        <dgm:presLayoutVars>
          <dgm:bulletEnabled val="1"/>
        </dgm:presLayoutVars>
      </dgm:prSet>
      <dgm:spPr/>
    </dgm:pt>
    <dgm:pt modelId="{D514B656-8292-4D4D-AEF3-A6A4439C929E}" type="pres">
      <dgm:prSet presAssocID="{E806E797-A0B9-4895-9315-4DB6C599B2D7}" presName="sp" presStyleCnt="0"/>
      <dgm:spPr/>
    </dgm:pt>
    <dgm:pt modelId="{2C2161F4-AC30-43EE-8D46-D42FA11F5565}" type="pres">
      <dgm:prSet presAssocID="{C82D2F3A-F6F5-48D9-B4B4-CAAA25D18832}" presName="linNode" presStyleCnt="0"/>
      <dgm:spPr/>
    </dgm:pt>
    <dgm:pt modelId="{A210CCDA-608D-456D-BEA2-BD11610E109A}" type="pres">
      <dgm:prSet presAssocID="{C82D2F3A-F6F5-48D9-B4B4-CAAA25D18832}" presName="parentText" presStyleLbl="node1" presStyleIdx="2" presStyleCnt="4" custScaleX="59016" custLinFactNeighborX="-12705" custLinFactNeighborY="-2118">
        <dgm:presLayoutVars>
          <dgm:chMax val="1"/>
          <dgm:bulletEnabled val="1"/>
        </dgm:presLayoutVars>
      </dgm:prSet>
      <dgm:spPr/>
    </dgm:pt>
    <dgm:pt modelId="{A05BBB1F-CF1A-4BC5-891D-4111960F5D33}" type="pres">
      <dgm:prSet presAssocID="{C82D2F3A-F6F5-48D9-B4B4-CAAA25D18832}" presName="descendantText" presStyleLbl="alignAccFollowNode1" presStyleIdx="2" presStyleCnt="4" custScaleX="120492">
        <dgm:presLayoutVars>
          <dgm:bulletEnabled val="1"/>
        </dgm:presLayoutVars>
      </dgm:prSet>
      <dgm:spPr/>
    </dgm:pt>
    <dgm:pt modelId="{2AFDB61B-3806-4B8C-A722-88766DB844DB}" type="pres">
      <dgm:prSet presAssocID="{40DF1AFE-C05B-4EFF-BACD-7D0ABC99B153}" presName="sp" presStyleCnt="0"/>
      <dgm:spPr/>
    </dgm:pt>
    <dgm:pt modelId="{644ACCD2-8FBE-4DCC-97EE-B50FD3395404}" type="pres">
      <dgm:prSet presAssocID="{6AB7F4C8-B500-4A33-B713-0FB55E474D35}" presName="linNode" presStyleCnt="0"/>
      <dgm:spPr/>
    </dgm:pt>
    <dgm:pt modelId="{AB109738-E6A1-4247-AE4A-29BE8D979D18}" type="pres">
      <dgm:prSet presAssocID="{6AB7F4C8-B500-4A33-B713-0FB55E474D35}" presName="parentText" presStyleLbl="node1" presStyleIdx="3" presStyleCnt="4" custScaleX="54827" custLinFactNeighborX="-11424" custLinFactNeighborY="-2668">
        <dgm:presLayoutVars>
          <dgm:chMax val="1"/>
          <dgm:bulletEnabled val="1"/>
        </dgm:presLayoutVars>
      </dgm:prSet>
      <dgm:spPr/>
    </dgm:pt>
    <dgm:pt modelId="{7740B07C-A0C3-4203-94FB-9B4D09E885B3}" type="pres">
      <dgm:prSet presAssocID="{6AB7F4C8-B500-4A33-B713-0FB55E474D35}" presName="descendantText" presStyleLbl="alignAccFollowNode1" presStyleIdx="3" presStyleCnt="4" custScaleX="125505" custScaleY="146329">
        <dgm:presLayoutVars>
          <dgm:bulletEnabled val="1"/>
        </dgm:presLayoutVars>
      </dgm:prSet>
      <dgm:spPr/>
    </dgm:pt>
  </dgm:ptLst>
  <dgm:cxnLst>
    <dgm:cxn modelId="{431E0F2D-0BFC-4BAC-AD0A-DD9B36438C44}" type="presOf" srcId="{C82D2F3A-F6F5-48D9-B4B4-CAAA25D18832}" destId="{A210CCDA-608D-456D-BEA2-BD11610E109A}" srcOrd="0" destOrd="0" presId="urn:microsoft.com/office/officeart/2005/8/layout/vList5"/>
    <dgm:cxn modelId="{EAE88361-478E-4959-A795-B4E77A3AAE48}" srcId="{398408A6-5553-4B47-A764-AF5C23FDC791}" destId="{C82D2F3A-F6F5-48D9-B4B4-CAAA25D18832}" srcOrd="2" destOrd="0" parTransId="{D11D5858-CD2B-42BA-AFF0-4E8FE70A5F2D}" sibTransId="{40DF1AFE-C05B-4EFF-BACD-7D0ABC99B153}"/>
    <dgm:cxn modelId="{76597869-1B43-4CF1-B27E-7F50073D4407}" type="presOf" srcId="{12C1AF48-EAF8-4186-B25F-DA7DBE1687CA}" destId="{7740B07C-A0C3-4203-94FB-9B4D09E885B3}" srcOrd="0" destOrd="1" presId="urn:microsoft.com/office/officeart/2005/8/layout/vList5"/>
    <dgm:cxn modelId="{40C97E4A-24CD-494E-A709-61CFCFE08D39}" srcId="{6AB7F4C8-B500-4A33-B713-0FB55E474D35}" destId="{F159C0FF-1697-44C0-83E8-15F98B1ADCCA}" srcOrd="0" destOrd="0" parTransId="{12850764-77CC-4DDF-ADBB-3C73C6CCD5EF}" sibTransId="{6BE04F89-B218-4227-B0BE-F7548FBB74B7}"/>
    <dgm:cxn modelId="{E6DE284F-8412-4F8A-BF0F-D57A58414A4D}" srcId="{398408A6-5553-4B47-A764-AF5C23FDC791}" destId="{6AB7F4C8-B500-4A33-B713-0FB55E474D35}" srcOrd="3" destOrd="0" parTransId="{DAFF7AE6-3E4C-4B90-A822-ADB6D708CC03}" sibTransId="{03A5E612-E311-47F5-8621-11E1C5A7C0B5}"/>
    <dgm:cxn modelId="{7555CF54-2600-4243-A810-C4D0B8703242}" type="presOf" srcId="{266D2631-2861-41BC-9701-65570992BCAA}" destId="{A05BBB1F-CF1A-4BC5-891D-4111960F5D33}" srcOrd="0" destOrd="0" presId="urn:microsoft.com/office/officeart/2005/8/layout/vList5"/>
    <dgm:cxn modelId="{887DA058-7BAA-4318-A0CF-38EB451466A9}" srcId="{6AB7F4C8-B500-4A33-B713-0FB55E474D35}" destId="{12C1AF48-EAF8-4186-B25F-DA7DBE1687CA}" srcOrd="1" destOrd="0" parTransId="{08A7C54C-71A2-4ACE-BF72-69C17C79C984}" sibTransId="{69AA9151-A6EC-4009-ADAB-C29AAEC91A72}"/>
    <dgm:cxn modelId="{9B50E27B-5250-4368-A1AF-D81AF961CBDD}" type="presOf" srcId="{F977929A-CFFA-44F9-8787-98A967B8EA34}" destId="{070178C2-0159-4189-AB96-3A8326C7C671}" srcOrd="0" destOrd="0" presId="urn:microsoft.com/office/officeart/2005/8/layout/vList5"/>
    <dgm:cxn modelId="{7DFEE37C-93E7-4CB1-9E05-2507695D0FB9}" type="presOf" srcId="{6AB7F4C8-B500-4A33-B713-0FB55E474D35}" destId="{AB109738-E6A1-4247-AE4A-29BE8D979D18}" srcOrd="0" destOrd="0" presId="urn:microsoft.com/office/officeart/2005/8/layout/vList5"/>
    <dgm:cxn modelId="{198B788D-150F-4875-A005-1A6149731E4E}" srcId="{E76BA45B-4C24-4DB7-B468-5F9583B37424}" destId="{F977929A-CFFA-44F9-8787-98A967B8EA34}" srcOrd="0" destOrd="0" parTransId="{1302ADA0-A2E4-4A11-B88A-577CC697E71F}" sibTransId="{3B438A61-92FD-4996-A9C3-193AA7045855}"/>
    <dgm:cxn modelId="{7CF07697-4CC4-4ADC-AEBD-1F5AF1D32565}" type="presOf" srcId="{F7E51433-98A6-4480-9F0B-499EFB406690}" destId="{860F62FD-7A20-48D1-BA0C-B61B95D76256}" srcOrd="0" destOrd="0" presId="urn:microsoft.com/office/officeart/2005/8/layout/vList5"/>
    <dgm:cxn modelId="{3D51449A-90B4-4C62-96FF-D2FA118CD401}" srcId="{C82D2F3A-F6F5-48D9-B4B4-CAAA25D18832}" destId="{266D2631-2861-41BC-9701-65570992BCAA}" srcOrd="0" destOrd="0" parTransId="{9A942AE5-0718-457C-8D5D-916E9201CA60}" sibTransId="{8B76A7D3-82C0-4B1B-927D-38CA6AF11AD6}"/>
    <dgm:cxn modelId="{2C4D67BA-4AE2-4AA3-9225-132762F6A6E4}" type="presOf" srcId="{42D3C823-F9DF-4699-98B0-5886FAA16164}" destId="{7740B07C-A0C3-4203-94FB-9B4D09E885B3}" srcOrd="0" destOrd="2" presId="urn:microsoft.com/office/officeart/2005/8/layout/vList5"/>
    <dgm:cxn modelId="{48A6A9BD-E762-4F5F-BA0F-FB809711DF6A}" srcId="{398408A6-5553-4B47-A764-AF5C23FDC791}" destId="{F7E51433-98A6-4480-9F0B-499EFB406690}" srcOrd="1" destOrd="0" parTransId="{74DDCB39-647E-4C07-852C-6DA89A490A22}" sibTransId="{E806E797-A0B9-4895-9315-4DB6C599B2D7}"/>
    <dgm:cxn modelId="{35F3FDBD-F5FC-4F29-95BE-094E1E3960BE}" type="presOf" srcId="{398408A6-5553-4B47-A764-AF5C23FDC791}" destId="{486D22D1-39EA-47E1-AD7A-1C0ECF89C7CD}" srcOrd="0" destOrd="0" presId="urn:microsoft.com/office/officeart/2005/8/layout/vList5"/>
    <dgm:cxn modelId="{AB5DF4C4-15BB-4982-929A-638D32A2E8F2}" srcId="{F7E51433-98A6-4480-9F0B-499EFB406690}" destId="{D2BB3F7D-76F1-4B3E-9AD4-B91F3B979933}" srcOrd="0" destOrd="0" parTransId="{6B5709D1-6E81-427C-90F9-6037F5E5D1B7}" sibTransId="{127F4A41-A5E1-4361-BD6D-0B404DB86E83}"/>
    <dgm:cxn modelId="{4D656BC6-A263-4611-83E6-058A236AC3A6}" srcId="{398408A6-5553-4B47-A764-AF5C23FDC791}" destId="{E76BA45B-4C24-4DB7-B468-5F9583B37424}" srcOrd="0" destOrd="0" parTransId="{4BAE95F0-540C-4CB0-A7C9-F4BC5AEBDB64}" sibTransId="{757E3EDB-68D6-47FB-B9FE-F8BD38B01D75}"/>
    <dgm:cxn modelId="{977194CC-20AB-4554-BD4B-10421E334216}" type="presOf" srcId="{F159C0FF-1697-44C0-83E8-15F98B1ADCCA}" destId="{7740B07C-A0C3-4203-94FB-9B4D09E885B3}" srcOrd="0" destOrd="0" presId="urn:microsoft.com/office/officeart/2005/8/layout/vList5"/>
    <dgm:cxn modelId="{86FA1ED1-8373-4F8E-B3E2-354F04B16B5C}" type="presOf" srcId="{E76BA45B-4C24-4DB7-B468-5F9583B37424}" destId="{02BF7A65-67CF-43CC-9259-A8F6E974E267}" srcOrd="0" destOrd="0" presId="urn:microsoft.com/office/officeart/2005/8/layout/vList5"/>
    <dgm:cxn modelId="{69C932D2-9EB9-4E84-9D70-5AB490490A42}" srcId="{6AB7F4C8-B500-4A33-B713-0FB55E474D35}" destId="{42D3C823-F9DF-4699-98B0-5886FAA16164}" srcOrd="2" destOrd="0" parTransId="{4BA2D2EC-6B7D-45C7-B0EC-3EADA896AA6A}" sibTransId="{892058FF-276E-4C44-A9CB-3498DB966F52}"/>
    <dgm:cxn modelId="{8E3D8CF1-6874-48DA-B620-CE3ECEB4735E}" type="presOf" srcId="{D2BB3F7D-76F1-4B3E-9AD4-B91F3B979933}" destId="{7219A244-1B2B-47D0-A18E-4E7F5A8D634D}" srcOrd="0" destOrd="0" presId="urn:microsoft.com/office/officeart/2005/8/layout/vList5"/>
    <dgm:cxn modelId="{858F82A1-8E0E-4C92-A086-3AFD2A9EF5EC}" type="presParOf" srcId="{486D22D1-39EA-47E1-AD7A-1C0ECF89C7CD}" destId="{F6750C5B-F96B-4FC8-A8B0-99F95A454BB2}" srcOrd="0" destOrd="0" presId="urn:microsoft.com/office/officeart/2005/8/layout/vList5"/>
    <dgm:cxn modelId="{36CB234C-06F7-46DF-AFA8-EFE1D4079186}" type="presParOf" srcId="{F6750C5B-F96B-4FC8-A8B0-99F95A454BB2}" destId="{02BF7A65-67CF-43CC-9259-A8F6E974E267}" srcOrd="0" destOrd="0" presId="urn:microsoft.com/office/officeart/2005/8/layout/vList5"/>
    <dgm:cxn modelId="{4598039B-AADA-4C82-A901-B6D347B596EB}" type="presParOf" srcId="{F6750C5B-F96B-4FC8-A8B0-99F95A454BB2}" destId="{070178C2-0159-4189-AB96-3A8326C7C671}" srcOrd="1" destOrd="0" presId="urn:microsoft.com/office/officeart/2005/8/layout/vList5"/>
    <dgm:cxn modelId="{AF151ED0-83D5-4CE1-B21F-9F0EB3C09E44}" type="presParOf" srcId="{486D22D1-39EA-47E1-AD7A-1C0ECF89C7CD}" destId="{D89E7676-11A0-4E97-AD64-6BE93193DAB5}" srcOrd="1" destOrd="0" presId="urn:microsoft.com/office/officeart/2005/8/layout/vList5"/>
    <dgm:cxn modelId="{1341E3E6-2EE7-40D0-8F96-49D6CE2B6460}" type="presParOf" srcId="{486D22D1-39EA-47E1-AD7A-1C0ECF89C7CD}" destId="{19BD8387-E03A-4A99-B4CC-F3218C4613AC}" srcOrd="2" destOrd="0" presId="urn:microsoft.com/office/officeart/2005/8/layout/vList5"/>
    <dgm:cxn modelId="{A9F3B23F-354F-48C9-9019-2BF47E7E9E8F}" type="presParOf" srcId="{19BD8387-E03A-4A99-B4CC-F3218C4613AC}" destId="{860F62FD-7A20-48D1-BA0C-B61B95D76256}" srcOrd="0" destOrd="0" presId="urn:microsoft.com/office/officeart/2005/8/layout/vList5"/>
    <dgm:cxn modelId="{579740AB-7DDA-406D-8CA1-6165FED4E980}" type="presParOf" srcId="{19BD8387-E03A-4A99-B4CC-F3218C4613AC}" destId="{7219A244-1B2B-47D0-A18E-4E7F5A8D634D}" srcOrd="1" destOrd="0" presId="urn:microsoft.com/office/officeart/2005/8/layout/vList5"/>
    <dgm:cxn modelId="{DC7C1816-D052-4694-9363-7986E249B6A4}" type="presParOf" srcId="{486D22D1-39EA-47E1-AD7A-1C0ECF89C7CD}" destId="{D514B656-8292-4D4D-AEF3-A6A4439C929E}" srcOrd="3" destOrd="0" presId="urn:microsoft.com/office/officeart/2005/8/layout/vList5"/>
    <dgm:cxn modelId="{8C2B7E5C-92AF-4526-87CF-6B2F52E5185D}" type="presParOf" srcId="{486D22D1-39EA-47E1-AD7A-1C0ECF89C7CD}" destId="{2C2161F4-AC30-43EE-8D46-D42FA11F5565}" srcOrd="4" destOrd="0" presId="urn:microsoft.com/office/officeart/2005/8/layout/vList5"/>
    <dgm:cxn modelId="{6EE04B0E-B541-4880-9562-8053D3214689}" type="presParOf" srcId="{2C2161F4-AC30-43EE-8D46-D42FA11F5565}" destId="{A210CCDA-608D-456D-BEA2-BD11610E109A}" srcOrd="0" destOrd="0" presId="urn:microsoft.com/office/officeart/2005/8/layout/vList5"/>
    <dgm:cxn modelId="{CFA654BF-C49B-4692-8E4A-EAFEC9E7F7A5}" type="presParOf" srcId="{2C2161F4-AC30-43EE-8D46-D42FA11F5565}" destId="{A05BBB1F-CF1A-4BC5-891D-4111960F5D33}" srcOrd="1" destOrd="0" presId="urn:microsoft.com/office/officeart/2005/8/layout/vList5"/>
    <dgm:cxn modelId="{200115DF-EFCA-41B8-BAC4-773AC16F9B79}" type="presParOf" srcId="{486D22D1-39EA-47E1-AD7A-1C0ECF89C7CD}" destId="{2AFDB61B-3806-4B8C-A722-88766DB844DB}" srcOrd="5" destOrd="0" presId="urn:microsoft.com/office/officeart/2005/8/layout/vList5"/>
    <dgm:cxn modelId="{51DE2BEA-C6E2-4638-9F9D-E9F880E54D26}" type="presParOf" srcId="{486D22D1-39EA-47E1-AD7A-1C0ECF89C7CD}" destId="{644ACCD2-8FBE-4DCC-97EE-B50FD3395404}" srcOrd="6" destOrd="0" presId="urn:microsoft.com/office/officeart/2005/8/layout/vList5"/>
    <dgm:cxn modelId="{6BED5FD9-77F6-4711-8773-C6F629B42969}" type="presParOf" srcId="{644ACCD2-8FBE-4DCC-97EE-B50FD3395404}" destId="{AB109738-E6A1-4247-AE4A-29BE8D979D18}" srcOrd="0" destOrd="0" presId="urn:microsoft.com/office/officeart/2005/8/layout/vList5"/>
    <dgm:cxn modelId="{A0AFF2FC-3EA2-49CD-A996-9579BAEE28BA}" type="presParOf" srcId="{644ACCD2-8FBE-4DCC-97EE-B50FD3395404}" destId="{7740B07C-A0C3-4203-94FB-9B4D09E885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98408A6-5553-4B47-A764-AF5C23FDC791}" type="doc">
      <dgm:prSet loTypeId="urn:microsoft.com/office/officeart/2005/8/layout/vList5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E76BA45B-4C24-4DB7-B468-5F9583B3742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b="0" i="0" dirty="0">
              <a:effectLst/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000" b="0" i="0" dirty="0" err="1">
              <a:effectLst/>
              <a:latin typeface="Times New Roman" pitchFamily="18" charset="0"/>
              <a:cs typeface="Times New Roman" pitchFamily="18" charset="0"/>
            </a:rPr>
            <a:t>змістом</a:t>
          </a:r>
          <a:endParaRPr lang="ru-RU" sz="2000" b="0" i="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4BAE95F0-540C-4CB0-A7C9-F4BC5AEBDB64}" type="parTrans" cxnId="{4D656BC6-A263-4611-83E6-058A236AC3A6}">
      <dgm:prSet/>
      <dgm:spPr/>
      <dgm:t>
        <a:bodyPr/>
        <a:lstStyle/>
        <a:p>
          <a:endParaRPr lang="ru-RU"/>
        </a:p>
      </dgm:t>
    </dgm:pt>
    <dgm:pt modelId="{757E3EDB-68D6-47FB-B9FE-F8BD38B01D75}" type="sibTrans" cxnId="{4D656BC6-A263-4611-83E6-058A236AC3A6}">
      <dgm:prSet/>
      <dgm:spPr/>
      <dgm:t>
        <a:bodyPr/>
        <a:lstStyle/>
        <a:p>
          <a:endParaRPr lang="ru-RU"/>
        </a:p>
      </dgm:t>
    </dgm:pt>
    <dgm:pt modelId="{F977929A-CFFA-44F9-8787-98A967B8EA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мотив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компаній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інструментальний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нормативний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: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бізнес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бути «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добрим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» попри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можливий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фінансовий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результат —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позитивний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негативний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1302ADA0-A2E4-4A11-B88A-577CC697E71F}" type="parTrans" cxnId="{198B788D-150F-4875-A005-1A6149731E4E}">
      <dgm:prSet/>
      <dgm:spPr/>
      <dgm:t>
        <a:bodyPr/>
        <a:lstStyle/>
        <a:p>
          <a:endParaRPr lang="ru-RU"/>
        </a:p>
      </dgm:t>
    </dgm:pt>
    <dgm:pt modelId="{3B438A61-92FD-4996-A9C3-193AA7045855}" type="sibTrans" cxnId="{198B788D-150F-4875-A005-1A6149731E4E}">
      <dgm:prSet/>
      <dgm:spPr/>
      <dgm:t>
        <a:bodyPr/>
        <a:lstStyle/>
        <a:p>
          <a:endParaRPr lang="ru-RU"/>
        </a:p>
      </dgm:t>
    </dgm:pt>
    <dgm:pt modelId="{C82D2F3A-F6F5-48D9-B4B4-CAAA25D1883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0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D11D5858-CD2B-42BA-AFF0-4E8FE70A5F2D}" type="parTrans" cxnId="{EAE88361-478E-4959-A795-B4E77A3AAE48}">
      <dgm:prSet/>
      <dgm:spPr/>
      <dgm:t>
        <a:bodyPr/>
        <a:lstStyle/>
        <a:p>
          <a:endParaRPr lang="ru-RU"/>
        </a:p>
      </dgm:t>
    </dgm:pt>
    <dgm:pt modelId="{40DF1AFE-C05B-4EFF-BACD-7D0ABC99B153}" type="sibTrans" cxnId="{EAE88361-478E-4959-A795-B4E77A3AAE48}">
      <dgm:prSet/>
      <dgm:spPr/>
      <dgm:t>
        <a:bodyPr/>
        <a:lstStyle/>
        <a:p>
          <a:endParaRPr lang="ru-RU"/>
        </a:p>
      </dgm:t>
    </dgm:pt>
    <dgm:pt modelId="{266D2631-2861-41BC-9701-65570992BCA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1800" dirty="0">
              <a:effectLst/>
              <a:latin typeface="Times New Roman" pitchFamily="18" charset="0"/>
              <a:cs typeface="Times New Roman" pitchFamily="18" charset="0"/>
            </a:rPr>
            <a:t>«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Ми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повинні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дихати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щоб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жити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мало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хто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розглядає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дихання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як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єдину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мету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. Так само і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бізнес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існує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для мети,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вищої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ніж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прибутку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, —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прибуток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же,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подібно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до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дихання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бізнесу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досягати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цієї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мети» [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Johnson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, 2003]. </a:t>
          </a:r>
          <a:endParaRPr lang="ru-RU" sz="20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9A942AE5-0718-457C-8D5D-916E9201CA60}" type="parTrans" cxnId="{3D51449A-90B4-4C62-96FF-D2FA118CD401}">
      <dgm:prSet/>
      <dgm:spPr/>
      <dgm:t>
        <a:bodyPr/>
        <a:lstStyle/>
        <a:p>
          <a:endParaRPr lang="ru-RU"/>
        </a:p>
      </dgm:t>
    </dgm:pt>
    <dgm:pt modelId="{8B76A7D3-82C0-4B1B-927D-38CA6AF11AD6}" type="sibTrans" cxnId="{3D51449A-90B4-4C62-96FF-D2FA118CD401}">
      <dgm:prSet/>
      <dgm:spPr/>
      <dgm:t>
        <a:bodyPr/>
        <a:lstStyle/>
        <a:p>
          <a:endParaRPr lang="ru-RU"/>
        </a:p>
      </dgm:t>
    </dgm:pt>
    <dgm:pt modelId="{6AB7F4C8-B500-4A33-B713-0FB55E474D3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Приклади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практик</a:t>
          </a:r>
          <a:endParaRPr lang="ru-RU" sz="20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DAFF7AE6-3E4C-4B90-A822-ADB6D708CC03}" type="parTrans" cxnId="{E6DE284F-8412-4F8A-BF0F-D57A58414A4D}">
      <dgm:prSet/>
      <dgm:spPr/>
      <dgm:t>
        <a:bodyPr/>
        <a:lstStyle/>
        <a:p>
          <a:endParaRPr lang="ru-RU"/>
        </a:p>
      </dgm:t>
    </dgm:pt>
    <dgm:pt modelId="{03A5E612-E311-47F5-8621-11E1C5A7C0B5}" type="sibTrans" cxnId="{E6DE284F-8412-4F8A-BF0F-D57A58414A4D}">
      <dgm:prSet/>
      <dgm:spPr/>
      <dgm:t>
        <a:bodyPr/>
        <a:lstStyle/>
        <a:p>
          <a:endParaRPr lang="ru-RU"/>
        </a:p>
      </dgm:t>
    </dgm:pt>
    <dgm:pt modelId="{F159C0FF-1697-44C0-83E8-15F98B1ADC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властиві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стратегічному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рівню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: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наймання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інвалідів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натуральних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матеріалів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; </a:t>
          </a:r>
          <a:r>
            <a:rPr lang="uk-UA" sz="2000" dirty="0">
              <a:effectLst/>
              <a:latin typeface="Times New Roman" pitchFamily="18" charset="0"/>
              <a:cs typeface="Times New Roman" pitchFamily="18" charset="0"/>
            </a:rPr>
            <a:t>опікування екологічними проблемами; 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активна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підтримка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громадських</a:t>
          </a:r>
          <a:r>
            <a:rPr 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організацій</a:t>
          </a:r>
          <a:endParaRPr lang="ru-RU" sz="20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12850764-77CC-4DDF-ADBB-3C73C6CCD5EF}" type="parTrans" cxnId="{40C97E4A-24CD-494E-A709-61CFCFE08D39}">
      <dgm:prSet/>
      <dgm:spPr/>
      <dgm:t>
        <a:bodyPr/>
        <a:lstStyle/>
        <a:p>
          <a:endParaRPr lang="ru-RU"/>
        </a:p>
      </dgm:t>
    </dgm:pt>
    <dgm:pt modelId="{6BE04F89-B218-4227-B0BE-F7548FBB74B7}" type="sibTrans" cxnId="{40C97E4A-24CD-494E-A709-61CFCFE08D39}">
      <dgm:prSet/>
      <dgm:spPr/>
      <dgm:t>
        <a:bodyPr/>
        <a:lstStyle/>
        <a:p>
          <a:endParaRPr lang="ru-RU"/>
        </a:p>
      </dgm:t>
    </dgm:pt>
    <dgm:pt modelId="{F7E51433-98A6-4480-9F0B-499EFB4066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dirty="0" err="1">
              <a:effectLst/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0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74DDCB39-647E-4C07-852C-6DA89A490A22}" type="parTrans" cxnId="{48A6A9BD-E762-4F5F-BA0F-FB809711DF6A}">
      <dgm:prSet/>
      <dgm:spPr/>
      <dgm:t>
        <a:bodyPr/>
        <a:lstStyle/>
        <a:p>
          <a:endParaRPr lang="ru-RU"/>
        </a:p>
      </dgm:t>
    </dgm:pt>
    <dgm:pt modelId="{E806E797-A0B9-4895-9315-4DB6C599B2D7}" type="sibTrans" cxnId="{48A6A9BD-E762-4F5F-BA0F-FB809711DF6A}">
      <dgm:prSet/>
      <dgm:spPr/>
      <dgm:t>
        <a:bodyPr/>
        <a:lstStyle/>
        <a:p>
          <a:endParaRPr lang="ru-RU"/>
        </a:p>
      </dgm:t>
    </dgm:pt>
    <dgm:pt modelId="{D2BB3F7D-76F1-4B3E-9AD4-B91F3B97993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altLang="ru-RU" sz="2000" dirty="0">
              <a:effectLst/>
              <a:latin typeface="Times New Roman" pitchFamily="18" charset="0"/>
              <a:cs typeface="Times New Roman" pitchFamily="18" charset="0"/>
            </a:rPr>
            <a:t>може негативно впливати на прибуток, оскільки він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не як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єдина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мета, а як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умова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існування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dirty="0" err="1">
              <a:effectLst/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altLang="ru-RU" sz="2000" dirty="0">
              <a:effectLst/>
              <a:latin typeface="Times New Roman" pitchFamily="18" charset="0"/>
              <a:cs typeface="Times New Roman" pitchFamily="18" charset="0"/>
            </a:rPr>
            <a:t>  </a:t>
          </a:r>
          <a:endParaRPr lang="ru-RU" sz="20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6B5709D1-6E81-427C-90F9-6037F5E5D1B7}" type="parTrans" cxnId="{AB5DF4C4-15BB-4982-929A-638D32A2E8F2}">
      <dgm:prSet/>
      <dgm:spPr/>
      <dgm:t>
        <a:bodyPr/>
        <a:lstStyle/>
        <a:p>
          <a:endParaRPr lang="ru-RU"/>
        </a:p>
      </dgm:t>
    </dgm:pt>
    <dgm:pt modelId="{127F4A41-A5E1-4361-BD6D-0B404DB86E83}" type="sibTrans" cxnId="{AB5DF4C4-15BB-4982-929A-638D32A2E8F2}">
      <dgm:prSet/>
      <dgm:spPr/>
      <dgm:t>
        <a:bodyPr/>
        <a:lstStyle/>
        <a:p>
          <a:endParaRPr lang="ru-RU"/>
        </a:p>
      </dgm:t>
    </dgm:pt>
    <dgm:pt modelId="{486D22D1-39EA-47E1-AD7A-1C0ECF89C7CD}" type="pres">
      <dgm:prSet presAssocID="{398408A6-5553-4B47-A764-AF5C23FDC791}" presName="Name0" presStyleCnt="0">
        <dgm:presLayoutVars>
          <dgm:dir/>
          <dgm:animLvl val="lvl"/>
          <dgm:resizeHandles val="exact"/>
        </dgm:presLayoutVars>
      </dgm:prSet>
      <dgm:spPr/>
    </dgm:pt>
    <dgm:pt modelId="{F6750C5B-F96B-4FC8-A8B0-99F95A454BB2}" type="pres">
      <dgm:prSet presAssocID="{E76BA45B-4C24-4DB7-B468-5F9583B37424}" presName="linNode" presStyleCnt="0"/>
      <dgm:spPr/>
    </dgm:pt>
    <dgm:pt modelId="{02BF7A65-67CF-43CC-9259-A8F6E974E267}" type="pres">
      <dgm:prSet presAssocID="{E76BA45B-4C24-4DB7-B468-5F9583B37424}" presName="parentText" presStyleLbl="node1" presStyleIdx="0" presStyleCnt="4" custScaleX="54827" custLinFactNeighborX="-12705" custLinFactNeighborY="-2118">
        <dgm:presLayoutVars>
          <dgm:chMax val="1"/>
          <dgm:bulletEnabled val="1"/>
        </dgm:presLayoutVars>
      </dgm:prSet>
      <dgm:spPr/>
    </dgm:pt>
    <dgm:pt modelId="{070178C2-0159-4189-AB96-3A8326C7C671}" type="pres">
      <dgm:prSet presAssocID="{E76BA45B-4C24-4DB7-B468-5F9583B37424}" presName="descendantText" presStyleLbl="alignAccFollowNode1" presStyleIdx="0" presStyleCnt="4" custScaleX="125147" custScaleY="120507" custLinFactNeighborX="-2460" custLinFactNeighborY="-10497">
        <dgm:presLayoutVars>
          <dgm:bulletEnabled val="1"/>
        </dgm:presLayoutVars>
      </dgm:prSet>
      <dgm:spPr/>
    </dgm:pt>
    <dgm:pt modelId="{D89E7676-11A0-4E97-AD64-6BE93193DAB5}" type="pres">
      <dgm:prSet presAssocID="{757E3EDB-68D6-47FB-B9FE-F8BD38B01D75}" presName="sp" presStyleCnt="0"/>
      <dgm:spPr/>
    </dgm:pt>
    <dgm:pt modelId="{19BD8387-E03A-4A99-B4CC-F3218C4613AC}" type="pres">
      <dgm:prSet presAssocID="{F7E51433-98A6-4480-9F0B-499EFB406690}" presName="linNode" presStyleCnt="0"/>
      <dgm:spPr/>
    </dgm:pt>
    <dgm:pt modelId="{860F62FD-7A20-48D1-BA0C-B61B95D76256}" type="pres">
      <dgm:prSet presAssocID="{F7E51433-98A6-4480-9F0B-499EFB406690}" presName="parentText" presStyleLbl="node1" presStyleIdx="1" presStyleCnt="4" custScaleX="54827" custLinFactNeighborX="-12705" custLinFactNeighborY="-2118">
        <dgm:presLayoutVars>
          <dgm:chMax val="1"/>
          <dgm:bulletEnabled val="1"/>
        </dgm:presLayoutVars>
      </dgm:prSet>
      <dgm:spPr/>
    </dgm:pt>
    <dgm:pt modelId="{7219A244-1B2B-47D0-A18E-4E7F5A8D634D}" type="pres">
      <dgm:prSet presAssocID="{F7E51433-98A6-4480-9F0B-499EFB406690}" presName="descendantText" presStyleLbl="alignAccFollowNode1" presStyleIdx="1" presStyleCnt="4" custScaleX="125409" custScaleY="83526" custLinFactNeighborX="-233" custLinFactNeighborY="-6460">
        <dgm:presLayoutVars>
          <dgm:bulletEnabled val="1"/>
        </dgm:presLayoutVars>
      </dgm:prSet>
      <dgm:spPr/>
    </dgm:pt>
    <dgm:pt modelId="{D514B656-8292-4D4D-AEF3-A6A4439C929E}" type="pres">
      <dgm:prSet presAssocID="{E806E797-A0B9-4895-9315-4DB6C599B2D7}" presName="sp" presStyleCnt="0"/>
      <dgm:spPr/>
    </dgm:pt>
    <dgm:pt modelId="{2C2161F4-AC30-43EE-8D46-D42FA11F5565}" type="pres">
      <dgm:prSet presAssocID="{C82D2F3A-F6F5-48D9-B4B4-CAAA25D18832}" presName="linNode" presStyleCnt="0"/>
      <dgm:spPr/>
    </dgm:pt>
    <dgm:pt modelId="{A210CCDA-608D-456D-BEA2-BD11610E109A}" type="pres">
      <dgm:prSet presAssocID="{C82D2F3A-F6F5-48D9-B4B4-CAAA25D18832}" presName="parentText" presStyleLbl="node1" presStyleIdx="2" presStyleCnt="4" custScaleX="59016" custLinFactNeighborX="-12705" custLinFactNeighborY="-2118">
        <dgm:presLayoutVars>
          <dgm:chMax val="1"/>
          <dgm:bulletEnabled val="1"/>
        </dgm:presLayoutVars>
      </dgm:prSet>
      <dgm:spPr/>
    </dgm:pt>
    <dgm:pt modelId="{A05BBB1F-CF1A-4BC5-891D-4111960F5D33}" type="pres">
      <dgm:prSet presAssocID="{C82D2F3A-F6F5-48D9-B4B4-CAAA25D18832}" presName="descendantText" presStyleLbl="alignAccFollowNode1" presStyleIdx="2" presStyleCnt="4" custScaleX="120492" custScaleY="182877">
        <dgm:presLayoutVars>
          <dgm:bulletEnabled val="1"/>
        </dgm:presLayoutVars>
      </dgm:prSet>
      <dgm:spPr/>
    </dgm:pt>
    <dgm:pt modelId="{2AFDB61B-3806-4B8C-A722-88766DB844DB}" type="pres">
      <dgm:prSet presAssocID="{40DF1AFE-C05B-4EFF-BACD-7D0ABC99B153}" presName="sp" presStyleCnt="0"/>
      <dgm:spPr/>
    </dgm:pt>
    <dgm:pt modelId="{644ACCD2-8FBE-4DCC-97EE-B50FD3395404}" type="pres">
      <dgm:prSet presAssocID="{6AB7F4C8-B500-4A33-B713-0FB55E474D35}" presName="linNode" presStyleCnt="0"/>
      <dgm:spPr/>
    </dgm:pt>
    <dgm:pt modelId="{AB109738-E6A1-4247-AE4A-29BE8D979D18}" type="pres">
      <dgm:prSet presAssocID="{6AB7F4C8-B500-4A33-B713-0FB55E474D35}" presName="parentText" presStyleLbl="node1" presStyleIdx="3" presStyleCnt="4" custScaleX="54827" custLinFactNeighborX="-11424" custLinFactNeighborY="-2668">
        <dgm:presLayoutVars>
          <dgm:chMax val="1"/>
          <dgm:bulletEnabled val="1"/>
        </dgm:presLayoutVars>
      </dgm:prSet>
      <dgm:spPr/>
    </dgm:pt>
    <dgm:pt modelId="{7740B07C-A0C3-4203-94FB-9B4D09E885B3}" type="pres">
      <dgm:prSet presAssocID="{6AB7F4C8-B500-4A33-B713-0FB55E474D35}" presName="descendantText" presStyleLbl="alignAccFollowNode1" presStyleIdx="3" presStyleCnt="4" custScaleX="125505" custScaleY="146329">
        <dgm:presLayoutVars>
          <dgm:bulletEnabled val="1"/>
        </dgm:presLayoutVars>
      </dgm:prSet>
      <dgm:spPr/>
    </dgm:pt>
  </dgm:ptLst>
  <dgm:cxnLst>
    <dgm:cxn modelId="{E824153C-D4BC-44EE-8BDA-0D4EC2F4FB97}" type="presOf" srcId="{F7E51433-98A6-4480-9F0B-499EFB406690}" destId="{860F62FD-7A20-48D1-BA0C-B61B95D76256}" srcOrd="0" destOrd="0" presId="urn:microsoft.com/office/officeart/2005/8/layout/vList5"/>
    <dgm:cxn modelId="{EAE88361-478E-4959-A795-B4E77A3AAE48}" srcId="{398408A6-5553-4B47-A764-AF5C23FDC791}" destId="{C82D2F3A-F6F5-48D9-B4B4-CAAA25D18832}" srcOrd="2" destOrd="0" parTransId="{D11D5858-CD2B-42BA-AFF0-4E8FE70A5F2D}" sibTransId="{40DF1AFE-C05B-4EFF-BACD-7D0ABC99B153}"/>
    <dgm:cxn modelId="{40C97E4A-24CD-494E-A709-61CFCFE08D39}" srcId="{6AB7F4C8-B500-4A33-B713-0FB55E474D35}" destId="{F159C0FF-1697-44C0-83E8-15F98B1ADCCA}" srcOrd="0" destOrd="0" parTransId="{12850764-77CC-4DDF-ADBB-3C73C6CCD5EF}" sibTransId="{6BE04F89-B218-4227-B0BE-F7548FBB74B7}"/>
    <dgm:cxn modelId="{E676F34E-F184-4065-A043-ED109B76C666}" type="presOf" srcId="{F159C0FF-1697-44C0-83E8-15F98B1ADCCA}" destId="{7740B07C-A0C3-4203-94FB-9B4D09E885B3}" srcOrd="0" destOrd="0" presId="urn:microsoft.com/office/officeart/2005/8/layout/vList5"/>
    <dgm:cxn modelId="{E6DE284F-8412-4F8A-BF0F-D57A58414A4D}" srcId="{398408A6-5553-4B47-A764-AF5C23FDC791}" destId="{6AB7F4C8-B500-4A33-B713-0FB55E474D35}" srcOrd="3" destOrd="0" parTransId="{DAFF7AE6-3E4C-4B90-A822-ADB6D708CC03}" sibTransId="{03A5E612-E311-47F5-8621-11E1C5A7C0B5}"/>
    <dgm:cxn modelId="{198B788D-150F-4875-A005-1A6149731E4E}" srcId="{E76BA45B-4C24-4DB7-B468-5F9583B37424}" destId="{F977929A-CFFA-44F9-8787-98A967B8EA34}" srcOrd="0" destOrd="0" parTransId="{1302ADA0-A2E4-4A11-B88A-577CC697E71F}" sibTransId="{3B438A61-92FD-4996-A9C3-193AA7045855}"/>
    <dgm:cxn modelId="{F0AC8B91-4E2A-4B60-85A0-EBF067B0110A}" type="presOf" srcId="{398408A6-5553-4B47-A764-AF5C23FDC791}" destId="{486D22D1-39EA-47E1-AD7A-1C0ECF89C7CD}" srcOrd="0" destOrd="0" presId="urn:microsoft.com/office/officeart/2005/8/layout/vList5"/>
    <dgm:cxn modelId="{5E4EBF96-E690-4FF7-9A49-8E5AA5412F34}" type="presOf" srcId="{C82D2F3A-F6F5-48D9-B4B4-CAAA25D18832}" destId="{A210CCDA-608D-456D-BEA2-BD11610E109A}" srcOrd="0" destOrd="0" presId="urn:microsoft.com/office/officeart/2005/8/layout/vList5"/>
    <dgm:cxn modelId="{3D51449A-90B4-4C62-96FF-D2FA118CD401}" srcId="{C82D2F3A-F6F5-48D9-B4B4-CAAA25D18832}" destId="{266D2631-2861-41BC-9701-65570992BCAA}" srcOrd="0" destOrd="0" parTransId="{9A942AE5-0718-457C-8D5D-916E9201CA60}" sibTransId="{8B76A7D3-82C0-4B1B-927D-38CA6AF11AD6}"/>
    <dgm:cxn modelId="{76231AB2-C8AA-4DB3-9729-DF5F4AD5BE24}" type="presOf" srcId="{6AB7F4C8-B500-4A33-B713-0FB55E474D35}" destId="{AB109738-E6A1-4247-AE4A-29BE8D979D18}" srcOrd="0" destOrd="0" presId="urn:microsoft.com/office/officeart/2005/8/layout/vList5"/>
    <dgm:cxn modelId="{E29163B7-CED3-4D5D-A4B4-5A4A525CAA26}" type="presOf" srcId="{E76BA45B-4C24-4DB7-B468-5F9583B37424}" destId="{02BF7A65-67CF-43CC-9259-A8F6E974E267}" srcOrd="0" destOrd="0" presId="urn:microsoft.com/office/officeart/2005/8/layout/vList5"/>
    <dgm:cxn modelId="{48A6A9BD-E762-4F5F-BA0F-FB809711DF6A}" srcId="{398408A6-5553-4B47-A764-AF5C23FDC791}" destId="{F7E51433-98A6-4480-9F0B-499EFB406690}" srcOrd="1" destOrd="0" parTransId="{74DDCB39-647E-4C07-852C-6DA89A490A22}" sibTransId="{E806E797-A0B9-4895-9315-4DB6C599B2D7}"/>
    <dgm:cxn modelId="{BAA7EEC1-07D7-4006-B564-E8F9F974AB22}" type="presOf" srcId="{D2BB3F7D-76F1-4B3E-9AD4-B91F3B979933}" destId="{7219A244-1B2B-47D0-A18E-4E7F5A8D634D}" srcOrd="0" destOrd="0" presId="urn:microsoft.com/office/officeart/2005/8/layout/vList5"/>
    <dgm:cxn modelId="{AB5DF4C4-15BB-4982-929A-638D32A2E8F2}" srcId="{F7E51433-98A6-4480-9F0B-499EFB406690}" destId="{D2BB3F7D-76F1-4B3E-9AD4-B91F3B979933}" srcOrd="0" destOrd="0" parTransId="{6B5709D1-6E81-427C-90F9-6037F5E5D1B7}" sibTransId="{127F4A41-A5E1-4361-BD6D-0B404DB86E83}"/>
    <dgm:cxn modelId="{4D656BC6-A263-4611-83E6-058A236AC3A6}" srcId="{398408A6-5553-4B47-A764-AF5C23FDC791}" destId="{E76BA45B-4C24-4DB7-B468-5F9583B37424}" srcOrd="0" destOrd="0" parTransId="{4BAE95F0-540C-4CB0-A7C9-F4BC5AEBDB64}" sibTransId="{757E3EDB-68D6-47FB-B9FE-F8BD38B01D75}"/>
    <dgm:cxn modelId="{ED2FB8C8-5697-4873-AC93-9AFB460AF77A}" type="presOf" srcId="{266D2631-2861-41BC-9701-65570992BCAA}" destId="{A05BBB1F-CF1A-4BC5-891D-4111960F5D33}" srcOrd="0" destOrd="0" presId="urn:microsoft.com/office/officeart/2005/8/layout/vList5"/>
    <dgm:cxn modelId="{B43B2BFE-17E5-4553-AEBD-592403054A87}" type="presOf" srcId="{F977929A-CFFA-44F9-8787-98A967B8EA34}" destId="{070178C2-0159-4189-AB96-3A8326C7C671}" srcOrd="0" destOrd="0" presId="urn:microsoft.com/office/officeart/2005/8/layout/vList5"/>
    <dgm:cxn modelId="{D998F1C4-517A-4B26-8EED-39BC28EDD76C}" type="presParOf" srcId="{486D22D1-39EA-47E1-AD7A-1C0ECF89C7CD}" destId="{F6750C5B-F96B-4FC8-A8B0-99F95A454BB2}" srcOrd="0" destOrd="0" presId="urn:microsoft.com/office/officeart/2005/8/layout/vList5"/>
    <dgm:cxn modelId="{CFA2FA82-6015-46DB-A9A0-2D8A124A2AEE}" type="presParOf" srcId="{F6750C5B-F96B-4FC8-A8B0-99F95A454BB2}" destId="{02BF7A65-67CF-43CC-9259-A8F6E974E267}" srcOrd="0" destOrd="0" presId="urn:microsoft.com/office/officeart/2005/8/layout/vList5"/>
    <dgm:cxn modelId="{060ABC9E-64DF-4FA9-AD5E-88ADD84BDF8D}" type="presParOf" srcId="{F6750C5B-F96B-4FC8-A8B0-99F95A454BB2}" destId="{070178C2-0159-4189-AB96-3A8326C7C671}" srcOrd="1" destOrd="0" presId="urn:microsoft.com/office/officeart/2005/8/layout/vList5"/>
    <dgm:cxn modelId="{567A9597-F492-41E9-A38A-94441A32323B}" type="presParOf" srcId="{486D22D1-39EA-47E1-AD7A-1C0ECF89C7CD}" destId="{D89E7676-11A0-4E97-AD64-6BE93193DAB5}" srcOrd="1" destOrd="0" presId="urn:microsoft.com/office/officeart/2005/8/layout/vList5"/>
    <dgm:cxn modelId="{7C6F8B5E-45ED-4178-83B3-77B8D9CA0870}" type="presParOf" srcId="{486D22D1-39EA-47E1-AD7A-1C0ECF89C7CD}" destId="{19BD8387-E03A-4A99-B4CC-F3218C4613AC}" srcOrd="2" destOrd="0" presId="urn:microsoft.com/office/officeart/2005/8/layout/vList5"/>
    <dgm:cxn modelId="{EC62F3E2-544C-4378-B30A-CDC015A0ED56}" type="presParOf" srcId="{19BD8387-E03A-4A99-B4CC-F3218C4613AC}" destId="{860F62FD-7A20-48D1-BA0C-B61B95D76256}" srcOrd="0" destOrd="0" presId="urn:microsoft.com/office/officeart/2005/8/layout/vList5"/>
    <dgm:cxn modelId="{8609B0C9-327A-4DE7-B45B-C014127E4A5E}" type="presParOf" srcId="{19BD8387-E03A-4A99-B4CC-F3218C4613AC}" destId="{7219A244-1B2B-47D0-A18E-4E7F5A8D634D}" srcOrd="1" destOrd="0" presId="urn:microsoft.com/office/officeart/2005/8/layout/vList5"/>
    <dgm:cxn modelId="{55632BB0-CF19-4284-9ADA-539D0FBE3005}" type="presParOf" srcId="{486D22D1-39EA-47E1-AD7A-1C0ECF89C7CD}" destId="{D514B656-8292-4D4D-AEF3-A6A4439C929E}" srcOrd="3" destOrd="0" presId="urn:microsoft.com/office/officeart/2005/8/layout/vList5"/>
    <dgm:cxn modelId="{6645D028-36A8-419F-82E3-24B3B325321E}" type="presParOf" srcId="{486D22D1-39EA-47E1-AD7A-1C0ECF89C7CD}" destId="{2C2161F4-AC30-43EE-8D46-D42FA11F5565}" srcOrd="4" destOrd="0" presId="urn:microsoft.com/office/officeart/2005/8/layout/vList5"/>
    <dgm:cxn modelId="{3C4460F3-51E4-4EB0-9EA1-5A902774E42E}" type="presParOf" srcId="{2C2161F4-AC30-43EE-8D46-D42FA11F5565}" destId="{A210CCDA-608D-456D-BEA2-BD11610E109A}" srcOrd="0" destOrd="0" presId="urn:microsoft.com/office/officeart/2005/8/layout/vList5"/>
    <dgm:cxn modelId="{2F665579-2F12-4E7F-A594-32D6C1E65FB3}" type="presParOf" srcId="{2C2161F4-AC30-43EE-8D46-D42FA11F5565}" destId="{A05BBB1F-CF1A-4BC5-891D-4111960F5D33}" srcOrd="1" destOrd="0" presId="urn:microsoft.com/office/officeart/2005/8/layout/vList5"/>
    <dgm:cxn modelId="{776AE405-677F-4142-AA19-164EF05FF293}" type="presParOf" srcId="{486D22D1-39EA-47E1-AD7A-1C0ECF89C7CD}" destId="{2AFDB61B-3806-4B8C-A722-88766DB844DB}" srcOrd="5" destOrd="0" presId="urn:microsoft.com/office/officeart/2005/8/layout/vList5"/>
    <dgm:cxn modelId="{F888B7F4-70EF-4DCB-8040-D08A75DDE516}" type="presParOf" srcId="{486D22D1-39EA-47E1-AD7A-1C0ECF89C7CD}" destId="{644ACCD2-8FBE-4DCC-97EE-B50FD3395404}" srcOrd="6" destOrd="0" presId="urn:microsoft.com/office/officeart/2005/8/layout/vList5"/>
    <dgm:cxn modelId="{4A3AA18F-C530-47DA-B0B2-EF3F9339FEF2}" type="presParOf" srcId="{644ACCD2-8FBE-4DCC-97EE-B50FD3395404}" destId="{AB109738-E6A1-4247-AE4A-29BE8D979D18}" srcOrd="0" destOrd="0" presId="urn:microsoft.com/office/officeart/2005/8/layout/vList5"/>
    <dgm:cxn modelId="{0144C180-89C8-4890-BA1A-B198ED3529CF}" type="presParOf" srcId="{644ACCD2-8FBE-4DCC-97EE-B50FD3395404}" destId="{7740B07C-A0C3-4203-94FB-9B4D09E885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64CDBEF-11DB-4F83-A6E5-8701A287353F}" type="doc">
      <dgm:prSet loTypeId="urn:microsoft.com/office/officeart/2005/8/layout/process4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037E2A17-A833-4A70-9933-780C13440286}">
      <dgm:prSet phldrT="[Текст]" custT="1"/>
      <dgm:spPr/>
      <dgm:t>
        <a:bodyPr/>
        <a:lstStyle/>
        <a:p>
          <a:r>
            <a:rPr lang="ru-RU" sz="2400" dirty="0">
              <a:latin typeface="Times New Roman" pitchFamily="18" charset="0"/>
              <a:cs typeface="Times New Roman" pitchFamily="18" charset="0"/>
            </a:rPr>
            <a:t>Корпоративна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соціальна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відповідальність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C39A84B-4208-4D52-8AF3-F82A932419B9}" type="parTrans" cxnId="{F40C9631-5ECF-46BA-9DA4-9C71DEAEE09D}">
      <dgm:prSet/>
      <dgm:spPr/>
      <dgm:t>
        <a:bodyPr/>
        <a:lstStyle/>
        <a:p>
          <a:endParaRPr lang="ru-RU"/>
        </a:p>
      </dgm:t>
    </dgm:pt>
    <dgm:pt modelId="{1A4709F5-0F85-4592-8DCB-A067A7086918}" type="sibTrans" cxnId="{F40C9631-5ECF-46BA-9DA4-9C71DEAEE09D}">
      <dgm:prSet/>
      <dgm:spPr/>
      <dgm:t>
        <a:bodyPr/>
        <a:lstStyle/>
        <a:p>
          <a:endParaRPr lang="ru-RU"/>
        </a:p>
      </dgm:t>
    </dgm:pt>
    <dgm:pt modelId="{FAFBADE0-62DD-4A85-A9D7-37F6CFC76ADE}">
      <dgm:prSet phldrT="[Текст]" custT="1"/>
      <dgm:spPr/>
      <dgm:t>
        <a:bodyPr/>
        <a:lstStyle/>
        <a:p>
          <a:r>
            <a:rPr lang="uk-UA" sz="2400" dirty="0">
              <a:latin typeface="Times New Roman" pitchFamily="18" charset="0"/>
              <a:cs typeface="Times New Roman" pitchFamily="18" charset="0"/>
            </a:rPr>
            <a:t>виступає як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0BCECA0B-F73F-4B0B-91D7-46EC59B5420C}" type="parTrans" cxnId="{A03F3688-09E4-46F0-92D3-735CDF4BBD56}">
      <dgm:prSet/>
      <dgm:spPr/>
      <dgm:t>
        <a:bodyPr/>
        <a:lstStyle/>
        <a:p>
          <a:endParaRPr lang="ru-RU"/>
        </a:p>
      </dgm:t>
    </dgm:pt>
    <dgm:pt modelId="{65B6EBE5-F5A1-4060-9E18-C9CE3834BB72}" type="sibTrans" cxnId="{A03F3688-09E4-46F0-92D3-735CDF4BBD56}">
      <dgm:prSet/>
      <dgm:spPr/>
      <dgm:t>
        <a:bodyPr/>
        <a:lstStyle/>
        <a:p>
          <a:endParaRPr lang="ru-RU"/>
        </a:p>
      </dgm:t>
    </dgm:pt>
    <dgm:pt modelId="{ECB3C502-E2D7-44F2-8D9F-261B11251E02}">
      <dgm:prSet phldrT="[Текст]" custT="1"/>
      <dgm:spPr/>
      <dgm:t>
        <a:bodyPr/>
        <a:lstStyle/>
        <a:p>
          <a:r>
            <a:rPr lang="uk-UA" sz="2400" dirty="0">
              <a:latin typeface="Times New Roman" pitchFamily="18" charset="0"/>
              <a:cs typeface="Times New Roman" pitchFamily="18" charset="0"/>
            </a:rPr>
            <a:t>як самостійна концепція стратегічного управління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531464E-07CF-4BBB-A836-688F1D027DE0}" type="parTrans" cxnId="{0160F79D-2556-4260-A8CD-C1BBEE0CE560}">
      <dgm:prSet/>
      <dgm:spPr/>
      <dgm:t>
        <a:bodyPr/>
        <a:lstStyle/>
        <a:p>
          <a:endParaRPr lang="ru-RU"/>
        </a:p>
      </dgm:t>
    </dgm:pt>
    <dgm:pt modelId="{1429FAEC-6135-4041-A778-358B1029DA5A}" type="sibTrans" cxnId="{0160F79D-2556-4260-A8CD-C1BBEE0CE560}">
      <dgm:prSet/>
      <dgm:spPr/>
      <dgm:t>
        <a:bodyPr/>
        <a:lstStyle/>
        <a:p>
          <a:endParaRPr lang="ru-RU"/>
        </a:p>
      </dgm:t>
    </dgm:pt>
    <dgm:pt modelId="{5A1B7D2A-8EF9-4BEA-9D71-4BF35DCFB1E0}">
      <dgm:prSet custT="1"/>
      <dgm:spPr/>
      <dgm:t>
        <a:bodyPr/>
        <a:lstStyle/>
        <a:p>
          <a:r>
            <a:rPr lang="ru-RU" sz="2400" dirty="0">
              <a:latin typeface="Times New Roman" pitchFamily="18" charset="0"/>
              <a:cs typeface="Times New Roman" pitchFamily="18" charset="0"/>
            </a:rPr>
            <a:t>направлений  на 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сталий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компанії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5ACC01E-70D4-44C5-8932-C3FEF9450F0E}" type="parTrans" cxnId="{56E44E64-EFC7-45AF-AF0B-E2E6CA68C6CD}">
      <dgm:prSet/>
      <dgm:spPr/>
      <dgm:t>
        <a:bodyPr/>
        <a:lstStyle/>
        <a:p>
          <a:endParaRPr lang="ru-RU"/>
        </a:p>
      </dgm:t>
    </dgm:pt>
    <dgm:pt modelId="{8961F458-26A6-42BB-A412-8E2EF40E932B}" type="sibTrans" cxnId="{56E44E64-EFC7-45AF-AF0B-E2E6CA68C6CD}">
      <dgm:prSet/>
      <dgm:spPr/>
      <dgm:t>
        <a:bodyPr/>
        <a:lstStyle/>
        <a:p>
          <a:endParaRPr lang="ru-RU"/>
        </a:p>
      </dgm:t>
    </dgm:pt>
    <dgm:pt modelId="{99EFED4E-7A47-4B82-A55A-52B6E81AE4BB}">
      <dgm:prSet custT="1"/>
      <dgm:spPr/>
      <dgm:t>
        <a:bodyPr/>
        <a:lstStyle/>
        <a:p>
          <a:r>
            <a:rPr lang="ru-RU" sz="24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раціональний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відгук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на систему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суперечливих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очікувань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заінтересованих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2400" dirty="0">
              <a:latin typeface="Times New Roman" pitchFamily="18" charset="0"/>
              <a:cs typeface="Times New Roman" pitchFamily="18" charset="0"/>
            </a:rPr>
            <a:t>,</a:t>
          </a:r>
        </a:p>
      </dgm:t>
    </dgm:pt>
    <dgm:pt modelId="{EDE30958-B10B-46B3-B564-BFC8647E3D60}" type="sibTrans" cxnId="{C09A7375-E273-4CA2-9A26-798B8EFC811F}">
      <dgm:prSet/>
      <dgm:spPr/>
      <dgm:t>
        <a:bodyPr/>
        <a:lstStyle/>
        <a:p>
          <a:endParaRPr lang="ru-RU"/>
        </a:p>
      </dgm:t>
    </dgm:pt>
    <dgm:pt modelId="{BB13D55D-6244-4E0D-8C93-0EA7411885E1}" type="parTrans" cxnId="{C09A7375-E273-4CA2-9A26-798B8EFC811F}">
      <dgm:prSet/>
      <dgm:spPr/>
      <dgm:t>
        <a:bodyPr/>
        <a:lstStyle/>
        <a:p>
          <a:endParaRPr lang="ru-RU"/>
        </a:p>
      </dgm:t>
    </dgm:pt>
    <dgm:pt modelId="{3D6AA133-67B9-434B-BF3A-13FE337715B5}">
      <dgm:prSet phldrT="[Текст]" custT="1"/>
      <dgm:spPr/>
      <dgm:t>
        <a:bodyPr/>
        <a:lstStyle/>
        <a:p>
          <a:r>
            <a:rPr lang="uk-UA" sz="2400" dirty="0">
              <a:latin typeface="Times New Roman" pitchFamily="18" charset="0"/>
              <a:cs typeface="Times New Roman" pitchFamily="18" charset="0"/>
            </a:rPr>
            <a:t>елемент конкурентної стратегії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E1D2B58-8D2A-43AA-BE56-12F887C4AFB2}" type="sibTrans" cxnId="{5FF5B59E-5D39-44BF-AD07-4D08056B9951}">
      <dgm:prSet/>
      <dgm:spPr/>
      <dgm:t>
        <a:bodyPr/>
        <a:lstStyle/>
        <a:p>
          <a:endParaRPr lang="ru-RU"/>
        </a:p>
      </dgm:t>
    </dgm:pt>
    <dgm:pt modelId="{F9B936BB-B671-4233-A055-B5D51A790DAA}" type="parTrans" cxnId="{5FF5B59E-5D39-44BF-AD07-4D08056B9951}">
      <dgm:prSet/>
      <dgm:spPr/>
      <dgm:t>
        <a:bodyPr/>
        <a:lstStyle/>
        <a:p>
          <a:endParaRPr lang="ru-RU"/>
        </a:p>
      </dgm:t>
    </dgm:pt>
    <dgm:pt modelId="{479ABA13-0495-4466-BC6A-9B2A231E5EE6}" type="pres">
      <dgm:prSet presAssocID="{064CDBEF-11DB-4F83-A6E5-8701A287353F}" presName="Name0" presStyleCnt="0">
        <dgm:presLayoutVars>
          <dgm:dir/>
          <dgm:animLvl val="lvl"/>
          <dgm:resizeHandles val="exact"/>
        </dgm:presLayoutVars>
      </dgm:prSet>
      <dgm:spPr/>
    </dgm:pt>
    <dgm:pt modelId="{795DDB97-3F6B-46CB-BB05-3983CF96A175}" type="pres">
      <dgm:prSet presAssocID="{FAFBADE0-62DD-4A85-A9D7-37F6CFC76ADE}" presName="boxAndChildren" presStyleCnt="0"/>
      <dgm:spPr/>
    </dgm:pt>
    <dgm:pt modelId="{9B709CF5-8D4C-4B8E-9310-9468E0FC40ED}" type="pres">
      <dgm:prSet presAssocID="{FAFBADE0-62DD-4A85-A9D7-37F6CFC76ADE}" presName="parentTextBox" presStyleLbl="node1" presStyleIdx="0" presStyleCnt="4"/>
      <dgm:spPr/>
    </dgm:pt>
    <dgm:pt modelId="{7A3B85AE-8B56-4F5C-8399-3CA62579A3AD}" type="pres">
      <dgm:prSet presAssocID="{FAFBADE0-62DD-4A85-A9D7-37F6CFC76ADE}" presName="entireBox" presStyleLbl="node1" presStyleIdx="0" presStyleCnt="4" custScaleY="65574" custLinFactNeighborX="-885" custLinFactNeighborY="-19271"/>
      <dgm:spPr/>
    </dgm:pt>
    <dgm:pt modelId="{1826F17C-93EE-4E25-9EE2-E75D91B28364}" type="pres">
      <dgm:prSet presAssocID="{FAFBADE0-62DD-4A85-A9D7-37F6CFC76ADE}" presName="descendantBox" presStyleCnt="0"/>
      <dgm:spPr/>
    </dgm:pt>
    <dgm:pt modelId="{7A303A52-96CF-4791-8C77-17884FA0B7FB}" type="pres">
      <dgm:prSet presAssocID="{3D6AA133-67B9-434B-BF3A-13FE337715B5}" presName="childTextBox" presStyleLbl="fgAccFollowNode1" presStyleIdx="0" presStyleCnt="2">
        <dgm:presLayoutVars>
          <dgm:bulletEnabled val="1"/>
        </dgm:presLayoutVars>
      </dgm:prSet>
      <dgm:spPr/>
    </dgm:pt>
    <dgm:pt modelId="{ECCB763E-3E83-4378-B5B8-D18EB46643DC}" type="pres">
      <dgm:prSet presAssocID="{ECB3C502-E2D7-44F2-8D9F-261B11251E02}" presName="childTextBox" presStyleLbl="fgAccFollowNode1" presStyleIdx="1" presStyleCnt="2">
        <dgm:presLayoutVars>
          <dgm:bulletEnabled val="1"/>
        </dgm:presLayoutVars>
      </dgm:prSet>
      <dgm:spPr/>
    </dgm:pt>
    <dgm:pt modelId="{880825CF-8F47-4934-9128-B47ADECFBD4D}" type="pres">
      <dgm:prSet presAssocID="{8961F458-26A6-42BB-A412-8E2EF40E932B}" presName="sp" presStyleCnt="0"/>
      <dgm:spPr/>
    </dgm:pt>
    <dgm:pt modelId="{F2407CC6-5EA1-418E-AC3B-0A04DA8DFEE9}" type="pres">
      <dgm:prSet presAssocID="{5A1B7D2A-8EF9-4BEA-9D71-4BF35DCFB1E0}" presName="arrowAndChildren" presStyleCnt="0"/>
      <dgm:spPr/>
    </dgm:pt>
    <dgm:pt modelId="{B2247B49-ECAD-4A9F-820B-AAE71DA807B8}" type="pres">
      <dgm:prSet presAssocID="{5A1B7D2A-8EF9-4BEA-9D71-4BF35DCFB1E0}" presName="parentTextArrow" presStyleLbl="node1" presStyleIdx="1" presStyleCnt="4" custScaleY="70955" custLinFactNeighborY="-7732"/>
      <dgm:spPr/>
    </dgm:pt>
    <dgm:pt modelId="{E1C2A0E9-3B1F-4C47-B6BA-57679E4E4802}" type="pres">
      <dgm:prSet presAssocID="{EDE30958-B10B-46B3-B564-BFC8647E3D60}" presName="sp" presStyleCnt="0"/>
      <dgm:spPr/>
    </dgm:pt>
    <dgm:pt modelId="{86A76CC8-C394-4612-B568-B2CB398B4941}" type="pres">
      <dgm:prSet presAssocID="{99EFED4E-7A47-4B82-A55A-52B6E81AE4BB}" presName="arrowAndChildren" presStyleCnt="0"/>
      <dgm:spPr/>
    </dgm:pt>
    <dgm:pt modelId="{F0129809-5DF6-418F-A613-DDD78CB8BDEC}" type="pres">
      <dgm:prSet presAssocID="{99EFED4E-7A47-4B82-A55A-52B6E81AE4BB}" presName="parentTextArrow" presStyleLbl="node1" presStyleIdx="2" presStyleCnt="4" custLinFactNeighborY="-4764"/>
      <dgm:spPr/>
    </dgm:pt>
    <dgm:pt modelId="{438592B4-4FCA-4FF4-AD2B-A7061F24CCD7}" type="pres">
      <dgm:prSet presAssocID="{1A4709F5-0F85-4592-8DCB-A067A7086918}" presName="sp" presStyleCnt="0"/>
      <dgm:spPr/>
    </dgm:pt>
    <dgm:pt modelId="{44942F28-B717-4495-A03E-C635587E7706}" type="pres">
      <dgm:prSet presAssocID="{037E2A17-A833-4A70-9933-780C13440286}" presName="arrowAndChildren" presStyleCnt="0"/>
      <dgm:spPr/>
    </dgm:pt>
    <dgm:pt modelId="{E64ADC61-FABC-4C23-B1E4-9D30B750AA2D}" type="pres">
      <dgm:prSet presAssocID="{037E2A17-A833-4A70-9933-780C13440286}" presName="parentTextArrow" presStyleLbl="node1" presStyleIdx="3" presStyleCnt="4" custScaleY="70871"/>
      <dgm:spPr/>
    </dgm:pt>
  </dgm:ptLst>
  <dgm:cxnLst>
    <dgm:cxn modelId="{B54AFA0C-BE77-48A9-A734-DFFB2466112F}" type="presOf" srcId="{ECB3C502-E2D7-44F2-8D9F-261B11251E02}" destId="{ECCB763E-3E83-4378-B5B8-D18EB46643DC}" srcOrd="0" destOrd="0" presId="urn:microsoft.com/office/officeart/2005/8/layout/process4"/>
    <dgm:cxn modelId="{36185527-9796-4277-B6C7-FFF2B553C1CB}" type="presOf" srcId="{FAFBADE0-62DD-4A85-A9D7-37F6CFC76ADE}" destId="{7A3B85AE-8B56-4F5C-8399-3CA62579A3AD}" srcOrd="1" destOrd="0" presId="urn:microsoft.com/office/officeart/2005/8/layout/process4"/>
    <dgm:cxn modelId="{F40C9631-5ECF-46BA-9DA4-9C71DEAEE09D}" srcId="{064CDBEF-11DB-4F83-A6E5-8701A287353F}" destId="{037E2A17-A833-4A70-9933-780C13440286}" srcOrd="0" destOrd="0" parTransId="{EC39A84B-4208-4D52-8AF3-F82A932419B9}" sibTransId="{1A4709F5-0F85-4592-8DCB-A067A7086918}"/>
    <dgm:cxn modelId="{04B91435-9D2C-42FB-B45E-4DD809E45348}" type="presOf" srcId="{99EFED4E-7A47-4B82-A55A-52B6E81AE4BB}" destId="{F0129809-5DF6-418F-A613-DDD78CB8BDEC}" srcOrd="0" destOrd="0" presId="urn:microsoft.com/office/officeart/2005/8/layout/process4"/>
    <dgm:cxn modelId="{3B41483F-F687-4908-83E4-7E04F1AA6957}" type="presOf" srcId="{3D6AA133-67B9-434B-BF3A-13FE337715B5}" destId="{7A303A52-96CF-4791-8C77-17884FA0B7FB}" srcOrd="0" destOrd="0" presId="urn:microsoft.com/office/officeart/2005/8/layout/process4"/>
    <dgm:cxn modelId="{606CB05E-9111-4D35-BF38-8442453F8C1B}" type="presOf" srcId="{064CDBEF-11DB-4F83-A6E5-8701A287353F}" destId="{479ABA13-0495-4466-BC6A-9B2A231E5EE6}" srcOrd="0" destOrd="0" presId="urn:microsoft.com/office/officeart/2005/8/layout/process4"/>
    <dgm:cxn modelId="{56E44E64-EFC7-45AF-AF0B-E2E6CA68C6CD}" srcId="{064CDBEF-11DB-4F83-A6E5-8701A287353F}" destId="{5A1B7D2A-8EF9-4BEA-9D71-4BF35DCFB1E0}" srcOrd="2" destOrd="0" parTransId="{15ACC01E-70D4-44C5-8932-C3FEF9450F0E}" sibTransId="{8961F458-26A6-42BB-A412-8E2EF40E932B}"/>
    <dgm:cxn modelId="{311B0265-2F49-4D01-9F65-E5C21D9F33A7}" type="presOf" srcId="{037E2A17-A833-4A70-9933-780C13440286}" destId="{E64ADC61-FABC-4C23-B1E4-9D30B750AA2D}" srcOrd="0" destOrd="0" presId="urn:microsoft.com/office/officeart/2005/8/layout/process4"/>
    <dgm:cxn modelId="{C09A7375-E273-4CA2-9A26-798B8EFC811F}" srcId="{064CDBEF-11DB-4F83-A6E5-8701A287353F}" destId="{99EFED4E-7A47-4B82-A55A-52B6E81AE4BB}" srcOrd="1" destOrd="0" parTransId="{BB13D55D-6244-4E0D-8C93-0EA7411885E1}" sibTransId="{EDE30958-B10B-46B3-B564-BFC8647E3D60}"/>
    <dgm:cxn modelId="{A03F3688-09E4-46F0-92D3-735CDF4BBD56}" srcId="{064CDBEF-11DB-4F83-A6E5-8701A287353F}" destId="{FAFBADE0-62DD-4A85-A9D7-37F6CFC76ADE}" srcOrd="3" destOrd="0" parTransId="{0BCECA0B-F73F-4B0B-91D7-46EC59B5420C}" sibTransId="{65B6EBE5-F5A1-4060-9E18-C9CE3834BB72}"/>
    <dgm:cxn modelId="{0160F79D-2556-4260-A8CD-C1BBEE0CE560}" srcId="{FAFBADE0-62DD-4A85-A9D7-37F6CFC76ADE}" destId="{ECB3C502-E2D7-44F2-8D9F-261B11251E02}" srcOrd="1" destOrd="0" parTransId="{8531464E-07CF-4BBB-A836-688F1D027DE0}" sibTransId="{1429FAEC-6135-4041-A778-358B1029DA5A}"/>
    <dgm:cxn modelId="{5FF5B59E-5D39-44BF-AD07-4D08056B9951}" srcId="{FAFBADE0-62DD-4A85-A9D7-37F6CFC76ADE}" destId="{3D6AA133-67B9-434B-BF3A-13FE337715B5}" srcOrd="0" destOrd="0" parTransId="{F9B936BB-B671-4233-A055-B5D51A790DAA}" sibTransId="{7E1D2B58-8D2A-43AA-BE56-12F887C4AFB2}"/>
    <dgm:cxn modelId="{ADCB67D7-3E47-4A3A-99FA-C04432E42B3A}" type="presOf" srcId="{5A1B7D2A-8EF9-4BEA-9D71-4BF35DCFB1E0}" destId="{B2247B49-ECAD-4A9F-820B-AAE71DA807B8}" srcOrd="0" destOrd="0" presId="urn:microsoft.com/office/officeart/2005/8/layout/process4"/>
    <dgm:cxn modelId="{0BACB9FE-94F7-4E2B-B946-ADC3103D032F}" type="presOf" srcId="{FAFBADE0-62DD-4A85-A9D7-37F6CFC76ADE}" destId="{9B709CF5-8D4C-4B8E-9310-9468E0FC40ED}" srcOrd="0" destOrd="0" presId="urn:microsoft.com/office/officeart/2005/8/layout/process4"/>
    <dgm:cxn modelId="{9B6F0A07-9D30-4F79-8920-35752869BD1B}" type="presParOf" srcId="{479ABA13-0495-4466-BC6A-9B2A231E5EE6}" destId="{795DDB97-3F6B-46CB-BB05-3983CF96A175}" srcOrd="0" destOrd="0" presId="urn:microsoft.com/office/officeart/2005/8/layout/process4"/>
    <dgm:cxn modelId="{EC7D1D0F-403E-4974-8579-81B4C568FC8A}" type="presParOf" srcId="{795DDB97-3F6B-46CB-BB05-3983CF96A175}" destId="{9B709CF5-8D4C-4B8E-9310-9468E0FC40ED}" srcOrd="0" destOrd="0" presId="urn:microsoft.com/office/officeart/2005/8/layout/process4"/>
    <dgm:cxn modelId="{BA12B5B8-A0AB-4115-A643-8F8AB02EF444}" type="presParOf" srcId="{795DDB97-3F6B-46CB-BB05-3983CF96A175}" destId="{7A3B85AE-8B56-4F5C-8399-3CA62579A3AD}" srcOrd="1" destOrd="0" presId="urn:microsoft.com/office/officeart/2005/8/layout/process4"/>
    <dgm:cxn modelId="{4EF4B6E8-8E4B-4365-9F95-1CC63B583A2F}" type="presParOf" srcId="{795DDB97-3F6B-46CB-BB05-3983CF96A175}" destId="{1826F17C-93EE-4E25-9EE2-E75D91B28364}" srcOrd="2" destOrd="0" presId="urn:microsoft.com/office/officeart/2005/8/layout/process4"/>
    <dgm:cxn modelId="{9CAEBBF4-C45E-4C3D-8CE3-A69115472459}" type="presParOf" srcId="{1826F17C-93EE-4E25-9EE2-E75D91B28364}" destId="{7A303A52-96CF-4791-8C77-17884FA0B7FB}" srcOrd="0" destOrd="0" presId="urn:microsoft.com/office/officeart/2005/8/layout/process4"/>
    <dgm:cxn modelId="{0A49A309-C617-4037-81BA-42C6230CB1A8}" type="presParOf" srcId="{1826F17C-93EE-4E25-9EE2-E75D91B28364}" destId="{ECCB763E-3E83-4378-B5B8-D18EB46643DC}" srcOrd="1" destOrd="0" presId="urn:microsoft.com/office/officeart/2005/8/layout/process4"/>
    <dgm:cxn modelId="{46E9F521-C92D-40DB-9A25-F3C52317E572}" type="presParOf" srcId="{479ABA13-0495-4466-BC6A-9B2A231E5EE6}" destId="{880825CF-8F47-4934-9128-B47ADECFBD4D}" srcOrd="1" destOrd="0" presId="urn:microsoft.com/office/officeart/2005/8/layout/process4"/>
    <dgm:cxn modelId="{7B17108D-247F-463E-A475-B8CFDA8AE1B4}" type="presParOf" srcId="{479ABA13-0495-4466-BC6A-9B2A231E5EE6}" destId="{F2407CC6-5EA1-418E-AC3B-0A04DA8DFEE9}" srcOrd="2" destOrd="0" presId="urn:microsoft.com/office/officeart/2005/8/layout/process4"/>
    <dgm:cxn modelId="{CDEFAAC1-E41D-4039-AAA0-73A4ABD7F8E2}" type="presParOf" srcId="{F2407CC6-5EA1-418E-AC3B-0A04DA8DFEE9}" destId="{B2247B49-ECAD-4A9F-820B-AAE71DA807B8}" srcOrd="0" destOrd="0" presId="urn:microsoft.com/office/officeart/2005/8/layout/process4"/>
    <dgm:cxn modelId="{097B263E-975C-4560-8AF7-E7E03880A286}" type="presParOf" srcId="{479ABA13-0495-4466-BC6A-9B2A231E5EE6}" destId="{E1C2A0E9-3B1F-4C47-B6BA-57679E4E4802}" srcOrd="3" destOrd="0" presId="urn:microsoft.com/office/officeart/2005/8/layout/process4"/>
    <dgm:cxn modelId="{C8C3A3D7-1FD0-42FC-B16D-EB378CC3511E}" type="presParOf" srcId="{479ABA13-0495-4466-BC6A-9B2A231E5EE6}" destId="{86A76CC8-C394-4612-B568-B2CB398B4941}" srcOrd="4" destOrd="0" presId="urn:microsoft.com/office/officeart/2005/8/layout/process4"/>
    <dgm:cxn modelId="{03ACB3FA-B400-447B-9FAE-28AFDC4347BF}" type="presParOf" srcId="{86A76CC8-C394-4612-B568-B2CB398B4941}" destId="{F0129809-5DF6-418F-A613-DDD78CB8BDEC}" srcOrd="0" destOrd="0" presId="urn:microsoft.com/office/officeart/2005/8/layout/process4"/>
    <dgm:cxn modelId="{BCCF1AA6-BD0A-49CE-8E0A-9494DBE36579}" type="presParOf" srcId="{479ABA13-0495-4466-BC6A-9B2A231E5EE6}" destId="{438592B4-4FCA-4FF4-AD2B-A7061F24CCD7}" srcOrd="5" destOrd="0" presId="urn:microsoft.com/office/officeart/2005/8/layout/process4"/>
    <dgm:cxn modelId="{195757A9-370E-40F1-9078-96FAACEA683A}" type="presParOf" srcId="{479ABA13-0495-4466-BC6A-9B2A231E5EE6}" destId="{44942F28-B717-4495-A03E-C635587E7706}" srcOrd="6" destOrd="0" presId="urn:microsoft.com/office/officeart/2005/8/layout/process4"/>
    <dgm:cxn modelId="{4E44A08A-B72A-4EF8-BA5D-B3852F6EF00B}" type="presParOf" srcId="{44942F28-B717-4495-A03E-C635587E7706}" destId="{E64ADC61-FABC-4C23-B1E4-9D30B750AA2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DE56BC-D286-4D56-BEDE-05A732B0D1AF}" type="doc">
      <dgm:prSet loTypeId="urn:microsoft.com/office/officeart/2009/3/layout/FramedText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58F31034-1C4A-461E-BAF9-459EA1C4AFB8}">
      <dgm:prSet phldrT="[Текст]"/>
      <dgm:spPr/>
      <dgm:t>
        <a:bodyPr/>
        <a:lstStyle/>
        <a:p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«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Справжня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«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соціальна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відповідальність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»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в «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приборканні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дракона»,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перетворенні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соціальних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проблем на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економічну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можливість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економічну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вигоду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, у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виробничі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потужності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компетентність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персоналу, добре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оплачувану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роботу і,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нарешті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багатство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»</a:t>
          </a:r>
          <a:endParaRPr lang="ru-UA" dirty="0"/>
        </a:p>
      </dgm:t>
    </dgm:pt>
    <dgm:pt modelId="{88C14180-EC31-4EB0-BA69-7DC53A709E7C}" type="parTrans" cxnId="{5DEE2A6A-9AA5-40D6-9A95-55A6A2154303}">
      <dgm:prSet/>
      <dgm:spPr/>
      <dgm:t>
        <a:bodyPr/>
        <a:lstStyle/>
        <a:p>
          <a:endParaRPr lang="ru-UA"/>
        </a:p>
      </dgm:t>
    </dgm:pt>
    <dgm:pt modelId="{C28D043B-2B91-4745-98C1-BBBB158B0CB8}" type="sibTrans" cxnId="{5DEE2A6A-9AA5-40D6-9A95-55A6A2154303}">
      <dgm:prSet/>
      <dgm:spPr/>
      <dgm:t>
        <a:bodyPr/>
        <a:lstStyle/>
        <a:p>
          <a:endParaRPr lang="ru-UA"/>
        </a:p>
      </dgm:t>
    </dgm:pt>
    <dgm:pt modelId="{D732B80B-0E33-4715-AE89-064DD9A6EC1A}" type="pres">
      <dgm:prSet presAssocID="{5DDE56BC-D286-4D56-BEDE-05A732B0D1AF}" presName="Name0" presStyleCnt="0">
        <dgm:presLayoutVars>
          <dgm:chMax/>
          <dgm:chPref/>
          <dgm:dir/>
        </dgm:presLayoutVars>
      </dgm:prSet>
      <dgm:spPr/>
    </dgm:pt>
    <dgm:pt modelId="{3CE9CF4F-19A2-49A4-AF42-00E5E57D9775}" type="pres">
      <dgm:prSet presAssocID="{58F31034-1C4A-461E-BAF9-459EA1C4AFB8}" presName="composite" presStyleCnt="0">
        <dgm:presLayoutVars>
          <dgm:chMax/>
          <dgm:chPref/>
        </dgm:presLayoutVars>
      </dgm:prSet>
      <dgm:spPr/>
    </dgm:pt>
    <dgm:pt modelId="{DE0D5782-E907-4FA4-96AF-BC71653BCB57}" type="pres">
      <dgm:prSet presAssocID="{58F31034-1C4A-461E-BAF9-459EA1C4AFB8}" presName="Image" presStyleLbl="bgImgPlace1" presStyleIdx="0" presStyleCnt="1"/>
      <dgm:spPr>
        <a:blipFill rotWithShape="1">
          <a:blip xmlns:r="http://schemas.openxmlformats.org/officeDocument/2006/relationships" r:embed="rId1"/>
          <a:srcRect/>
          <a:stretch>
            <a:fillRect t="-1000" b="-1000"/>
          </a:stretch>
        </a:blipFill>
      </dgm:spPr>
    </dgm:pt>
    <dgm:pt modelId="{8FF944F6-1731-498D-9866-923E0BC01E97}" type="pres">
      <dgm:prSet presAssocID="{58F31034-1C4A-461E-BAF9-459EA1C4AFB8}" presName="Parent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3D539CAE-33EC-4F3B-8627-4F22636D7450}" type="pres">
      <dgm:prSet presAssocID="{58F31034-1C4A-461E-BAF9-459EA1C4AFB8}" presName="tlFrame" presStyleLbl="node1" presStyleIdx="0" presStyleCnt="4"/>
      <dgm:spPr/>
    </dgm:pt>
    <dgm:pt modelId="{406E9267-AB9F-46B6-A2AF-6E0EEF2EA28D}" type="pres">
      <dgm:prSet presAssocID="{58F31034-1C4A-461E-BAF9-459EA1C4AFB8}" presName="trFrame" presStyleLbl="node1" presStyleIdx="1" presStyleCnt="4"/>
      <dgm:spPr/>
    </dgm:pt>
    <dgm:pt modelId="{EDDD5BDD-7DD1-4AAE-AD96-F618C40228DB}" type="pres">
      <dgm:prSet presAssocID="{58F31034-1C4A-461E-BAF9-459EA1C4AFB8}" presName="blFrame" presStyleLbl="node1" presStyleIdx="2" presStyleCnt="4"/>
      <dgm:spPr/>
    </dgm:pt>
    <dgm:pt modelId="{2AE0BE03-35DD-4724-9E37-430C24165271}" type="pres">
      <dgm:prSet presAssocID="{58F31034-1C4A-461E-BAF9-459EA1C4AFB8}" presName="brFrame" presStyleLbl="node1" presStyleIdx="3" presStyleCnt="4"/>
      <dgm:spPr/>
    </dgm:pt>
  </dgm:ptLst>
  <dgm:cxnLst>
    <dgm:cxn modelId="{29EFF769-997E-4936-87F4-D88C3065AC44}" type="presOf" srcId="{5DDE56BC-D286-4D56-BEDE-05A732B0D1AF}" destId="{D732B80B-0E33-4715-AE89-064DD9A6EC1A}" srcOrd="0" destOrd="0" presId="urn:microsoft.com/office/officeart/2009/3/layout/FramedTextPicture"/>
    <dgm:cxn modelId="{5DEE2A6A-9AA5-40D6-9A95-55A6A2154303}" srcId="{5DDE56BC-D286-4D56-BEDE-05A732B0D1AF}" destId="{58F31034-1C4A-461E-BAF9-459EA1C4AFB8}" srcOrd="0" destOrd="0" parTransId="{88C14180-EC31-4EB0-BA69-7DC53A709E7C}" sibTransId="{C28D043B-2B91-4745-98C1-BBBB158B0CB8}"/>
    <dgm:cxn modelId="{B139D87D-7862-4FC8-B6CC-80F682BD3BB0}" type="presOf" srcId="{58F31034-1C4A-461E-BAF9-459EA1C4AFB8}" destId="{8FF944F6-1731-498D-9866-923E0BC01E97}" srcOrd="0" destOrd="0" presId="urn:microsoft.com/office/officeart/2009/3/layout/FramedTextPicture"/>
    <dgm:cxn modelId="{4C4078A5-C588-4EE0-ABA7-B145A6EFC0C4}" type="presParOf" srcId="{D732B80B-0E33-4715-AE89-064DD9A6EC1A}" destId="{3CE9CF4F-19A2-49A4-AF42-00E5E57D9775}" srcOrd="0" destOrd="0" presId="urn:microsoft.com/office/officeart/2009/3/layout/FramedTextPicture"/>
    <dgm:cxn modelId="{23DA9EA4-CE9B-496C-BAFE-11F1D12604E4}" type="presParOf" srcId="{3CE9CF4F-19A2-49A4-AF42-00E5E57D9775}" destId="{DE0D5782-E907-4FA4-96AF-BC71653BCB57}" srcOrd="0" destOrd="0" presId="urn:microsoft.com/office/officeart/2009/3/layout/FramedTextPicture"/>
    <dgm:cxn modelId="{16807203-6CFD-4BC1-AC4D-FAF399FFFC89}" type="presParOf" srcId="{3CE9CF4F-19A2-49A4-AF42-00E5E57D9775}" destId="{8FF944F6-1731-498D-9866-923E0BC01E97}" srcOrd="1" destOrd="0" presId="urn:microsoft.com/office/officeart/2009/3/layout/FramedTextPicture"/>
    <dgm:cxn modelId="{6F1E0B66-19EB-46F0-86EF-D1271D66D73F}" type="presParOf" srcId="{3CE9CF4F-19A2-49A4-AF42-00E5E57D9775}" destId="{3D539CAE-33EC-4F3B-8627-4F22636D7450}" srcOrd="2" destOrd="0" presId="urn:microsoft.com/office/officeart/2009/3/layout/FramedTextPicture"/>
    <dgm:cxn modelId="{786346A9-02EE-4B8F-A42C-95AB9BCC07FC}" type="presParOf" srcId="{3CE9CF4F-19A2-49A4-AF42-00E5E57D9775}" destId="{406E9267-AB9F-46B6-A2AF-6E0EEF2EA28D}" srcOrd="3" destOrd="0" presId="urn:microsoft.com/office/officeart/2009/3/layout/FramedTextPicture"/>
    <dgm:cxn modelId="{9604D4C2-C6A9-4DF4-80AD-D942081AB847}" type="presParOf" srcId="{3CE9CF4F-19A2-49A4-AF42-00E5E57D9775}" destId="{EDDD5BDD-7DD1-4AAE-AD96-F618C40228DB}" srcOrd="4" destOrd="0" presId="urn:microsoft.com/office/officeart/2009/3/layout/FramedTextPicture"/>
    <dgm:cxn modelId="{5BFE36E1-C309-4AFE-B546-A6E6CEEE4F01}" type="presParOf" srcId="{3CE9CF4F-19A2-49A4-AF42-00E5E57D9775}" destId="{2AE0BE03-35DD-4724-9E37-430C24165271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DE56BC-D286-4D56-BEDE-05A732B0D1AF}" type="doc">
      <dgm:prSet loTypeId="urn:microsoft.com/office/officeart/2009/3/layout/FramedText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58F31034-1C4A-461E-BAF9-459EA1C4AFB8}">
      <dgm:prSet phldrT="[Текст]"/>
      <dgm:spPr/>
      <dgm:t>
        <a:bodyPr/>
        <a:lstStyle/>
        <a:p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ресурси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фірми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так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чи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інакше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представлені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мережею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заінтересованих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саме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взаємодії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із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споживачами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працівниками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постачальниками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інвесторами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тощо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формують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організаційну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генерувати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багатство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так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званих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«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активів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effectLst/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dirty="0">
              <a:effectLst/>
              <a:latin typeface="Times New Roman" pitchFamily="18" charset="0"/>
              <a:cs typeface="Times New Roman" pitchFamily="18" charset="0"/>
            </a:rPr>
            <a:t>». </a:t>
          </a:r>
          <a:endParaRPr lang="ru-UA" dirty="0"/>
        </a:p>
      </dgm:t>
    </dgm:pt>
    <dgm:pt modelId="{88C14180-EC31-4EB0-BA69-7DC53A709E7C}" type="parTrans" cxnId="{5DEE2A6A-9AA5-40D6-9A95-55A6A2154303}">
      <dgm:prSet/>
      <dgm:spPr/>
      <dgm:t>
        <a:bodyPr/>
        <a:lstStyle/>
        <a:p>
          <a:endParaRPr lang="ru-UA"/>
        </a:p>
      </dgm:t>
    </dgm:pt>
    <dgm:pt modelId="{C28D043B-2B91-4745-98C1-BBBB158B0CB8}" type="sibTrans" cxnId="{5DEE2A6A-9AA5-40D6-9A95-55A6A2154303}">
      <dgm:prSet/>
      <dgm:spPr/>
      <dgm:t>
        <a:bodyPr/>
        <a:lstStyle/>
        <a:p>
          <a:endParaRPr lang="ru-UA"/>
        </a:p>
      </dgm:t>
    </dgm:pt>
    <dgm:pt modelId="{D732B80B-0E33-4715-AE89-064DD9A6EC1A}" type="pres">
      <dgm:prSet presAssocID="{5DDE56BC-D286-4D56-BEDE-05A732B0D1AF}" presName="Name0" presStyleCnt="0">
        <dgm:presLayoutVars>
          <dgm:chMax/>
          <dgm:chPref/>
          <dgm:dir/>
        </dgm:presLayoutVars>
      </dgm:prSet>
      <dgm:spPr/>
    </dgm:pt>
    <dgm:pt modelId="{3CE9CF4F-19A2-49A4-AF42-00E5E57D9775}" type="pres">
      <dgm:prSet presAssocID="{58F31034-1C4A-461E-BAF9-459EA1C4AFB8}" presName="composite" presStyleCnt="0">
        <dgm:presLayoutVars>
          <dgm:chMax/>
          <dgm:chPref/>
        </dgm:presLayoutVars>
      </dgm:prSet>
      <dgm:spPr/>
    </dgm:pt>
    <dgm:pt modelId="{DE0D5782-E907-4FA4-96AF-BC71653BCB57}" type="pres">
      <dgm:prSet presAssocID="{58F31034-1C4A-461E-BAF9-459EA1C4AFB8}" presName="Image" presStyleLbl="bgImgPlace1" presStyleIdx="0" presStyleCnt="1" custScaleY="238310" custLinFactNeighborX="-11226" custLinFactNeighborY="9716"/>
      <dgm:spPr>
        <a:blipFill rotWithShape="1">
          <a:blip xmlns:r="http://schemas.openxmlformats.org/officeDocument/2006/relationships" r:embed="rId1"/>
          <a:srcRect/>
          <a:stretch>
            <a:fillRect l="-2000" r="-2000"/>
          </a:stretch>
        </a:blipFill>
      </dgm:spPr>
    </dgm:pt>
    <dgm:pt modelId="{8FF944F6-1731-498D-9866-923E0BC01E97}" type="pres">
      <dgm:prSet presAssocID="{58F31034-1C4A-461E-BAF9-459EA1C4AFB8}" presName="Parent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3D539CAE-33EC-4F3B-8627-4F22636D7450}" type="pres">
      <dgm:prSet presAssocID="{58F31034-1C4A-461E-BAF9-459EA1C4AFB8}" presName="tlFrame" presStyleLbl="node1" presStyleIdx="0" presStyleCnt="4"/>
      <dgm:spPr/>
    </dgm:pt>
    <dgm:pt modelId="{406E9267-AB9F-46B6-A2AF-6E0EEF2EA28D}" type="pres">
      <dgm:prSet presAssocID="{58F31034-1C4A-461E-BAF9-459EA1C4AFB8}" presName="trFrame" presStyleLbl="node1" presStyleIdx="1" presStyleCnt="4"/>
      <dgm:spPr/>
    </dgm:pt>
    <dgm:pt modelId="{EDDD5BDD-7DD1-4AAE-AD96-F618C40228DB}" type="pres">
      <dgm:prSet presAssocID="{58F31034-1C4A-461E-BAF9-459EA1C4AFB8}" presName="blFrame" presStyleLbl="node1" presStyleIdx="2" presStyleCnt="4"/>
      <dgm:spPr/>
    </dgm:pt>
    <dgm:pt modelId="{2AE0BE03-35DD-4724-9E37-430C24165271}" type="pres">
      <dgm:prSet presAssocID="{58F31034-1C4A-461E-BAF9-459EA1C4AFB8}" presName="brFrame" presStyleLbl="node1" presStyleIdx="3" presStyleCnt="4"/>
      <dgm:spPr/>
    </dgm:pt>
  </dgm:ptLst>
  <dgm:cxnLst>
    <dgm:cxn modelId="{29EFF769-997E-4936-87F4-D88C3065AC44}" type="presOf" srcId="{5DDE56BC-D286-4D56-BEDE-05A732B0D1AF}" destId="{D732B80B-0E33-4715-AE89-064DD9A6EC1A}" srcOrd="0" destOrd="0" presId="urn:microsoft.com/office/officeart/2009/3/layout/FramedTextPicture"/>
    <dgm:cxn modelId="{5DEE2A6A-9AA5-40D6-9A95-55A6A2154303}" srcId="{5DDE56BC-D286-4D56-BEDE-05A732B0D1AF}" destId="{58F31034-1C4A-461E-BAF9-459EA1C4AFB8}" srcOrd="0" destOrd="0" parTransId="{88C14180-EC31-4EB0-BA69-7DC53A709E7C}" sibTransId="{C28D043B-2B91-4745-98C1-BBBB158B0CB8}"/>
    <dgm:cxn modelId="{B139D87D-7862-4FC8-B6CC-80F682BD3BB0}" type="presOf" srcId="{58F31034-1C4A-461E-BAF9-459EA1C4AFB8}" destId="{8FF944F6-1731-498D-9866-923E0BC01E97}" srcOrd="0" destOrd="0" presId="urn:microsoft.com/office/officeart/2009/3/layout/FramedTextPicture"/>
    <dgm:cxn modelId="{4C4078A5-C588-4EE0-ABA7-B145A6EFC0C4}" type="presParOf" srcId="{D732B80B-0E33-4715-AE89-064DD9A6EC1A}" destId="{3CE9CF4F-19A2-49A4-AF42-00E5E57D9775}" srcOrd="0" destOrd="0" presId="urn:microsoft.com/office/officeart/2009/3/layout/FramedTextPicture"/>
    <dgm:cxn modelId="{23DA9EA4-CE9B-496C-BAFE-11F1D12604E4}" type="presParOf" srcId="{3CE9CF4F-19A2-49A4-AF42-00E5E57D9775}" destId="{DE0D5782-E907-4FA4-96AF-BC71653BCB57}" srcOrd="0" destOrd="0" presId="urn:microsoft.com/office/officeart/2009/3/layout/FramedTextPicture"/>
    <dgm:cxn modelId="{16807203-6CFD-4BC1-AC4D-FAF399FFFC89}" type="presParOf" srcId="{3CE9CF4F-19A2-49A4-AF42-00E5E57D9775}" destId="{8FF944F6-1731-498D-9866-923E0BC01E97}" srcOrd="1" destOrd="0" presId="urn:microsoft.com/office/officeart/2009/3/layout/FramedTextPicture"/>
    <dgm:cxn modelId="{6F1E0B66-19EB-46F0-86EF-D1271D66D73F}" type="presParOf" srcId="{3CE9CF4F-19A2-49A4-AF42-00E5E57D9775}" destId="{3D539CAE-33EC-4F3B-8627-4F22636D7450}" srcOrd="2" destOrd="0" presId="urn:microsoft.com/office/officeart/2009/3/layout/FramedTextPicture"/>
    <dgm:cxn modelId="{786346A9-02EE-4B8F-A42C-95AB9BCC07FC}" type="presParOf" srcId="{3CE9CF4F-19A2-49A4-AF42-00E5E57D9775}" destId="{406E9267-AB9F-46B6-A2AF-6E0EEF2EA28D}" srcOrd="3" destOrd="0" presId="urn:microsoft.com/office/officeart/2009/3/layout/FramedTextPicture"/>
    <dgm:cxn modelId="{9604D4C2-C6A9-4DF4-80AD-D942081AB847}" type="presParOf" srcId="{3CE9CF4F-19A2-49A4-AF42-00E5E57D9775}" destId="{EDDD5BDD-7DD1-4AAE-AD96-F618C40228DB}" srcOrd="4" destOrd="0" presId="urn:microsoft.com/office/officeart/2009/3/layout/FramedTextPicture"/>
    <dgm:cxn modelId="{5BFE36E1-C309-4AFE-B546-A6E6CEEE4F01}" type="presParOf" srcId="{3CE9CF4F-19A2-49A4-AF42-00E5E57D9775}" destId="{2AE0BE03-35DD-4724-9E37-430C24165271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DE56BC-D286-4D56-BEDE-05A732B0D1AF}" type="doc">
      <dgm:prSet loTypeId="urn:microsoft.com/office/officeart/2009/3/layout/FramedText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58F31034-1C4A-461E-BAF9-459EA1C4AFB8}">
      <dgm:prSet phldrT="[Текст]" custT="1"/>
      <dgm:spPr/>
      <dgm:t>
        <a:bodyPr/>
        <a:lstStyle/>
        <a:p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«…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корпорації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повинні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інвестувати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соціальну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відповідальність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частина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їхньої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бізнес-стратегії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направленої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зміцнення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конкурентних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>
              <a:effectLst/>
              <a:latin typeface="Times New Roman" pitchFamily="18" charset="0"/>
              <a:cs typeface="Times New Roman" pitchFamily="18" charset="0"/>
            </a:rPr>
            <a:t>позицій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» </a:t>
          </a:r>
          <a:endParaRPr lang="ru-UA" sz="2400" dirty="0"/>
        </a:p>
      </dgm:t>
    </dgm:pt>
    <dgm:pt modelId="{88C14180-EC31-4EB0-BA69-7DC53A709E7C}" type="parTrans" cxnId="{5DEE2A6A-9AA5-40D6-9A95-55A6A2154303}">
      <dgm:prSet/>
      <dgm:spPr/>
      <dgm:t>
        <a:bodyPr/>
        <a:lstStyle/>
        <a:p>
          <a:endParaRPr lang="ru-UA"/>
        </a:p>
      </dgm:t>
    </dgm:pt>
    <dgm:pt modelId="{C28D043B-2B91-4745-98C1-BBBB158B0CB8}" type="sibTrans" cxnId="{5DEE2A6A-9AA5-40D6-9A95-55A6A2154303}">
      <dgm:prSet/>
      <dgm:spPr/>
      <dgm:t>
        <a:bodyPr/>
        <a:lstStyle/>
        <a:p>
          <a:endParaRPr lang="ru-UA"/>
        </a:p>
      </dgm:t>
    </dgm:pt>
    <dgm:pt modelId="{D732B80B-0E33-4715-AE89-064DD9A6EC1A}" type="pres">
      <dgm:prSet presAssocID="{5DDE56BC-D286-4D56-BEDE-05A732B0D1AF}" presName="Name0" presStyleCnt="0">
        <dgm:presLayoutVars>
          <dgm:chMax/>
          <dgm:chPref/>
          <dgm:dir/>
        </dgm:presLayoutVars>
      </dgm:prSet>
      <dgm:spPr/>
    </dgm:pt>
    <dgm:pt modelId="{3CE9CF4F-19A2-49A4-AF42-00E5E57D9775}" type="pres">
      <dgm:prSet presAssocID="{58F31034-1C4A-461E-BAF9-459EA1C4AFB8}" presName="composite" presStyleCnt="0">
        <dgm:presLayoutVars>
          <dgm:chMax/>
          <dgm:chPref/>
        </dgm:presLayoutVars>
      </dgm:prSet>
      <dgm:spPr/>
    </dgm:pt>
    <dgm:pt modelId="{DE0D5782-E907-4FA4-96AF-BC71653BCB57}" type="pres">
      <dgm:prSet presAssocID="{58F31034-1C4A-461E-BAF9-459EA1C4AFB8}" presName="Image" presStyleLbl="bgImgPlace1" presStyleIdx="0" presStyleCnt="1" custScaleY="127875"/>
      <dgm:spPr>
        <a:blipFill rotWithShape="1"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8FF944F6-1731-498D-9866-923E0BC01E97}" type="pres">
      <dgm:prSet presAssocID="{58F31034-1C4A-461E-BAF9-459EA1C4AFB8}" presName="Parent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3D539CAE-33EC-4F3B-8627-4F22636D7450}" type="pres">
      <dgm:prSet presAssocID="{58F31034-1C4A-461E-BAF9-459EA1C4AFB8}" presName="tlFrame" presStyleLbl="node1" presStyleIdx="0" presStyleCnt="4"/>
      <dgm:spPr/>
    </dgm:pt>
    <dgm:pt modelId="{406E9267-AB9F-46B6-A2AF-6E0EEF2EA28D}" type="pres">
      <dgm:prSet presAssocID="{58F31034-1C4A-461E-BAF9-459EA1C4AFB8}" presName="trFrame" presStyleLbl="node1" presStyleIdx="1" presStyleCnt="4"/>
      <dgm:spPr/>
    </dgm:pt>
    <dgm:pt modelId="{EDDD5BDD-7DD1-4AAE-AD96-F618C40228DB}" type="pres">
      <dgm:prSet presAssocID="{58F31034-1C4A-461E-BAF9-459EA1C4AFB8}" presName="blFrame" presStyleLbl="node1" presStyleIdx="2" presStyleCnt="4"/>
      <dgm:spPr/>
    </dgm:pt>
    <dgm:pt modelId="{2AE0BE03-35DD-4724-9E37-430C24165271}" type="pres">
      <dgm:prSet presAssocID="{58F31034-1C4A-461E-BAF9-459EA1C4AFB8}" presName="brFrame" presStyleLbl="node1" presStyleIdx="3" presStyleCnt="4"/>
      <dgm:spPr/>
    </dgm:pt>
  </dgm:ptLst>
  <dgm:cxnLst>
    <dgm:cxn modelId="{29EFF769-997E-4936-87F4-D88C3065AC44}" type="presOf" srcId="{5DDE56BC-D286-4D56-BEDE-05A732B0D1AF}" destId="{D732B80B-0E33-4715-AE89-064DD9A6EC1A}" srcOrd="0" destOrd="0" presId="urn:microsoft.com/office/officeart/2009/3/layout/FramedTextPicture"/>
    <dgm:cxn modelId="{5DEE2A6A-9AA5-40D6-9A95-55A6A2154303}" srcId="{5DDE56BC-D286-4D56-BEDE-05A732B0D1AF}" destId="{58F31034-1C4A-461E-BAF9-459EA1C4AFB8}" srcOrd="0" destOrd="0" parTransId="{88C14180-EC31-4EB0-BA69-7DC53A709E7C}" sibTransId="{C28D043B-2B91-4745-98C1-BBBB158B0CB8}"/>
    <dgm:cxn modelId="{B139D87D-7862-4FC8-B6CC-80F682BD3BB0}" type="presOf" srcId="{58F31034-1C4A-461E-BAF9-459EA1C4AFB8}" destId="{8FF944F6-1731-498D-9866-923E0BC01E97}" srcOrd="0" destOrd="0" presId="urn:microsoft.com/office/officeart/2009/3/layout/FramedTextPicture"/>
    <dgm:cxn modelId="{4C4078A5-C588-4EE0-ABA7-B145A6EFC0C4}" type="presParOf" srcId="{D732B80B-0E33-4715-AE89-064DD9A6EC1A}" destId="{3CE9CF4F-19A2-49A4-AF42-00E5E57D9775}" srcOrd="0" destOrd="0" presId="urn:microsoft.com/office/officeart/2009/3/layout/FramedTextPicture"/>
    <dgm:cxn modelId="{23DA9EA4-CE9B-496C-BAFE-11F1D12604E4}" type="presParOf" srcId="{3CE9CF4F-19A2-49A4-AF42-00E5E57D9775}" destId="{DE0D5782-E907-4FA4-96AF-BC71653BCB57}" srcOrd="0" destOrd="0" presId="urn:microsoft.com/office/officeart/2009/3/layout/FramedTextPicture"/>
    <dgm:cxn modelId="{16807203-6CFD-4BC1-AC4D-FAF399FFFC89}" type="presParOf" srcId="{3CE9CF4F-19A2-49A4-AF42-00E5E57D9775}" destId="{8FF944F6-1731-498D-9866-923E0BC01E97}" srcOrd="1" destOrd="0" presId="urn:microsoft.com/office/officeart/2009/3/layout/FramedTextPicture"/>
    <dgm:cxn modelId="{6F1E0B66-19EB-46F0-86EF-D1271D66D73F}" type="presParOf" srcId="{3CE9CF4F-19A2-49A4-AF42-00E5E57D9775}" destId="{3D539CAE-33EC-4F3B-8627-4F22636D7450}" srcOrd="2" destOrd="0" presId="urn:microsoft.com/office/officeart/2009/3/layout/FramedTextPicture"/>
    <dgm:cxn modelId="{786346A9-02EE-4B8F-A42C-95AB9BCC07FC}" type="presParOf" srcId="{3CE9CF4F-19A2-49A4-AF42-00E5E57D9775}" destId="{406E9267-AB9F-46B6-A2AF-6E0EEF2EA28D}" srcOrd="3" destOrd="0" presId="urn:microsoft.com/office/officeart/2009/3/layout/FramedTextPicture"/>
    <dgm:cxn modelId="{9604D4C2-C6A9-4DF4-80AD-D942081AB847}" type="presParOf" srcId="{3CE9CF4F-19A2-49A4-AF42-00E5E57D9775}" destId="{EDDD5BDD-7DD1-4AAE-AD96-F618C40228DB}" srcOrd="4" destOrd="0" presId="urn:microsoft.com/office/officeart/2009/3/layout/FramedTextPicture"/>
    <dgm:cxn modelId="{5BFE36E1-C309-4AFE-B546-A6E6CEEE4F01}" type="presParOf" srcId="{3CE9CF4F-19A2-49A4-AF42-00E5E57D9775}" destId="{2AE0BE03-35DD-4724-9E37-430C24165271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C0AE55-23A6-4378-8DB3-5D73611094AF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EEEAA1D-03FA-4A9E-B86F-E400045C69EE}">
      <dgm:prSet phldrT="[Текст]" custT="1"/>
      <dgm:spPr/>
      <dgm:t>
        <a:bodyPr/>
        <a:lstStyle/>
        <a:p>
          <a:r>
            <a:rPr lang="ru-RU" sz="2400" dirty="0">
              <a:solidFill>
                <a:schemeClr val="tx1"/>
              </a:solidFill>
              <a:effectLst/>
            </a:rPr>
            <a:t>Р</a:t>
          </a:r>
          <a:r>
            <a:rPr lang="en-US" sz="24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еагуюч</a:t>
          </a:r>
          <a:r>
            <a: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а</a:t>
          </a:r>
          <a:r>
            <a:rPr lang="en-US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СВБ</a:t>
          </a:r>
          <a:endParaRPr lang="ru-RU" sz="2400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BA319E5C-2EEE-4B02-802D-4E29C31F4394}" type="parTrans" cxnId="{969CE86B-7A0C-41B1-8D8C-55AD7A6A578E}">
      <dgm:prSet/>
      <dgm:spPr/>
      <dgm:t>
        <a:bodyPr/>
        <a:lstStyle/>
        <a:p>
          <a:endParaRPr lang="ru-RU"/>
        </a:p>
      </dgm:t>
    </dgm:pt>
    <dgm:pt modelId="{E5C45F2A-A0BD-48BC-872A-0E0BE21FAA27}" type="sibTrans" cxnId="{969CE86B-7A0C-41B1-8D8C-55AD7A6A578E}">
      <dgm:prSet/>
      <dgm:spPr/>
      <dgm:t>
        <a:bodyPr/>
        <a:lstStyle/>
        <a:p>
          <a:endParaRPr lang="ru-RU"/>
        </a:p>
      </dgm:t>
    </dgm:pt>
    <dgm:pt modelId="{53074603-C70F-43BF-AC43-6C3BB38118E2}">
      <dgm:prSet phldrT="[Текст]" custT="1"/>
      <dgm:spPr/>
      <dgm:t>
        <a:bodyPr/>
        <a:lstStyle/>
        <a:p>
          <a:r>
            <a:rPr lang="en-US" sz="2000" b="1" i="1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спрямована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на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позиціонування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як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“</a:t>
          </a:r>
          <a:r>
            <a:rPr lang="uk-UA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доброго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корпоративн</a:t>
          </a:r>
          <a:r>
            <a:rPr lang="uk-UA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ого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громадянин</a:t>
          </a:r>
          <a:r>
            <a:rPr lang="uk-UA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а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“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1CF882-4C80-44AB-B7FC-96DF56F41AA0}" type="parTrans" cxnId="{DDBBA0FD-C942-4236-AB00-78FDFC11FF0A}">
      <dgm:prSet/>
      <dgm:spPr/>
      <dgm:t>
        <a:bodyPr/>
        <a:lstStyle/>
        <a:p>
          <a:endParaRPr lang="ru-RU"/>
        </a:p>
      </dgm:t>
    </dgm:pt>
    <dgm:pt modelId="{3B7E37C9-389F-4EB5-8983-92A29AC117A0}" type="sibTrans" cxnId="{DDBBA0FD-C942-4236-AB00-78FDFC11FF0A}">
      <dgm:prSet/>
      <dgm:spPr/>
      <dgm:t>
        <a:bodyPr/>
        <a:lstStyle/>
        <a:p>
          <a:endParaRPr lang="ru-RU"/>
        </a:p>
      </dgm:t>
    </dgm:pt>
    <dgm:pt modelId="{4D9E6051-9304-45DA-A16C-DAD112493F8E}">
      <dgm:prSet phldrT="[Текст]" custT="1"/>
      <dgm:spPr/>
      <dgm:t>
        <a:bodyPr/>
        <a:lstStyle/>
        <a:p>
          <a:r>
            <a:rPr lang="en-US" sz="2000" b="1" i="1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практикує</a:t>
          </a:r>
          <a:r>
            <a:rPr lang="en-US" sz="20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нестратегічну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філантропію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uk-UA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мінімізацію ш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коди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процесі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створення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9B6DFBE-BFC6-4706-A687-9619968708B2}" type="parTrans" cxnId="{EE1EB78A-3391-4C40-A916-060B518133C9}">
      <dgm:prSet/>
      <dgm:spPr/>
      <dgm:t>
        <a:bodyPr/>
        <a:lstStyle/>
        <a:p>
          <a:endParaRPr lang="ru-RU"/>
        </a:p>
      </dgm:t>
    </dgm:pt>
    <dgm:pt modelId="{FF0920BA-412E-485E-BF11-249023727ADF}" type="sibTrans" cxnId="{EE1EB78A-3391-4C40-A916-060B518133C9}">
      <dgm:prSet/>
      <dgm:spPr/>
      <dgm:t>
        <a:bodyPr/>
        <a:lstStyle/>
        <a:p>
          <a:endParaRPr lang="ru-RU"/>
        </a:p>
      </dgm:t>
    </dgm:pt>
    <dgm:pt modelId="{BE91808A-964E-4137-B0C9-3CD10B609567}">
      <dgm:prSet phldrT="[Текст]" custT="1"/>
      <dgm:spPr/>
      <dgm:t>
        <a:bodyPr/>
        <a:lstStyle/>
        <a:p>
          <a:r>
            <a:rPr lang="en-US" sz="2000" b="1" i="1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en-US" sz="20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забезпечити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середньострокову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підтримку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репутації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uk-UA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з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низити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нефінансові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ри</a:t>
          </a:r>
          <a:r>
            <a:rPr lang="uk-UA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зики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короткостроковій</a:t>
          </a:r>
          <a:r>
            <a:rPr lang="en-US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перспективі</a:t>
          </a:r>
          <a:r>
            <a:rPr lang="ru-RU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89FE1B-4FA4-4B5E-B099-B7BA87878C91}" type="parTrans" cxnId="{DC94FD42-B078-4882-80AC-7DE424CC9EBF}">
      <dgm:prSet/>
      <dgm:spPr/>
      <dgm:t>
        <a:bodyPr/>
        <a:lstStyle/>
        <a:p>
          <a:endParaRPr lang="ru-RU"/>
        </a:p>
      </dgm:t>
    </dgm:pt>
    <dgm:pt modelId="{87131D0C-65A9-4552-8284-B70B1AB65610}" type="sibTrans" cxnId="{DC94FD42-B078-4882-80AC-7DE424CC9EBF}">
      <dgm:prSet/>
      <dgm:spPr/>
      <dgm:t>
        <a:bodyPr/>
        <a:lstStyle/>
        <a:p>
          <a:endParaRPr lang="ru-RU"/>
        </a:p>
      </dgm:t>
    </dgm:pt>
    <dgm:pt modelId="{06E7F1C4-BFC4-40D2-A016-2C279E275C4C}" type="pres">
      <dgm:prSet presAssocID="{7EC0AE55-23A6-4378-8DB3-5D73611094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C3F9AF7-2306-4A95-BE6B-29FA398233E4}" type="pres">
      <dgm:prSet presAssocID="{AEEEAA1D-03FA-4A9E-B86F-E400045C69EE}" presName="hierRoot1" presStyleCnt="0">
        <dgm:presLayoutVars>
          <dgm:hierBranch val="init"/>
        </dgm:presLayoutVars>
      </dgm:prSet>
      <dgm:spPr/>
    </dgm:pt>
    <dgm:pt modelId="{88AEE367-629A-45A6-BF35-599E0DD13BF4}" type="pres">
      <dgm:prSet presAssocID="{AEEEAA1D-03FA-4A9E-B86F-E400045C69EE}" presName="rootComposite1" presStyleCnt="0"/>
      <dgm:spPr/>
    </dgm:pt>
    <dgm:pt modelId="{D7A8E678-9A82-42D5-ACB1-E3F259E94360}" type="pres">
      <dgm:prSet presAssocID="{AEEEAA1D-03FA-4A9E-B86F-E400045C69EE}" presName="rootText1" presStyleLbl="node0" presStyleIdx="0" presStyleCnt="1" custScaleX="53001" custLinFactNeighborX="-11220" custLinFactNeighborY="3178">
        <dgm:presLayoutVars>
          <dgm:chPref val="3"/>
        </dgm:presLayoutVars>
      </dgm:prSet>
      <dgm:spPr/>
    </dgm:pt>
    <dgm:pt modelId="{F0077F16-72D2-479B-9E3F-C9450D5ED42C}" type="pres">
      <dgm:prSet presAssocID="{AEEEAA1D-03FA-4A9E-B86F-E400045C69EE}" presName="rootConnector1" presStyleLbl="node1" presStyleIdx="0" presStyleCnt="0"/>
      <dgm:spPr/>
    </dgm:pt>
    <dgm:pt modelId="{17920392-AA16-4833-9E3F-683553E664B4}" type="pres">
      <dgm:prSet presAssocID="{AEEEAA1D-03FA-4A9E-B86F-E400045C69EE}" presName="hierChild2" presStyleCnt="0"/>
      <dgm:spPr/>
    </dgm:pt>
    <dgm:pt modelId="{15AF7034-C233-4D34-908A-7FB610C23DCB}" type="pres">
      <dgm:prSet presAssocID="{441CF882-4C80-44AB-B7FC-96DF56F41AA0}" presName="Name64" presStyleLbl="parChTrans1D2" presStyleIdx="0" presStyleCnt="3"/>
      <dgm:spPr/>
    </dgm:pt>
    <dgm:pt modelId="{8FB6419D-093A-498D-946B-868420918B48}" type="pres">
      <dgm:prSet presAssocID="{53074603-C70F-43BF-AC43-6C3BB38118E2}" presName="hierRoot2" presStyleCnt="0">
        <dgm:presLayoutVars>
          <dgm:hierBranch val="init"/>
        </dgm:presLayoutVars>
      </dgm:prSet>
      <dgm:spPr/>
    </dgm:pt>
    <dgm:pt modelId="{3EF0E650-C3F9-4250-A983-7821CAA74A88}" type="pres">
      <dgm:prSet presAssocID="{53074603-C70F-43BF-AC43-6C3BB38118E2}" presName="rootComposite" presStyleCnt="0"/>
      <dgm:spPr/>
    </dgm:pt>
    <dgm:pt modelId="{E3ED17FB-E505-46CA-AFF2-A3A3257414DD}" type="pres">
      <dgm:prSet presAssocID="{53074603-C70F-43BF-AC43-6C3BB38118E2}" presName="rootText" presStyleLbl="node2" presStyleIdx="0" presStyleCnt="3" custScaleX="112409">
        <dgm:presLayoutVars>
          <dgm:chPref val="3"/>
        </dgm:presLayoutVars>
      </dgm:prSet>
      <dgm:spPr/>
    </dgm:pt>
    <dgm:pt modelId="{3DFE9E2E-3A4A-4317-BD9C-8B7D283F6C48}" type="pres">
      <dgm:prSet presAssocID="{53074603-C70F-43BF-AC43-6C3BB38118E2}" presName="rootConnector" presStyleLbl="node2" presStyleIdx="0" presStyleCnt="3"/>
      <dgm:spPr/>
    </dgm:pt>
    <dgm:pt modelId="{749DC0A6-67E0-4062-BCCE-DE5A38FE58BA}" type="pres">
      <dgm:prSet presAssocID="{53074603-C70F-43BF-AC43-6C3BB38118E2}" presName="hierChild4" presStyleCnt="0"/>
      <dgm:spPr/>
    </dgm:pt>
    <dgm:pt modelId="{92DC899E-F6AB-4B4F-A8C2-11D3908A14B0}" type="pres">
      <dgm:prSet presAssocID="{53074603-C70F-43BF-AC43-6C3BB38118E2}" presName="hierChild5" presStyleCnt="0"/>
      <dgm:spPr/>
    </dgm:pt>
    <dgm:pt modelId="{7F92E118-1F2B-4E5E-A81E-1FA083C2E999}" type="pres">
      <dgm:prSet presAssocID="{89B6DFBE-BFC6-4706-A687-9619968708B2}" presName="Name64" presStyleLbl="parChTrans1D2" presStyleIdx="1" presStyleCnt="3"/>
      <dgm:spPr/>
    </dgm:pt>
    <dgm:pt modelId="{3E7AA786-93D6-40F0-BB50-389673424379}" type="pres">
      <dgm:prSet presAssocID="{4D9E6051-9304-45DA-A16C-DAD112493F8E}" presName="hierRoot2" presStyleCnt="0">
        <dgm:presLayoutVars>
          <dgm:hierBranch val="init"/>
        </dgm:presLayoutVars>
      </dgm:prSet>
      <dgm:spPr/>
    </dgm:pt>
    <dgm:pt modelId="{9FCAE64C-0100-452B-A446-FF43D6564EEB}" type="pres">
      <dgm:prSet presAssocID="{4D9E6051-9304-45DA-A16C-DAD112493F8E}" presName="rootComposite" presStyleCnt="0"/>
      <dgm:spPr/>
    </dgm:pt>
    <dgm:pt modelId="{A5ACD1B0-B5F4-4E60-A265-AB4560C6CCA4}" type="pres">
      <dgm:prSet presAssocID="{4D9E6051-9304-45DA-A16C-DAD112493F8E}" presName="rootText" presStyleLbl="node2" presStyleIdx="1" presStyleCnt="3" custScaleX="112409">
        <dgm:presLayoutVars>
          <dgm:chPref val="3"/>
        </dgm:presLayoutVars>
      </dgm:prSet>
      <dgm:spPr/>
    </dgm:pt>
    <dgm:pt modelId="{DAB56881-AED9-4666-A927-EDFA9C5EC2BE}" type="pres">
      <dgm:prSet presAssocID="{4D9E6051-9304-45DA-A16C-DAD112493F8E}" presName="rootConnector" presStyleLbl="node2" presStyleIdx="1" presStyleCnt="3"/>
      <dgm:spPr/>
    </dgm:pt>
    <dgm:pt modelId="{28D0A0F2-2BB8-48A3-833D-4CEF17AC85E1}" type="pres">
      <dgm:prSet presAssocID="{4D9E6051-9304-45DA-A16C-DAD112493F8E}" presName="hierChild4" presStyleCnt="0"/>
      <dgm:spPr/>
    </dgm:pt>
    <dgm:pt modelId="{FB3FF766-4CC5-4537-A6EC-F15A9F9AEF06}" type="pres">
      <dgm:prSet presAssocID="{4D9E6051-9304-45DA-A16C-DAD112493F8E}" presName="hierChild5" presStyleCnt="0"/>
      <dgm:spPr/>
    </dgm:pt>
    <dgm:pt modelId="{514721A9-3959-4BA7-A5D6-70501D81EC3F}" type="pres">
      <dgm:prSet presAssocID="{9689FE1B-4FA4-4B5E-B099-B7BA87878C91}" presName="Name64" presStyleLbl="parChTrans1D2" presStyleIdx="2" presStyleCnt="3"/>
      <dgm:spPr/>
    </dgm:pt>
    <dgm:pt modelId="{90F327CB-73F3-4C41-A508-78F2E3BFF5D7}" type="pres">
      <dgm:prSet presAssocID="{BE91808A-964E-4137-B0C9-3CD10B609567}" presName="hierRoot2" presStyleCnt="0">
        <dgm:presLayoutVars>
          <dgm:hierBranch val="init"/>
        </dgm:presLayoutVars>
      </dgm:prSet>
      <dgm:spPr/>
    </dgm:pt>
    <dgm:pt modelId="{8CC03A97-0730-4869-A7DB-11761BBFBB88}" type="pres">
      <dgm:prSet presAssocID="{BE91808A-964E-4137-B0C9-3CD10B609567}" presName="rootComposite" presStyleCnt="0"/>
      <dgm:spPr/>
    </dgm:pt>
    <dgm:pt modelId="{9DB3255C-50FC-4C7F-9296-90B85AE7F37E}" type="pres">
      <dgm:prSet presAssocID="{BE91808A-964E-4137-B0C9-3CD10B609567}" presName="rootText" presStyleLbl="node2" presStyleIdx="2" presStyleCnt="3" custScaleX="112409">
        <dgm:presLayoutVars>
          <dgm:chPref val="3"/>
        </dgm:presLayoutVars>
      </dgm:prSet>
      <dgm:spPr/>
    </dgm:pt>
    <dgm:pt modelId="{0EA8287B-2C16-421F-B784-E0B3236A2190}" type="pres">
      <dgm:prSet presAssocID="{BE91808A-964E-4137-B0C9-3CD10B609567}" presName="rootConnector" presStyleLbl="node2" presStyleIdx="2" presStyleCnt="3"/>
      <dgm:spPr/>
    </dgm:pt>
    <dgm:pt modelId="{BFB896AA-0F17-4882-BEBB-DB83514271A6}" type="pres">
      <dgm:prSet presAssocID="{BE91808A-964E-4137-B0C9-3CD10B609567}" presName="hierChild4" presStyleCnt="0"/>
      <dgm:spPr/>
    </dgm:pt>
    <dgm:pt modelId="{8D125458-9FC0-489E-8121-E4E816B9A05C}" type="pres">
      <dgm:prSet presAssocID="{BE91808A-964E-4137-B0C9-3CD10B609567}" presName="hierChild5" presStyleCnt="0"/>
      <dgm:spPr/>
    </dgm:pt>
    <dgm:pt modelId="{79DA1935-1FA3-497D-909A-12B2D3A248F8}" type="pres">
      <dgm:prSet presAssocID="{AEEEAA1D-03FA-4A9E-B86F-E400045C69EE}" presName="hierChild3" presStyleCnt="0"/>
      <dgm:spPr/>
    </dgm:pt>
  </dgm:ptLst>
  <dgm:cxnLst>
    <dgm:cxn modelId="{F069451E-CC30-47E6-AAE8-978DF42D2030}" type="presOf" srcId="{89B6DFBE-BFC6-4706-A687-9619968708B2}" destId="{7F92E118-1F2B-4E5E-A81E-1FA083C2E999}" srcOrd="0" destOrd="0" presId="urn:microsoft.com/office/officeart/2009/3/layout/HorizontalOrganizationChart"/>
    <dgm:cxn modelId="{33915E31-E471-441D-9694-DA41EF1E22CC}" type="presOf" srcId="{9689FE1B-4FA4-4B5E-B099-B7BA87878C91}" destId="{514721A9-3959-4BA7-A5D6-70501D81EC3F}" srcOrd="0" destOrd="0" presId="urn:microsoft.com/office/officeart/2009/3/layout/HorizontalOrganizationChart"/>
    <dgm:cxn modelId="{93D36E62-2E02-4D60-ACB9-6B5D206B6ECF}" type="presOf" srcId="{53074603-C70F-43BF-AC43-6C3BB38118E2}" destId="{E3ED17FB-E505-46CA-AFF2-A3A3257414DD}" srcOrd="0" destOrd="0" presId="urn:microsoft.com/office/officeart/2009/3/layout/HorizontalOrganizationChart"/>
    <dgm:cxn modelId="{DC94FD42-B078-4882-80AC-7DE424CC9EBF}" srcId="{AEEEAA1D-03FA-4A9E-B86F-E400045C69EE}" destId="{BE91808A-964E-4137-B0C9-3CD10B609567}" srcOrd="2" destOrd="0" parTransId="{9689FE1B-4FA4-4B5E-B099-B7BA87878C91}" sibTransId="{87131D0C-65A9-4552-8284-B70B1AB65610}"/>
    <dgm:cxn modelId="{EB523E6A-6A46-465C-A60F-B0AFCDB9D635}" type="presOf" srcId="{7EC0AE55-23A6-4378-8DB3-5D73611094AF}" destId="{06E7F1C4-BFC4-40D2-A016-2C279E275C4C}" srcOrd="0" destOrd="0" presId="urn:microsoft.com/office/officeart/2009/3/layout/HorizontalOrganizationChart"/>
    <dgm:cxn modelId="{969CE86B-7A0C-41B1-8D8C-55AD7A6A578E}" srcId="{7EC0AE55-23A6-4378-8DB3-5D73611094AF}" destId="{AEEEAA1D-03FA-4A9E-B86F-E400045C69EE}" srcOrd="0" destOrd="0" parTransId="{BA319E5C-2EEE-4B02-802D-4E29C31F4394}" sibTransId="{E5C45F2A-A0BD-48BC-872A-0E0BE21FAA27}"/>
    <dgm:cxn modelId="{81773170-081B-44E0-8BFC-E5BBCB6A5515}" type="presOf" srcId="{AEEEAA1D-03FA-4A9E-B86F-E400045C69EE}" destId="{F0077F16-72D2-479B-9E3F-C9450D5ED42C}" srcOrd="1" destOrd="0" presId="urn:microsoft.com/office/officeart/2009/3/layout/HorizontalOrganizationChart"/>
    <dgm:cxn modelId="{01174177-5EB0-4021-AE4A-CF78F26125CD}" type="presOf" srcId="{BE91808A-964E-4137-B0C9-3CD10B609567}" destId="{0EA8287B-2C16-421F-B784-E0B3236A2190}" srcOrd="1" destOrd="0" presId="urn:microsoft.com/office/officeart/2009/3/layout/HorizontalOrganizationChart"/>
    <dgm:cxn modelId="{77C1D288-CD8B-4E2E-B118-7D022DFB159A}" type="presOf" srcId="{4D9E6051-9304-45DA-A16C-DAD112493F8E}" destId="{A5ACD1B0-B5F4-4E60-A265-AB4560C6CCA4}" srcOrd="0" destOrd="0" presId="urn:microsoft.com/office/officeart/2009/3/layout/HorizontalOrganizationChart"/>
    <dgm:cxn modelId="{EE1EB78A-3391-4C40-A916-060B518133C9}" srcId="{AEEEAA1D-03FA-4A9E-B86F-E400045C69EE}" destId="{4D9E6051-9304-45DA-A16C-DAD112493F8E}" srcOrd="1" destOrd="0" parTransId="{89B6DFBE-BFC6-4706-A687-9619968708B2}" sibTransId="{FF0920BA-412E-485E-BF11-249023727ADF}"/>
    <dgm:cxn modelId="{49B7ADBA-E0C7-40EC-BF7F-EC5E9DAE0C22}" type="presOf" srcId="{441CF882-4C80-44AB-B7FC-96DF56F41AA0}" destId="{15AF7034-C233-4D34-908A-7FB610C23DCB}" srcOrd="0" destOrd="0" presId="urn:microsoft.com/office/officeart/2009/3/layout/HorizontalOrganizationChart"/>
    <dgm:cxn modelId="{F7D634C0-1857-4A7B-9451-BBDB7CF5700F}" type="presOf" srcId="{53074603-C70F-43BF-AC43-6C3BB38118E2}" destId="{3DFE9E2E-3A4A-4317-BD9C-8B7D283F6C48}" srcOrd="1" destOrd="0" presId="urn:microsoft.com/office/officeart/2009/3/layout/HorizontalOrganizationChart"/>
    <dgm:cxn modelId="{2DE55DCC-FAB4-4AC6-8C67-31610C348D6C}" type="presOf" srcId="{AEEEAA1D-03FA-4A9E-B86F-E400045C69EE}" destId="{D7A8E678-9A82-42D5-ACB1-E3F259E94360}" srcOrd="0" destOrd="0" presId="urn:microsoft.com/office/officeart/2009/3/layout/HorizontalOrganizationChart"/>
    <dgm:cxn modelId="{61FD04F1-28BD-41C7-A6C4-3A4EF6B80449}" type="presOf" srcId="{BE91808A-964E-4137-B0C9-3CD10B609567}" destId="{9DB3255C-50FC-4C7F-9296-90B85AE7F37E}" srcOrd="0" destOrd="0" presId="urn:microsoft.com/office/officeart/2009/3/layout/HorizontalOrganizationChart"/>
    <dgm:cxn modelId="{DDBBA0FD-C942-4236-AB00-78FDFC11FF0A}" srcId="{AEEEAA1D-03FA-4A9E-B86F-E400045C69EE}" destId="{53074603-C70F-43BF-AC43-6C3BB38118E2}" srcOrd="0" destOrd="0" parTransId="{441CF882-4C80-44AB-B7FC-96DF56F41AA0}" sibTransId="{3B7E37C9-389F-4EB5-8983-92A29AC117A0}"/>
    <dgm:cxn modelId="{A5EE2EFE-9CBB-4D47-BC6B-63EEE1A9240C}" type="presOf" srcId="{4D9E6051-9304-45DA-A16C-DAD112493F8E}" destId="{DAB56881-AED9-4666-A927-EDFA9C5EC2BE}" srcOrd="1" destOrd="0" presId="urn:microsoft.com/office/officeart/2009/3/layout/HorizontalOrganizationChart"/>
    <dgm:cxn modelId="{F23A0352-40FB-4EBB-9FDD-E8990EA8D32F}" type="presParOf" srcId="{06E7F1C4-BFC4-40D2-A016-2C279E275C4C}" destId="{1C3F9AF7-2306-4A95-BE6B-29FA398233E4}" srcOrd="0" destOrd="0" presId="urn:microsoft.com/office/officeart/2009/3/layout/HorizontalOrganizationChart"/>
    <dgm:cxn modelId="{30E11594-0E23-4F52-8A39-B4AE1AD70B93}" type="presParOf" srcId="{1C3F9AF7-2306-4A95-BE6B-29FA398233E4}" destId="{88AEE367-629A-45A6-BF35-599E0DD13BF4}" srcOrd="0" destOrd="0" presId="urn:microsoft.com/office/officeart/2009/3/layout/HorizontalOrganizationChart"/>
    <dgm:cxn modelId="{C04D3E26-BEA0-4E6F-8807-F36F5A5516E0}" type="presParOf" srcId="{88AEE367-629A-45A6-BF35-599E0DD13BF4}" destId="{D7A8E678-9A82-42D5-ACB1-E3F259E94360}" srcOrd="0" destOrd="0" presId="urn:microsoft.com/office/officeart/2009/3/layout/HorizontalOrganizationChart"/>
    <dgm:cxn modelId="{B8E92A60-DB03-490D-AC0A-D204050FFEB7}" type="presParOf" srcId="{88AEE367-629A-45A6-BF35-599E0DD13BF4}" destId="{F0077F16-72D2-479B-9E3F-C9450D5ED42C}" srcOrd="1" destOrd="0" presId="urn:microsoft.com/office/officeart/2009/3/layout/HorizontalOrganizationChart"/>
    <dgm:cxn modelId="{E6DAFD47-2D06-487C-A0BE-4A5C0B0EBE36}" type="presParOf" srcId="{1C3F9AF7-2306-4A95-BE6B-29FA398233E4}" destId="{17920392-AA16-4833-9E3F-683553E664B4}" srcOrd="1" destOrd="0" presId="urn:microsoft.com/office/officeart/2009/3/layout/HorizontalOrganizationChart"/>
    <dgm:cxn modelId="{9546D01C-F30E-4795-883C-FF2059BEEF22}" type="presParOf" srcId="{17920392-AA16-4833-9E3F-683553E664B4}" destId="{15AF7034-C233-4D34-908A-7FB610C23DCB}" srcOrd="0" destOrd="0" presId="urn:microsoft.com/office/officeart/2009/3/layout/HorizontalOrganizationChart"/>
    <dgm:cxn modelId="{68FA891E-EA45-4458-B198-5844697B146A}" type="presParOf" srcId="{17920392-AA16-4833-9E3F-683553E664B4}" destId="{8FB6419D-093A-498D-946B-868420918B48}" srcOrd="1" destOrd="0" presId="urn:microsoft.com/office/officeart/2009/3/layout/HorizontalOrganizationChart"/>
    <dgm:cxn modelId="{0F966CF2-FC32-48E4-A0F8-2106CFB16656}" type="presParOf" srcId="{8FB6419D-093A-498D-946B-868420918B48}" destId="{3EF0E650-C3F9-4250-A983-7821CAA74A88}" srcOrd="0" destOrd="0" presId="urn:microsoft.com/office/officeart/2009/3/layout/HorizontalOrganizationChart"/>
    <dgm:cxn modelId="{7B3C3EDB-ED0E-4F5F-A5F1-BC65D8A64F8D}" type="presParOf" srcId="{3EF0E650-C3F9-4250-A983-7821CAA74A88}" destId="{E3ED17FB-E505-46CA-AFF2-A3A3257414DD}" srcOrd="0" destOrd="0" presId="urn:microsoft.com/office/officeart/2009/3/layout/HorizontalOrganizationChart"/>
    <dgm:cxn modelId="{C02E6E63-B50D-492F-910C-4F39FB33E869}" type="presParOf" srcId="{3EF0E650-C3F9-4250-A983-7821CAA74A88}" destId="{3DFE9E2E-3A4A-4317-BD9C-8B7D283F6C48}" srcOrd="1" destOrd="0" presId="urn:microsoft.com/office/officeart/2009/3/layout/HorizontalOrganizationChart"/>
    <dgm:cxn modelId="{10651698-7144-439F-8021-DC4B36031E4A}" type="presParOf" srcId="{8FB6419D-093A-498D-946B-868420918B48}" destId="{749DC0A6-67E0-4062-BCCE-DE5A38FE58BA}" srcOrd="1" destOrd="0" presId="urn:microsoft.com/office/officeart/2009/3/layout/HorizontalOrganizationChart"/>
    <dgm:cxn modelId="{AACCE58F-BBB2-4A21-AE7E-4D90DE67295A}" type="presParOf" srcId="{8FB6419D-093A-498D-946B-868420918B48}" destId="{92DC899E-F6AB-4B4F-A8C2-11D3908A14B0}" srcOrd="2" destOrd="0" presId="urn:microsoft.com/office/officeart/2009/3/layout/HorizontalOrganizationChart"/>
    <dgm:cxn modelId="{14F86330-7F1C-4BF5-B7FB-A8EBF1054539}" type="presParOf" srcId="{17920392-AA16-4833-9E3F-683553E664B4}" destId="{7F92E118-1F2B-4E5E-A81E-1FA083C2E999}" srcOrd="2" destOrd="0" presId="urn:microsoft.com/office/officeart/2009/3/layout/HorizontalOrganizationChart"/>
    <dgm:cxn modelId="{3C86FEC8-A2EF-4B87-A429-908552E8A36F}" type="presParOf" srcId="{17920392-AA16-4833-9E3F-683553E664B4}" destId="{3E7AA786-93D6-40F0-BB50-389673424379}" srcOrd="3" destOrd="0" presId="urn:microsoft.com/office/officeart/2009/3/layout/HorizontalOrganizationChart"/>
    <dgm:cxn modelId="{BA26C6F5-E3C0-4E7F-BBDF-88E2DF0011B1}" type="presParOf" srcId="{3E7AA786-93D6-40F0-BB50-389673424379}" destId="{9FCAE64C-0100-452B-A446-FF43D6564EEB}" srcOrd="0" destOrd="0" presId="urn:microsoft.com/office/officeart/2009/3/layout/HorizontalOrganizationChart"/>
    <dgm:cxn modelId="{0FB398FF-A9DE-4CA9-9FBA-4428525A370B}" type="presParOf" srcId="{9FCAE64C-0100-452B-A446-FF43D6564EEB}" destId="{A5ACD1B0-B5F4-4E60-A265-AB4560C6CCA4}" srcOrd="0" destOrd="0" presId="urn:microsoft.com/office/officeart/2009/3/layout/HorizontalOrganizationChart"/>
    <dgm:cxn modelId="{810EECCB-4DCB-4540-9990-934681B6A3C2}" type="presParOf" srcId="{9FCAE64C-0100-452B-A446-FF43D6564EEB}" destId="{DAB56881-AED9-4666-A927-EDFA9C5EC2BE}" srcOrd="1" destOrd="0" presId="urn:microsoft.com/office/officeart/2009/3/layout/HorizontalOrganizationChart"/>
    <dgm:cxn modelId="{D4C9283B-2698-4600-92FE-79BA6180127F}" type="presParOf" srcId="{3E7AA786-93D6-40F0-BB50-389673424379}" destId="{28D0A0F2-2BB8-48A3-833D-4CEF17AC85E1}" srcOrd="1" destOrd="0" presId="urn:microsoft.com/office/officeart/2009/3/layout/HorizontalOrganizationChart"/>
    <dgm:cxn modelId="{8881B859-E582-430F-BB3A-FCD2B762057C}" type="presParOf" srcId="{3E7AA786-93D6-40F0-BB50-389673424379}" destId="{FB3FF766-4CC5-4537-A6EC-F15A9F9AEF06}" srcOrd="2" destOrd="0" presId="urn:microsoft.com/office/officeart/2009/3/layout/HorizontalOrganizationChart"/>
    <dgm:cxn modelId="{1C3D372D-A44E-4FF0-8FA2-5C88330D6E93}" type="presParOf" srcId="{17920392-AA16-4833-9E3F-683553E664B4}" destId="{514721A9-3959-4BA7-A5D6-70501D81EC3F}" srcOrd="4" destOrd="0" presId="urn:microsoft.com/office/officeart/2009/3/layout/HorizontalOrganizationChart"/>
    <dgm:cxn modelId="{C6D37F34-3F36-4C5D-B980-A56D71240614}" type="presParOf" srcId="{17920392-AA16-4833-9E3F-683553E664B4}" destId="{90F327CB-73F3-4C41-A508-78F2E3BFF5D7}" srcOrd="5" destOrd="0" presId="urn:microsoft.com/office/officeart/2009/3/layout/HorizontalOrganizationChart"/>
    <dgm:cxn modelId="{3457D1D8-F777-4801-BB02-B0C39FD62CF3}" type="presParOf" srcId="{90F327CB-73F3-4C41-A508-78F2E3BFF5D7}" destId="{8CC03A97-0730-4869-A7DB-11761BBFBB88}" srcOrd="0" destOrd="0" presId="urn:microsoft.com/office/officeart/2009/3/layout/HorizontalOrganizationChart"/>
    <dgm:cxn modelId="{8F2B593F-0373-4477-B18F-066892F50337}" type="presParOf" srcId="{8CC03A97-0730-4869-A7DB-11761BBFBB88}" destId="{9DB3255C-50FC-4C7F-9296-90B85AE7F37E}" srcOrd="0" destOrd="0" presId="urn:microsoft.com/office/officeart/2009/3/layout/HorizontalOrganizationChart"/>
    <dgm:cxn modelId="{8D485902-4C5F-4A4E-8F0D-310D3BCA1CA1}" type="presParOf" srcId="{8CC03A97-0730-4869-A7DB-11761BBFBB88}" destId="{0EA8287B-2C16-421F-B784-E0B3236A2190}" srcOrd="1" destOrd="0" presId="urn:microsoft.com/office/officeart/2009/3/layout/HorizontalOrganizationChart"/>
    <dgm:cxn modelId="{DAE89CFE-6710-4832-B336-ADB3BFBB21E3}" type="presParOf" srcId="{90F327CB-73F3-4C41-A508-78F2E3BFF5D7}" destId="{BFB896AA-0F17-4882-BEBB-DB83514271A6}" srcOrd="1" destOrd="0" presId="urn:microsoft.com/office/officeart/2009/3/layout/HorizontalOrganizationChart"/>
    <dgm:cxn modelId="{35099F6D-B203-476A-9BEC-CFA9E734641B}" type="presParOf" srcId="{90F327CB-73F3-4C41-A508-78F2E3BFF5D7}" destId="{8D125458-9FC0-489E-8121-E4E816B9A05C}" srcOrd="2" destOrd="0" presId="urn:microsoft.com/office/officeart/2009/3/layout/HorizontalOrganizationChart"/>
    <dgm:cxn modelId="{22C2D70B-5B2D-4A93-AA5B-74E39498AD9F}" type="presParOf" srcId="{1C3F9AF7-2306-4A95-BE6B-29FA398233E4}" destId="{79DA1935-1FA3-497D-909A-12B2D3A248F8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EC0AE55-23A6-4378-8DB3-5D73611094AF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EEEAA1D-03FA-4A9E-B86F-E400045C69EE}">
      <dgm:prSet phldrT="[Текст]" custT="1"/>
      <dgm:spPr/>
      <dgm:t>
        <a:bodyPr/>
        <a:lstStyle/>
        <a:p>
          <a:r>
            <a:rPr lang="uk-UA" sz="2400" dirty="0">
              <a:latin typeface="Times New Roman" pitchFamily="18" charset="0"/>
              <a:cs typeface="Times New Roman" pitchFamily="18" charset="0"/>
            </a:rPr>
            <a:t>Стратегічна</a:t>
          </a:r>
          <a:r>
            <a:rPr lang="en-US" sz="2400" dirty="0">
              <a:latin typeface="Times New Roman" pitchFamily="18" charset="0"/>
              <a:cs typeface="Times New Roman" pitchFamily="18" charset="0"/>
            </a:rPr>
            <a:t> СВБ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A319E5C-2EEE-4B02-802D-4E29C31F4394}" type="parTrans" cxnId="{969CE86B-7A0C-41B1-8D8C-55AD7A6A578E}">
      <dgm:prSet/>
      <dgm:spPr/>
      <dgm:t>
        <a:bodyPr/>
        <a:lstStyle/>
        <a:p>
          <a:endParaRPr lang="ru-RU"/>
        </a:p>
      </dgm:t>
    </dgm:pt>
    <dgm:pt modelId="{E5C45F2A-A0BD-48BC-872A-0E0BE21FAA27}" type="sibTrans" cxnId="{969CE86B-7A0C-41B1-8D8C-55AD7A6A578E}">
      <dgm:prSet/>
      <dgm:spPr/>
      <dgm:t>
        <a:bodyPr/>
        <a:lstStyle/>
        <a:p>
          <a:endParaRPr lang="ru-RU"/>
        </a:p>
      </dgm:t>
    </dgm:pt>
    <dgm:pt modelId="{53074603-C70F-43BF-AC43-6C3BB38118E2}">
      <dgm:prSet phldrT="[Текст]" custT="1"/>
      <dgm:spPr/>
      <dgm:t>
        <a:bodyPr/>
        <a:lstStyle/>
        <a:p>
          <a:r>
            <a:rPr lang="ru-RU" sz="2400" b="1" i="1" dirty="0" err="1">
              <a:effectLst/>
              <a:latin typeface="Times New Roman" pitchFamily="18" charset="0"/>
              <a:cs typeface="Times New Roman" pitchFamily="18" charset="0"/>
            </a:rPr>
            <a:t>визначається</a:t>
          </a:r>
          <a:r>
            <a:rPr lang="ru-RU" sz="2400" b="1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ді</a:t>
          </a:r>
          <a:r>
            <a:rPr lang="uk-UA" sz="2400" dirty="0" err="1">
              <a:effectLst/>
              <a:latin typeface="Times New Roman" pitchFamily="18" charset="0"/>
              <a:cs typeface="Times New Roman" pitchFamily="18" charset="0"/>
            </a:rPr>
            <a:t>єю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конкурентного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середовища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на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фірму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і,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навпаки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,</a:t>
          </a:r>
          <a:r>
            <a:rPr lang="uk-UA" sz="2400" dirty="0">
              <a:effectLst/>
              <a:latin typeface="Times New Roman" pitchFamily="18" charset="0"/>
              <a:cs typeface="Times New Roman" pitchFamily="18" charset="0"/>
            </a:rPr>
            <a:t> - 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фірми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на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конкурентне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середовище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41CF882-4C80-44AB-B7FC-96DF56F41AA0}" type="parTrans" cxnId="{DDBBA0FD-C942-4236-AB00-78FDFC11FF0A}">
      <dgm:prSet/>
      <dgm:spPr/>
      <dgm:t>
        <a:bodyPr/>
        <a:lstStyle/>
        <a:p>
          <a:endParaRPr lang="ru-RU"/>
        </a:p>
      </dgm:t>
    </dgm:pt>
    <dgm:pt modelId="{3B7E37C9-389F-4EB5-8983-92A29AC117A0}" type="sibTrans" cxnId="{DDBBA0FD-C942-4236-AB00-78FDFC11FF0A}">
      <dgm:prSet/>
      <dgm:spPr/>
      <dgm:t>
        <a:bodyPr/>
        <a:lstStyle/>
        <a:p>
          <a:endParaRPr lang="ru-RU"/>
        </a:p>
      </dgm:t>
    </dgm:pt>
    <dgm:pt modelId="{4D9E6051-9304-45DA-A16C-DAD112493F8E}">
      <dgm:prSet phldrT="[Текст]" custT="1"/>
      <dgm:spPr/>
      <dgm:t>
        <a:bodyPr/>
        <a:lstStyle/>
        <a:p>
          <a:r>
            <a:rPr lang="uk-UA" sz="2400" b="1" i="1" dirty="0">
              <a:effectLst/>
              <a:latin typeface="Times New Roman" pitchFamily="18" charset="0"/>
              <a:cs typeface="Times New Roman" pitchFamily="18" charset="0"/>
            </a:rPr>
            <a:t>вбачає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400" dirty="0">
              <a:effectLst/>
              <a:latin typeface="Times New Roman" pitchFamily="18" charset="0"/>
              <a:cs typeface="Times New Roman" pitchFamily="18" charset="0"/>
            </a:rPr>
            <a:t>створення цінності для заінтересованих сторін як функцію 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400" dirty="0">
              <a:effectLst/>
              <a:latin typeface="Times New Roman" pitchFamily="18" charset="0"/>
              <a:cs typeface="Times New Roman" pitchFamily="18" charset="0"/>
            </a:rPr>
            <a:t>компанії, що не заперечує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максимізації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вартості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для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акціонерів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9B6DFBE-BFC6-4706-A687-9619968708B2}" type="parTrans" cxnId="{EE1EB78A-3391-4C40-A916-060B518133C9}">
      <dgm:prSet/>
      <dgm:spPr/>
      <dgm:t>
        <a:bodyPr/>
        <a:lstStyle/>
        <a:p>
          <a:endParaRPr lang="ru-RU"/>
        </a:p>
      </dgm:t>
    </dgm:pt>
    <dgm:pt modelId="{FF0920BA-412E-485E-BF11-249023727ADF}" type="sibTrans" cxnId="{EE1EB78A-3391-4C40-A916-060B518133C9}">
      <dgm:prSet/>
      <dgm:spPr/>
      <dgm:t>
        <a:bodyPr/>
        <a:lstStyle/>
        <a:p>
          <a:endParaRPr lang="ru-RU"/>
        </a:p>
      </dgm:t>
    </dgm:pt>
    <dgm:pt modelId="{BE91808A-964E-4137-B0C9-3CD10B609567}">
      <dgm:prSet phldrT="[Текст]" custT="1"/>
      <dgm:spPr/>
      <dgm:t>
        <a:bodyPr/>
        <a:lstStyle/>
        <a:p>
          <a:r>
            <a:rPr lang="uk-UA" sz="2400" b="1" i="1" dirty="0">
              <a:effectLst/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uk-UA" sz="2400" dirty="0">
              <a:effectLst/>
              <a:latin typeface="Times New Roman" pitchFamily="18" charset="0"/>
              <a:cs typeface="Times New Roman" pitchFamily="18" charset="0"/>
            </a:rPr>
            <a:t> забезпечити к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орпоративно-громадськ</a:t>
          </a:r>
          <a:r>
            <a:rPr lang="uk-UA" sz="2400" dirty="0">
              <a:effectLst/>
              <a:latin typeface="Times New Roman" pitchFamily="18" charset="0"/>
              <a:cs typeface="Times New Roman" pitchFamily="18" charset="0"/>
            </a:rPr>
            <a:t>у</a:t>
          </a:r>
          <a:r>
            <a:rPr lang="en-US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dirty="0" err="1">
              <a:effectLst/>
              <a:latin typeface="Times New Roman" pitchFamily="18" charset="0"/>
              <a:cs typeface="Times New Roman" pitchFamily="18" charset="0"/>
            </a:rPr>
            <a:t>інтеграці</a:t>
          </a:r>
          <a:r>
            <a:rPr lang="uk-UA" sz="2400" dirty="0">
              <a:effectLst/>
              <a:latin typeface="Times New Roman" pitchFamily="18" charset="0"/>
              <a:cs typeface="Times New Roman" pitchFamily="18" charset="0"/>
            </a:rPr>
            <a:t>ю</a:t>
          </a:r>
          <a:r>
            <a:rPr lang="ru-RU" sz="2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9689FE1B-4FA4-4B5E-B099-B7BA87878C91}" type="parTrans" cxnId="{DC94FD42-B078-4882-80AC-7DE424CC9EBF}">
      <dgm:prSet/>
      <dgm:spPr/>
      <dgm:t>
        <a:bodyPr/>
        <a:lstStyle/>
        <a:p>
          <a:endParaRPr lang="ru-RU"/>
        </a:p>
      </dgm:t>
    </dgm:pt>
    <dgm:pt modelId="{87131D0C-65A9-4552-8284-B70B1AB65610}" type="sibTrans" cxnId="{DC94FD42-B078-4882-80AC-7DE424CC9EBF}">
      <dgm:prSet/>
      <dgm:spPr/>
      <dgm:t>
        <a:bodyPr/>
        <a:lstStyle/>
        <a:p>
          <a:endParaRPr lang="ru-RU"/>
        </a:p>
      </dgm:t>
    </dgm:pt>
    <dgm:pt modelId="{32CC2458-2921-42CD-B2B4-B2401A389B94}" type="pres">
      <dgm:prSet presAssocID="{7EC0AE55-23A6-4378-8DB3-5D73611094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55E1A8D-5F57-48FB-A644-8C2E94116C36}" type="pres">
      <dgm:prSet presAssocID="{AEEEAA1D-03FA-4A9E-B86F-E400045C69EE}" presName="hierRoot1" presStyleCnt="0">
        <dgm:presLayoutVars>
          <dgm:hierBranch val="init"/>
        </dgm:presLayoutVars>
      </dgm:prSet>
      <dgm:spPr/>
    </dgm:pt>
    <dgm:pt modelId="{C2A9A3AB-450E-4D91-A263-C5505F3CB0D8}" type="pres">
      <dgm:prSet presAssocID="{AEEEAA1D-03FA-4A9E-B86F-E400045C69EE}" presName="rootComposite1" presStyleCnt="0"/>
      <dgm:spPr/>
    </dgm:pt>
    <dgm:pt modelId="{EC8BECFD-018D-4CA1-A6BE-2ADD7C9B9B99}" type="pres">
      <dgm:prSet presAssocID="{AEEEAA1D-03FA-4A9E-B86F-E400045C69EE}" presName="rootText1" presStyleLbl="node0" presStyleIdx="0" presStyleCnt="1" custScaleX="67221" custLinFactNeighborX="-2264" custLinFactNeighborY="3311">
        <dgm:presLayoutVars>
          <dgm:chPref val="3"/>
        </dgm:presLayoutVars>
      </dgm:prSet>
      <dgm:spPr/>
    </dgm:pt>
    <dgm:pt modelId="{0E5312F4-4BFD-4FB4-A568-7EADA9D05FC1}" type="pres">
      <dgm:prSet presAssocID="{AEEEAA1D-03FA-4A9E-B86F-E400045C69EE}" presName="rootConnector1" presStyleLbl="node1" presStyleIdx="0" presStyleCnt="0"/>
      <dgm:spPr/>
    </dgm:pt>
    <dgm:pt modelId="{3BC0C963-EA53-4582-AD0E-D7A3AD100143}" type="pres">
      <dgm:prSet presAssocID="{AEEEAA1D-03FA-4A9E-B86F-E400045C69EE}" presName="hierChild2" presStyleCnt="0"/>
      <dgm:spPr/>
    </dgm:pt>
    <dgm:pt modelId="{7BE8D6B2-AEFE-41E0-A25C-FE87BA714943}" type="pres">
      <dgm:prSet presAssocID="{441CF882-4C80-44AB-B7FC-96DF56F41AA0}" presName="Name64" presStyleLbl="parChTrans1D2" presStyleIdx="0" presStyleCnt="3"/>
      <dgm:spPr/>
    </dgm:pt>
    <dgm:pt modelId="{E81F55B1-C1E7-43B4-9DE7-1D3847E209E1}" type="pres">
      <dgm:prSet presAssocID="{53074603-C70F-43BF-AC43-6C3BB38118E2}" presName="hierRoot2" presStyleCnt="0">
        <dgm:presLayoutVars>
          <dgm:hierBranch val="init"/>
        </dgm:presLayoutVars>
      </dgm:prSet>
      <dgm:spPr/>
    </dgm:pt>
    <dgm:pt modelId="{35B5554A-971A-4335-A87C-FE01C9D9AE60}" type="pres">
      <dgm:prSet presAssocID="{53074603-C70F-43BF-AC43-6C3BB38118E2}" presName="rootComposite" presStyleCnt="0"/>
      <dgm:spPr/>
    </dgm:pt>
    <dgm:pt modelId="{9F832C80-80D4-4A76-8FF8-D1A5F8DFF486}" type="pres">
      <dgm:prSet presAssocID="{53074603-C70F-43BF-AC43-6C3BB38118E2}" presName="rootText" presStyleLbl="node2" presStyleIdx="0" presStyleCnt="3" custScaleX="120323">
        <dgm:presLayoutVars>
          <dgm:chPref val="3"/>
        </dgm:presLayoutVars>
      </dgm:prSet>
      <dgm:spPr/>
    </dgm:pt>
    <dgm:pt modelId="{E513EE10-9185-4383-AE18-BA2D00A11194}" type="pres">
      <dgm:prSet presAssocID="{53074603-C70F-43BF-AC43-6C3BB38118E2}" presName="rootConnector" presStyleLbl="node2" presStyleIdx="0" presStyleCnt="3"/>
      <dgm:spPr/>
    </dgm:pt>
    <dgm:pt modelId="{62342F33-BB05-4C0A-8B88-6B7957A16711}" type="pres">
      <dgm:prSet presAssocID="{53074603-C70F-43BF-AC43-6C3BB38118E2}" presName="hierChild4" presStyleCnt="0"/>
      <dgm:spPr/>
    </dgm:pt>
    <dgm:pt modelId="{5CB0EDA0-5D53-4D5C-8AD6-CA747AC3F317}" type="pres">
      <dgm:prSet presAssocID="{53074603-C70F-43BF-AC43-6C3BB38118E2}" presName="hierChild5" presStyleCnt="0"/>
      <dgm:spPr/>
    </dgm:pt>
    <dgm:pt modelId="{67634FAD-0E0E-4863-AE47-2D6F488AD520}" type="pres">
      <dgm:prSet presAssocID="{89B6DFBE-BFC6-4706-A687-9619968708B2}" presName="Name64" presStyleLbl="parChTrans1D2" presStyleIdx="1" presStyleCnt="3"/>
      <dgm:spPr/>
    </dgm:pt>
    <dgm:pt modelId="{112A5E6A-136F-4D73-9FEA-E76E79405A21}" type="pres">
      <dgm:prSet presAssocID="{4D9E6051-9304-45DA-A16C-DAD112493F8E}" presName="hierRoot2" presStyleCnt="0">
        <dgm:presLayoutVars>
          <dgm:hierBranch val="init"/>
        </dgm:presLayoutVars>
      </dgm:prSet>
      <dgm:spPr/>
    </dgm:pt>
    <dgm:pt modelId="{9EDE5E0E-F633-4CF4-94C8-E6B5FD4EB7E6}" type="pres">
      <dgm:prSet presAssocID="{4D9E6051-9304-45DA-A16C-DAD112493F8E}" presName="rootComposite" presStyleCnt="0"/>
      <dgm:spPr/>
    </dgm:pt>
    <dgm:pt modelId="{48E99C66-3BCD-4695-99FA-61AE5E7C35A4}" type="pres">
      <dgm:prSet presAssocID="{4D9E6051-9304-45DA-A16C-DAD112493F8E}" presName="rootText" presStyleLbl="node2" presStyleIdx="1" presStyleCnt="3" custScaleX="120323">
        <dgm:presLayoutVars>
          <dgm:chPref val="3"/>
        </dgm:presLayoutVars>
      </dgm:prSet>
      <dgm:spPr/>
    </dgm:pt>
    <dgm:pt modelId="{ED24C445-4ADE-4E67-94B7-A827010EA461}" type="pres">
      <dgm:prSet presAssocID="{4D9E6051-9304-45DA-A16C-DAD112493F8E}" presName="rootConnector" presStyleLbl="node2" presStyleIdx="1" presStyleCnt="3"/>
      <dgm:spPr/>
    </dgm:pt>
    <dgm:pt modelId="{F791B92D-D2E9-4AC4-85FA-D58C5527BB67}" type="pres">
      <dgm:prSet presAssocID="{4D9E6051-9304-45DA-A16C-DAD112493F8E}" presName="hierChild4" presStyleCnt="0"/>
      <dgm:spPr/>
    </dgm:pt>
    <dgm:pt modelId="{BB711D6A-A1D0-4C46-A79E-A1B581BD074A}" type="pres">
      <dgm:prSet presAssocID="{4D9E6051-9304-45DA-A16C-DAD112493F8E}" presName="hierChild5" presStyleCnt="0"/>
      <dgm:spPr/>
    </dgm:pt>
    <dgm:pt modelId="{C6B1CA55-EDD8-4605-93E0-057EC626133F}" type="pres">
      <dgm:prSet presAssocID="{9689FE1B-4FA4-4B5E-B099-B7BA87878C91}" presName="Name64" presStyleLbl="parChTrans1D2" presStyleIdx="2" presStyleCnt="3"/>
      <dgm:spPr/>
    </dgm:pt>
    <dgm:pt modelId="{8F584124-1E56-483F-831E-A3583CC86FCD}" type="pres">
      <dgm:prSet presAssocID="{BE91808A-964E-4137-B0C9-3CD10B609567}" presName="hierRoot2" presStyleCnt="0">
        <dgm:presLayoutVars>
          <dgm:hierBranch val="init"/>
        </dgm:presLayoutVars>
      </dgm:prSet>
      <dgm:spPr/>
    </dgm:pt>
    <dgm:pt modelId="{F9E9A074-027C-4880-BD0F-B62C5550BF3B}" type="pres">
      <dgm:prSet presAssocID="{BE91808A-964E-4137-B0C9-3CD10B609567}" presName="rootComposite" presStyleCnt="0"/>
      <dgm:spPr/>
    </dgm:pt>
    <dgm:pt modelId="{F9B714C0-7661-4F2C-B1C8-78ECB7C4C8E2}" type="pres">
      <dgm:prSet presAssocID="{BE91808A-964E-4137-B0C9-3CD10B609567}" presName="rootText" presStyleLbl="node2" presStyleIdx="2" presStyleCnt="3" custScaleX="120323">
        <dgm:presLayoutVars>
          <dgm:chPref val="3"/>
        </dgm:presLayoutVars>
      </dgm:prSet>
      <dgm:spPr/>
    </dgm:pt>
    <dgm:pt modelId="{F29DC011-E4E6-46C6-8AD1-3D0554D94B84}" type="pres">
      <dgm:prSet presAssocID="{BE91808A-964E-4137-B0C9-3CD10B609567}" presName="rootConnector" presStyleLbl="node2" presStyleIdx="2" presStyleCnt="3"/>
      <dgm:spPr/>
    </dgm:pt>
    <dgm:pt modelId="{AC157342-5F9D-4EAD-8937-A9DE18D51914}" type="pres">
      <dgm:prSet presAssocID="{BE91808A-964E-4137-B0C9-3CD10B609567}" presName="hierChild4" presStyleCnt="0"/>
      <dgm:spPr/>
    </dgm:pt>
    <dgm:pt modelId="{20B79B04-4EB1-47CF-9B10-5226CEA79A03}" type="pres">
      <dgm:prSet presAssocID="{BE91808A-964E-4137-B0C9-3CD10B609567}" presName="hierChild5" presStyleCnt="0"/>
      <dgm:spPr/>
    </dgm:pt>
    <dgm:pt modelId="{3AD334F4-E476-4CAE-B081-3404B32C0AAE}" type="pres">
      <dgm:prSet presAssocID="{AEEEAA1D-03FA-4A9E-B86F-E400045C69EE}" presName="hierChild3" presStyleCnt="0"/>
      <dgm:spPr/>
    </dgm:pt>
  </dgm:ptLst>
  <dgm:cxnLst>
    <dgm:cxn modelId="{F58ACA00-B9FB-44CB-AF50-AB5A4E057A23}" type="presOf" srcId="{4D9E6051-9304-45DA-A16C-DAD112493F8E}" destId="{ED24C445-4ADE-4E67-94B7-A827010EA461}" srcOrd="1" destOrd="0" presId="urn:microsoft.com/office/officeart/2009/3/layout/HorizontalOrganizationChart"/>
    <dgm:cxn modelId="{0445491D-64A5-4098-BA33-3CED462651F8}" type="presOf" srcId="{9689FE1B-4FA4-4B5E-B099-B7BA87878C91}" destId="{C6B1CA55-EDD8-4605-93E0-057EC626133F}" srcOrd="0" destOrd="0" presId="urn:microsoft.com/office/officeart/2009/3/layout/HorizontalOrganizationChart"/>
    <dgm:cxn modelId="{DC94FD42-B078-4882-80AC-7DE424CC9EBF}" srcId="{AEEEAA1D-03FA-4A9E-B86F-E400045C69EE}" destId="{BE91808A-964E-4137-B0C9-3CD10B609567}" srcOrd="2" destOrd="0" parTransId="{9689FE1B-4FA4-4B5E-B099-B7BA87878C91}" sibTransId="{87131D0C-65A9-4552-8284-B70B1AB65610}"/>
    <dgm:cxn modelId="{E9DD1A4A-EDF6-4026-A173-9BD59BAA1FC2}" type="presOf" srcId="{BE91808A-964E-4137-B0C9-3CD10B609567}" destId="{F9B714C0-7661-4F2C-B1C8-78ECB7C4C8E2}" srcOrd="0" destOrd="0" presId="urn:microsoft.com/office/officeart/2009/3/layout/HorizontalOrganizationChart"/>
    <dgm:cxn modelId="{969CE86B-7A0C-41B1-8D8C-55AD7A6A578E}" srcId="{7EC0AE55-23A6-4378-8DB3-5D73611094AF}" destId="{AEEEAA1D-03FA-4A9E-B86F-E400045C69EE}" srcOrd="0" destOrd="0" parTransId="{BA319E5C-2EEE-4B02-802D-4E29C31F4394}" sibTransId="{E5C45F2A-A0BD-48BC-872A-0E0BE21FAA27}"/>
    <dgm:cxn modelId="{A2129B4C-F0B2-460E-A481-8E5E5EAF8B80}" type="presOf" srcId="{7EC0AE55-23A6-4378-8DB3-5D73611094AF}" destId="{32CC2458-2921-42CD-B2B4-B2401A389B94}" srcOrd="0" destOrd="0" presId="urn:microsoft.com/office/officeart/2009/3/layout/HorizontalOrganizationChart"/>
    <dgm:cxn modelId="{0BAFB27F-E6C9-43A7-8D3E-20CBD1BED4CB}" type="presOf" srcId="{89B6DFBE-BFC6-4706-A687-9619968708B2}" destId="{67634FAD-0E0E-4863-AE47-2D6F488AD520}" srcOrd="0" destOrd="0" presId="urn:microsoft.com/office/officeart/2009/3/layout/HorizontalOrganizationChart"/>
    <dgm:cxn modelId="{EE1EB78A-3391-4C40-A916-060B518133C9}" srcId="{AEEEAA1D-03FA-4A9E-B86F-E400045C69EE}" destId="{4D9E6051-9304-45DA-A16C-DAD112493F8E}" srcOrd="1" destOrd="0" parTransId="{89B6DFBE-BFC6-4706-A687-9619968708B2}" sibTransId="{FF0920BA-412E-485E-BF11-249023727ADF}"/>
    <dgm:cxn modelId="{EEC7039D-46A9-4485-90C4-E670BF0F1F98}" type="presOf" srcId="{441CF882-4C80-44AB-B7FC-96DF56F41AA0}" destId="{7BE8D6B2-AEFE-41E0-A25C-FE87BA714943}" srcOrd="0" destOrd="0" presId="urn:microsoft.com/office/officeart/2009/3/layout/HorizontalOrganizationChart"/>
    <dgm:cxn modelId="{38256DB0-1B76-4C08-A298-190FE3BDC05B}" type="presOf" srcId="{AEEEAA1D-03FA-4A9E-B86F-E400045C69EE}" destId="{EC8BECFD-018D-4CA1-A6BE-2ADD7C9B9B99}" srcOrd="0" destOrd="0" presId="urn:microsoft.com/office/officeart/2009/3/layout/HorizontalOrganizationChart"/>
    <dgm:cxn modelId="{9A90E1D9-1866-4118-9FFC-B8F839F5CE81}" type="presOf" srcId="{4D9E6051-9304-45DA-A16C-DAD112493F8E}" destId="{48E99C66-3BCD-4695-99FA-61AE5E7C35A4}" srcOrd="0" destOrd="0" presId="urn:microsoft.com/office/officeart/2009/3/layout/HorizontalOrganizationChart"/>
    <dgm:cxn modelId="{FF20B5DA-49AB-48ED-A15A-4ACCFDC70238}" type="presOf" srcId="{53074603-C70F-43BF-AC43-6C3BB38118E2}" destId="{E513EE10-9185-4383-AE18-BA2D00A11194}" srcOrd="1" destOrd="0" presId="urn:microsoft.com/office/officeart/2009/3/layout/HorizontalOrganizationChart"/>
    <dgm:cxn modelId="{72801CDB-315F-461E-AA8F-C0773DF1D3CA}" type="presOf" srcId="{AEEEAA1D-03FA-4A9E-B86F-E400045C69EE}" destId="{0E5312F4-4BFD-4FB4-A568-7EADA9D05FC1}" srcOrd="1" destOrd="0" presId="urn:microsoft.com/office/officeart/2009/3/layout/HorizontalOrganizationChart"/>
    <dgm:cxn modelId="{75BCE6E4-B07F-434D-B009-F11A6AD79120}" type="presOf" srcId="{53074603-C70F-43BF-AC43-6C3BB38118E2}" destId="{9F832C80-80D4-4A76-8FF8-D1A5F8DFF486}" srcOrd="0" destOrd="0" presId="urn:microsoft.com/office/officeart/2009/3/layout/HorizontalOrganizationChart"/>
    <dgm:cxn modelId="{F3EDC4F3-91CF-422C-8238-F85DA84AF0FF}" type="presOf" srcId="{BE91808A-964E-4137-B0C9-3CD10B609567}" destId="{F29DC011-E4E6-46C6-8AD1-3D0554D94B84}" srcOrd="1" destOrd="0" presId="urn:microsoft.com/office/officeart/2009/3/layout/HorizontalOrganizationChart"/>
    <dgm:cxn modelId="{DDBBA0FD-C942-4236-AB00-78FDFC11FF0A}" srcId="{AEEEAA1D-03FA-4A9E-B86F-E400045C69EE}" destId="{53074603-C70F-43BF-AC43-6C3BB38118E2}" srcOrd="0" destOrd="0" parTransId="{441CF882-4C80-44AB-B7FC-96DF56F41AA0}" sibTransId="{3B7E37C9-389F-4EB5-8983-92A29AC117A0}"/>
    <dgm:cxn modelId="{D9BC251D-708C-4AA2-9B94-2DDC801075C3}" type="presParOf" srcId="{32CC2458-2921-42CD-B2B4-B2401A389B94}" destId="{055E1A8D-5F57-48FB-A644-8C2E94116C36}" srcOrd="0" destOrd="0" presId="urn:microsoft.com/office/officeart/2009/3/layout/HorizontalOrganizationChart"/>
    <dgm:cxn modelId="{C9A326B8-5A3D-430F-99FB-70BFBD51A3D3}" type="presParOf" srcId="{055E1A8D-5F57-48FB-A644-8C2E94116C36}" destId="{C2A9A3AB-450E-4D91-A263-C5505F3CB0D8}" srcOrd="0" destOrd="0" presId="urn:microsoft.com/office/officeart/2009/3/layout/HorizontalOrganizationChart"/>
    <dgm:cxn modelId="{8BEAF77A-642B-4E5F-87E2-438FC301F6F1}" type="presParOf" srcId="{C2A9A3AB-450E-4D91-A263-C5505F3CB0D8}" destId="{EC8BECFD-018D-4CA1-A6BE-2ADD7C9B9B99}" srcOrd="0" destOrd="0" presId="urn:microsoft.com/office/officeart/2009/3/layout/HorizontalOrganizationChart"/>
    <dgm:cxn modelId="{B3CEAEB4-D2A5-46C0-BA9B-0FD455D7A3E3}" type="presParOf" srcId="{C2A9A3AB-450E-4D91-A263-C5505F3CB0D8}" destId="{0E5312F4-4BFD-4FB4-A568-7EADA9D05FC1}" srcOrd="1" destOrd="0" presId="urn:microsoft.com/office/officeart/2009/3/layout/HorizontalOrganizationChart"/>
    <dgm:cxn modelId="{BF6D5A43-7F93-4006-8E83-D1608280A23C}" type="presParOf" srcId="{055E1A8D-5F57-48FB-A644-8C2E94116C36}" destId="{3BC0C963-EA53-4582-AD0E-D7A3AD100143}" srcOrd="1" destOrd="0" presId="urn:microsoft.com/office/officeart/2009/3/layout/HorizontalOrganizationChart"/>
    <dgm:cxn modelId="{1A2D1FF0-C4CC-410E-84F8-3F8C110A898A}" type="presParOf" srcId="{3BC0C963-EA53-4582-AD0E-D7A3AD100143}" destId="{7BE8D6B2-AEFE-41E0-A25C-FE87BA714943}" srcOrd="0" destOrd="0" presId="urn:microsoft.com/office/officeart/2009/3/layout/HorizontalOrganizationChart"/>
    <dgm:cxn modelId="{38786319-22F3-4C6A-AC76-0868C603C3A3}" type="presParOf" srcId="{3BC0C963-EA53-4582-AD0E-D7A3AD100143}" destId="{E81F55B1-C1E7-43B4-9DE7-1D3847E209E1}" srcOrd="1" destOrd="0" presId="urn:microsoft.com/office/officeart/2009/3/layout/HorizontalOrganizationChart"/>
    <dgm:cxn modelId="{8C3A91DC-703B-4C18-B4AB-DFAAC1B06D6C}" type="presParOf" srcId="{E81F55B1-C1E7-43B4-9DE7-1D3847E209E1}" destId="{35B5554A-971A-4335-A87C-FE01C9D9AE60}" srcOrd="0" destOrd="0" presId="urn:microsoft.com/office/officeart/2009/3/layout/HorizontalOrganizationChart"/>
    <dgm:cxn modelId="{13182BEB-69AE-4D77-9EF2-156C87B365F8}" type="presParOf" srcId="{35B5554A-971A-4335-A87C-FE01C9D9AE60}" destId="{9F832C80-80D4-4A76-8FF8-D1A5F8DFF486}" srcOrd="0" destOrd="0" presId="urn:microsoft.com/office/officeart/2009/3/layout/HorizontalOrganizationChart"/>
    <dgm:cxn modelId="{C5E09E21-0552-4231-9FCE-CD3D97852EB7}" type="presParOf" srcId="{35B5554A-971A-4335-A87C-FE01C9D9AE60}" destId="{E513EE10-9185-4383-AE18-BA2D00A11194}" srcOrd="1" destOrd="0" presId="urn:microsoft.com/office/officeart/2009/3/layout/HorizontalOrganizationChart"/>
    <dgm:cxn modelId="{ECDE77E0-3C72-4BF2-8225-DBD5B0CD089E}" type="presParOf" srcId="{E81F55B1-C1E7-43B4-9DE7-1D3847E209E1}" destId="{62342F33-BB05-4C0A-8B88-6B7957A16711}" srcOrd="1" destOrd="0" presId="urn:microsoft.com/office/officeart/2009/3/layout/HorizontalOrganizationChart"/>
    <dgm:cxn modelId="{06E23B10-E639-4B77-AC28-4CFFAFBFDD97}" type="presParOf" srcId="{E81F55B1-C1E7-43B4-9DE7-1D3847E209E1}" destId="{5CB0EDA0-5D53-4D5C-8AD6-CA747AC3F317}" srcOrd="2" destOrd="0" presId="urn:microsoft.com/office/officeart/2009/3/layout/HorizontalOrganizationChart"/>
    <dgm:cxn modelId="{FA1AF895-5FF6-4BDF-952D-05B759136E1B}" type="presParOf" srcId="{3BC0C963-EA53-4582-AD0E-D7A3AD100143}" destId="{67634FAD-0E0E-4863-AE47-2D6F488AD520}" srcOrd="2" destOrd="0" presId="urn:microsoft.com/office/officeart/2009/3/layout/HorizontalOrganizationChart"/>
    <dgm:cxn modelId="{69B679EC-2F9D-4643-B1A9-419FA6DC3AFA}" type="presParOf" srcId="{3BC0C963-EA53-4582-AD0E-D7A3AD100143}" destId="{112A5E6A-136F-4D73-9FEA-E76E79405A21}" srcOrd="3" destOrd="0" presId="urn:microsoft.com/office/officeart/2009/3/layout/HorizontalOrganizationChart"/>
    <dgm:cxn modelId="{262D16E6-70CC-4ECF-9E59-B29380D5BC14}" type="presParOf" srcId="{112A5E6A-136F-4D73-9FEA-E76E79405A21}" destId="{9EDE5E0E-F633-4CF4-94C8-E6B5FD4EB7E6}" srcOrd="0" destOrd="0" presId="urn:microsoft.com/office/officeart/2009/3/layout/HorizontalOrganizationChart"/>
    <dgm:cxn modelId="{8AB67031-CE72-4B26-8B10-8D8CC6507A24}" type="presParOf" srcId="{9EDE5E0E-F633-4CF4-94C8-E6B5FD4EB7E6}" destId="{48E99C66-3BCD-4695-99FA-61AE5E7C35A4}" srcOrd="0" destOrd="0" presId="urn:microsoft.com/office/officeart/2009/3/layout/HorizontalOrganizationChart"/>
    <dgm:cxn modelId="{8003EA60-7212-47E5-AD2F-46C82FA5B399}" type="presParOf" srcId="{9EDE5E0E-F633-4CF4-94C8-E6B5FD4EB7E6}" destId="{ED24C445-4ADE-4E67-94B7-A827010EA461}" srcOrd="1" destOrd="0" presId="urn:microsoft.com/office/officeart/2009/3/layout/HorizontalOrganizationChart"/>
    <dgm:cxn modelId="{5605DF1D-6F2E-4FB3-9F9F-02290DB73B58}" type="presParOf" srcId="{112A5E6A-136F-4D73-9FEA-E76E79405A21}" destId="{F791B92D-D2E9-4AC4-85FA-D58C5527BB67}" srcOrd="1" destOrd="0" presId="urn:microsoft.com/office/officeart/2009/3/layout/HorizontalOrganizationChart"/>
    <dgm:cxn modelId="{512AA076-68F7-4F37-8EB3-F2FC90673219}" type="presParOf" srcId="{112A5E6A-136F-4D73-9FEA-E76E79405A21}" destId="{BB711D6A-A1D0-4C46-A79E-A1B581BD074A}" srcOrd="2" destOrd="0" presId="urn:microsoft.com/office/officeart/2009/3/layout/HorizontalOrganizationChart"/>
    <dgm:cxn modelId="{D18DD2B3-9291-43A0-BDBC-8CD6DC749D7F}" type="presParOf" srcId="{3BC0C963-EA53-4582-AD0E-D7A3AD100143}" destId="{C6B1CA55-EDD8-4605-93E0-057EC626133F}" srcOrd="4" destOrd="0" presId="urn:microsoft.com/office/officeart/2009/3/layout/HorizontalOrganizationChart"/>
    <dgm:cxn modelId="{1FF2B904-FFDD-4A7B-A070-4EEA2A484581}" type="presParOf" srcId="{3BC0C963-EA53-4582-AD0E-D7A3AD100143}" destId="{8F584124-1E56-483F-831E-A3583CC86FCD}" srcOrd="5" destOrd="0" presId="urn:microsoft.com/office/officeart/2009/3/layout/HorizontalOrganizationChart"/>
    <dgm:cxn modelId="{D6D3DDCB-6F38-4574-8985-EBAB979E4062}" type="presParOf" srcId="{8F584124-1E56-483F-831E-A3583CC86FCD}" destId="{F9E9A074-027C-4880-BD0F-B62C5550BF3B}" srcOrd="0" destOrd="0" presId="urn:microsoft.com/office/officeart/2009/3/layout/HorizontalOrganizationChart"/>
    <dgm:cxn modelId="{20AA0941-156E-4A4D-B179-47A007B9DB1A}" type="presParOf" srcId="{F9E9A074-027C-4880-BD0F-B62C5550BF3B}" destId="{F9B714C0-7661-4F2C-B1C8-78ECB7C4C8E2}" srcOrd="0" destOrd="0" presId="urn:microsoft.com/office/officeart/2009/3/layout/HorizontalOrganizationChart"/>
    <dgm:cxn modelId="{544EEE5E-4A59-40C0-9D4C-8768397BA3C2}" type="presParOf" srcId="{F9E9A074-027C-4880-BD0F-B62C5550BF3B}" destId="{F29DC011-E4E6-46C6-8AD1-3D0554D94B84}" srcOrd="1" destOrd="0" presId="urn:microsoft.com/office/officeart/2009/3/layout/HorizontalOrganizationChart"/>
    <dgm:cxn modelId="{0A4AA77F-BB88-4F93-9ADE-029FB364728C}" type="presParOf" srcId="{8F584124-1E56-483F-831E-A3583CC86FCD}" destId="{AC157342-5F9D-4EAD-8937-A9DE18D51914}" srcOrd="1" destOrd="0" presId="urn:microsoft.com/office/officeart/2009/3/layout/HorizontalOrganizationChart"/>
    <dgm:cxn modelId="{925174E8-9CFD-4083-9503-7D3CAAF5C3EF}" type="presParOf" srcId="{8F584124-1E56-483F-831E-A3583CC86FCD}" destId="{20B79B04-4EB1-47CF-9B10-5226CEA79A03}" srcOrd="2" destOrd="0" presId="urn:microsoft.com/office/officeart/2009/3/layout/HorizontalOrganizationChart"/>
    <dgm:cxn modelId="{91C9D812-6485-4F2D-8215-29B24A6634FD}" type="presParOf" srcId="{055E1A8D-5F57-48FB-A644-8C2E94116C36}" destId="{3AD334F4-E476-4CAE-B081-3404B32C0AA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A7FDCD7-45E3-4D56-930F-33F54FA329B5}" type="doc">
      <dgm:prSet loTypeId="urn:microsoft.com/office/officeart/2005/8/layout/vList5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73BD721-07A7-4991-8F52-6A7DA70AFD8F}">
      <dgm:prSet phldrT="[Текст]" custT="1"/>
      <dgm:spPr/>
      <dgm:t>
        <a:bodyPr/>
        <a:lstStyle/>
        <a:p>
          <a:r>
            <a:rPr lang="uk-UA" sz="2200" dirty="0">
              <a:latin typeface="Times New Roman" pitchFamily="18" charset="0"/>
              <a:cs typeface="Times New Roman" pitchFamily="18" charset="0"/>
            </a:rPr>
            <a:t>пріоритетність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E7C061ED-91F6-4829-AD45-728126D35197}" type="parTrans" cxnId="{030FE701-32A5-4E6E-BE3B-10C7724DDE32}">
      <dgm:prSet/>
      <dgm:spPr/>
      <dgm:t>
        <a:bodyPr/>
        <a:lstStyle/>
        <a:p>
          <a:endParaRPr lang="ru-RU"/>
        </a:p>
      </dgm:t>
    </dgm:pt>
    <dgm:pt modelId="{ACECB9AF-46A6-4ACC-8E4D-E8ED4B50B1FA}" type="sibTrans" cxnId="{030FE701-32A5-4E6E-BE3B-10C7724DDE32}">
      <dgm:prSet/>
      <dgm:spPr/>
      <dgm:t>
        <a:bodyPr/>
        <a:lstStyle/>
        <a:p>
          <a:endParaRPr lang="ru-RU"/>
        </a:p>
      </dgm:t>
    </dgm:pt>
    <dgm:pt modelId="{CF137A7B-FC75-4DFE-BBB9-8BD831C9CBD0}">
      <dgm:prSet phldrT="[Текст]" custT="1"/>
      <dgm:spPr/>
      <dgm:t>
        <a:bodyPr/>
        <a:lstStyle/>
        <a:p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міра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відповідності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місії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мети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5B4F1D19-29AE-40D5-B9FA-75A0201BA03D}" type="parTrans" cxnId="{8097924B-28CC-4806-BA01-CF88F52CBD57}">
      <dgm:prSet/>
      <dgm:spPr/>
      <dgm:t>
        <a:bodyPr/>
        <a:lstStyle/>
        <a:p>
          <a:endParaRPr lang="ru-RU"/>
        </a:p>
      </dgm:t>
    </dgm:pt>
    <dgm:pt modelId="{AC2528D7-E7C0-4100-BB98-04D4CEDF73A2}" type="sibTrans" cxnId="{8097924B-28CC-4806-BA01-CF88F52CBD57}">
      <dgm:prSet/>
      <dgm:spPr/>
      <dgm:t>
        <a:bodyPr/>
        <a:lstStyle/>
        <a:p>
          <a:endParaRPr lang="ru-RU"/>
        </a:p>
      </dgm:t>
    </dgm:pt>
    <dgm:pt modelId="{BB0F730D-2227-4CC2-A1FA-B310DAA009AF}">
      <dgm:prSet phldrT="[Текст]" custT="1"/>
      <dgm:spPr/>
      <dgm:t>
        <a:bodyPr/>
        <a:lstStyle/>
        <a:p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практи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ч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н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і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сть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966676DB-3D5F-4E5F-B13D-B54F56410C3F}" type="parTrans" cxnId="{40188BC7-FE3F-44AD-B2D0-F89C46DE54BC}">
      <dgm:prSet/>
      <dgm:spPr/>
      <dgm:t>
        <a:bodyPr/>
        <a:lstStyle/>
        <a:p>
          <a:endParaRPr lang="ru-RU"/>
        </a:p>
      </dgm:t>
    </dgm:pt>
    <dgm:pt modelId="{ED19E0DC-01D1-4F56-A799-32B49776378A}" type="sibTrans" cxnId="{40188BC7-FE3F-44AD-B2D0-F89C46DE54BC}">
      <dgm:prSet/>
      <dgm:spPr/>
      <dgm:t>
        <a:bodyPr/>
        <a:lstStyle/>
        <a:p>
          <a:endParaRPr lang="ru-RU"/>
        </a:p>
      </dgm:t>
    </dgm:pt>
    <dgm:pt modelId="{97C9DD0A-6F2D-4F99-B54B-ABE09DC5BDAB}">
      <dgm:prSet phldrT="[Текст]" custT="1"/>
      <dgm:spPr/>
      <dgm:t>
        <a:bodyPr/>
        <a:lstStyle/>
        <a:p>
          <a:r>
            <a:rPr lang="ru-RU" sz="2200" dirty="0" err="1">
              <a:effectLst/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ru-RU" sz="2200" dirty="0"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планован</a:t>
          </a:r>
          <a:r>
            <a:rPr lang="uk-UA" sz="2200" dirty="0" err="1">
              <a:effectLst/>
              <a:latin typeface="Times New Roman" pitchFamily="18" charset="0"/>
              <a:cs typeface="Times New Roman" pitchFamily="18" charset="0"/>
            </a:rPr>
            <a:t>их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програм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відповідати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суспільним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тенденці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ям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кризов</a:t>
          </a:r>
          <a:r>
            <a:rPr lang="uk-UA" sz="2200" dirty="0" err="1">
              <a:effectLst/>
              <a:latin typeface="Times New Roman" pitchFamily="18" charset="0"/>
              <a:cs typeface="Times New Roman" pitchFamily="18" charset="0"/>
            </a:rPr>
            <a:t>им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явища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м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9EE3AD71-E142-4509-BCED-1960C05EA945}" type="parTrans" cxnId="{904FE00A-33BB-4A9F-BB4F-59935B3224A1}">
      <dgm:prSet/>
      <dgm:spPr/>
      <dgm:t>
        <a:bodyPr/>
        <a:lstStyle/>
        <a:p>
          <a:endParaRPr lang="ru-RU"/>
        </a:p>
      </dgm:t>
    </dgm:pt>
    <dgm:pt modelId="{DD904B70-EAEF-42BF-826D-CA32450407F4}" type="sibTrans" cxnId="{904FE00A-33BB-4A9F-BB4F-59935B3224A1}">
      <dgm:prSet/>
      <dgm:spPr/>
      <dgm:t>
        <a:bodyPr/>
        <a:lstStyle/>
        <a:p>
          <a:endParaRPr lang="ru-RU"/>
        </a:p>
      </dgm:t>
    </dgm:pt>
    <dgm:pt modelId="{4F110B13-6937-42EE-A45E-715D1E932F41}">
      <dgm:prSet phldrT="[Текст]" custT="1"/>
      <dgm:spPr/>
      <dgm:t>
        <a:bodyPr/>
        <a:lstStyle/>
        <a:p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добровільність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D1DFC3E3-5885-4B4F-B6B1-210B996663AF}" type="parTrans" cxnId="{564F6EF8-C47D-4863-87A0-96760BDDDBA9}">
      <dgm:prSet/>
      <dgm:spPr/>
      <dgm:t>
        <a:bodyPr/>
        <a:lstStyle/>
        <a:p>
          <a:endParaRPr lang="ru-RU"/>
        </a:p>
      </dgm:t>
    </dgm:pt>
    <dgm:pt modelId="{ACB42CB4-C3EC-4B9D-9DEA-D9BF33C9D66B}" type="sibTrans" cxnId="{564F6EF8-C47D-4863-87A0-96760BDDDBA9}">
      <dgm:prSet/>
      <dgm:spPr/>
      <dgm:t>
        <a:bodyPr/>
        <a:lstStyle/>
        <a:p>
          <a:endParaRPr lang="ru-RU"/>
        </a:p>
      </dgm:t>
    </dgm:pt>
    <dgm:pt modelId="{A8ACAE7E-60C7-44E9-A34B-AE9C23EA4465}">
      <dgm:prSet phldrT="[Текст]" custT="1"/>
      <dgm:spPr/>
      <dgm:t>
        <a:bodyPr/>
        <a:lstStyle/>
        <a:p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міра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добровільності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ухвалених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рішень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 і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розви</a:t>
          </a:r>
          <a:r>
            <a:rPr lang="uk-UA" sz="2200" dirty="0" err="1">
              <a:effectLst/>
              <a:latin typeface="Times New Roman" pitchFamily="18" charset="0"/>
              <a:cs typeface="Times New Roman" pitchFamily="18" charset="0"/>
            </a:rPr>
            <a:t>тку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внутрі</a:t>
          </a:r>
          <a:r>
            <a:rPr lang="uk-UA" sz="2200" dirty="0" err="1">
              <a:effectLst/>
              <a:latin typeface="Times New Roman" pitchFamily="18" charset="0"/>
              <a:cs typeface="Times New Roman" pitchFamily="18" charset="0"/>
            </a:rPr>
            <a:t>шніх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стандартів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FAEAFCBD-F828-476C-8625-2DA8B19135EB}" type="parTrans" cxnId="{78A13DEC-B5AC-4435-B2EF-BD6EE93EC20D}">
      <dgm:prSet/>
      <dgm:spPr/>
      <dgm:t>
        <a:bodyPr/>
        <a:lstStyle/>
        <a:p>
          <a:endParaRPr lang="ru-RU"/>
        </a:p>
      </dgm:t>
    </dgm:pt>
    <dgm:pt modelId="{CB9C77B3-6E89-4BB7-A043-35BA6821C679}" type="sibTrans" cxnId="{78A13DEC-B5AC-4435-B2EF-BD6EE93EC20D}">
      <dgm:prSet/>
      <dgm:spPr/>
      <dgm:t>
        <a:bodyPr/>
        <a:lstStyle/>
        <a:p>
          <a:endParaRPr lang="ru-RU"/>
        </a:p>
      </dgm:t>
    </dgm:pt>
    <dgm:pt modelId="{36F6845B-D0A8-4B1E-B2B9-7BB319B7C207}">
      <dgm:prSet custT="1"/>
      <dgm:spPr/>
      <dgm:t>
        <a:bodyPr/>
        <a:lstStyle/>
        <a:p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специфічність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9C10A435-2EB5-47DE-8B9B-2348C579F163}" type="parTrans" cxnId="{7806A682-1C76-4965-8FE9-16EE6DFAC50F}">
      <dgm:prSet/>
      <dgm:spPr/>
      <dgm:t>
        <a:bodyPr/>
        <a:lstStyle/>
        <a:p>
          <a:endParaRPr lang="ru-RU"/>
        </a:p>
      </dgm:t>
    </dgm:pt>
    <dgm:pt modelId="{5BC77981-4721-4CD0-9755-EF5DB20D7AAE}" type="sibTrans" cxnId="{7806A682-1C76-4965-8FE9-16EE6DFAC50F}">
      <dgm:prSet/>
      <dgm:spPr/>
      <dgm:t>
        <a:bodyPr/>
        <a:lstStyle/>
        <a:p>
          <a:endParaRPr lang="ru-RU"/>
        </a:p>
      </dgm:t>
    </dgm:pt>
    <dgm:pt modelId="{D120BE3A-5B04-4731-A833-3E1C176196F1}">
      <dgm:prSet custT="1"/>
      <dgm:spPr/>
      <dgm:t>
        <a:bodyPr/>
        <a:lstStyle/>
        <a:p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до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і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нтернал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і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зац</a:t>
          </a:r>
          <a:r>
            <a:rPr lang="uk-UA" sz="2200" dirty="0" err="1">
              <a:effectLst/>
              <a:latin typeface="Times New Roman" pitchFamily="18" charset="0"/>
              <a:cs typeface="Times New Roman" pitchFamily="18" charset="0"/>
            </a:rPr>
            <a:t>ії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здобутків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від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корпоративної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діяльності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DB282C84-CA5A-4F5E-A97E-E3516AA5BF43}" type="parTrans" cxnId="{BE79A7F7-0133-4147-BD2B-0A4D1B9058BD}">
      <dgm:prSet/>
      <dgm:spPr/>
      <dgm:t>
        <a:bodyPr/>
        <a:lstStyle/>
        <a:p>
          <a:endParaRPr lang="ru-RU"/>
        </a:p>
      </dgm:t>
    </dgm:pt>
    <dgm:pt modelId="{75F57840-93C5-4802-B3E5-D656FA8BCEEA}" type="sibTrans" cxnId="{BE79A7F7-0133-4147-BD2B-0A4D1B9058BD}">
      <dgm:prSet/>
      <dgm:spPr/>
      <dgm:t>
        <a:bodyPr/>
        <a:lstStyle/>
        <a:p>
          <a:endParaRPr lang="ru-RU"/>
        </a:p>
      </dgm:t>
    </dgm:pt>
    <dgm:pt modelId="{9FC9D089-2B64-4226-AA72-BBEFA563F57E}">
      <dgm:prSet custT="1"/>
      <dgm:spPr/>
      <dgm:t>
        <a:bodyPr/>
        <a:lstStyle/>
        <a:p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наочність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6D4CCAA1-D0F8-42BA-B036-3842F69D1FB8}" type="parTrans" cxnId="{D51B2DBF-B8E8-421A-A3A0-804F2F70F71D}">
      <dgm:prSet/>
      <dgm:spPr/>
      <dgm:t>
        <a:bodyPr/>
        <a:lstStyle/>
        <a:p>
          <a:endParaRPr lang="ru-RU"/>
        </a:p>
      </dgm:t>
    </dgm:pt>
    <dgm:pt modelId="{ED5E67E5-0031-4005-9E4C-DF8F2EF55DB7}" type="sibTrans" cxnId="{D51B2DBF-B8E8-421A-A3A0-804F2F70F71D}">
      <dgm:prSet/>
      <dgm:spPr/>
      <dgm:t>
        <a:bodyPr/>
        <a:lstStyle/>
        <a:p>
          <a:endParaRPr lang="ru-RU"/>
        </a:p>
      </dgm:t>
    </dgm:pt>
    <dgm:pt modelId="{E666B941-F0E2-4EAC-B630-4595AD164885}">
      <dgm:prSet custT="1"/>
      <dgm:spPr/>
      <dgm:t>
        <a:bodyPr/>
        <a:lstStyle/>
        <a:p>
          <a:r>
            <a:rPr lang="uk-UA" sz="2200" dirty="0">
              <a:effectLst/>
              <a:latin typeface="Times New Roman" pitchFamily="18" charset="0"/>
              <a:cs typeface="Times New Roman" pitchFamily="18" charset="0"/>
            </a:rPr>
            <a:t>в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пізнаваність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en-US" sz="2200" i="1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фірми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її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оц</a:t>
          </a:r>
          <a:r>
            <a:rPr lang="uk-UA" sz="2200" dirty="0" err="1">
              <a:effectLst/>
              <a:latin typeface="Times New Roman" pitchFamily="18" charset="0"/>
              <a:cs typeface="Times New Roman" pitchFamily="18" charset="0"/>
            </a:rPr>
            <a:t>ін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ки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внутрішніми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en-US" sz="2200" dirty="0" err="1">
              <a:effectLst/>
              <a:latin typeface="Times New Roman" pitchFamily="18" charset="0"/>
              <a:cs typeface="Times New Roman" pitchFamily="18" charset="0"/>
            </a:rPr>
            <a:t>зовнішніми</a:t>
          </a:r>
          <a:r>
            <a:rPr lang="en-US" sz="2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dirty="0" err="1">
              <a:effectLst/>
              <a:latin typeface="Times New Roman" pitchFamily="18" charset="0"/>
              <a:cs typeface="Times New Roman" pitchFamily="18" charset="0"/>
            </a:rPr>
            <a:t>стейкхолдерами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0EDE1C66-5ACA-4952-BC2E-9C59DE10CD40}" type="parTrans" cxnId="{89091B86-1467-468D-9BCA-5192414F4D78}">
      <dgm:prSet/>
      <dgm:spPr/>
      <dgm:t>
        <a:bodyPr/>
        <a:lstStyle/>
        <a:p>
          <a:endParaRPr lang="ru-RU"/>
        </a:p>
      </dgm:t>
    </dgm:pt>
    <dgm:pt modelId="{91943A43-5442-4672-9418-77009BFD8FBC}" type="sibTrans" cxnId="{89091B86-1467-468D-9BCA-5192414F4D78}">
      <dgm:prSet/>
      <dgm:spPr/>
      <dgm:t>
        <a:bodyPr/>
        <a:lstStyle/>
        <a:p>
          <a:endParaRPr lang="ru-RU"/>
        </a:p>
      </dgm:t>
    </dgm:pt>
    <dgm:pt modelId="{FA203432-3D4D-4501-8D60-F9594ABD7F05}" type="pres">
      <dgm:prSet presAssocID="{0A7FDCD7-45E3-4D56-930F-33F54FA329B5}" presName="Name0" presStyleCnt="0">
        <dgm:presLayoutVars>
          <dgm:dir/>
          <dgm:animLvl val="lvl"/>
          <dgm:resizeHandles val="exact"/>
        </dgm:presLayoutVars>
      </dgm:prSet>
      <dgm:spPr/>
    </dgm:pt>
    <dgm:pt modelId="{48648EB8-F3C7-475D-AC9B-1161B824FCD7}" type="pres">
      <dgm:prSet presAssocID="{C73BD721-07A7-4991-8F52-6A7DA70AFD8F}" presName="linNode" presStyleCnt="0"/>
      <dgm:spPr/>
    </dgm:pt>
    <dgm:pt modelId="{E27F3207-3374-4E99-A501-C2CBCFC043BA}" type="pres">
      <dgm:prSet presAssocID="{C73BD721-07A7-4991-8F52-6A7DA70AFD8F}" presName="parentText" presStyleLbl="node1" presStyleIdx="0" presStyleCnt="5" custScaleX="79500" custLinFactNeighborX="-9780" custLinFactNeighborY="-229">
        <dgm:presLayoutVars>
          <dgm:chMax val="1"/>
          <dgm:bulletEnabled val="1"/>
        </dgm:presLayoutVars>
      </dgm:prSet>
      <dgm:spPr/>
    </dgm:pt>
    <dgm:pt modelId="{FF253955-70BF-46DE-8CEB-BFDC2C843BE5}" type="pres">
      <dgm:prSet presAssocID="{C73BD721-07A7-4991-8F52-6A7DA70AFD8F}" presName="descendantText" presStyleLbl="alignAccFollowNode1" presStyleIdx="0" presStyleCnt="5" custScaleX="115756">
        <dgm:presLayoutVars>
          <dgm:bulletEnabled val="1"/>
        </dgm:presLayoutVars>
      </dgm:prSet>
      <dgm:spPr/>
    </dgm:pt>
    <dgm:pt modelId="{59790E8B-C002-41EA-9C98-8EBC245171AA}" type="pres">
      <dgm:prSet presAssocID="{ACECB9AF-46A6-4ACC-8E4D-E8ED4B50B1FA}" presName="sp" presStyleCnt="0"/>
      <dgm:spPr/>
    </dgm:pt>
    <dgm:pt modelId="{B02CD056-8ED8-42E1-B88C-9AE91EC11BA5}" type="pres">
      <dgm:prSet presAssocID="{36F6845B-D0A8-4B1E-B2B9-7BB319B7C207}" presName="linNode" presStyleCnt="0"/>
      <dgm:spPr/>
    </dgm:pt>
    <dgm:pt modelId="{00E1109A-526F-4C0C-959A-91E0100BCE2E}" type="pres">
      <dgm:prSet presAssocID="{36F6845B-D0A8-4B1E-B2B9-7BB319B7C207}" presName="parentText" presStyleLbl="node1" presStyleIdx="1" presStyleCnt="5" custScaleX="79500" custLinFactNeighborX="-9780" custLinFactNeighborY="-229">
        <dgm:presLayoutVars>
          <dgm:chMax val="1"/>
          <dgm:bulletEnabled val="1"/>
        </dgm:presLayoutVars>
      </dgm:prSet>
      <dgm:spPr/>
    </dgm:pt>
    <dgm:pt modelId="{FF1CA23B-DEC5-4B0A-A377-FC586CA7CEAF}" type="pres">
      <dgm:prSet presAssocID="{36F6845B-D0A8-4B1E-B2B9-7BB319B7C207}" presName="descendantText" presStyleLbl="alignAccFollowNode1" presStyleIdx="1" presStyleCnt="5" custScaleX="115756">
        <dgm:presLayoutVars>
          <dgm:bulletEnabled val="1"/>
        </dgm:presLayoutVars>
      </dgm:prSet>
      <dgm:spPr/>
    </dgm:pt>
    <dgm:pt modelId="{BA860782-3809-41C5-872B-32B1C1FDC4C6}" type="pres">
      <dgm:prSet presAssocID="{5BC77981-4721-4CD0-9755-EF5DB20D7AAE}" presName="sp" presStyleCnt="0"/>
      <dgm:spPr/>
    </dgm:pt>
    <dgm:pt modelId="{242D2251-F444-4257-953A-DFC75A65E114}" type="pres">
      <dgm:prSet presAssocID="{BB0F730D-2227-4CC2-A1FA-B310DAA009AF}" presName="linNode" presStyleCnt="0"/>
      <dgm:spPr/>
    </dgm:pt>
    <dgm:pt modelId="{375AA561-F3C4-4700-88C6-670D15651E55}" type="pres">
      <dgm:prSet presAssocID="{BB0F730D-2227-4CC2-A1FA-B310DAA009AF}" presName="parentText" presStyleLbl="node1" presStyleIdx="2" presStyleCnt="5" custScaleX="79500" custLinFactNeighborX="-9780" custLinFactNeighborY="-229">
        <dgm:presLayoutVars>
          <dgm:chMax val="1"/>
          <dgm:bulletEnabled val="1"/>
        </dgm:presLayoutVars>
      </dgm:prSet>
      <dgm:spPr/>
    </dgm:pt>
    <dgm:pt modelId="{71C7B264-7C2A-4BA0-AA1F-2303CA1785E7}" type="pres">
      <dgm:prSet presAssocID="{BB0F730D-2227-4CC2-A1FA-B310DAA009AF}" presName="descendantText" presStyleLbl="alignAccFollowNode1" presStyleIdx="2" presStyleCnt="5" custScaleX="115756">
        <dgm:presLayoutVars>
          <dgm:bulletEnabled val="1"/>
        </dgm:presLayoutVars>
      </dgm:prSet>
      <dgm:spPr/>
    </dgm:pt>
    <dgm:pt modelId="{85C25063-F666-4E78-8251-A5BE10556A3B}" type="pres">
      <dgm:prSet presAssocID="{ED19E0DC-01D1-4F56-A799-32B49776378A}" presName="sp" presStyleCnt="0"/>
      <dgm:spPr/>
    </dgm:pt>
    <dgm:pt modelId="{3A7C7085-2BAF-4BAD-A142-41E867119382}" type="pres">
      <dgm:prSet presAssocID="{4F110B13-6937-42EE-A45E-715D1E932F41}" presName="linNode" presStyleCnt="0"/>
      <dgm:spPr/>
    </dgm:pt>
    <dgm:pt modelId="{6F49EF69-317A-476F-B82C-A420CC21AB0C}" type="pres">
      <dgm:prSet presAssocID="{4F110B13-6937-42EE-A45E-715D1E932F41}" presName="parentText" presStyleLbl="node1" presStyleIdx="3" presStyleCnt="5" custScaleX="79500" custLinFactNeighborX="-9780" custLinFactNeighborY="-229">
        <dgm:presLayoutVars>
          <dgm:chMax val="1"/>
          <dgm:bulletEnabled val="1"/>
        </dgm:presLayoutVars>
      </dgm:prSet>
      <dgm:spPr/>
    </dgm:pt>
    <dgm:pt modelId="{72BD136E-4291-45E4-9F40-55C42FCBC5AD}" type="pres">
      <dgm:prSet presAssocID="{4F110B13-6937-42EE-A45E-715D1E932F41}" presName="descendantText" presStyleLbl="alignAccFollowNode1" presStyleIdx="3" presStyleCnt="5" custScaleX="115756">
        <dgm:presLayoutVars>
          <dgm:bulletEnabled val="1"/>
        </dgm:presLayoutVars>
      </dgm:prSet>
      <dgm:spPr/>
    </dgm:pt>
    <dgm:pt modelId="{AFD94975-9186-4ECA-9727-73948FB03B92}" type="pres">
      <dgm:prSet presAssocID="{ACB42CB4-C3EC-4B9D-9DEA-D9BF33C9D66B}" presName="sp" presStyleCnt="0"/>
      <dgm:spPr/>
    </dgm:pt>
    <dgm:pt modelId="{B2C8398F-B46E-4315-9689-DD78D2CC7999}" type="pres">
      <dgm:prSet presAssocID="{9FC9D089-2B64-4226-AA72-BBEFA563F57E}" presName="linNode" presStyleCnt="0"/>
      <dgm:spPr/>
    </dgm:pt>
    <dgm:pt modelId="{F7F0F0E7-5892-46BB-A92B-B75B1D51F843}" type="pres">
      <dgm:prSet presAssocID="{9FC9D089-2B64-4226-AA72-BBEFA563F57E}" presName="parentText" presStyleLbl="node1" presStyleIdx="4" presStyleCnt="5" custScaleX="79500" custLinFactNeighborX="-9780" custLinFactNeighborY="-229">
        <dgm:presLayoutVars>
          <dgm:chMax val="1"/>
          <dgm:bulletEnabled val="1"/>
        </dgm:presLayoutVars>
      </dgm:prSet>
      <dgm:spPr/>
    </dgm:pt>
    <dgm:pt modelId="{45F0F3F9-E0BE-419B-BF59-D6DE3AF355C7}" type="pres">
      <dgm:prSet presAssocID="{9FC9D089-2B64-4226-AA72-BBEFA563F57E}" presName="descendantText" presStyleLbl="alignAccFollowNode1" presStyleIdx="4" presStyleCnt="5" custScaleX="115756">
        <dgm:presLayoutVars>
          <dgm:bulletEnabled val="1"/>
        </dgm:presLayoutVars>
      </dgm:prSet>
      <dgm:spPr/>
    </dgm:pt>
  </dgm:ptLst>
  <dgm:cxnLst>
    <dgm:cxn modelId="{030FE701-32A5-4E6E-BE3B-10C7724DDE32}" srcId="{0A7FDCD7-45E3-4D56-930F-33F54FA329B5}" destId="{C73BD721-07A7-4991-8F52-6A7DA70AFD8F}" srcOrd="0" destOrd="0" parTransId="{E7C061ED-91F6-4829-AD45-728126D35197}" sibTransId="{ACECB9AF-46A6-4ACC-8E4D-E8ED4B50B1FA}"/>
    <dgm:cxn modelId="{45D25202-2B4B-4E09-9B84-18778BAC5E48}" type="presOf" srcId="{36F6845B-D0A8-4B1E-B2B9-7BB319B7C207}" destId="{00E1109A-526F-4C0C-959A-91E0100BCE2E}" srcOrd="0" destOrd="0" presId="urn:microsoft.com/office/officeart/2005/8/layout/vList5"/>
    <dgm:cxn modelId="{904FE00A-33BB-4A9F-BB4F-59935B3224A1}" srcId="{BB0F730D-2227-4CC2-A1FA-B310DAA009AF}" destId="{97C9DD0A-6F2D-4F99-B54B-ABE09DC5BDAB}" srcOrd="0" destOrd="0" parTransId="{9EE3AD71-E142-4509-BCED-1960C05EA945}" sibTransId="{DD904B70-EAEF-42BF-826D-CA32450407F4}"/>
    <dgm:cxn modelId="{C8A22517-2E66-4EC6-A693-83973646750E}" type="presOf" srcId="{97C9DD0A-6F2D-4F99-B54B-ABE09DC5BDAB}" destId="{71C7B264-7C2A-4BA0-AA1F-2303CA1785E7}" srcOrd="0" destOrd="0" presId="urn:microsoft.com/office/officeart/2005/8/layout/vList5"/>
    <dgm:cxn modelId="{99CD5C1C-397D-49AA-A6AC-97E725DAC1AE}" type="presOf" srcId="{E666B941-F0E2-4EAC-B630-4595AD164885}" destId="{45F0F3F9-E0BE-419B-BF59-D6DE3AF355C7}" srcOrd="0" destOrd="0" presId="urn:microsoft.com/office/officeart/2005/8/layout/vList5"/>
    <dgm:cxn modelId="{8097924B-28CC-4806-BA01-CF88F52CBD57}" srcId="{C73BD721-07A7-4991-8F52-6A7DA70AFD8F}" destId="{CF137A7B-FC75-4DFE-BBB9-8BD831C9CBD0}" srcOrd="0" destOrd="0" parTransId="{5B4F1D19-29AE-40D5-B9FA-75A0201BA03D}" sibTransId="{AC2528D7-E7C0-4100-BB98-04D4CEDF73A2}"/>
    <dgm:cxn modelId="{235F6A7A-DCC4-44D0-890F-46C6756C1453}" type="presOf" srcId="{D120BE3A-5B04-4731-A833-3E1C176196F1}" destId="{FF1CA23B-DEC5-4B0A-A377-FC586CA7CEAF}" srcOrd="0" destOrd="0" presId="urn:microsoft.com/office/officeart/2005/8/layout/vList5"/>
    <dgm:cxn modelId="{B9D9CF5A-CAC9-4F9A-8859-37AA79F8CAAF}" type="presOf" srcId="{CF137A7B-FC75-4DFE-BBB9-8BD831C9CBD0}" destId="{FF253955-70BF-46DE-8CEB-BFDC2C843BE5}" srcOrd="0" destOrd="0" presId="urn:microsoft.com/office/officeart/2005/8/layout/vList5"/>
    <dgm:cxn modelId="{7806A682-1C76-4965-8FE9-16EE6DFAC50F}" srcId="{0A7FDCD7-45E3-4D56-930F-33F54FA329B5}" destId="{36F6845B-D0A8-4B1E-B2B9-7BB319B7C207}" srcOrd="1" destOrd="0" parTransId="{9C10A435-2EB5-47DE-8B9B-2348C579F163}" sibTransId="{5BC77981-4721-4CD0-9755-EF5DB20D7AAE}"/>
    <dgm:cxn modelId="{89091B86-1467-468D-9BCA-5192414F4D78}" srcId="{9FC9D089-2B64-4226-AA72-BBEFA563F57E}" destId="{E666B941-F0E2-4EAC-B630-4595AD164885}" srcOrd="0" destOrd="0" parTransId="{0EDE1C66-5ACA-4952-BC2E-9C59DE10CD40}" sibTransId="{91943A43-5442-4672-9418-77009BFD8FBC}"/>
    <dgm:cxn modelId="{5856C99D-512C-4B14-B270-53BF52B678C0}" type="presOf" srcId="{0A7FDCD7-45E3-4D56-930F-33F54FA329B5}" destId="{FA203432-3D4D-4501-8D60-F9594ABD7F05}" srcOrd="0" destOrd="0" presId="urn:microsoft.com/office/officeart/2005/8/layout/vList5"/>
    <dgm:cxn modelId="{E7B249A2-4E52-4177-8A02-C732A73D9671}" type="presOf" srcId="{C73BD721-07A7-4991-8F52-6A7DA70AFD8F}" destId="{E27F3207-3374-4E99-A501-C2CBCFC043BA}" srcOrd="0" destOrd="0" presId="urn:microsoft.com/office/officeart/2005/8/layout/vList5"/>
    <dgm:cxn modelId="{86CD3FB7-4545-4896-BA91-BD190F6CB731}" type="presOf" srcId="{9FC9D089-2B64-4226-AA72-BBEFA563F57E}" destId="{F7F0F0E7-5892-46BB-A92B-B75B1D51F843}" srcOrd="0" destOrd="0" presId="urn:microsoft.com/office/officeart/2005/8/layout/vList5"/>
    <dgm:cxn modelId="{B9312EBE-6C7D-498F-AD5A-A59DD22A53CA}" type="presOf" srcId="{4F110B13-6937-42EE-A45E-715D1E932F41}" destId="{6F49EF69-317A-476F-B82C-A420CC21AB0C}" srcOrd="0" destOrd="0" presId="urn:microsoft.com/office/officeart/2005/8/layout/vList5"/>
    <dgm:cxn modelId="{D51B2DBF-B8E8-421A-A3A0-804F2F70F71D}" srcId="{0A7FDCD7-45E3-4D56-930F-33F54FA329B5}" destId="{9FC9D089-2B64-4226-AA72-BBEFA563F57E}" srcOrd="4" destOrd="0" parTransId="{6D4CCAA1-D0F8-42BA-B036-3842F69D1FB8}" sibTransId="{ED5E67E5-0031-4005-9E4C-DF8F2EF55DB7}"/>
    <dgm:cxn modelId="{40188BC7-FE3F-44AD-B2D0-F89C46DE54BC}" srcId="{0A7FDCD7-45E3-4D56-930F-33F54FA329B5}" destId="{BB0F730D-2227-4CC2-A1FA-B310DAA009AF}" srcOrd="2" destOrd="0" parTransId="{966676DB-3D5F-4E5F-B13D-B54F56410C3F}" sibTransId="{ED19E0DC-01D1-4F56-A799-32B49776378A}"/>
    <dgm:cxn modelId="{5E66D8EB-82C7-49B2-A1F4-461720654C2C}" type="presOf" srcId="{A8ACAE7E-60C7-44E9-A34B-AE9C23EA4465}" destId="{72BD136E-4291-45E4-9F40-55C42FCBC5AD}" srcOrd="0" destOrd="0" presId="urn:microsoft.com/office/officeart/2005/8/layout/vList5"/>
    <dgm:cxn modelId="{78A13DEC-B5AC-4435-B2EF-BD6EE93EC20D}" srcId="{4F110B13-6937-42EE-A45E-715D1E932F41}" destId="{A8ACAE7E-60C7-44E9-A34B-AE9C23EA4465}" srcOrd="0" destOrd="0" parTransId="{FAEAFCBD-F828-476C-8625-2DA8B19135EB}" sibTransId="{CB9C77B3-6E89-4BB7-A043-35BA6821C679}"/>
    <dgm:cxn modelId="{BE79A7F7-0133-4147-BD2B-0A4D1B9058BD}" srcId="{36F6845B-D0A8-4B1E-B2B9-7BB319B7C207}" destId="{D120BE3A-5B04-4731-A833-3E1C176196F1}" srcOrd="0" destOrd="0" parTransId="{DB282C84-CA5A-4F5E-A97E-E3516AA5BF43}" sibTransId="{75F57840-93C5-4802-B3E5-D656FA8BCEEA}"/>
    <dgm:cxn modelId="{564F6EF8-C47D-4863-87A0-96760BDDDBA9}" srcId="{0A7FDCD7-45E3-4D56-930F-33F54FA329B5}" destId="{4F110B13-6937-42EE-A45E-715D1E932F41}" srcOrd="3" destOrd="0" parTransId="{D1DFC3E3-5885-4B4F-B6B1-210B996663AF}" sibTransId="{ACB42CB4-C3EC-4B9D-9DEA-D9BF33C9D66B}"/>
    <dgm:cxn modelId="{7E6908FA-B341-45D0-971C-50A0A8AA8057}" type="presOf" srcId="{BB0F730D-2227-4CC2-A1FA-B310DAA009AF}" destId="{375AA561-F3C4-4700-88C6-670D15651E55}" srcOrd="0" destOrd="0" presId="urn:microsoft.com/office/officeart/2005/8/layout/vList5"/>
    <dgm:cxn modelId="{F7BD9767-25CB-4557-8528-223B3785D424}" type="presParOf" srcId="{FA203432-3D4D-4501-8D60-F9594ABD7F05}" destId="{48648EB8-F3C7-475D-AC9B-1161B824FCD7}" srcOrd="0" destOrd="0" presId="urn:microsoft.com/office/officeart/2005/8/layout/vList5"/>
    <dgm:cxn modelId="{0BE47C3D-44CD-4225-B1F0-FCC8F02939D6}" type="presParOf" srcId="{48648EB8-F3C7-475D-AC9B-1161B824FCD7}" destId="{E27F3207-3374-4E99-A501-C2CBCFC043BA}" srcOrd="0" destOrd="0" presId="urn:microsoft.com/office/officeart/2005/8/layout/vList5"/>
    <dgm:cxn modelId="{5257DE0D-9BB7-47E8-86D6-C289833A1574}" type="presParOf" srcId="{48648EB8-F3C7-475D-AC9B-1161B824FCD7}" destId="{FF253955-70BF-46DE-8CEB-BFDC2C843BE5}" srcOrd="1" destOrd="0" presId="urn:microsoft.com/office/officeart/2005/8/layout/vList5"/>
    <dgm:cxn modelId="{FB79AEEB-A078-4EA0-AE70-08EFE9B1783D}" type="presParOf" srcId="{FA203432-3D4D-4501-8D60-F9594ABD7F05}" destId="{59790E8B-C002-41EA-9C98-8EBC245171AA}" srcOrd="1" destOrd="0" presId="urn:microsoft.com/office/officeart/2005/8/layout/vList5"/>
    <dgm:cxn modelId="{ACCA6568-4FD4-4B89-9692-CC9D0D8C10FE}" type="presParOf" srcId="{FA203432-3D4D-4501-8D60-F9594ABD7F05}" destId="{B02CD056-8ED8-42E1-B88C-9AE91EC11BA5}" srcOrd="2" destOrd="0" presId="urn:microsoft.com/office/officeart/2005/8/layout/vList5"/>
    <dgm:cxn modelId="{5217756B-D382-42F8-A362-14AFE71E14D8}" type="presParOf" srcId="{B02CD056-8ED8-42E1-B88C-9AE91EC11BA5}" destId="{00E1109A-526F-4C0C-959A-91E0100BCE2E}" srcOrd="0" destOrd="0" presId="urn:microsoft.com/office/officeart/2005/8/layout/vList5"/>
    <dgm:cxn modelId="{CE58D482-96D9-48DB-8A86-31141BB4BC25}" type="presParOf" srcId="{B02CD056-8ED8-42E1-B88C-9AE91EC11BA5}" destId="{FF1CA23B-DEC5-4B0A-A377-FC586CA7CEAF}" srcOrd="1" destOrd="0" presId="urn:microsoft.com/office/officeart/2005/8/layout/vList5"/>
    <dgm:cxn modelId="{A17DD189-3D1A-452B-8BEC-9182A7029E1A}" type="presParOf" srcId="{FA203432-3D4D-4501-8D60-F9594ABD7F05}" destId="{BA860782-3809-41C5-872B-32B1C1FDC4C6}" srcOrd="3" destOrd="0" presId="urn:microsoft.com/office/officeart/2005/8/layout/vList5"/>
    <dgm:cxn modelId="{4ADAE95B-CE5D-4344-9C76-C7D91BB11DD7}" type="presParOf" srcId="{FA203432-3D4D-4501-8D60-F9594ABD7F05}" destId="{242D2251-F444-4257-953A-DFC75A65E114}" srcOrd="4" destOrd="0" presId="urn:microsoft.com/office/officeart/2005/8/layout/vList5"/>
    <dgm:cxn modelId="{7EB23599-6F4F-4F1C-B4A8-4DB2E309F214}" type="presParOf" srcId="{242D2251-F444-4257-953A-DFC75A65E114}" destId="{375AA561-F3C4-4700-88C6-670D15651E55}" srcOrd="0" destOrd="0" presId="urn:microsoft.com/office/officeart/2005/8/layout/vList5"/>
    <dgm:cxn modelId="{12808C12-54A2-4736-ABA8-968FE85F67F0}" type="presParOf" srcId="{242D2251-F444-4257-953A-DFC75A65E114}" destId="{71C7B264-7C2A-4BA0-AA1F-2303CA1785E7}" srcOrd="1" destOrd="0" presId="urn:microsoft.com/office/officeart/2005/8/layout/vList5"/>
    <dgm:cxn modelId="{E299F5B1-7053-4F0C-8565-E0D89884192F}" type="presParOf" srcId="{FA203432-3D4D-4501-8D60-F9594ABD7F05}" destId="{85C25063-F666-4E78-8251-A5BE10556A3B}" srcOrd="5" destOrd="0" presId="urn:microsoft.com/office/officeart/2005/8/layout/vList5"/>
    <dgm:cxn modelId="{A94B525B-EF3A-420C-935B-73484FFF8D90}" type="presParOf" srcId="{FA203432-3D4D-4501-8D60-F9594ABD7F05}" destId="{3A7C7085-2BAF-4BAD-A142-41E867119382}" srcOrd="6" destOrd="0" presId="urn:microsoft.com/office/officeart/2005/8/layout/vList5"/>
    <dgm:cxn modelId="{65ED46B3-868C-4D2D-82F2-62D2265E63BC}" type="presParOf" srcId="{3A7C7085-2BAF-4BAD-A142-41E867119382}" destId="{6F49EF69-317A-476F-B82C-A420CC21AB0C}" srcOrd="0" destOrd="0" presId="urn:microsoft.com/office/officeart/2005/8/layout/vList5"/>
    <dgm:cxn modelId="{F65897A8-13D3-4243-B014-6F7037084352}" type="presParOf" srcId="{3A7C7085-2BAF-4BAD-A142-41E867119382}" destId="{72BD136E-4291-45E4-9F40-55C42FCBC5AD}" srcOrd="1" destOrd="0" presId="urn:microsoft.com/office/officeart/2005/8/layout/vList5"/>
    <dgm:cxn modelId="{41F71844-88F0-45D3-895C-0E084179D217}" type="presParOf" srcId="{FA203432-3D4D-4501-8D60-F9594ABD7F05}" destId="{AFD94975-9186-4ECA-9727-73948FB03B92}" srcOrd="7" destOrd="0" presId="urn:microsoft.com/office/officeart/2005/8/layout/vList5"/>
    <dgm:cxn modelId="{0F24CE02-B243-4E6E-A96A-F65A38DE8DEB}" type="presParOf" srcId="{FA203432-3D4D-4501-8D60-F9594ABD7F05}" destId="{B2C8398F-B46E-4315-9689-DD78D2CC7999}" srcOrd="8" destOrd="0" presId="urn:microsoft.com/office/officeart/2005/8/layout/vList5"/>
    <dgm:cxn modelId="{D4CE8217-CBB4-41B1-8B7D-6205A3344855}" type="presParOf" srcId="{B2C8398F-B46E-4315-9689-DD78D2CC7999}" destId="{F7F0F0E7-5892-46BB-A92B-B75B1D51F843}" srcOrd="0" destOrd="0" presId="urn:microsoft.com/office/officeart/2005/8/layout/vList5"/>
    <dgm:cxn modelId="{C248DD49-4630-435F-9E4E-60F99B5AAF34}" type="presParOf" srcId="{B2C8398F-B46E-4315-9689-DD78D2CC7999}" destId="{45F0F3F9-E0BE-419B-BF59-D6DE3AF355C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ACA3D57-B8E7-4DA0-81F1-90F6DFA93A40}" type="doc">
      <dgm:prSet loTypeId="urn:microsoft.com/office/officeart/2005/8/layout/hierarchy2" loCatId="hierarchy" qsTypeId="urn:microsoft.com/office/officeart/2005/8/quickstyle/simple2" qsCatId="simple" csTypeId="urn:microsoft.com/office/officeart/2005/8/colors/accent0_1" csCatId="mainScheme" phldr="1"/>
      <dgm:spPr/>
    </dgm:pt>
    <dgm:pt modelId="{17161AC7-E599-4457-A765-F29B4E092B89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Рівні</a:t>
          </a: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 континууму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kumimoji="0" lang="uk-UA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СВБ</a:t>
          </a:r>
          <a:endParaRPr kumimoji="0" lang="ru-RU" altLang="ru-RU" sz="2400" b="0" i="0" u="none" strike="noStrike" cap="none" normalizeH="0" baseline="0" dirty="0">
            <a:ln/>
            <a:effectLst/>
            <a:latin typeface="Times New Roman" pitchFamily="18" charset="0"/>
            <a:cs typeface="Times New Roman" pitchFamily="18" charset="0"/>
          </a:endParaRPr>
        </a:p>
      </dgm:t>
    </dgm:pt>
    <dgm:pt modelId="{315B9142-09DA-4CA8-81EE-B6C0DF47D80F}" type="parTrans" cxnId="{0A918542-2B76-4E70-B7DA-6DCD3ED0741E}">
      <dgm:prSet/>
      <dgm:spPr/>
      <dgm:t>
        <a:bodyPr/>
        <a:lstStyle/>
        <a:p>
          <a:endParaRPr lang="ru-RU"/>
        </a:p>
      </dgm:t>
    </dgm:pt>
    <dgm:pt modelId="{51F74AA9-0C90-4186-804B-B9D33D1E18BC}" type="sibTrans" cxnId="{0A918542-2B76-4E70-B7DA-6DCD3ED0741E}">
      <dgm:prSet/>
      <dgm:spPr/>
      <dgm:t>
        <a:bodyPr/>
        <a:lstStyle/>
        <a:p>
          <a:endParaRPr lang="ru-RU"/>
        </a:p>
      </dgm:t>
    </dgm:pt>
    <dgm:pt modelId="{7E53B692-7969-4163-BD41-8048B349565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протиправності</a:t>
          </a: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/</a:t>
          </a: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безвідповідальності</a:t>
          </a: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AF1D4ED2-6E25-4EEC-A95F-46C736C0FA4F}" type="parTrans" cxnId="{B42A5E5A-FB91-4CDB-B44D-665C240E695F}">
      <dgm:prSet/>
      <dgm:spPr/>
      <dgm:t>
        <a:bodyPr/>
        <a:lstStyle/>
        <a:p>
          <a:endParaRPr lang="ru-RU"/>
        </a:p>
      </dgm:t>
    </dgm:pt>
    <dgm:pt modelId="{12187F99-4C20-4817-84F9-3D0F0695EBA3}" type="sibTrans" cxnId="{B42A5E5A-FB91-4CDB-B44D-665C240E695F}">
      <dgm:prSet/>
      <dgm:spPr/>
      <dgm:t>
        <a:bodyPr/>
        <a:lstStyle/>
        <a:p>
          <a:endParaRPr lang="ru-RU"/>
        </a:p>
      </dgm:t>
    </dgm:pt>
    <dgm:pt modelId="{125E5608-37B2-41ED-89D0-52F5B42E13C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законослухняності</a:t>
          </a: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23A330B2-9094-4D19-A4BE-7CC8706B3468}" type="parTrans" cxnId="{165D0E4A-C89D-437E-B758-94DB77A5FCDC}">
      <dgm:prSet/>
      <dgm:spPr/>
      <dgm:t>
        <a:bodyPr/>
        <a:lstStyle/>
        <a:p>
          <a:endParaRPr lang="ru-RU"/>
        </a:p>
      </dgm:t>
    </dgm:pt>
    <dgm:pt modelId="{E668C9D4-7088-435C-B90A-5A8ABAB0D173}" type="sibTrans" cxnId="{165D0E4A-C89D-437E-B758-94DB77A5FCDC}">
      <dgm:prSet/>
      <dgm:spPr/>
      <dgm:t>
        <a:bodyPr/>
        <a:lstStyle/>
        <a:p>
          <a:endParaRPr lang="ru-RU"/>
        </a:p>
      </dgm:t>
    </dgm:pt>
    <dgm:pt modelId="{3C645AA6-FEF2-4581-A3DC-18802A99558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фрагментарності</a:t>
          </a: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455D51FA-896A-4434-AED3-7CBA84AF04B7}" type="parTrans" cxnId="{195B00DA-D7D0-442C-87B9-0AC436E9377B}">
      <dgm:prSet/>
      <dgm:spPr/>
      <dgm:t>
        <a:bodyPr/>
        <a:lstStyle/>
        <a:p>
          <a:endParaRPr lang="ru-RU"/>
        </a:p>
      </dgm:t>
    </dgm:pt>
    <dgm:pt modelId="{94F0B823-5B47-4B1A-9F0E-BB15262FC3B5}" type="sibTrans" cxnId="{195B00DA-D7D0-442C-87B9-0AC436E9377B}">
      <dgm:prSet/>
      <dgm:spPr/>
      <dgm:t>
        <a:bodyPr/>
        <a:lstStyle/>
        <a:p>
          <a:endParaRPr lang="ru-RU"/>
        </a:p>
      </dgm:t>
    </dgm:pt>
    <dgm:pt modelId="{CA5424C5-B7C5-40A1-9965-48558B3AF5F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стратегічний</a:t>
          </a:r>
          <a:endParaRPr kumimoji="0" lang="ru-RU" altLang="ru-RU" sz="2400" b="0" i="0" u="none" strike="noStrike" cap="none" normalizeH="0" baseline="0" dirty="0">
            <a:ln/>
            <a:effectLst/>
            <a:latin typeface="Times New Roman" pitchFamily="18" charset="0"/>
            <a:cs typeface="Times New Roman" pitchFamily="18" charset="0"/>
          </a:endParaRPr>
        </a:p>
      </dgm:t>
    </dgm:pt>
    <dgm:pt modelId="{19D03795-882D-4D41-AE43-692AB71F0975}" type="parTrans" cxnId="{F6BF3364-C3AF-4E2C-8FFF-F60C714D8582}">
      <dgm:prSet/>
      <dgm:spPr/>
      <dgm:t>
        <a:bodyPr/>
        <a:lstStyle/>
        <a:p>
          <a:endParaRPr lang="ru-RU"/>
        </a:p>
      </dgm:t>
    </dgm:pt>
    <dgm:pt modelId="{E32FA6CA-3555-431B-9CB1-16C9BDCA15F4}" type="sibTrans" cxnId="{F6BF3364-C3AF-4E2C-8FFF-F60C714D8582}">
      <dgm:prSet/>
      <dgm:spPr/>
      <dgm:t>
        <a:bodyPr/>
        <a:lstStyle/>
        <a:p>
          <a:endParaRPr lang="ru-RU"/>
        </a:p>
      </dgm:t>
    </dgm:pt>
    <dgm:pt modelId="{04D7CF3F-7394-423F-9C72-7FB221232049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усебічної</a:t>
          </a: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підтримки</a:t>
          </a: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0" lang="ru-RU" altLang="ru-RU" sz="2400" b="0" i="0" u="none" strike="noStrike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kumimoji="0" lang="ru-RU" altLang="ru-RU" sz="2400" b="0" i="0" u="none" strike="noStrike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67A0E121-2B90-44B0-B30F-D0B71110C4FB}" type="parTrans" cxnId="{9464CEB7-4589-4399-92E0-7BC0FC0500EE}">
      <dgm:prSet/>
      <dgm:spPr/>
      <dgm:t>
        <a:bodyPr/>
        <a:lstStyle/>
        <a:p>
          <a:endParaRPr lang="ru-RU"/>
        </a:p>
      </dgm:t>
    </dgm:pt>
    <dgm:pt modelId="{7CDA3055-DE69-442E-837F-0BA3A1C329E6}" type="sibTrans" cxnId="{9464CEB7-4589-4399-92E0-7BC0FC0500EE}">
      <dgm:prSet/>
      <dgm:spPr/>
      <dgm:t>
        <a:bodyPr/>
        <a:lstStyle/>
        <a:p>
          <a:endParaRPr lang="ru-RU"/>
        </a:p>
      </dgm:t>
    </dgm:pt>
    <dgm:pt modelId="{DEF91BE4-35B2-4642-AB06-887256F11590}" type="pres">
      <dgm:prSet presAssocID="{FACA3D57-B8E7-4DA0-81F1-90F6DFA93A4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AABD7F8-42A8-4B4B-BEE9-2BF9AE0DC438}" type="pres">
      <dgm:prSet presAssocID="{17161AC7-E599-4457-A765-F29B4E092B89}" presName="root1" presStyleCnt="0"/>
      <dgm:spPr/>
    </dgm:pt>
    <dgm:pt modelId="{73F77B00-AA73-4844-AD98-EE4785A0AF06}" type="pres">
      <dgm:prSet presAssocID="{17161AC7-E599-4457-A765-F29B4E092B89}" presName="LevelOneTextNode" presStyleLbl="node0" presStyleIdx="0" presStyleCnt="1" custScaleX="116194" custScaleY="165032">
        <dgm:presLayoutVars>
          <dgm:chPref val="3"/>
        </dgm:presLayoutVars>
      </dgm:prSet>
      <dgm:spPr/>
    </dgm:pt>
    <dgm:pt modelId="{7641067D-13CC-49AE-8F79-83377F5E0945}" type="pres">
      <dgm:prSet presAssocID="{17161AC7-E599-4457-A765-F29B4E092B89}" presName="level2hierChild" presStyleCnt="0"/>
      <dgm:spPr/>
    </dgm:pt>
    <dgm:pt modelId="{B090039C-0F93-4A53-8247-53EAB05E910D}" type="pres">
      <dgm:prSet presAssocID="{AF1D4ED2-6E25-4EEC-A95F-46C736C0FA4F}" presName="conn2-1" presStyleLbl="parChTrans1D2" presStyleIdx="0" presStyleCnt="5"/>
      <dgm:spPr/>
    </dgm:pt>
    <dgm:pt modelId="{451EA273-F690-4F9D-8452-27A18F714896}" type="pres">
      <dgm:prSet presAssocID="{AF1D4ED2-6E25-4EEC-A95F-46C736C0FA4F}" presName="connTx" presStyleLbl="parChTrans1D2" presStyleIdx="0" presStyleCnt="5"/>
      <dgm:spPr/>
    </dgm:pt>
    <dgm:pt modelId="{EA87B650-7773-438A-A77F-B843444D036E}" type="pres">
      <dgm:prSet presAssocID="{7E53B692-7969-4163-BD41-8048B349565B}" presName="root2" presStyleCnt="0"/>
      <dgm:spPr/>
    </dgm:pt>
    <dgm:pt modelId="{C8668064-0328-42B1-BD03-69A2ED210E04}" type="pres">
      <dgm:prSet presAssocID="{7E53B692-7969-4163-BD41-8048B349565B}" presName="LevelTwoTextNode" presStyleLbl="node2" presStyleIdx="0" presStyleCnt="5" custScaleX="321890">
        <dgm:presLayoutVars>
          <dgm:chPref val="3"/>
        </dgm:presLayoutVars>
      </dgm:prSet>
      <dgm:spPr/>
    </dgm:pt>
    <dgm:pt modelId="{13EDD936-6A65-4A8E-83AA-9E9B7346D80A}" type="pres">
      <dgm:prSet presAssocID="{7E53B692-7969-4163-BD41-8048B349565B}" presName="level3hierChild" presStyleCnt="0"/>
      <dgm:spPr/>
    </dgm:pt>
    <dgm:pt modelId="{78CE3AF2-D7ED-45DD-8003-C83600BFE137}" type="pres">
      <dgm:prSet presAssocID="{23A330B2-9094-4D19-A4BE-7CC8706B3468}" presName="conn2-1" presStyleLbl="parChTrans1D2" presStyleIdx="1" presStyleCnt="5"/>
      <dgm:spPr/>
    </dgm:pt>
    <dgm:pt modelId="{378C21BB-F47D-4624-ABF8-2686DAEC42B1}" type="pres">
      <dgm:prSet presAssocID="{23A330B2-9094-4D19-A4BE-7CC8706B3468}" presName="connTx" presStyleLbl="parChTrans1D2" presStyleIdx="1" presStyleCnt="5"/>
      <dgm:spPr/>
    </dgm:pt>
    <dgm:pt modelId="{7E60C664-36D3-4351-BE0E-F92ECCA629EB}" type="pres">
      <dgm:prSet presAssocID="{125E5608-37B2-41ED-89D0-52F5B42E13C6}" presName="root2" presStyleCnt="0"/>
      <dgm:spPr/>
    </dgm:pt>
    <dgm:pt modelId="{5577BE5D-4E12-403D-8AA9-36E18B2E6FC3}" type="pres">
      <dgm:prSet presAssocID="{125E5608-37B2-41ED-89D0-52F5B42E13C6}" presName="LevelTwoTextNode" presStyleLbl="node2" presStyleIdx="1" presStyleCnt="5" custScaleX="321890">
        <dgm:presLayoutVars>
          <dgm:chPref val="3"/>
        </dgm:presLayoutVars>
      </dgm:prSet>
      <dgm:spPr/>
    </dgm:pt>
    <dgm:pt modelId="{5926409E-A405-432F-B8E7-B53C4EB2F1CA}" type="pres">
      <dgm:prSet presAssocID="{125E5608-37B2-41ED-89D0-52F5B42E13C6}" presName="level3hierChild" presStyleCnt="0"/>
      <dgm:spPr/>
    </dgm:pt>
    <dgm:pt modelId="{3D37FFDD-14B2-4B78-9123-724DB90A716D}" type="pres">
      <dgm:prSet presAssocID="{455D51FA-896A-4434-AED3-7CBA84AF04B7}" presName="conn2-1" presStyleLbl="parChTrans1D2" presStyleIdx="2" presStyleCnt="5"/>
      <dgm:spPr/>
    </dgm:pt>
    <dgm:pt modelId="{306E04AC-CF87-462D-B2AE-521AA94A00B5}" type="pres">
      <dgm:prSet presAssocID="{455D51FA-896A-4434-AED3-7CBA84AF04B7}" presName="connTx" presStyleLbl="parChTrans1D2" presStyleIdx="2" presStyleCnt="5"/>
      <dgm:spPr/>
    </dgm:pt>
    <dgm:pt modelId="{0A82FB4C-BE25-400C-A380-E47EAF07AC20}" type="pres">
      <dgm:prSet presAssocID="{3C645AA6-FEF2-4581-A3DC-18802A99558B}" presName="root2" presStyleCnt="0"/>
      <dgm:spPr/>
    </dgm:pt>
    <dgm:pt modelId="{E4A7C3DC-BDD1-4711-864E-7619385021F5}" type="pres">
      <dgm:prSet presAssocID="{3C645AA6-FEF2-4581-A3DC-18802A99558B}" presName="LevelTwoTextNode" presStyleLbl="node2" presStyleIdx="2" presStyleCnt="5" custScaleX="321890">
        <dgm:presLayoutVars>
          <dgm:chPref val="3"/>
        </dgm:presLayoutVars>
      </dgm:prSet>
      <dgm:spPr/>
    </dgm:pt>
    <dgm:pt modelId="{871771FD-4EAD-4C34-9D6C-5BB35F7888ED}" type="pres">
      <dgm:prSet presAssocID="{3C645AA6-FEF2-4581-A3DC-18802A99558B}" presName="level3hierChild" presStyleCnt="0"/>
      <dgm:spPr/>
    </dgm:pt>
    <dgm:pt modelId="{87DF061B-E2DD-428B-B7AB-B800F5C175C3}" type="pres">
      <dgm:prSet presAssocID="{19D03795-882D-4D41-AE43-692AB71F0975}" presName="conn2-1" presStyleLbl="parChTrans1D2" presStyleIdx="3" presStyleCnt="5"/>
      <dgm:spPr/>
    </dgm:pt>
    <dgm:pt modelId="{38832AF1-B116-4993-8ADC-AD18BA0C59B7}" type="pres">
      <dgm:prSet presAssocID="{19D03795-882D-4D41-AE43-692AB71F0975}" presName="connTx" presStyleLbl="parChTrans1D2" presStyleIdx="3" presStyleCnt="5"/>
      <dgm:spPr/>
    </dgm:pt>
    <dgm:pt modelId="{64D6B8FD-64D9-4DAD-8AAE-80D390201D3D}" type="pres">
      <dgm:prSet presAssocID="{CA5424C5-B7C5-40A1-9965-48558B3AF5FF}" presName="root2" presStyleCnt="0"/>
      <dgm:spPr/>
    </dgm:pt>
    <dgm:pt modelId="{30133438-69A4-43EE-A6C5-AB07EF5C95FA}" type="pres">
      <dgm:prSet presAssocID="{CA5424C5-B7C5-40A1-9965-48558B3AF5FF}" presName="LevelTwoTextNode" presStyleLbl="node2" presStyleIdx="3" presStyleCnt="5" custScaleX="321890">
        <dgm:presLayoutVars>
          <dgm:chPref val="3"/>
        </dgm:presLayoutVars>
      </dgm:prSet>
      <dgm:spPr/>
    </dgm:pt>
    <dgm:pt modelId="{3923CE7B-6FC4-4C35-8439-D5795BCF4BC4}" type="pres">
      <dgm:prSet presAssocID="{CA5424C5-B7C5-40A1-9965-48558B3AF5FF}" presName="level3hierChild" presStyleCnt="0"/>
      <dgm:spPr/>
    </dgm:pt>
    <dgm:pt modelId="{EF573249-BFAB-40DD-BD23-446BC68762E1}" type="pres">
      <dgm:prSet presAssocID="{67A0E121-2B90-44B0-B30F-D0B71110C4FB}" presName="conn2-1" presStyleLbl="parChTrans1D2" presStyleIdx="4" presStyleCnt="5"/>
      <dgm:spPr/>
    </dgm:pt>
    <dgm:pt modelId="{044AE318-9232-43E2-9CE9-9AE868F32E54}" type="pres">
      <dgm:prSet presAssocID="{67A0E121-2B90-44B0-B30F-D0B71110C4FB}" presName="connTx" presStyleLbl="parChTrans1D2" presStyleIdx="4" presStyleCnt="5"/>
      <dgm:spPr/>
    </dgm:pt>
    <dgm:pt modelId="{41E44D09-D069-4171-84C3-6792FD39C266}" type="pres">
      <dgm:prSet presAssocID="{04D7CF3F-7394-423F-9C72-7FB221232049}" presName="root2" presStyleCnt="0"/>
      <dgm:spPr/>
    </dgm:pt>
    <dgm:pt modelId="{00593D59-855E-42FE-9E68-AC0B98121BE1}" type="pres">
      <dgm:prSet presAssocID="{04D7CF3F-7394-423F-9C72-7FB221232049}" presName="LevelTwoTextNode" presStyleLbl="node2" presStyleIdx="4" presStyleCnt="5" custScaleX="321890">
        <dgm:presLayoutVars>
          <dgm:chPref val="3"/>
        </dgm:presLayoutVars>
      </dgm:prSet>
      <dgm:spPr/>
    </dgm:pt>
    <dgm:pt modelId="{EAB23317-B585-4473-A963-3E4327165060}" type="pres">
      <dgm:prSet presAssocID="{04D7CF3F-7394-423F-9C72-7FB221232049}" presName="level3hierChild" presStyleCnt="0"/>
      <dgm:spPr/>
    </dgm:pt>
  </dgm:ptLst>
  <dgm:cxnLst>
    <dgm:cxn modelId="{63EB2006-7F95-4A31-BF01-F2EC828A2444}" type="presOf" srcId="{67A0E121-2B90-44B0-B30F-D0B71110C4FB}" destId="{044AE318-9232-43E2-9CE9-9AE868F32E54}" srcOrd="1" destOrd="0" presId="urn:microsoft.com/office/officeart/2005/8/layout/hierarchy2"/>
    <dgm:cxn modelId="{1A610F09-D77F-4A90-88AD-4E188605AFC6}" type="presOf" srcId="{19D03795-882D-4D41-AE43-692AB71F0975}" destId="{87DF061B-E2DD-428B-B7AB-B800F5C175C3}" srcOrd="0" destOrd="0" presId="urn:microsoft.com/office/officeart/2005/8/layout/hierarchy2"/>
    <dgm:cxn modelId="{14857C09-86B4-41EE-8286-38A38AB4C7B4}" type="presOf" srcId="{17161AC7-E599-4457-A765-F29B4E092B89}" destId="{73F77B00-AA73-4844-AD98-EE4785A0AF06}" srcOrd="0" destOrd="0" presId="urn:microsoft.com/office/officeart/2005/8/layout/hierarchy2"/>
    <dgm:cxn modelId="{67B34C0E-CAC3-4BA5-9839-AD1987FE8C73}" type="presOf" srcId="{CA5424C5-B7C5-40A1-9965-48558B3AF5FF}" destId="{30133438-69A4-43EE-A6C5-AB07EF5C95FA}" srcOrd="0" destOrd="0" presId="urn:microsoft.com/office/officeart/2005/8/layout/hierarchy2"/>
    <dgm:cxn modelId="{E6A73C0F-022F-4CEC-B1E8-26AE3305048D}" type="presOf" srcId="{04D7CF3F-7394-423F-9C72-7FB221232049}" destId="{00593D59-855E-42FE-9E68-AC0B98121BE1}" srcOrd="0" destOrd="0" presId="urn:microsoft.com/office/officeart/2005/8/layout/hierarchy2"/>
    <dgm:cxn modelId="{B2FEC320-57A3-40B8-950A-6960D7E3D0AF}" type="presOf" srcId="{455D51FA-896A-4434-AED3-7CBA84AF04B7}" destId="{306E04AC-CF87-462D-B2AE-521AA94A00B5}" srcOrd="1" destOrd="0" presId="urn:microsoft.com/office/officeart/2005/8/layout/hierarchy2"/>
    <dgm:cxn modelId="{C4FB5738-4CEF-4CBE-BD3B-7C7DFD6F9590}" type="presOf" srcId="{FACA3D57-B8E7-4DA0-81F1-90F6DFA93A40}" destId="{DEF91BE4-35B2-4642-AB06-887256F11590}" srcOrd="0" destOrd="0" presId="urn:microsoft.com/office/officeart/2005/8/layout/hierarchy2"/>
    <dgm:cxn modelId="{D97BAD3C-2EC2-4AC7-BE42-47033D575135}" type="presOf" srcId="{125E5608-37B2-41ED-89D0-52F5B42E13C6}" destId="{5577BE5D-4E12-403D-8AA9-36E18B2E6FC3}" srcOrd="0" destOrd="0" presId="urn:microsoft.com/office/officeart/2005/8/layout/hierarchy2"/>
    <dgm:cxn modelId="{9882835D-51D1-48E2-B2E9-D4F49B2AB22E}" type="presOf" srcId="{3C645AA6-FEF2-4581-A3DC-18802A99558B}" destId="{E4A7C3DC-BDD1-4711-864E-7619385021F5}" srcOrd="0" destOrd="0" presId="urn:microsoft.com/office/officeart/2005/8/layout/hierarchy2"/>
    <dgm:cxn modelId="{8B46C861-73D7-4BF1-BF7C-F6B893093DA7}" type="presOf" srcId="{23A330B2-9094-4D19-A4BE-7CC8706B3468}" destId="{78CE3AF2-D7ED-45DD-8003-C83600BFE137}" srcOrd="0" destOrd="0" presId="urn:microsoft.com/office/officeart/2005/8/layout/hierarchy2"/>
    <dgm:cxn modelId="{0A918542-2B76-4E70-B7DA-6DCD3ED0741E}" srcId="{FACA3D57-B8E7-4DA0-81F1-90F6DFA93A40}" destId="{17161AC7-E599-4457-A765-F29B4E092B89}" srcOrd="0" destOrd="0" parTransId="{315B9142-09DA-4CA8-81EE-B6C0DF47D80F}" sibTransId="{51F74AA9-0C90-4186-804B-B9D33D1E18BC}"/>
    <dgm:cxn modelId="{F6BF3364-C3AF-4E2C-8FFF-F60C714D8582}" srcId="{17161AC7-E599-4457-A765-F29B4E092B89}" destId="{CA5424C5-B7C5-40A1-9965-48558B3AF5FF}" srcOrd="3" destOrd="0" parTransId="{19D03795-882D-4D41-AE43-692AB71F0975}" sibTransId="{E32FA6CA-3555-431B-9CB1-16C9BDCA15F4}"/>
    <dgm:cxn modelId="{95F3E945-058D-412E-BC36-FA0F54739605}" type="presOf" srcId="{AF1D4ED2-6E25-4EEC-A95F-46C736C0FA4F}" destId="{B090039C-0F93-4A53-8247-53EAB05E910D}" srcOrd="0" destOrd="0" presId="urn:microsoft.com/office/officeart/2005/8/layout/hierarchy2"/>
    <dgm:cxn modelId="{165D0E4A-C89D-437E-B758-94DB77A5FCDC}" srcId="{17161AC7-E599-4457-A765-F29B4E092B89}" destId="{125E5608-37B2-41ED-89D0-52F5B42E13C6}" srcOrd="1" destOrd="0" parTransId="{23A330B2-9094-4D19-A4BE-7CC8706B3468}" sibTransId="{E668C9D4-7088-435C-B90A-5A8ABAB0D173}"/>
    <dgm:cxn modelId="{16E5C54D-3D6B-438C-818E-128C3842714A}" type="presOf" srcId="{19D03795-882D-4D41-AE43-692AB71F0975}" destId="{38832AF1-B116-4993-8ADC-AD18BA0C59B7}" srcOrd="1" destOrd="0" presId="urn:microsoft.com/office/officeart/2005/8/layout/hierarchy2"/>
    <dgm:cxn modelId="{B42A5E5A-FB91-4CDB-B44D-665C240E695F}" srcId="{17161AC7-E599-4457-A765-F29B4E092B89}" destId="{7E53B692-7969-4163-BD41-8048B349565B}" srcOrd="0" destOrd="0" parTransId="{AF1D4ED2-6E25-4EEC-A95F-46C736C0FA4F}" sibTransId="{12187F99-4C20-4817-84F9-3D0F0695EBA3}"/>
    <dgm:cxn modelId="{DABF1483-F9EC-4F29-B50A-B955E35522F2}" type="presOf" srcId="{7E53B692-7969-4163-BD41-8048B349565B}" destId="{C8668064-0328-42B1-BD03-69A2ED210E04}" srcOrd="0" destOrd="0" presId="urn:microsoft.com/office/officeart/2005/8/layout/hierarchy2"/>
    <dgm:cxn modelId="{A2E38B85-2F60-4480-A893-6279E117D279}" type="presOf" srcId="{23A330B2-9094-4D19-A4BE-7CC8706B3468}" destId="{378C21BB-F47D-4624-ABF8-2686DAEC42B1}" srcOrd="1" destOrd="0" presId="urn:microsoft.com/office/officeart/2005/8/layout/hierarchy2"/>
    <dgm:cxn modelId="{CA0B4094-982E-4AEE-8F62-807699876C4B}" type="presOf" srcId="{AF1D4ED2-6E25-4EEC-A95F-46C736C0FA4F}" destId="{451EA273-F690-4F9D-8452-27A18F714896}" srcOrd="1" destOrd="0" presId="urn:microsoft.com/office/officeart/2005/8/layout/hierarchy2"/>
    <dgm:cxn modelId="{9464CEB7-4589-4399-92E0-7BC0FC0500EE}" srcId="{17161AC7-E599-4457-A765-F29B4E092B89}" destId="{04D7CF3F-7394-423F-9C72-7FB221232049}" srcOrd="4" destOrd="0" parTransId="{67A0E121-2B90-44B0-B30F-D0B71110C4FB}" sibTransId="{7CDA3055-DE69-442E-837F-0BA3A1C329E6}"/>
    <dgm:cxn modelId="{D32C4CC0-0163-4500-9532-64B62A651414}" type="presOf" srcId="{67A0E121-2B90-44B0-B30F-D0B71110C4FB}" destId="{EF573249-BFAB-40DD-BD23-446BC68762E1}" srcOrd="0" destOrd="0" presId="urn:microsoft.com/office/officeart/2005/8/layout/hierarchy2"/>
    <dgm:cxn modelId="{F706E9CD-19D1-4938-9D0E-C4C3D0D1C97E}" type="presOf" srcId="{455D51FA-896A-4434-AED3-7CBA84AF04B7}" destId="{3D37FFDD-14B2-4B78-9123-724DB90A716D}" srcOrd="0" destOrd="0" presId="urn:microsoft.com/office/officeart/2005/8/layout/hierarchy2"/>
    <dgm:cxn modelId="{195B00DA-D7D0-442C-87B9-0AC436E9377B}" srcId="{17161AC7-E599-4457-A765-F29B4E092B89}" destId="{3C645AA6-FEF2-4581-A3DC-18802A99558B}" srcOrd="2" destOrd="0" parTransId="{455D51FA-896A-4434-AED3-7CBA84AF04B7}" sibTransId="{94F0B823-5B47-4B1A-9F0E-BB15262FC3B5}"/>
    <dgm:cxn modelId="{10710AE4-0B79-4308-8F5A-73CAD96CAF5E}" type="presParOf" srcId="{DEF91BE4-35B2-4642-AB06-887256F11590}" destId="{9AABD7F8-42A8-4B4B-BEE9-2BF9AE0DC438}" srcOrd="0" destOrd="0" presId="urn:microsoft.com/office/officeart/2005/8/layout/hierarchy2"/>
    <dgm:cxn modelId="{768D141E-174F-4D73-9F46-57212D240A11}" type="presParOf" srcId="{9AABD7F8-42A8-4B4B-BEE9-2BF9AE0DC438}" destId="{73F77B00-AA73-4844-AD98-EE4785A0AF06}" srcOrd="0" destOrd="0" presId="urn:microsoft.com/office/officeart/2005/8/layout/hierarchy2"/>
    <dgm:cxn modelId="{6CCB512B-FA35-4DFB-9C12-32A5898F8D8B}" type="presParOf" srcId="{9AABD7F8-42A8-4B4B-BEE9-2BF9AE0DC438}" destId="{7641067D-13CC-49AE-8F79-83377F5E0945}" srcOrd="1" destOrd="0" presId="urn:microsoft.com/office/officeart/2005/8/layout/hierarchy2"/>
    <dgm:cxn modelId="{54B35706-11A1-4B61-A46D-554BC5D88F01}" type="presParOf" srcId="{7641067D-13CC-49AE-8F79-83377F5E0945}" destId="{B090039C-0F93-4A53-8247-53EAB05E910D}" srcOrd="0" destOrd="0" presId="urn:microsoft.com/office/officeart/2005/8/layout/hierarchy2"/>
    <dgm:cxn modelId="{53674F4E-E837-45E5-A114-710C986A4144}" type="presParOf" srcId="{B090039C-0F93-4A53-8247-53EAB05E910D}" destId="{451EA273-F690-4F9D-8452-27A18F714896}" srcOrd="0" destOrd="0" presId="urn:microsoft.com/office/officeart/2005/8/layout/hierarchy2"/>
    <dgm:cxn modelId="{93D2D45D-729F-4D0B-AEBF-78E2607D4485}" type="presParOf" srcId="{7641067D-13CC-49AE-8F79-83377F5E0945}" destId="{EA87B650-7773-438A-A77F-B843444D036E}" srcOrd="1" destOrd="0" presId="urn:microsoft.com/office/officeart/2005/8/layout/hierarchy2"/>
    <dgm:cxn modelId="{26CA1DA2-DBDE-4A7E-BED8-CB2549AEFAA7}" type="presParOf" srcId="{EA87B650-7773-438A-A77F-B843444D036E}" destId="{C8668064-0328-42B1-BD03-69A2ED210E04}" srcOrd="0" destOrd="0" presId="urn:microsoft.com/office/officeart/2005/8/layout/hierarchy2"/>
    <dgm:cxn modelId="{79AFB9BE-8D04-49EB-BBA6-6A9DCBE8BDF9}" type="presParOf" srcId="{EA87B650-7773-438A-A77F-B843444D036E}" destId="{13EDD936-6A65-4A8E-83AA-9E9B7346D80A}" srcOrd="1" destOrd="0" presId="urn:microsoft.com/office/officeart/2005/8/layout/hierarchy2"/>
    <dgm:cxn modelId="{0E589671-A14C-42F5-B319-9311367DBF53}" type="presParOf" srcId="{7641067D-13CC-49AE-8F79-83377F5E0945}" destId="{78CE3AF2-D7ED-45DD-8003-C83600BFE137}" srcOrd="2" destOrd="0" presId="urn:microsoft.com/office/officeart/2005/8/layout/hierarchy2"/>
    <dgm:cxn modelId="{172C4346-45AC-46F2-B947-CFB8B6634E67}" type="presParOf" srcId="{78CE3AF2-D7ED-45DD-8003-C83600BFE137}" destId="{378C21BB-F47D-4624-ABF8-2686DAEC42B1}" srcOrd="0" destOrd="0" presId="urn:microsoft.com/office/officeart/2005/8/layout/hierarchy2"/>
    <dgm:cxn modelId="{0DB25572-A7EF-4386-A1B5-86314C759BD2}" type="presParOf" srcId="{7641067D-13CC-49AE-8F79-83377F5E0945}" destId="{7E60C664-36D3-4351-BE0E-F92ECCA629EB}" srcOrd="3" destOrd="0" presId="urn:microsoft.com/office/officeart/2005/8/layout/hierarchy2"/>
    <dgm:cxn modelId="{0BB82368-A30D-4CD9-A3F6-CFA4E2112B4A}" type="presParOf" srcId="{7E60C664-36D3-4351-BE0E-F92ECCA629EB}" destId="{5577BE5D-4E12-403D-8AA9-36E18B2E6FC3}" srcOrd="0" destOrd="0" presId="urn:microsoft.com/office/officeart/2005/8/layout/hierarchy2"/>
    <dgm:cxn modelId="{ADAFA44B-4191-4E4C-9D23-B33B39DBFC47}" type="presParOf" srcId="{7E60C664-36D3-4351-BE0E-F92ECCA629EB}" destId="{5926409E-A405-432F-B8E7-B53C4EB2F1CA}" srcOrd="1" destOrd="0" presId="urn:microsoft.com/office/officeart/2005/8/layout/hierarchy2"/>
    <dgm:cxn modelId="{6A481435-7AFE-4561-8D41-98C593394FEB}" type="presParOf" srcId="{7641067D-13CC-49AE-8F79-83377F5E0945}" destId="{3D37FFDD-14B2-4B78-9123-724DB90A716D}" srcOrd="4" destOrd="0" presId="urn:microsoft.com/office/officeart/2005/8/layout/hierarchy2"/>
    <dgm:cxn modelId="{277E83FD-1EEB-45DB-A567-B32DD7A58E14}" type="presParOf" srcId="{3D37FFDD-14B2-4B78-9123-724DB90A716D}" destId="{306E04AC-CF87-462D-B2AE-521AA94A00B5}" srcOrd="0" destOrd="0" presId="urn:microsoft.com/office/officeart/2005/8/layout/hierarchy2"/>
    <dgm:cxn modelId="{63786402-71BD-4424-985D-B16FE3D6F31E}" type="presParOf" srcId="{7641067D-13CC-49AE-8F79-83377F5E0945}" destId="{0A82FB4C-BE25-400C-A380-E47EAF07AC20}" srcOrd="5" destOrd="0" presId="urn:microsoft.com/office/officeart/2005/8/layout/hierarchy2"/>
    <dgm:cxn modelId="{F4C0EB4C-5461-4731-B66D-00B2B281DD7B}" type="presParOf" srcId="{0A82FB4C-BE25-400C-A380-E47EAF07AC20}" destId="{E4A7C3DC-BDD1-4711-864E-7619385021F5}" srcOrd="0" destOrd="0" presId="urn:microsoft.com/office/officeart/2005/8/layout/hierarchy2"/>
    <dgm:cxn modelId="{DC62D73D-8C8A-48D9-9241-2AD3A2655021}" type="presParOf" srcId="{0A82FB4C-BE25-400C-A380-E47EAF07AC20}" destId="{871771FD-4EAD-4C34-9D6C-5BB35F7888ED}" srcOrd="1" destOrd="0" presId="urn:microsoft.com/office/officeart/2005/8/layout/hierarchy2"/>
    <dgm:cxn modelId="{91A30655-00C5-4261-A526-218735678E02}" type="presParOf" srcId="{7641067D-13CC-49AE-8F79-83377F5E0945}" destId="{87DF061B-E2DD-428B-B7AB-B800F5C175C3}" srcOrd="6" destOrd="0" presId="urn:microsoft.com/office/officeart/2005/8/layout/hierarchy2"/>
    <dgm:cxn modelId="{7CAC88EE-F5A6-489F-8A61-B9FF74E36DEC}" type="presParOf" srcId="{87DF061B-E2DD-428B-B7AB-B800F5C175C3}" destId="{38832AF1-B116-4993-8ADC-AD18BA0C59B7}" srcOrd="0" destOrd="0" presId="urn:microsoft.com/office/officeart/2005/8/layout/hierarchy2"/>
    <dgm:cxn modelId="{12F1EE3B-0493-4624-8A55-F1CA482D44A9}" type="presParOf" srcId="{7641067D-13CC-49AE-8F79-83377F5E0945}" destId="{64D6B8FD-64D9-4DAD-8AAE-80D390201D3D}" srcOrd="7" destOrd="0" presId="urn:microsoft.com/office/officeart/2005/8/layout/hierarchy2"/>
    <dgm:cxn modelId="{CF47CF18-C2C5-4DC1-8680-47BA59ABA2B9}" type="presParOf" srcId="{64D6B8FD-64D9-4DAD-8AAE-80D390201D3D}" destId="{30133438-69A4-43EE-A6C5-AB07EF5C95FA}" srcOrd="0" destOrd="0" presId="urn:microsoft.com/office/officeart/2005/8/layout/hierarchy2"/>
    <dgm:cxn modelId="{DFB3E3BB-F387-4297-B973-63E238AD71E9}" type="presParOf" srcId="{64D6B8FD-64D9-4DAD-8AAE-80D390201D3D}" destId="{3923CE7B-6FC4-4C35-8439-D5795BCF4BC4}" srcOrd="1" destOrd="0" presId="urn:microsoft.com/office/officeart/2005/8/layout/hierarchy2"/>
    <dgm:cxn modelId="{5F212D38-B4FA-47B0-A1B9-99CE2E9598E1}" type="presParOf" srcId="{7641067D-13CC-49AE-8F79-83377F5E0945}" destId="{EF573249-BFAB-40DD-BD23-446BC68762E1}" srcOrd="8" destOrd="0" presId="urn:microsoft.com/office/officeart/2005/8/layout/hierarchy2"/>
    <dgm:cxn modelId="{5295A70D-7D68-46FC-806C-97F7618FBEFD}" type="presParOf" srcId="{EF573249-BFAB-40DD-BD23-446BC68762E1}" destId="{044AE318-9232-43E2-9CE9-9AE868F32E54}" srcOrd="0" destOrd="0" presId="urn:microsoft.com/office/officeart/2005/8/layout/hierarchy2"/>
    <dgm:cxn modelId="{6EB5E89A-1BF2-4799-810E-C9AAD45F918F}" type="presParOf" srcId="{7641067D-13CC-49AE-8F79-83377F5E0945}" destId="{41E44D09-D069-4171-84C3-6792FD39C266}" srcOrd="9" destOrd="0" presId="urn:microsoft.com/office/officeart/2005/8/layout/hierarchy2"/>
    <dgm:cxn modelId="{81022B59-50E1-45F9-B662-2796BD7A27B3}" type="presParOf" srcId="{41E44D09-D069-4171-84C3-6792FD39C266}" destId="{00593D59-855E-42FE-9E68-AC0B98121BE1}" srcOrd="0" destOrd="0" presId="urn:microsoft.com/office/officeart/2005/8/layout/hierarchy2"/>
    <dgm:cxn modelId="{447CBF3B-7289-4126-B681-364BA6405BEE}" type="presParOf" srcId="{41E44D09-D069-4171-84C3-6792FD39C266}" destId="{EAB23317-B585-4473-A963-3E432716506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98408A6-5553-4B47-A764-AF5C23FDC791}" type="doc">
      <dgm:prSet loTypeId="urn:microsoft.com/office/officeart/2005/8/layout/vList5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E76BA45B-4C24-4DB7-B468-5F9583B3742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200" b="0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200" b="0" i="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змістом</a:t>
          </a:r>
          <a:endParaRPr lang="ru-RU" sz="2200" b="0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BAE95F0-540C-4CB0-A7C9-F4BC5AEBDB64}" type="parTrans" cxnId="{4D656BC6-A263-4611-83E6-058A236AC3A6}">
      <dgm:prSet/>
      <dgm:spPr/>
      <dgm:t>
        <a:bodyPr/>
        <a:lstStyle/>
        <a:p>
          <a:endParaRPr lang="ru-RU"/>
        </a:p>
      </dgm:t>
    </dgm:pt>
    <dgm:pt modelId="{757E3EDB-68D6-47FB-B9FE-F8BD38B01D75}" type="sibTrans" cxnId="{4D656BC6-A263-4611-83E6-058A236AC3A6}">
      <dgm:prSet/>
      <dgm:spPr/>
      <dgm:t>
        <a:bodyPr/>
        <a:lstStyle/>
        <a:p>
          <a:endParaRPr lang="ru-RU"/>
        </a:p>
      </dgm:t>
    </dgm:pt>
    <dgm:pt modelId="{F977929A-CFFA-44F9-8787-98A967B8EA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орієнтація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 на «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короткі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» 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прибутки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1302ADA0-A2E4-4A11-B88A-577CC697E71F}" type="parTrans" cxnId="{198B788D-150F-4875-A005-1A6149731E4E}">
      <dgm:prSet/>
      <dgm:spPr/>
      <dgm:t>
        <a:bodyPr/>
        <a:lstStyle/>
        <a:p>
          <a:endParaRPr lang="ru-RU"/>
        </a:p>
      </dgm:t>
    </dgm:pt>
    <dgm:pt modelId="{3B438A61-92FD-4996-A9C3-193AA7045855}" type="sibTrans" cxnId="{198B788D-150F-4875-A005-1A6149731E4E}">
      <dgm:prSet/>
      <dgm:spPr/>
      <dgm:t>
        <a:bodyPr/>
        <a:lstStyle/>
        <a:p>
          <a:endParaRPr lang="ru-RU"/>
        </a:p>
      </dgm:t>
    </dgm:pt>
    <dgm:pt modelId="{C82D2F3A-F6F5-48D9-B4B4-CAAA25D1883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200" dirty="0" err="1"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D11D5858-CD2B-42BA-AFF0-4E8FE70A5F2D}" type="parTrans" cxnId="{EAE88361-478E-4959-A795-B4E77A3AAE48}">
      <dgm:prSet/>
      <dgm:spPr/>
      <dgm:t>
        <a:bodyPr/>
        <a:lstStyle/>
        <a:p>
          <a:endParaRPr lang="ru-RU"/>
        </a:p>
      </dgm:t>
    </dgm:pt>
    <dgm:pt modelId="{40DF1AFE-C05B-4EFF-BACD-7D0ABC99B153}" type="sibTrans" cxnId="{EAE88361-478E-4959-A795-B4E77A3AAE48}">
      <dgm:prSet/>
      <dgm:spPr/>
      <dgm:t>
        <a:bodyPr/>
        <a:lstStyle/>
        <a:p>
          <a:endParaRPr lang="ru-RU"/>
        </a:p>
      </dgm:t>
    </dgm:pt>
    <dgm:pt modelId="{266D2631-2861-41BC-9701-65570992BCA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зникають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переходять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вищий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рівень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законослухняності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9A942AE5-0718-457C-8D5D-916E9201CA60}" type="parTrans" cxnId="{3D51449A-90B4-4C62-96FF-D2FA118CD401}">
      <dgm:prSet/>
      <dgm:spPr/>
      <dgm:t>
        <a:bodyPr/>
        <a:lstStyle/>
        <a:p>
          <a:endParaRPr lang="ru-RU"/>
        </a:p>
      </dgm:t>
    </dgm:pt>
    <dgm:pt modelId="{8B76A7D3-82C0-4B1B-927D-38CA6AF11AD6}" type="sibTrans" cxnId="{3D51449A-90B4-4C62-96FF-D2FA118CD401}">
      <dgm:prSet/>
      <dgm:spPr/>
      <dgm:t>
        <a:bodyPr/>
        <a:lstStyle/>
        <a:p>
          <a:endParaRPr lang="ru-RU"/>
        </a:p>
      </dgm:t>
    </dgm:pt>
    <dgm:pt modelId="{6AB7F4C8-B500-4A33-B713-0FB55E474D3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altLang="ru-RU" sz="2200" dirty="0" err="1">
              <a:latin typeface="Times New Roman" pitchFamily="18" charset="0"/>
              <a:cs typeface="Times New Roman" pitchFamily="18" charset="0"/>
            </a:rPr>
            <a:t>приклади</a:t>
          </a:r>
          <a:r>
            <a:rPr lang="ru-RU" altLang="ru-RU" sz="2200" dirty="0">
              <a:latin typeface="Times New Roman" pitchFamily="18" charset="0"/>
              <a:cs typeface="Times New Roman" pitchFamily="18" charset="0"/>
            </a:rPr>
            <a:t> практик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DAFF7AE6-3E4C-4B90-A822-ADB6D708CC03}" type="parTrans" cxnId="{E6DE284F-8412-4F8A-BF0F-D57A58414A4D}">
      <dgm:prSet/>
      <dgm:spPr/>
      <dgm:t>
        <a:bodyPr/>
        <a:lstStyle/>
        <a:p>
          <a:endParaRPr lang="ru-RU"/>
        </a:p>
      </dgm:t>
    </dgm:pt>
    <dgm:pt modelId="{03A5E612-E311-47F5-8621-11E1C5A7C0B5}" type="sibTrans" cxnId="{E6DE284F-8412-4F8A-BF0F-D57A58414A4D}">
      <dgm:prSet/>
      <dgm:spPr/>
      <dgm:t>
        <a:bodyPr/>
        <a:lstStyle/>
        <a:p>
          <a:endParaRPr lang="ru-RU"/>
        </a:p>
      </dgm:t>
    </dgm:pt>
    <dgm:pt modelId="{F159C0FF-1697-44C0-83E8-15F98B1ADC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200" dirty="0">
              <a:latin typeface="Times New Roman" pitchFamily="18" charset="0"/>
              <a:cs typeface="Times New Roman" pitchFamily="18" charset="0"/>
            </a:rPr>
            <a:t>в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икористання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нелегальних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іммігрантів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порушенням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норм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безпеки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, оплати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12850764-77CC-4DDF-ADBB-3C73C6CCD5EF}" type="parTrans" cxnId="{40C97E4A-24CD-494E-A709-61CFCFE08D39}">
      <dgm:prSet/>
      <dgm:spPr/>
      <dgm:t>
        <a:bodyPr/>
        <a:lstStyle/>
        <a:p>
          <a:endParaRPr lang="ru-RU"/>
        </a:p>
      </dgm:t>
    </dgm:pt>
    <dgm:pt modelId="{6BE04F89-B218-4227-B0BE-F7548FBB74B7}" type="sibTrans" cxnId="{40C97E4A-24CD-494E-A709-61CFCFE08D39}">
      <dgm:prSet/>
      <dgm:spPr/>
      <dgm:t>
        <a:bodyPr/>
        <a:lstStyle/>
        <a:p>
          <a:endParaRPr lang="ru-RU"/>
        </a:p>
      </dgm:t>
    </dgm:pt>
    <dgm:pt modelId="{F7E51433-98A6-4480-9F0B-499EFB40669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200" dirty="0" err="1"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200" dirty="0">
            <a:latin typeface="Times New Roman" pitchFamily="18" charset="0"/>
            <a:cs typeface="Times New Roman" pitchFamily="18" charset="0"/>
          </a:endParaRPr>
        </a:p>
      </dgm:t>
    </dgm:pt>
    <dgm:pt modelId="{74DDCB39-647E-4C07-852C-6DA89A490A22}" type="parTrans" cxnId="{48A6A9BD-E762-4F5F-BA0F-FB809711DF6A}">
      <dgm:prSet/>
      <dgm:spPr/>
      <dgm:t>
        <a:bodyPr/>
        <a:lstStyle/>
        <a:p>
          <a:endParaRPr lang="ru-RU"/>
        </a:p>
      </dgm:t>
    </dgm:pt>
    <dgm:pt modelId="{E806E797-A0B9-4895-9315-4DB6C599B2D7}" type="sibTrans" cxnId="{48A6A9BD-E762-4F5F-BA0F-FB809711DF6A}">
      <dgm:prSet/>
      <dgm:spPr/>
      <dgm:t>
        <a:bodyPr/>
        <a:lstStyle/>
        <a:p>
          <a:endParaRPr lang="ru-RU"/>
        </a:p>
      </dgm:t>
    </dgm:pt>
    <dgm:pt modelId="{D2BB3F7D-76F1-4B3E-9AD4-B91F3B97993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200" dirty="0" err="1">
              <a:latin typeface="Times New Roman" pitchFamily="18" charset="0"/>
              <a:cs typeface="Times New Roman" pitchFamily="18" charset="0"/>
            </a:rPr>
            <a:t>ігнорування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прийнятих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у 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суспільстві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конвенцій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породжує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дуже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високі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витрати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dirty="0" err="1">
              <a:latin typeface="Times New Roman" pitchFamily="18" charset="0"/>
              <a:cs typeface="Times New Roman" pitchFamily="18" charset="0"/>
            </a:rPr>
            <a:t>судові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6B5709D1-6E81-427C-90F9-6037F5E5D1B7}" type="parTrans" cxnId="{AB5DF4C4-15BB-4982-929A-638D32A2E8F2}">
      <dgm:prSet/>
      <dgm:spPr/>
      <dgm:t>
        <a:bodyPr/>
        <a:lstStyle/>
        <a:p>
          <a:endParaRPr lang="ru-RU"/>
        </a:p>
      </dgm:t>
    </dgm:pt>
    <dgm:pt modelId="{127F4A41-A5E1-4361-BD6D-0B404DB86E83}" type="sibTrans" cxnId="{AB5DF4C4-15BB-4982-929A-638D32A2E8F2}">
      <dgm:prSet/>
      <dgm:spPr/>
      <dgm:t>
        <a:bodyPr/>
        <a:lstStyle/>
        <a:p>
          <a:endParaRPr lang="ru-RU"/>
        </a:p>
      </dgm:t>
    </dgm:pt>
    <dgm:pt modelId="{A5C71F9B-8E75-4080-AD1C-2BCF442A858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200" dirty="0">
              <a:latin typeface="Times New Roman" pitchFamily="18" charset="0"/>
              <a:cs typeface="Times New Roman" pitchFamily="18" charset="0"/>
            </a:rPr>
            <a:t>фальшування</a:t>
          </a:r>
          <a:r>
            <a:rPr lang="en-US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latin typeface="Times New Roman" pitchFamily="18" charset="0"/>
              <a:cs typeface="Times New Roman" pitchFamily="18" charset="0"/>
            </a:rPr>
            <a:t>звітності</a:t>
          </a:r>
          <a:r>
            <a:rPr lang="en-US" sz="2200" dirty="0">
              <a:latin typeface="Times New Roman" pitchFamily="18" charset="0"/>
              <a:cs typeface="Times New Roman" pitchFamily="18" charset="0"/>
            </a:rPr>
            <a:t> </a:t>
          </a:r>
          <a:endParaRPr lang="uk-UA" sz="2200" dirty="0">
            <a:latin typeface="Times New Roman" pitchFamily="18" charset="0"/>
            <a:cs typeface="Times New Roman" pitchFamily="18" charset="0"/>
          </a:endParaRPr>
        </a:p>
      </dgm:t>
    </dgm:pt>
    <dgm:pt modelId="{5D1385EC-CBCA-4F8C-9D04-342E0A64CD05}" type="parTrans" cxnId="{6387933F-A347-48B4-BA91-77EC7F67E372}">
      <dgm:prSet/>
      <dgm:spPr/>
      <dgm:t>
        <a:bodyPr/>
        <a:lstStyle/>
        <a:p>
          <a:endParaRPr lang="ru-RU"/>
        </a:p>
      </dgm:t>
    </dgm:pt>
    <dgm:pt modelId="{67C4C184-7B11-400A-BBFB-98617AF16489}" type="sibTrans" cxnId="{6387933F-A347-48B4-BA91-77EC7F67E372}">
      <dgm:prSet/>
      <dgm:spPr/>
      <dgm:t>
        <a:bodyPr/>
        <a:lstStyle/>
        <a:p>
          <a:endParaRPr lang="ru-RU"/>
        </a:p>
      </dgm:t>
    </dgm:pt>
    <dgm:pt modelId="{E595A156-38E8-4C86-97BA-125FB6FFA2B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200" dirty="0">
              <a:latin typeface="Times New Roman" pitchFamily="18" charset="0"/>
              <a:cs typeface="Times New Roman" pitchFamily="18" charset="0"/>
            </a:rPr>
            <a:t>н</a:t>
          </a:r>
          <a:r>
            <a:rPr lang="en-US" sz="2200" dirty="0" err="1">
              <a:latin typeface="Times New Roman" pitchFamily="18" charset="0"/>
              <a:cs typeface="Times New Roman" pitchFamily="18" charset="0"/>
            </a:rPr>
            <a:t>едобросовісна</a:t>
          </a:r>
          <a:r>
            <a:rPr lang="en-US" sz="2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dirty="0" err="1">
              <a:latin typeface="Times New Roman" pitchFamily="18" charset="0"/>
              <a:cs typeface="Times New Roman" pitchFamily="18" charset="0"/>
            </a:rPr>
            <a:t>реклама</a:t>
          </a:r>
          <a:r>
            <a:rPr lang="ru-RU" sz="2200" dirty="0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4DE7A45F-F08E-405C-98FF-FA97E505EBA1}" type="parTrans" cxnId="{D0DFE6DF-B3A6-4720-B11C-2E89E426F23C}">
      <dgm:prSet/>
      <dgm:spPr/>
      <dgm:t>
        <a:bodyPr/>
        <a:lstStyle/>
        <a:p>
          <a:endParaRPr lang="ru-RU"/>
        </a:p>
      </dgm:t>
    </dgm:pt>
    <dgm:pt modelId="{1698AB19-A56B-440F-A90F-AEFD0F62BC02}" type="sibTrans" cxnId="{D0DFE6DF-B3A6-4720-B11C-2E89E426F23C}">
      <dgm:prSet/>
      <dgm:spPr/>
      <dgm:t>
        <a:bodyPr/>
        <a:lstStyle/>
        <a:p>
          <a:endParaRPr lang="ru-RU"/>
        </a:p>
      </dgm:t>
    </dgm:pt>
    <dgm:pt modelId="{486D22D1-39EA-47E1-AD7A-1C0ECF89C7CD}" type="pres">
      <dgm:prSet presAssocID="{398408A6-5553-4B47-A764-AF5C23FDC791}" presName="Name0" presStyleCnt="0">
        <dgm:presLayoutVars>
          <dgm:dir/>
          <dgm:animLvl val="lvl"/>
          <dgm:resizeHandles val="exact"/>
        </dgm:presLayoutVars>
      </dgm:prSet>
      <dgm:spPr/>
    </dgm:pt>
    <dgm:pt modelId="{F6750C5B-F96B-4FC8-A8B0-99F95A454BB2}" type="pres">
      <dgm:prSet presAssocID="{E76BA45B-4C24-4DB7-B468-5F9583B37424}" presName="linNode" presStyleCnt="0"/>
      <dgm:spPr/>
    </dgm:pt>
    <dgm:pt modelId="{02BF7A65-67CF-43CC-9259-A8F6E974E267}" type="pres">
      <dgm:prSet presAssocID="{E76BA45B-4C24-4DB7-B468-5F9583B37424}" presName="parentText" presStyleLbl="node1" presStyleIdx="0" presStyleCnt="4" custScaleX="63632" custLinFactNeighborX="-12705" custLinFactNeighborY="-2118">
        <dgm:presLayoutVars>
          <dgm:chMax val="1"/>
          <dgm:bulletEnabled val="1"/>
        </dgm:presLayoutVars>
      </dgm:prSet>
      <dgm:spPr/>
    </dgm:pt>
    <dgm:pt modelId="{070178C2-0159-4189-AB96-3A8326C7C671}" type="pres">
      <dgm:prSet presAssocID="{E76BA45B-4C24-4DB7-B468-5F9583B37424}" presName="descendantText" presStyleLbl="alignAccFollowNode1" presStyleIdx="0" presStyleCnt="4" custScaleX="120492">
        <dgm:presLayoutVars>
          <dgm:bulletEnabled val="1"/>
        </dgm:presLayoutVars>
      </dgm:prSet>
      <dgm:spPr/>
    </dgm:pt>
    <dgm:pt modelId="{D89E7676-11A0-4E97-AD64-6BE93193DAB5}" type="pres">
      <dgm:prSet presAssocID="{757E3EDB-68D6-47FB-B9FE-F8BD38B01D75}" presName="sp" presStyleCnt="0"/>
      <dgm:spPr/>
    </dgm:pt>
    <dgm:pt modelId="{19BD8387-E03A-4A99-B4CC-F3218C4613AC}" type="pres">
      <dgm:prSet presAssocID="{F7E51433-98A6-4480-9F0B-499EFB406690}" presName="linNode" presStyleCnt="0"/>
      <dgm:spPr/>
    </dgm:pt>
    <dgm:pt modelId="{860F62FD-7A20-48D1-BA0C-B61B95D76256}" type="pres">
      <dgm:prSet presAssocID="{F7E51433-98A6-4480-9F0B-499EFB406690}" presName="parentText" presStyleLbl="node1" presStyleIdx="1" presStyleCnt="4" custScaleX="63632" custLinFactNeighborX="-12705" custLinFactNeighborY="-2118">
        <dgm:presLayoutVars>
          <dgm:chMax val="1"/>
          <dgm:bulletEnabled val="1"/>
        </dgm:presLayoutVars>
      </dgm:prSet>
      <dgm:spPr/>
    </dgm:pt>
    <dgm:pt modelId="{7219A244-1B2B-47D0-A18E-4E7F5A8D634D}" type="pres">
      <dgm:prSet presAssocID="{F7E51433-98A6-4480-9F0B-499EFB406690}" presName="descendantText" presStyleLbl="alignAccFollowNode1" presStyleIdx="1" presStyleCnt="4" custScaleX="120492">
        <dgm:presLayoutVars>
          <dgm:bulletEnabled val="1"/>
        </dgm:presLayoutVars>
      </dgm:prSet>
      <dgm:spPr/>
    </dgm:pt>
    <dgm:pt modelId="{D514B656-8292-4D4D-AEF3-A6A4439C929E}" type="pres">
      <dgm:prSet presAssocID="{E806E797-A0B9-4895-9315-4DB6C599B2D7}" presName="sp" presStyleCnt="0"/>
      <dgm:spPr/>
    </dgm:pt>
    <dgm:pt modelId="{2C2161F4-AC30-43EE-8D46-D42FA11F5565}" type="pres">
      <dgm:prSet presAssocID="{C82D2F3A-F6F5-48D9-B4B4-CAAA25D18832}" presName="linNode" presStyleCnt="0"/>
      <dgm:spPr/>
    </dgm:pt>
    <dgm:pt modelId="{A210CCDA-608D-456D-BEA2-BD11610E109A}" type="pres">
      <dgm:prSet presAssocID="{C82D2F3A-F6F5-48D9-B4B4-CAAA25D18832}" presName="parentText" presStyleLbl="node1" presStyleIdx="2" presStyleCnt="4" custScaleX="70069" custLinFactNeighborX="-12705" custLinFactNeighborY="-2118">
        <dgm:presLayoutVars>
          <dgm:chMax val="1"/>
          <dgm:bulletEnabled val="1"/>
        </dgm:presLayoutVars>
      </dgm:prSet>
      <dgm:spPr/>
    </dgm:pt>
    <dgm:pt modelId="{A05BBB1F-CF1A-4BC5-891D-4111960F5D33}" type="pres">
      <dgm:prSet presAssocID="{C82D2F3A-F6F5-48D9-B4B4-CAAA25D18832}" presName="descendantText" presStyleLbl="alignAccFollowNode1" presStyleIdx="2" presStyleCnt="4" custScaleX="120492">
        <dgm:presLayoutVars>
          <dgm:bulletEnabled val="1"/>
        </dgm:presLayoutVars>
      </dgm:prSet>
      <dgm:spPr/>
    </dgm:pt>
    <dgm:pt modelId="{2AFDB61B-3806-4B8C-A722-88766DB844DB}" type="pres">
      <dgm:prSet presAssocID="{40DF1AFE-C05B-4EFF-BACD-7D0ABC99B153}" presName="sp" presStyleCnt="0"/>
      <dgm:spPr/>
    </dgm:pt>
    <dgm:pt modelId="{644ACCD2-8FBE-4DCC-97EE-B50FD3395404}" type="pres">
      <dgm:prSet presAssocID="{6AB7F4C8-B500-4A33-B713-0FB55E474D35}" presName="linNode" presStyleCnt="0"/>
      <dgm:spPr/>
    </dgm:pt>
    <dgm:pt modelId="{AB109738-E6A1-4247-AE4A-29BE8D979D18}" type="pres">
      <dgm:prSet presAssocID="{6AB7F4C8-B500-4A33-B713-0FB55E474D35}" presName="parentText" presStyleLbl="node1" presStyleIdx="3" presStyleCnt="4" custScaleX="70132" custLinFactNeighborX="-11424" custLinFactNeighborY="-2668">
        <dgm:presLayoutVars>
          <dgm:chMax val="1"/>
          <dgm:bulletEnabled val="1"/>
        </dgm:presLayoutVars>
      </dgm:prSet>
      <dgm:spPr/>
    </dgm:pt>
    <dgm:pt modelId="{7740B07C-A0C3-4203-94FB-9B4D09E885B3}" type="pres">
      <dgm:prSet presAssocID="{6AB7F4C8-B500-4A33-B713-0FB55E474D35}" presName="descendantText" presStyleLbl="alignAccFollowNode1" presStyleIdx="3" presStyleCnt="4" custScaleX="120492" custScaleY="128029">
        <dgm:presLayoutVars>
          <dgm:bulletEnabled val="1"/>
        </dgm:presLayoutVars>
      </dgm:prSet>
      <dgm:spPr/>
    </dgm:pt>
  </dgm:ptLst>
  <dgm:cxnLst>
    <dgm:cxn modelId="{63698211-970F-4451-9E58-3892E259E3E8}" type="presOf" srcId="{C82D2F3A-F6F5-48D9-B4B4-CAAA25D18832}" destId="{A210CCDA-608D-456D-BEA2-BD11610E109A}" srcOrd="0" destOrd="0" presId="urn:microsoft.com/office/officeart/2005/8/layout/vList5"/>
    <dgm:cxn modelId="{10461F32-099C-47B6-89CE-FA38930ACB0C}" type="presOf" srcId="{E595A156-38E8-4C86-97BA-125FB6FFA2B7}" destId="{7740B07C-A0C3-4203-94FB-9B4D09E885B3}" srcOrd="0" destOrd="2" presId="urn:microsoft.com/office/officeart/2005/8/layout/vList5"/>
    <dgm:cxn modelId="{6387933F-A347-48B4-BA91-77EC7F67E372}" srcId="{6AB7F4C8-B500-4A33-B713-0FB55E474D35}" destId="{A5C71F9B-8E75-4080-AD1C-2BCF442A8582}" srcOrd="1" destOrd="0" parTransId="{5D1385EC-CBCA-4F8C-9D04-342E0A64CD05}" sibTransId="{67C4C184-7B11-400A-BBFB-98617AF16489}"/>
    <dgm:cxn modelId="{5B5E235E-5E8A-40FE-BAAA-56D550DF0935}" type="presOf" srcId="{E76BA45B-4C24-4DB7-B468-5F9583B37424}" destId="{02BF7A65-67CF-43CC-9259-A8F6E974E267}" srcOrd="0" destOrd="0" presId="urn:microsoft.com/office/officeart/2005/8/layout/vList5"/>
    <dgm:cxn modelId="{EAE88361-478E-4959-A795-B4E77A3AAE48}" srcId="{398408A6-5553-4B47-A764-AF5C23FDC791}" destId="{C82D2F3A-F6F5-48D9-B4B4-CAAA25D18832}" srcOrd="2" destOrd="0" parTransId="{D11D5858-CD2B-42BA-AFF0-4E8FE70A5F2D}" sibTransId="{40DF1AFE-C05B-4EFF-BACD-7D0ABC99B153}"/>
    <dgm:cxn modelId="{629FA644-B0E7-40B8-B500-D43A1B652E7B}" type="presOf" srcId="{F159C0FF-1697-44C0-83E8-15F98B1ADCCA}" destId="{7740B07C-A0C3-4203-94FB-9B4D09E885B3}" srcOrd="0" destOrd="0" presId="urn:microsoft.com/office/officeart/2005/8/layout/vList5"/>
    <dgm:cxn modelId="{40C97E4A-24CD-494E-A709-61CFCFE08D39}" srcId="{6AB7F4C8-B500-4A33-B713-0FB55E474D35}" destId="{F159C0FF-1697-44C0-83E8-15F98B1ADCCA}" srcOrd="0" destOrd="0" parTransId="{12850764-77CC-4DDF-ADBB-3C73C6CCD5EF}" sibTransId="{6BE04F89-B218-4227-B0BE-F7548FBB74B7}"/>
    <dgm:cxn modelId="{E384954B-4DE1-4ACA-BC5F-CE6C1A9DAEE2}" type="presOf" srcId="{F7E51433-98A6-4480-9F0B-499EFB406690}" destId="{860F62FD-7A20-48D1-BA0C-B61B95D76256}" srcOrd="0" destOrd="0" presId="urn:microsoft.com/office/officeart/2005/8/layout/vList5"/>
    <dgm:cxn modelId="{E6DE284F-8412-4F8A-BF0F-D57A58414A4D}" srcId="{398408A6-5553-4B47-A764-AF5C23FDC791}" destId="{6AB7F4C8-B500-4A33-B713-0FB55E474D35}" srcOrd="3" destOrd="0" parTransId="{DAFF7AE6-3E4C-4B90-A822-ADB6D708CC03}" sibTransId="{03A5E612-E311-47F5-8621-11E1C5A7C0B5}"/>
    <dgm:cxn modelId="{198B788D-150F-4875-A005-1A6149731E4E}" srcId="{E76BA45B-4C24-4DB7-B468-5F9583B37424}" destId="{F977929A-CFFA-44F9-8787-98A967B8EA34}" srcOrd="0" destOrd="0" parTransId="{1302ADA0-A2E4-4A11-B88A-577CC697E71F}" sibTransId="{3B438A61-92FD-4996-A9C3-193AA7045855}"/>
    <dgm:cxn modelId="{0351E68E-AED5-46E0-8334-3F68A8D15B14}" type="presOf" srcId="{F977929A-CFFA-44F9-8787-98A967B8EA34}" destId="{070178C2-0159-4189-AB96-3A8326C7C671}" srcOrd="0" destOrd="0" presId="urn:microsoft.com/office/officeart/2005/8/layout/vList5"/>
    <dgm:cxn modelId="{A8319D8F-9AAE-48C6-B3E8-D23F351CCA64}" type="presOf" srcId="{A5C71F9B-8E75-4080-AD1C-2BCF442A8582}" destId="{7740B07C-A0C3-4203-94FB-9B4D09E885B3}" srcOrd="0" destOrd="1" presId="urn:microsoft.com/office/officeart/2005/8/layout/vList5"/>
    <dgm:cxn modelId="{3D51449A-90B4-4C62-96FF-D2FA118CD401}" srcId="{C82D2F3A-F6F5-48D9-B4B4-CAAA25D18832}" destId="{266D2631-2861-41BC-9701-65570992BCAA}" srcOrd="0" destOrd="0" parTransId="{9A942AE5-0718-457C-8D5D-916E9201CA60}" sibTransId="{8B76A7D3-82C0-4B1B-927D-38CA6AF11AD6}"/>
    <dgm:cxn modelId="{8C2A61A1-FC51-4755-937C-2FE53247E047}" type="presOf" srcId="{266D2631-2861-41BC-9701-65570992BCAA}" destId="{A05BBB1F-CF1A-4BC5-891D-4111960F5D33}" srcOrd="0" destOrd="0" presId="urn:microsoft.com/office/officeart/2005/8/layout/vList5"/>
    <dgm:cxn modelId="{48A6A9BD-E762-4F5F-BA0F-FB809711DF6A}" srcId="{398408A6-5553-4B47-A764-AF5C23FDC791}" destId="{F7E51433-98A6-4480-9F0B-499EFB406690}" srcOrd="1" destOrd="0" parTransId="{74DDCB39-647E-4C07-852C-6DA89A490A22}" sibTransId="{E806E797-A0B9-4895-9315-4DB6C599B2D7}"/>
    <dgm:cxn modelId="{3FB482C4-EB55-4163-B5D9-F0940545B41C}" type="presOf" srcId="{6AB7F4C8-B500-4A33-B713-0FB55E474D35}" destId="{AB109738-E6A1-4247-AE4A-29BE8D979D18}" srcOrd="0" destOrd="0" presId="urn:microsoft.com/office/officeart/2005/8/layout/vList5"/>
    <dgm:cxn modelId="{AB5DF4C4-15BB-4982-929A-638D32A2E8F2}" srcId="{F7E51433-98A6-4480-9F0B-499EFB406690}" destId="{D2BB3F7D-76F1-4B3E-9AD4-B91F3B979933}" srcOrd="0" destOrd="0" parTransId="{6B5709D1-6E81-427C-90F9-6037F5E5D1B7}" sibTransId="{127F4A41-A5E1-4361-BD6D-0B404DB86E83}"/>
    <dgm:cxn modelId="{4D656BC6-A263-4611-83E6-058A236AC3A6}" srcId="{398408A6-5553-4B47-A764-AF5C23FDC791}" destId="{E76BA45B-4C24-4DB7-B468-5F9583B37424}" srcOrd="0" destOrd="0" parTransId="{4BAE95F0-540C-4CB0-A7C9-F4BC5AEBDB64}" sibTransId="{757E3EDB-68D6-47FB-B9FE-F8BD38B01D75}"/>
    <dgm:cxn modelId="{1675B0CB-CFBB-45C3-B03B-0CB63530A931}" type="presOf" srcId="{D2BB3F7D-76F1-4B3E-9AD4-B91F3B979933}" destId="{7219A244-1B2B-47D0-A18E-4E7F5A8D634D}" srcOrd="0" destOrd="0" presId="urn:microsoft.com/office/officeart/2005/8/layout/vList5"/>
    <dgm:cxn modelId="{D4EA4DD0-E6AB-48FE-8F5B-767C675CE8BA}" type="presOf" srcId="{398408A6-5553-4B47-A764-AF5C23FDC791}" destId="{486D22D1-39EA-47E1-AD7A-1C0ECF89C7CD}" srcOrd="0" destOrd="0" presId="urn:microsoft.com/office/officeart/2005/8/layout/vList5"/>
    <dgm:cxn modelId="{D0DFE6DF-B3A6-4720-B11C-2E89E426F23C}" srcId="{6AB7F4C8-B500-4A33-B713-0FB55E474D35}" destId="{E595A156-38E8-4C86-97BA-125FB6FFA2B7}" srcOrd="2" destOrd="0" parTransId="{4DE7A45F-F08E-405C-98FF-FA97E505EBA1}" sibTransId="{1698AB19-A56B-440F-A90F-AEFD0F62BC02}"/>
    <dgm:cxn modelId="{548E33BA-3FA5-4D2D-948F-D1D9E553EBB0}" type="presParOf" srcId="{486D22D1-39EA-47E1-AD7A-1C0ECF89C7CD}" destId="{F6750C5B-F96B-4FC8-A8B0-99F95A454BB2}" srcOrd="0" destOrd="0" presId="urn:microsoft.com/office/officeart/2005/8/layout/vList5"/>
    <dgm:cxn modelId="{B199D555-BA02-47D6-8148-EA83202771F6}" type="presParOf" srcId="{F6750C5B-F96B-4FC8-A8B0-99F95A454BB2}" destId="{02BF7A65-67CF-43CC-9259-A8F6E974E267}" srcOrd="0" destOrd="0" presId="urn:microsoft.com/office/officeart/2005/8/layout/vList5"/>
    <dgm:cxn modelId="{335862A3-17C8-4821-BCA5-D2D7971EF47E}" type="presParOf" srcId="{F6750C5B-F96B-4FC8-A8B0-99F95A454BB2}" destId="{070178C2-0159-4189-AB96-3A8326C7C671}" srcOrd="1" destOrd="0" presId="urn:microsoft.com/office/officeart/2005/8/layout/vList5"/>
    <dgm:cxn modelId="{978CE13A-CA29-48B4-B5E9-2047684FF1F9}" type="presParOf" srcId="{486D22D1-39EA-47E1-AD7A-1C0ECF89C7CD}" destId="{D89E7676-11A0-4E97-AD64-6BE93193DAB5}" srcOrd="1" destOrd="0" presId="urn:microsoft.com/office/officeart/2005/8/layout/vList5"/>
    <dgm:cxn modelId="{0B5A0548-B8B9-4CE0-8CB3-CF68F21D4331}" type="presParOf" srcId="{486D22D1-39EA-47E1-AD7A-1C0ECF89C7CD}" destId="{19BD8387-E03A-4A99-B4CC-F3218C4613AC}" srcOrd="2" destOrd="0" presId="urn:microsoft.com/office/officeart/2005/8/layout/vList5"/>
    <dgm:cxn modelId="{056B8764-FD75-42EE-8BDD-B35F9B4CD892}" type="presParOf" srcId="{19BD8387-E03A-4A99-B4CC-F3218C4613AC}" destId="{860F62FD-7A20-48D1-BA0C-B61B95D76256}" srcOrd="0" destOrd="0" presId="urn:microsoft.com/office/officeart/2005/8/layout/vList5"/>
    <dgm:cxn modelId="{41C49DE9-1C28-4415-B64A-B75AF26AC3A6}" type="presParOf" srcId="{19BD8387-E03A-4A99-B4CC-F3218C4613AC}" destId="{7219A244-1B2B-47D0-A18E-4E7F5A8D634D}" srcOrd="1" destOrd="0" presId="urn:microsoft.com/office/officeart/2005/8/layout/vList5"/>
    <dgm:cxn modelId="{27DB82F7-DFC0-41F4-86E9-5AE3C1212601}" type="presParOf" srcId="{486D22D1-39EA-47E1-AD7A-1C0ECF89C7CD}" destId="{D514B656-8292-4D4D-AEF3-A6A4439C929E}" srcOrd="3" destOrd="0" presId="urn:microsoft.com/office/officeart/2005/8/layout/vList5"/>
    <dgm:cxn modelId="{DE93E4D4-E8DD-4EB8-A4C1-A85AD1ACAFC0}" type="presParOf" srcId="{486D22D1-39EA-47E1-AD7A-1C0ECF89C7CD}" destId="{2C2161F4-AC30-43EE-8D46-D42FA11F5565}" srcOrd="4" destOrd="0" presId="urn:microsoft.com/office/officeart/2005/8/layout/vList5"/>
    <dgm:cxn modelId="{64DF2977-8EF0-4347-8505-AA34DE41A0E3}" type="presParOf" srcId="{2C2161F4-AC30-43EE-8D46-D42FA11F5565}" destId="{A210CCDA-608D-456D-BEA2-BD11610E109A}" srcOrd="0" destOrd="0" presId="urn:microsoft.com/office/officeart/2005/8/layout/vList5"/>
    <dgm:cxn modelId="{FF8B6E7A-B6BB-43A9-A1FD-ED886BB5A85F}" type="presParOf" srcId="{2C2161F4-AC30-43EE-8D46-D42FA11F5565}" destId="{A05BBB1F-CF1A-4BC5-891D-4111960F5D33}" srcOrd="1" destOrd="0" presId="urn:microsoft.com/office/officeart/2005/8/layout/vList5"/>
    <dgm:cxn modelId="{F0474EE4-4E97-48E1-AE8E-795EC92AC43E}" type="presParOf" srcId="{486D22D1-39EA-47E1-AD7A-1C0ECF89C7CD}" destId="{2AFDB61B-3806-4B8C-A722-88766DB844DB}" srcOrd="5" destOrd="0" presId="urn:microsoft.com/office/officeart/2005/8/layout/vList5"/>
    <dgm:cxn modelId="{93AC036D-B4B7-459F-A1B2-D97E427BABE6}" type="presParOf" srcId="{486D22D1-39EA-47E1-AD7A-1C0ECF89C7CD}" destId="{644ACCD2-8FBE-4DCC-97EE-B50FD3395404}" srcOrd="6" destOrd="0" presId="urn:microsoft.com/office/officeart/2005/8/layout/vList5"/>
    <dgm:cxn modelId="{BDAA4E3C-B90C-489C-89F1-9FE906E6359E}" type="presParOf" srcId="{644ACCD2-8FBE-4DCC-97EE-B50FD3395404}" destId="{AB109738-E6A1-4247-AE4A-29BE8D979D18}" srcOrd="0" destOrd="0" presId="urn:microsoft.com/office/officeart/2005/8/layout/vList5"/>
    <dgm:cxn modelId="{BD5361A2-CA7B-4172-B111-CDC7C2C4294E}" type="presParOf" srcId="{644ACCD2-8FBE-4DCC-97EE-B50FD3395404}" destId="{7740B07C-A0C3-4203-94FB-9B4D09E885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55CE1-24D7-4B4E-9965-B7C85771BA19}">
      <dsp:nvSpPr>
        <dsp:cNvPr id="0" name=""/>
        <dsp:cNvSpPr/>
      </dsp:nvSpPr>
      <dsp:spPr>
        <a:xfrm>
          <a:off x="0" y="963"/>
          <a:ext cx="8712968" cy="6878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взаємодія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місцевими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органами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державними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структурами і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громадськими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організаціями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" y="34540"/>
        <a:ext cx="8645814" cy="620678"/>
      </dsp:txXfrm>
    </dsp:sp>
    <dsp:sp modelId="{DBC59794-6450-418B-B45B-559182F89844}">
      <dsp:nvSpPr>
        <dsp:cNvPr id="0" name=""/>
        <dsp:cNvSpPr/>
      </dsp:nvSpPr>
      <dsp:spPr>
        <a:xfrm>
          <a:off x="0" y="700889"/>
          <a:ext cx="8712968" cy="6878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altLang="ru-RU" sz="2000" b="0" kern="1200" dirty="0">
              <a:latin typeface="Times New Roman" pitchFamily="18" charset="0"/>
              <a:cs typeface="Times New Roman" pitchFamily="18" charset="0"/>
            </a:rPr>
            <a:t>кадрова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політика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 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" y="734466"/>
        <a:ext cx="8645814" cy="620678"/>
      </dsp:txXfrm>
    </dsp:sp>
    <dsp:sp modelId="{40EAD960-264D-4401-B2D5-B8EA297E873B}">
      <dsp:nvSpPr>
        <dsp:cNvPr id="0" name=""/>
        <dsp:cNvSpPr/>
      </dsp:nvSpPr>
      <dsp:spPr>
        <a:xfrm>
          <a:off x="0" y="1400815"/>
          <a:ext cx="8712968" cy="6878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соціальні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аспекти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взаємодії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постачальниками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покупцями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продукції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" y="1434392"/>
        <a:ext cx="8645814" cy="620678"/>
      </dsp:txXfrm>
    </dsp:sp>
    <dsp:sp modelId="{048F3BDE-477D-49D4-8A8E-8784C348AB4A}">
      <dsp:nvSpPr>
        <dsp:cNvPr id="0" name=""/>
        <dsp:cNvSpPr/>
      </dsp:nvSpPr>
      <dsp:spPr>
        <a:xfrm>
          <a:off x="0" y="2100741"/>
          <a:ext cx="8712968" cy="6878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формування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зміцнення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іміджу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ділової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репутації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" y="2134318"/>
        <a:ext cx="8645814" cy="620678"/>
      </dsp:txXfrm>
    </dsp:sp>
    <dsp:sp modelId="{3B2D3C62-7C64-482E-8F4D-0A68CD878E0D}">
      <dsp:nvSpPr>
        <dsp:cNvPr id="0" name=""/>
        <dsp:cNvSpPr/>
      </dsp:nvSpPr>
      <dsp:spPr>
        <a:xfrm>
          <a:off x="0" y="2800666"/>
          <a:ext cx="8712968" cy="6878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здоров'я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безпека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охорона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дотримання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людини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" y="2834243"/>
        <a:ext cx="8645814" cy="620678"/>
      </dsp:txXfrm>
    </dsp:sp>
    <dsp:sp modelId="{BF67C953-D613-4205-A2F3-BC6A99701793}">
      <dsp:nvSpPr>
        <dsp:cNvPr id="0" name=""/>
        <dsp:cNvSpPr/>
      </dsp:nvSpPr>
      <dsp:spPr>
        <a:xfrm>
          <a:off x="0" y="3498139"/>
          <a:ext cx="8712968" cy="6878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екологічна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політика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і 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природних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ресурсів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" y="3531716"/>
        <a:ext cx="8645814" cy="620678"/>
      </dsp:txXfrm>
    </dsp:sp>
    <dsp:sp modelId="{383D0CB3-6218-4F84-82B6-8FFBD0C8479A}">
      <dsp:nvSpPr>
        <dsp:cNvPr id="0" name=""/>
        <dsp:cNvSpPr/>
      </dsp:nvSpPr>
      <dsp:spPr>
        <a:xfrm>
          <a:off x="0" y="4200518"/>
          <a:ext cx="8712968" cy="6878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корпоративний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і  корпоративна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етика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" y="4234095"/>
        <a:ext cx="8645814" cy="620678"/>
      </dsp:txXfrm>
    </dsp:sp>
    <dsp:sp modelId="{A6347154-49A0-4C7E-A2B2-AF3831787371}">
      <dsp:nvSpPr>
        <dsp:cNvPr id="0" name=""/>
        <dsp:cNvSpPr/>
      </dsp:nvSpPr>
      <dsp:spPr>
        <a:xfrm>
          <a:off x="0" y="4900444"/>
          <a:ext cx="8712968" cy="6878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PR - </a:t>
          </a:r>
          <a:r>
            <a:rPr lang="ru-RU" altLang="ru-RU" sz="2000" b="0" kern="1200" dirty="0" err="1">
              <a:latin typeface="Times New Roman" pitchFamily="18" charset="0"/>
              <a:cs typeface="Times New Roman" pitchFamily="18" charset="0"/>
            </a:rPr>
            <a:t>супроводження</a:t>
          </a:r>
          <a:r>
            <a:rPr lang="ru-RU" altLang="ru-RU" sz="2000" b="0" kern="1200" dirty="0">
              <a:latin typeface="Times New Roman" pitchFamily="18" charset="0"/>
              <a:cs typeface="Times New Roman" pitchFamily="18" charset="0"/>
            </a:rPr>
            <a:t> 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77" y="4934021"/>
        <a:ext cx="8645814" cy="62067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178C2-0159-4189-AB96-3A8326C7C671}">
      <dsp:nvSpPr>
        <dsp:cNvPr id="0" name=""/>
        <dsp:cNvSpPr/>
      </dsp:nvSpPr>
      <dsp:spPr>
        <a:xfrm rot="5400000">
          <a:off x="4574469" y="-2700512"/>
          <a:ext cx="1081974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дотримання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«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букви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» закону в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мінімально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необхідному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для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виживання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ступені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728195" y="198580"/>
        <a:ext cx="6721705" cy="976338"/>
      </dsp:txXfrm>
    </dsp:sp>
    <dsp:sp modelId="{02BF7A65-67CF-43CC-9259-A8F6E974E267}">
      <dsp:nvSpPr>
        <dsp:cNvPr id="0" name=""/>
        <dsp:cNvSpPr/>
      </dsp:nvSpPr>
      <dsp:spPr>
        <a:xfrm>
          <a:off x="0" y="0"/>
          <a:ext cx="1733953" cy="13524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i="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000" b="0" i="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змістом</a:t>
          </a:r>
          <a:endParaRPr lang="ru-RU" sz="2000" b="0" i="0" kern="12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6022" y="66022"/>
        <a:ext cx="1601909" cy="1220423"/>
      </dsp:txXfrm>
    </dsp:sp>
    <dsp:sp modelId="{7219A244-1B2B-47D0-A18E-4E7F5A8D634D}">
      <dsp:nvSpPr>
        <dsp:cNvPr id="0" name=""/>
        <dsp:cNvSpPr/>
      </dsp:nvSpPr>
      <dsp:spPr>
        <a:xfrm rot="5400000">
          <a:off x="4476545" y="-1306453"/>
          <a:ext cx="1277822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знизити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трансакційні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витрати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але не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жодних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додаткових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конкурентних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переваг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переважна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частина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компаній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відповіда</a:t>
          </a:r>
          <a:r>
            <a:rPr lang="uk-UA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є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даному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рівню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1728195" y="1504275"/>
        <a:ext cx="6712145" cy="1153066"/>
      </dsp:txXfrm>
    </dsp:sp>
    <dsp:sp modelId="{860F62FD-7A20-48D1-BA0C-B61B95D76256}">
      <dsp:nvSpPr>
        <dsp:cNvPr id="0" name=""/>
        <dsp:cNvSpPr/>
      </dsp:nvSpPr>
      <dsp:spPr>
        <a:xfrm>
          <a:off x="0" y="1394257"/>
          <a:ext cx="1733953" cy="13524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6022" y="1460279"/>
        <a:ext cx="1601909" cy="1220423"/>
      </dsp:txXfrm>
    </dsp:sp>
    <dsp:sp modelId="{A05BBB1F-CF1A-4BC5-891D-4111960F5D33}">
      <dsp:nvSpPr>
        <dsp:cNvPr id="0" name=""/>
        <dsp:cNvSpPr/>
      </dsp:nvSpPr>
      <dsp:spPr>
        <a:xfrm rot="5400000">
          <a:off x="4718493" y="179800"/>
          <a:ext cx="1081974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вважається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недостатнім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сплата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податків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виступає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необхідною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умовою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існування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а не конкурентною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перевагою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1872219" y="3078892"/>
        <a:ext cx="6721705" cy="976338"/>
      </dsp:txXfrm>
    </dsp:sp>
    <dsp:sp modelId="{A210CCDA-608D-456D-BEA2-BD11610E109A}">
      <dsp:nvSpPr>
        <dsp:cNvPr id="0" name=""/>
        <dsp:cNvSpPr/>
      </dsp:nvSpPr>
      <dsp:spPr>
        <a:xfrm>
          <a:off x="0" y="2814348"/>
          <a:ext cx="1866434" cy="13524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6022" y="2880370"/>
        <a:ext cx="1734390" cy="1220423"/>
      </dsp:txXfrm>
    </dsp:sp>
    <dsp:sp modelId="{7740B07C-A0C3-4203-94FB-9B4D09E885B3}">
      <dsp:nvSpPr>
        <dsp:cNvPr id="0" name=""/>
        <dsp:cNvSpPr/>
      </dsp:nvSpPr>
      <dsp:spPr>
        <a:xfrm rot="5400000">
          <a:off x="4652237" y="1552057"/>
          <a:ext cx="1081974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відповідність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стандартам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безпеки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продукту,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виплата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заробітної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плати не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нижче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 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мінімальної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утилізація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відходів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виробництва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805963" y="4451149"/>
        <a:ext cx="6721705" cy="976338"/>
      </dsp:txXfrm>
    </dsp:sp>
    <dsp:sp modelId="{AB109738-E6A1-4247-AE4A-29BE8D979D18}">
      <dsp:nvSpPr>
        <dsp:cNvPr id="0" name=""/>
        <dsp:cNvSpPr/>
      </dsp:nvSpPr>
      <dsp:spPr>
        <a:xfrm>
          <a:off x="72008" y="4250209"/>
          <a:ext cx="1733953" cy="13524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приклади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 практик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38030" y="4316231"/>
        <a:ext cx="1601909" cy="122042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178C2-0159-4189-AB96-3A8326C7C671}">
      <dsp:nvSpPr>
        <dsp:cNvPr id="0" name=""/>
        <dsp:cNvSpPr/>
      </dsp:nvSpPr>
      <dsp:spPr>
        <a:xfrm rot="5400000">
          <a:off x="4673086" y="-2737061"/>
          <a:ext cx="1040275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мотиви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половинчастий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змішаний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характер —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орієнтації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довгостроковий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прибуток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задоволення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амбіцій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власників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1805962" y="180845"/>
        <a:ext cx="6723741" cy="938711"/>
      </dsp:txXfrm>
    </dsp:sp>
    <dsp:sp modelId="{02BF7A65-67CF-43CC-9259-A8F6E974E267}">
      <dsp:nvSpPr>
        <dsp:cNvPr id="0" name=""/>
        <dsp:cNvSpPr/>
      </dsp:nvSpPr>
      <dsp:spPr>
        <a:xfrm>
          <a:off x="0" y="0"/>
          <a:ext cx="1733953" cy="13003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i="0" kern="1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000" b="0" i="0" kern="1200" dirty="0" err="1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змістом</a:t>
          </a:r>
          <a:endParaRPr lang="ru-RU" sz="2000" b="0" i="0" kern="1200" dirty="0">
            <a:solidFill>
              <a:schemeClr val="tx1">
                <a:lumMod val="95000"/>
                <a:lumOff val="5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3478" y="63478"/>
        <a:ext cx="1606997" cy="1173388"/>
      </dsp:txXfrm>
    </dsp:sp>
    <dsp:sp modelId="{7219A244-1B2B-47D0-A18E-4E7F5A8D634D}">
      <dsp:nvSpPr>
        <dsp:cNvPr id="0" name=""/>
        <dsp:cNvSpPr/>
      </dsp:nvSpPr>
      <dsp:spPr>
        <a:xfrm rot="5400000">
          <a:off x="4786638" y="-1371700"/>
          <a:ext cx="813172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швидше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оборонний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ніж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стратегічно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наступальний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характер </a:t>
          </a:r>
        </a:p>
      </dsp:txBody>
      <dsp:txXfrm rot="-5400000">
        <a:off x="1805963" y="1648671"/>
        <a:ext cx="6734827" cy="733780"/>
      </dsp:txXfrm>
    </dsp:sp>
    <dsp:sp modelId="{860F62FD-7A20-48D1-BA0C-B61B95D76256}">
      <dsp:nvSpPr>
        <dsp:cNvPr id="0" name=""/>
        <dsp:cNvSpPr/>
      </dsp:nvSpPr>
      <dsp:spPr>
        <a:xfrm>
          <a:off x="0" y="1337848"/>
          <a:ext cx="1733953" cy="13003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478" y="1401326"/>
        <a:ext cx="1606997" cy="1173388"/>
      </dsp:txXfrm>
    </dsp:sp>
    <dsp:sp modelId="{A05BBB1F-CF1A-4BC5-891D-4111960F5D33}">
      <dsp:nvSpPr>
        <dsp:cNvPr id="0" name=""/>
        <dsp:cNvSpPr/>
      </dsp:nvSpPr>
      <dsp:spPr>
        <a:xfrm rot="5400000">
          <a:off x="4805567" y="-6338"/>
          <a:ext cx="1040275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суттєво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поліпшується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через те,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очікування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часто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характер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вимог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1938443" y="2911568"/>
        <a:ext cx="6723741" cy="938711"/>
      </dsp:txXfrm>
    </dsp:sp>
    <dsp:sp modelId="{A210CCDA-608D-456D-BEA2-BD11610E109A}">
      <dsp:nvSpPr>
        <dsp:cNvPr id="0" name=""/>
        <dsp:cNvSpPr/>
      </dsp:nvSpPr>
      <dsp:spPr>
        <a:xfrm>
          <a:off x="0" y="2703209"/>
          <a:ext cx="1866434" cy="13003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478" y="2766687"/>
        <a:ext cx="1739478" cy="1173388"/>
      </dsp:txXfrm>
    </dsp:sp>
    <dsp:sp modelId="{7740B07C-A0C3-4203-94FB-9B4D09E885B3}">
      <dsp:nvSpPr>
        <dsp:cNvPr id="0" name=""/>
        <dsp:cNvSpPr/>
      </dsp:nvSpPr>
      <dsp:spPr>
        <a:xfrm rot="5400000">
          <a:off x="4427111" y="1473270"/>
          <a:ext cx="1522224" cy="67679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Програми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добродійності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Спонсорство і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підтримка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локальної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громади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об'єктів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сфери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для персоналу.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Підвищення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якості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сертифікація</a:t>
          </a: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на стандарт ISO 9000 </a:t>
          </a:r>
        </a:p>
      </dsp:txBody>
      <dsp:txXfrm rot="-5400000">
        <a:off x="1804270" y="4170421"/>
        <a:ext cx="6693598" cy="1373606"/>
      </dsp:txXfrm>
    </dsp:sp>
    <dsp:sp modelId="{AB109738-E6A1-4247-AE4A-29BE8D979D18}">
      <dsp:nvSpPr>
        <dsp:cNvPr id="0" name=""/>
        <dsp:cNvSpPr/>
      </dsp:nvSpPr>
      <dsp:spPr>
        <a:xfrm>
          <a:off x="0" y="4172359"/>
          <a:ext cx="1732260" cy="13003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kern="1200" dirty="0" err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Приклади</a:t>
          </a:r>
          <a:r>
            <a:rPr lang="ru-RU" altLang="ru-RU" sz="20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практик</a:t>
          </a:r>
          <a:endParaRPr lang="ru-RU" sz="2000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478" y="4235837"/>
        <a:ext cx="1605304" cy="117338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178C2-0159-4189-AB96-3A8326C7C671}">
      <dsp:nvSpPr>
        <dsp:cNvPr id="0" name=""/>
        <dsp:cNvSpPr/>
      </dsp:nvSpPr>
      <dsp:spPr>
        <a:xfrm rot="5400000">
          <a:off x="4619154" y="-2756817"/>
          <a:ext cx="1007355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систематичний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цільовий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підхід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аспектів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призводить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зростання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фінансових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результатів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735571" y="175941"/>
        <a:ext cx="6725348" cy="909005"/>
      </dsp:txXfrm>
    </dsp:sp>
    <dsp:sp modelId="{02BF7A65-67CF-43CC-9259-A8F6E974E267}">
      <dsp:nvSpPr>
        <dsp:cNvPr id="0" name=""/>
        <dsp:cNvSpPr/>
      </dsp:nvSpPr>
      <dsp:spPr>
        <a:xfrm>
          <a:off x="0" y="0"/>
          <a:ext cx="1733953" cy="12591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i="0" kern="1200" dirty="0">
              <a:effectLst/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000" b="0" i="0" kern="1200" dirty="0" err="1">
              <a:effectLst/>
              <a:latin typeface="Times New Roman" pitchFamily="18" charset="0"/>
              <a:cs typeface="Times New Roman" pitchFamily="18" charset="0"/>
            </a:rPr>
            <a:t>змістом</a:t>
          </a:r>
          <a:endParaRPr lang="ru-RU" sz="2000" b="0" i="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1469" y="61469"/>
        <a:ext cx="1611015" cy="1136256"/>
      </dsp:txXfrm>
    </dsp:sp>
    <dsp:sp modelId="{7219A244-1B2B-47D0-A18E-4E7F5A8D634D}">
      <dsp:nvSpPr>
        <dsp:cNvPr id="0" name=""/>
        <dsp:cNvSpPr/>
      </dsp:nvSpPr>
      <dsp:spPr>
        <a:xfrm rot="5400000">
          <a:off x="4400155" y="-1343277"/>
          <a:ext cx="1435350" cy="67679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несистемні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зусилля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задля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задоволення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очікувань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державних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органів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споживачів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працівників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призводять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конфлікту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очікуваннями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1733877" y="1393069"/>
        <a:ext cx="6697839" cy="1295214"/>
      </dsp:txXfrm>
    </dsp:sp>
    <dsp:sp modelId="{860F62FD-7A20-48D1-BA0C-B61B95D76256}">
      <dsp:nvSpPr>
        <dsp:cNvPr id="0" name=""/>
        <dsp:cNvSpPr/>
      </dsp:nvSpPr>
      <dsp:spPr>
        <a:xfrm>
          <a:off x="0" y="1384409"/>
          <a:ext cx="1732260" cy="12591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469" y="1445878"/>
        <a:ext cx="1609322" cy="1136256"/>
      </dsp:txXfrm>
    </dsp:sp>
    <dsp:sp modelId="{A05BBB1F-CF1A-4BC5-891D-4111960F5D33}">
      <dsp:nvSpPr>
        <dsp:cNvPr id="0" name=""/>
        <dsp:cNvSpPr/>
      </dsp:nvSpPr>
      <dsp:spPr>
        <a:xfrm rot="5400000">
          <a:off x="4751635" y="63646"/>
          <a:ext cx="1007355" cy="677452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менеджмент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стейкхолдерів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як 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стратегія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компанією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забезпечити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як 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синергетичний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ефект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, так і 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сталий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бізнесу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1868052" y="2996405"/>
        <a:ext cx="6725348" cy="909005"/>
      </dsp:txXfrm>
    </dsp:sp>
    <dsp:sp modelId="{A210CCDA-608D-456D-BEA2-BD11610E109A}">
      <dsp:nvSpPr>
        <dsp:cNvPr id="0" name=""/>
        <dsp:cNvSpPr/>
      </dsp:nvSpPr>
      <dsp:spPr>
        <a:xfrm>
          <a:off x="0" y="2794641"/>
          <a:ext cx="1866434" cy="12591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469" y="2856110"/>
        <a:ext cx="1743496" cy="1136256"/>
      </dsp:txXfrm>
    </dsp:sp>
    <dsp:sp modelId="{7740B07C-A0C3-4203-94FB-9B4D09E885B3}">
      <dsp:nvSpPr>
        <dsp:cNvPr id="0" name=""/>
        <dsp:cNvSpPr/>
      </dsp:nvSpPr>
      <dsp:spPr>
        <a:xfrm rot="5400000">
          <a:off x="4521591" y="1355749"/>
          <a:ext cx="1474052" cy="704948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людськими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ресурсами з метою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відбору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збереження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компетентного персоналу.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Обслуговування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споживачів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визначення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їхніх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потреб і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зворотного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зв'язку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загального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 менеджменту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якості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сертифікація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Стандарти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ISO 9000 і ISO 14000 </a:t>
          </a:r>
        </a:p>
      </dsp:txBody>
      <dsp:txXfrm rot="-5400000">
        <a:off x="1733877" y="4215421"/>
        <a:ext cx="6977525" cy="1330138"/>
      </dsp:txXfrm>
    </dsp:sp>
    <dsp:sp modelId="{AB109738-E6A1-4247-AE4A-29BE8D979D18}">
      <dsp:nvSpPr>
        <dsp:cNvPr id="0" name=""/>
        <dsp:cNvSpPr/>
      </dsp:nvSpPr>
      <dsp:spPr>
        <a:xfrm>
          <a:off x="0" y="4217298"/>
          <a:ext cx="1732260" cy="125919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kern="1200">
              <a:latin typeface="Times New Roman" pitchFamily="18" charset="0"/>
              <a:cs typeface="Times New Roman" pitchFamily="18" charset="0"/>
            </a:rPr>
            <a:t>Приклади практик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469" y="4278767"/>
        <a:ext cx="1609322" cy="113625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178C2-0159-4189-AB96-3A8326C7C671}">
      <dsp:nvSpPr>
        <dsp:cNvPr id="0" name=""/>
        <dsp:cNvSpPr/>
      </dsp:nvSpPr>
      <dsp:spPr>
        <a:xfrm rot="5400000">
          <a:off x="4608326" y="-2952149"/>
          <a:ext cx="1131946" cy="703624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мотив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компаній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інструментальний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нормативний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: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бізнес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бути «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добрим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» попри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можливий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фінансовий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результат —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позитивний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негативний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1656177" y="55257"/>
        <a:ext cx="6980988" cy="1021432"/>
      </dsp:txXfrm>
    </dsp:sp>
    <dsp:sp modelId="{02BF7A65-67CF-43CC-9259-A8F6E974E267}">
      <dsp:nvSpPr>
        <dsp:cNvPr id="0" name=""/>
        <dsp:cNvSpPr/>
      </dsp:nvSpPr>
      <dsp:spPr>
        <a:xfrm>
          <a:off x="0" y="0"/>
          <a:ext cx="1733953" cy="11741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b="0" i="0" kern="1200" dirty="0">
              <a:effectLst/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000" b="0" i="0" kern="1200" dirty="0" err="1">
              <a:effectLst/>
              <a:latin typeface="Times New Roman" pitchFamily="18" charset="0"/>
              <a:cs typeface="Times New Roman" pitchFamily="18" charset="0"/>
            </a:rPr>
            <a:t>змістом</a:t>
          </a:r>
          <a:endParaRPr lang="ru-RU" sz="2000" b="0" i="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7317" y="57317"/>
        <a:ext cx="1619319" cy="1059516"/>
      </dsp:txXfrm>
    </dsp:sp>
    <dsp:sp modelId="{7219A244-1B2B-47D0-A18E-4E7F5A8D634D}">
      <dsp:nvSpPr>
        <dsp:cNvPr id="0" name=""/>
        <dsp:cNvSpPr/>
      </dsp:nvSpPr>
      <dsp:spPr>
        <a:xfrm rot="5400000">
          <a:off x="4859807" y="-1765413"/>
          <a:ext cx="784576" cy="705097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altLang="ru-RU" sz="2000" kern="1200" dirty="0">
              <a:effectLst/>
              <a:latin typeface="Times New Roman" pitchFamily="18" charset="0"/>
              <a:cs typeface="Times New Roman" pitchFamily="18" charset="0"/>
            </a:rPr>
            <a:t>може негативно впливати на прибуток, оскільки він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не як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єдина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мета, а як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умова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існування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 </a:t>
          </a:r>
          <a:endParaRPr lang="ru-RU" sz="20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726607" y="1406087"/>
        <a:ext cx="7012676" cy="707976"/>
      </dsp:txXfrm>
    </dsp:sp>
    <dsp:sp modelId="{860F62FD-7A20-48D1-BA0C-B61B95D76256}">
      <dsp:nvSpPr>
        <dsp:cNvPr id="0" name=""/>
        <dsp:cNvSpPr/>
      </dsp:nvSpPr>
      <dsp:spPr>
        <a:xfrm>
          <a:off x="0" y="1208810"/>
          <a:ext cx="1733953" cy="11741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0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7317" y="1266127"/>
        <a:ext cx="1619319" cy="1059516"/>
      </dsp:txXfrm>
    </dsp:sp>
    <dsp:sp modelId="{A05BBB1F-CF1A-4BC5-891D-4111960F5D33}">
      <dsp:nvSpPr>
        <dsp:cNvPr id="0" name=""/>
        <dsp:cNvSpPr/>
      </dsp:nvSpPr>
      <dsp:spPr>
        <a:xfrm rot="5400000">
          <a:off x="4389688" y="-58516"/>
          <a:ext cx="1717800" cy="67679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altLang="ru-RU" sz="1800" kern="1200" dirty="0">
              <a:effectLst/>
              <a:latin typeface="Times New Roman" pitchFamily="18" charset="0"/>
              <a:cs typeface="Times New Roman" pitchFamily="18" charset="0"/>
            </a:rPr>
            <a:t>«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Ми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повинні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дихати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щоб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жити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мало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хто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розглядає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дихання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як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єдину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мету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. Так само і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бізнес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існує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для мети,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вищої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ніж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прибутку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, —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прибуток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же,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подібно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до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дихання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бізнесу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досягати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цієї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мети» [</a:t>
          </a: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Johnson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, 2003]. </a:t>
          </a:r>
          <a:endParaRPr lang="ru-RU" sz="20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864635" y="2550393"/>
        <a:ext cx="6684051" cy="1550088"/>
      </dsp:txXfrm>
    </dsp:sp>
    <dsp:sp modelId="{A210CCDA-608D-456D-BEA2-BD11610E109A}">
      <dsp:nvSpPr>
        <dsp:cNvPr id="0" name=""/>
        <dsp:cNvSpPr/>
      </dsp:nvSpPr>
      <dsp:spPr>
        <a:xfrm>
          <a:off x="0" y="2713493"/>
          <a:ext cx="1864612" cy="11741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0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7317" y="2770810"/>
        <a:ext cx="1749978" cy="1059516"/>
      </dsp:txXfrm>
    </dsp:sp>
    <dsp:sp modelId="{7740B07C-A0C3-4203-94FB-9B4D09E885B3}">
      <dsp:nvSpPr>
        <dsp:cNvPr id="0" name=""/>
        <dsp:cNvSpPr/>
      </dsp:nvSpPr>
      <dsp:spPr>
        <a:xfrm rot="5400000">
          <a:off x="4569775" y="1405553"/>
          <a:ext cx="1374498" cy="704948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властиві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стратегічному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рівню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: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наймання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інвалідів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використання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натуральних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матеріалів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; </a:t>
          </a:r>
          <a:r>
            <a:rPr lang="uk-UA" sz="2000" kern="1200" dirty="0">
              <a:effectLst/>
              <a:latin typeface="Times New Roman" pitchFamily="18" charset="0"/>
              <a:cs typeface="Times New Roman" pitchFamily="18" charset="0"/>
            </a:rPr>
            <a:t>опікування екологічними проблемами; 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активна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підтримка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громадських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організацій</a:t>
          </a:r>
          <a:endParaRPr lang="ru-RU" sz="20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 rot="-5400000">
        <a:off x="1732284" y="4310142"/>
        <a:ext cx="6982385" cy="1240304"/>
      </dsp:txXfrm>
    </dsp:sp>
    <dsp:sp modelId="{AB109738-E6A1-4247-AE4A-29BE8D979D18}">
      <dsp:nvSpPr>
        <dsp:cNvPr id="0" name=""/>
        <dsp:cNvSpPr/>
      </dsp:nvSpPr>
      <dsp:spPr>
        <a:xfrm>
          <a:off x="0" y="4311893"/>
          <a:ext cx="1732260" cy="11741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Приклади</a:t>
          </a:r>
          <a:r>
            <a:rPr lang="ru-RU" altLang="ru-RU" sz="2000" kern="1200" dirty="0">
              <a:effectLst/>
              <a:latin typeface="Times New Roman" pitchFamily="18" charset="0"/>
              <a:cs typeface="Times New Roman" pitchFamily="18" charset="0"/>
            </a:rPr>
            <a:t> практик</a:t>
          </a:r>
          <a:endParaRPr lang="ru-RU" sz="20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7317" y="4369210"/>
        <a:ext cx="1617626" cy="105951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B85AE-8B56-4F5C-8399-3CA62579A3AD}">
      <dsp:nvSpPr>
        <dsp:cNvPr id="0" name=""/>
        <dsp:cNvSpPr/>
      </dsp:nvSpPr>
      <dsp:spPr>
        <a:xfrm>
          <a:off x="0" y="4864581"/>
          <a:ext cx="8496944" cy="9156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виступає як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864581"/>
        <a:ext cx="8496944" cy="494465"/>
      </dsp:txXfrm>
    </dsp:sp>
    <dsp:sp modelId="{7A303A52-96CF-4791-8C77-17884FA0B7FB}">
      <dsp:nvSpPr>
        <dsp:cNvPr id="0" name=""/>
        <dsp:cNvSpPr/>
      </dsp:nvSpPr>
      <dsp:spPr>
        <a:xfrm>
          <a:off x="0" y="5619449"/>
          <a:ext cx="4248472" cy="64234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елемент конкурентної стратегії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619449"/>
        <a:ext cx="4248472" cy="642345"/>
      </dsp:txXfrm>
    </dsp:sp>
    <dsp:sp modelId="{ECCB763E-3E83-4378-B5B8-D18EB46643DC}">
      <dsp:nvSpPr>
        <dsp:cNvPr id="0" name=""/>
        <dsp:cNvSpPr/>
      </dsp:nvSpPr>
      <dsp:spPr>
        <a:xfrm>
          <a:off x="4248472" y="5619449"/>
          <a:ext cx="4248472" cy="64234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як самостійна концепція стратегічного управління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48472" y="5619449"/>
        <a:ext cx="4248472" cy="642345"/>
      </dsp:txXfrm>
    </dsp:sp>
    <dsp:sp modelId="{B2247B49-ECAD-4A9F-820B-AAE71DA807B8}">
      <dsp:nvSpPr>
        <dsp:cNvPr id="0" name=""/>
        <dsp:cNvSpPr/>
      </dsp:nvSpPr>
      <dsp:spPr>
        <a:xfrm rot="10800000">
          <a:off x="0" y="3464693"/>
          <a:ext cx="8496944" cy="152387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направлений  на 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сталий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компанії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464693"/>
        <a:ext cx="8496944" cy="990170"/>
      </dsp:txXfrm>
    </dsp:sp>
    <dsp:sp modelId="{F0129809-5DF6-418F-A613-DDD78CB8BDEC}">
      <dsp:nvSpPr>
        <dsp:cNvPr id="0" name=""/>
        <dsp:cNvSpPr/>
      </dsp:nvSpPr>
      <dsp:spPr>
        <a:xfrm rot="10800000">
          <a:off x="0" y="1401713"/>
          <a:ext cx="8496944" cy="2147668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раціональний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відгук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на систему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суперечливих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очікувань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заінтересованих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,</a:t>
          </a:r>
        </a:p>
      </dsp:txBody>
      <dsp:txXfrm rot="10800000">
        <a:off x="0" y="1401713"/>
        <a:ext cx="8496944" cy="1395490"/>
      </dsp:txXfrm>
    </dsp:sp>
    <dsp:sp modelId="{E64ADC61-FABC-4C23-B1E4-9D30B750AA2D}">
      <dsp:nvSpPr>
        <dsp:cNvPr id="0" name=""/>
        <dsp:cNvSpPr/>
      </dsp:nvSpPr>
      <dsp:spPr>
        <a:xfrm rot="10800000">
          <a:off x="0" y="2901"/>
          <a:ext cx="8496944" cy="152207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Корпоративна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соціальна</a:t>
          </a:r>
          <a:r>
            <a:rPr lang="ru-RU" sz="2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latin typeface="Times New Roman" pitchFamily="18" charset="0"/>
              <a:cs typeface="Times New Roman" pitchFamily="18" charset="0"/>
            </a:rPr>
            <a:t>відповідальність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901"/>
        <a:ext cx="8496944" cy="9889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D5782-E907-4FA4-96AF-BC71653BCB57}">
      <dsp:nvSpPr>
        <dsp:cNvPr id="0" name=""/>
        <dsp:cNvSpPr/>
      </dsp:nvSpPr>
      <dsp:spPr>
        <a:xfrm>
          <a:off x="0" y="246593"/>
          <a:ext cx="2998758" cy="1999164"/>
        </a:xfrm>
        <a:prstGeom prst="rect">
          <a:avLst/>
        </a:prstGeom>
        <a:blipFill rotWithShape="1">
          <a:blip xmlns:r="http://schemas.openxmlformats.org/officeDocument/2006/relationships" r:embed="rId1"/>
          <a:srcRect/>
          <a:stretch>
            <a:fillRect t="-1000" b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F944F6-1731-498D-9866-923E0BC01E97}">
      <dsp:nvSpPr>
        <dsp:cNvPr id="0" name=""/>
        <dsp:cNvSpPr/>
      </dsp:nvSpPr>
      <dsp:spPr>
        <a:xfrm>
          <a:off x="3123966" y="2370770"/>
          <a:ext cx="4248500" cy="26242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«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Справжня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«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соціальна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відповідальність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»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в «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приборканні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дракона»,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перетворенні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соціальних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проблем на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економічну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можливість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економічну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вигоду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, у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виробничі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потужності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компетентність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персоналу, добре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оплачувану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 роботу і,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нарешті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>
              <a:effectLst/>
              <a:latin typeface="Times New Roman" pitchFamily="18" charset="0"/>
              <a:cs typeface="Times New Roman" pitchFamily="18" charset="0"/>
            </a:rPr>
            <a:t>багатство</a:t>
          </a:r>
          <a:r>
            <a:rPr lang="ru-RU" sz="2000" kern="1200" dirty="0">
              <a:effectLst/>
              <a:latin typeface="Times New Roman" pitchFamily="18" charset="0"/>
              <a:cs typeface="Times New Roman" pitchFamily="18" charset="0"/>
            </a:rPr>
            <a:t>»</a:t>
          </a:r>
          <a:endParaRPr lang="ru-UA" sz="2000" kern="1200" dirty="0"/>
        </a:p>
      </dsp:txBody>
      <dsp:txXfrm>
        <a:off x="3123966" y="2370770"/>
        <a:ext cx="4248500" cy="2624224"/>
      </dsp:txXfrm>
    </dsp:sp>
    <dsp:sp modelId="{3D539CAE-33EC-4F3B-8627-4F22636D7450}">
      <dsp:nvSpPr>
        <dsp:cNvPr id="0" name=""/>
        <dsp:cNvSpPr/>
      </dsp:nvSpPr>
      <dsp:spPr>
        <a:xfrm>
          <a:off x="2749121" y="1996247"/>
          <a:ext cx="1020324" cy="1020588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E9267-AB9F-46B6-A2AF-6E0EEF2EA28D}">
      <dsp:nvSpPr>
        <dsp:cNvPr id="0" name=""/>
        <dsp:cNvSpPr/>
      </dsp:nvSpPr>
      <dsp:spPr>
        <a:xfrm rot="5400000">
          <a:off x="6756407" y="1996379"/>
          <a:ext cx="1020588" cy="1020324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D5BDD-7DD1-4AAE-AD96-F618C40228DB}">
      <dsp:nvSpPr>
        <dsp:cNvPr id="0" name=""/>
        <dsp:cNvSpPr/>
      </dsp:nvSpPr>
      <dsp:spPr>
        <a:xfrm rot="16200000">
          <a:off x="2748989" y="4349573"/>
          <a:ext cx="1020588" cy="1020324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0BE03-35DD-4724-9E37-430C24165271}">
      <dsp:nvSpPr>
        <dsp:cNvPr id="0" name=""/>
        <dsp:cNvSpPr/>
      </dsp:nvSpPr>
      <dsp:spPr>
        <a:xfrm rot="10800000">
          <a:off x="6756539" y="4349441"/>
          <a:ext cx="1020324" cy="1020588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D5782-E907-4FA4-96AF-BC71653BCB57}">
      <dsp:nvSpPr>
        <dsp:cNvPr id="0" name=""/>
        <dsp:cNvSpPr/>
      </dsp:nvSpPr>
      <dsp:spPr>
        <a:xfrm>
          <a:off x="69592" y="181492"/>
          <a:ext cx="2787095" cy="4427933"/>
        </a:xfrm>
        <a:prstGeom prst="rect">
          <a:avLst/>
        </a:prstGeom>
        <a:blipFill rotWithShape="1">
          <a:blip xmlns:r="http://schemas.openxmlformats.org/officeDocument/2006/relationships" r:embed="rId1"/>
          <a:srcRect/>
          <a:stretch>
            <a:fillRect l="-2000" r="-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F944F6-1731-498D-9866-923E0BC01E97}">
      <dsp:nvSpPr>
        <dsp:cNvPr id="0" name=""/>
        <dsp:cNvSpPr/>
      </dsp:nvSpPr>
      <dsp:spPr>
        <a:xfrm>
          <a:off x="3285937" y="3260147"/>
          <a:ext cx="3948625" cy="2438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ресурси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фірми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так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інакше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представлені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мережею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заінтересованих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взаємодії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споживачами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працівниками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постачальниками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інвесторами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формують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організаційну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генерувати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багатство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так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званих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«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активів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kern="1200" dirty="0" err="1">
              <a:effectLst/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900" kern="1200" dirty="0">
              <a:effectLst/>
              <a:latin typeface="Times New Roman" pitchFamily="18" charset="0"/>
              <a:cs typeface="Times New Roman" pitchFamily="18" charset="0"/>
            </a:rPr>
            <a:t>». </a:t>
          </a:r>
          <a:endParaRPr lang="ru-UA" sz="1900" kern="1200" dirty="0"/>
        </a:p>
      </dsp:txBody>
      <dsp:txXfrm>
        <a:off x="3285937" y="3260147"/>
        <a:ext cx="3948625" cy="2438996"/>
      </dsp:txXfrm>
    </dsp:sp>
    <dsp:sp modelId="{3D539CAE-33EC-4F3B-8627-4F22636D7450}">
      <dsp:nvSpPr>
        <dsp:cNvPr id="0" name=""/>
        <dsp:cNvSpPr/>
      </dsp:nvSpPr>
      <dsp:spPr>
        <a:xfrm>
          <a:off x="2937550" y="2912059"/>
          <a:ext cx="948306" cy="948551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E9267-AB9F-46B6-A2AF-6E0EEF2EA28D}">
      <dsp:nvSpPr>
        <dsp:cNvPr id="0" name=""/>
        <dsp:cNvSpPr/>
      </dsp:nvSpPr>
      <dsp:spPr>
        <a:xfrm rot="5400000">
          <a:off x="6661986" y="2912181"/>
          <a:ext cx="948551" cy="948306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D5BDD-7DD1-4AAE-AD96-F618C40228DB}">
      <dsp:nvSpPr>
        <dsp:cNvPr id="0" name=""/>
        <dsp:cNvSpPr/>
      </dsp:nvSpPr>
      <dsp:spPr>
        <a:xfrm rot="16200000">
          <a:off x="2937427" y="5099278"/>
          <a:ext cx="948551" cy="948306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0BE03-35DD-4724-9E37-430C24165271}">
      <dsp:nvSpPr>
        <dsp:cNvPr id="0" name=""/>
        <dsp:cNvSpPr/>
      </dsp:nvSpPr>
      <dsp:spPr>
        <a:xfrm rot="10800000">
          <a:off x="6662109" y="5099156"/>
          <a:ext cx="948306" cy="948551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D5782-E907-4FA4-96AF-BC71653BCB57}">
      <dsp:nvSpPr>
        <dsp:cNvPr id="0" name=""/>
        <dsp:cNvSpPr/>
      </dsp:nvSpPr>
      <dsp:spPr>
        <a:xfrm>
          <a:off x="0" y="248272"/>
          <a:ext cx="3082057" cy="2627444"/>
        </a:xfrm>
        <a:prstGeom prst="rect">
          <a:avLst/>
        </a:prstGeom>
        <a:blipFill rotWithShape="1">
          <a:blip xmlns:r="http://schemas.openxmlformats.org/officeDocument/2006/relationships" r:embed="rId1"/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F944F6-1731-498D-9866-923E0BC01E97}">
      <dsp:nvSpPr>
        <dsp:cNvPr id="0" name=""/>
        <dsp:cNvSpPr/>
      </dsp:nvSpPr>
      <dsp:spPr>
        <a:xfrm>
          <a:off x="3210743" y="2717827"/>
          <a:ext cx="4366514" cy="2697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«…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корпорації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повинні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інвестувати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соціальну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відповідальність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частина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їхньої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бізнес-стратегії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направленої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зміцнення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конкурентних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>
              <a:effectLst/>
              <a:latin typeface="Times New Roman" pitchFamily="18" charset="0"/>
              <a:cs typeface="Times New Roman" pitchFamily="18" charset="0"/>
            </a:rPr>
            <a:t>позицій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» </a:t>
          </a:r>
          <a:endParaRPr lang="ru-UA" sz="2400" kern="1200" dirty="0"/>
        </a:p>
      </dsp:txBody>
      <dsp:txXfrm>
        <a:off x="3210743" y="2717827"/>
        <a:ext cx="4366514" cy="2697119"/>
      </dsp:txXfrm>
    </dsp:sp>
    <dsp:sp modelId="{3D539CAE-33EC-4F3B-8627-4F22636D7450}">
      <dsp:nvSpPr>
        <dsp:cNvPr id="0" name=""/>
        <dsp:cNvSpPr/>
      </dsp:nvSpPr>
      <dsp:spPr>
        <a:xfrm>
          <a:off x="2825485" y="2332900"/>
          <a:ext cx="1048666" cy="1048938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E9267-AB9F-46B6-A2AF-6E0EEF2EA28D}">
      <dsp:nvSpPr>
        <dsp:cNvPr id="0" name=""/>
        <dsp:cNvSpPr/>
      </dsp:nvSpPr>
      <dsp:spPr>
        <a:xfrm rot="5400000">
          <a:off x="6944085" y="2333036"/>
          <a:ext cx="1048938" cy="1048666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D5BDD-7DD1-4AAE-AD96-F618C40228DB}">
      <dsp:nvSpPr>
        <dsp:cNvPr id="0" name=""/>
        <dsp:cNvSpPr/>
      </dsp:nvSpPr>
      <dsp:spPr>
        <a:xfrm rot="16200000">
          <a:off x="2825350" y="4751597"/>
          <a:ext cx="1048938" cy="1048666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0BE03-35DD-4724-9E37-430C24165271}">
      <dsp:nvSpPr>
        <dsp:cNvPr id="0" name=""/>
        <dsp:cNvSpPr/>
      </dsp:nvSpPr>
      <dsp:spPr>
        <a:xfrm rot="10800000">
          <a:off x="6944221" y="4751461"/>
          <a:ext cx="1048666" cy="1048938"/>
        </a:xfrm>
        <a:prstGeom prst="halfFrame">
          <a:avLst>
            <a:gd name="adj1" fmla="val 25770"/>
            <a:gd name="adj2" fmla="val 257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4721A9-3959-4BA7-A5D6-70501D81EC3F}">
      <dsp:nvSpPr>
        <dsp:cNvPr id="0" name=""/>
        <dsp:cNvSpPr/>
      </dsp:nvSpPr>
      <dsp:spPr>
        <a:xfrm>
          <a:off x="2421159" y="2706129"/>
          <a:ext cx="1035218" cy="1920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78404" y="0"/>
              </a:lnTo>
              <a:lnTo>
                <a:pt x="578404" y="1920021"/>
              </a:lnTo>
              <a:lnTo>
                <a:pt x="1035218" y="192002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92E118-1F2B-4E5E-A81E-1FA083C2E999}">
      <dsp:nvSpPr>
        <dsp:cNvPr id="0" name=""/>
        <dsp:cNvSpPr/>
      </dsp:nvSpPr>
      <dsp:spPr>
        <a:xfrm>
          <a:off x="2421159" y="2616131"/>
          <a:ext cx="1035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9998"/>
              </a:moveTo>
              <a:lnTo>
                <a:pt x="578404" y="89998"/>
              </a:lnTo>
              <a:lnTo>
                <a:pt x="578404" y="45720"/>
              </a:lnTo>
              <a:lnTo>
                <a:pt x="1035218" y="457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F7034-C233-4D34-908A-7FB610C23DCB}">
      <dsp:nvSpPr>
        <dsp:cNvPr id="0" name=""/>
        <dsp:cNvSpPr/>
      </dsp:nvSpPr>
      <dsp:spPr>
        <a:xfrm>
          <a:off x="2421159" y="697551"/>
          <a:ext cx="1035218" cy="2008578"/>
        </a:xfrm>
        <a:custGeom>
          <a:avLst/>
          <a:gdLst/>
          <a:ahLst/>
          <a:cxnLst/>
          <a:rect l="0" t="0" r="0" b="0"/>
          <a:pathLst>
            <a:path>
              <a:moveTo>
                <a:pt x="0" y="2008578"/>
              </a:moveTo>
              <a:lnTo>
                <a:pt x="578404" y="2008578"/>
              </a:lnTo>
              <a:lnTo>
                <a:pt x="578404" y="0"/>
              </a:lnTo>
              <a:lnTo>
                <a:pt x="1035218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A8E678-9A82-42D5-ACB1-E3F259E94360}">
      <dsp:nvSpPr>
        <dsp:cNvPr id="0" name=""/>
        <dsp:cNvSpPr/>
      </dsp:nvSpPr>
      <dsp:spPr>
        <a:xfrm>
          <a:off x="0" y="2009488"/>
          <a:ext cx="2421159" cy="13932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solidFill>
                <a:schemeClr val="tx1"/>
              </a:solidFill>
              <a:effectLst/>
            </a:rPr>
            <a:t>Р</a:t>
          </a:r>
          <a:r>
            <a:rPr lang="en-US" sz="24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еагуюч</a:t>
          </a:r>
          <a:r>
            <a:rPr lang="ru-RU" sz="2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а</a:t>
          </a:r>
          <a:r>
            <a:rPr lang="en-US" sz="2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СВБ</a:t>
          </a:r>
          <a:endParaRPr lang="ru-RU" sz="2400" kern="1200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0" y="2009488"/>
        <a:ext cx="2421159" cy="1393282"/>
      </dsp:txXfrm>
    </dsp:sp>
    <dsp:sp modelId="{E3ED17FB-E505-46CA-AFF2-A3A3257414DD}">
      <dsp:nvSpPr>
        <dsp:cNvPr id="0" name=""/>
        <dsp:cNvSpPr/>
      </dsp:nvSpPr>
      <dsp:spPr>
        <a:xfrm>
          <a:off x="3456377" y="909"/>
          <a:ext cx="5134999" cy="13932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спрямована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на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позиціонування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як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“</a:t>
          </a:r>
          <a:r>
            <a:rPr lang="uk-UA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доброго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корпоративн</a:t>
          </a:r>
          <a:r>
            <a:rPr lang="uk-UA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ого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громадянин</a:t>
          </a:r>
          <a:r>
            <a:rPr lang="uk-UA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а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“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56377" y="909"/>
        <a:ext cx="5134999" cy="1393282"/>
      </dsp:txXfrm>
    </dsp:sp>
    <dsp:sp modelId="{A5ACD1B0-B5F4-4E60-A265-AB4560C6CCA4}">
      <dsp:nvSpPr>
        <dsp:cNvPr id="0" name=""/>
        <dsp:cNvSpPr/>
      </dsp:nvSpPr>
      <dsp:spPr>
        <a:xfrm>
          <a:off x="3456377" y="1965209"/>
          <a:ext cx="5134999" cy="13932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практикує</a:t>
          </a:r>
          <a:r>
            <a:rPr lang="en-US" sz="20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нестратегічну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філантропію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, </a:t>
          </a:r>
          <a:r>
            <a:rPr lang="uk-UA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мінімізацію ш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коди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процесі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створення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56377" y="1965209"/>
        <a:ext cx="5134999" cy="1393282"/>
      </dsp:txXfrm>
    </dsp:sp>
    <dsp:sp modelId="{9DB3255C-50FC-4C7F-9296-90B85AE7F37E}">
      <dsp:nvSpPr>
        <dsp:cNvPr id="0" name=""/>
        <dsp:cNvSpPr/>
      </dsp:nvSpPr>
      <dsp:spPr>
        <a:xfrm>
          <a:off x="3456377" y="3929509"/>
          <a:ext cx="5134999" cy="13932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en-US" sz="20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забезпечити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середньострокову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підтримку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репутації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uk-UA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з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низити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нефінансові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ри</a:t>
          </a:r>
          <a:r>
            <a:rPr lang="uk-UA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зики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в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короткостроковій</a:t>
          </a:r>
          <a:r>
            <a:rPr lang="en-US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перспективі</a:t>
          </a:r>
          <a:r>
            <a:rPr lang="ru-RU" sz="20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56377" y="3929509"/>
        <a:ext cx="5134999" cy="13932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1CA55-EDD8-4605-93E0-057EC626133F}">
      <dsp:nvSpPr>
        <dsp:cNvPr id="0" name=""/>
        <dsp:cNvSpPr/>
      </dsp:nvSpPr>
      <dsp:spPr>
        <a:xfrm>
          <a:off x="2820513" y="2704223"/>
          <a:ext cx="841510" cy="1761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1922" y="0"/>
              </a:lnTo>
              <a:lnTo>
                <a:pt x="421922" y="1761856"/>
              </a:lnTo>
              <a:lnTo>
                <a:pt x="841510" y="17618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34FAD-0E0E-4863-AE47-2D6F488AD520}">
      <dsp:nvSpPr>
        <dsp:cNvPr id="0" name=""/>
        <dsp:cNvSpPr/>
      </dsp:nvSpPr>
      <dsp:spPr>
        <a:xfrm>
          <a:off x="2820513" y="2616131"/>
          <a:ext cx="8415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8092"/>
              </a:moveTo>
              <a:lnTo>
                <a:pt x="421922" y="88092"/>
              </a:lnTo>
              <a:lnTo>
                <a:pt x="421922" y="45720"/>
              </a:lnTo>
              <a:lnTo>
                <a:pt x="841510" y="457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E8D6B2-AEFE-41E0-A25C-FE87BA714943}">
      <dsp:nvSpPr>
        <dsp:cNvPr id="0" name=""/>
        <dsp:cNvSpPr/>
      </dsp:nvSpPr>
      <dsp:spPr>
        <a:xfrm>
          <a:off x="2820513" y="857622"/>
          <a:ext cx="841510" cy="1846601"/>
        </a:xfrm>
        <a:custGeom>
          <a:avLst/>
          <a:gdLst/>
          <a:ahLst/>
          <a:cxnLst/>
          <a:rect l="0" t="0" r="0" b="0"/>
          <a:pathLst>
            <a:path>
              <a:moveTo>
                <a:pt x="0" y="1846601"/>
              </a:moveTo>
              <a:lnTo>
                <a:pt x="421922" y="1846601"/>
              </a:lnTo>
              <a:lnTo>
                <a:pt x="421922" y="0"/>
              </a:lnTo>
              <a:lnTo>
                <a:pt x="841510" y="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8BECFD-018D-4CA1-A6BE-2ADD7C9B9B99}">
      <dsp:nvSpPr>
        <dsp:cNvPr id="0" name=""/>
        <dsp:cNvSpPr/>
      </dsp:nvSpPr>
      <dsp:spPr>
        <a:xfrm>
          <a:off x="0" y="2064351"/>
          <a:ext cx="2820513" cy="12797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latin typeface="Times New Roman" pitchFamily="18" charset="0"/>
              <a:cs typeface="Times New Roman" pitchFamily="18" charset="0"/>
            </a:rPr>
            <a:t>Стратегічна</a:t>
          </a:r>
          <a:r>
            <a:rPr lang="en-US" sz="2400" kern="1200" dirty="0">
              <a:latin typeface="Times New Roman" pitchFamily="18" charset="0"/>
              <a:cs typeface="Times New Roman" pitchFamily="18" charset="0"/>
            </a:rPr>
            <a:t> СВБ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064351"/>
        <a:ext cx="2820513" cy="1279743"/>
      </dsp:txXfrm>
    </dsp:sp>
    <dsp:sp modelId="{9F832C80-80D4-4A76-8FF8-D1A5F8DFF486}">
      <dsp:nvSpPr>
        <dsp:cNvPr id="0" name=""/>
        <dsp:cNvSpPr/>
      </dsp:nvSpPr>
      <dsp:spPr>
        <a:xfrm>
          <a:off x="3662023" y="217750"/>
          <a:ext cx="5048610" cy="12797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1" kern="1200" dirty="0" err="1">
              <a:effectLst/>
              <a:latin typeface="Times New Roman" pitchFamily="18" charset="0"/>
              <a:cs typeface="Times New Roman" pitchFamily="18" charset="0"/>
            </a:rPr>
            <a:t>визначається</a:t>
          </a:r>
          <a:r>
            <a:rPr lang="ru-RU" sz="2400" b="1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ді</a:t>
          </a:r>
          <a:r>
            <a:rPr lang="uk-UA" sz="2400" kern="1200" dirty="0" err="1">
              <a:effectLst/>
              <a:latin typeface="Times New Roman" pitchFamily="18" charset="0"/>
              <a:cs typeface="Times New Roman" pitchFamily="18" charset="0"/>
            </a:rPr>
            <a:t>єю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конкурентного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середовища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на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фірму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і,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навпаки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,</a:t>
          </a:r>
          <a:r>
            <a:rPr lang="uk-UA" sz="2400" kern="1200" dirty="0">
              <a:effectLst/>
              <a:latin typeface="Times New Roman" pitchFamily="18" charset="0"/>
              <a:cs typeface="Times New Roman" pitchFamily="18" charset="0"/>
            </a:rPr>
            <a:t> - 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фірми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на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конкурентне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середовище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62023" y="217750"/>
        <a:ext cx="5048610" cy="1279743"/>
      </dsp:txXfrm>
    </dsp:sp>
    <dsp:sp modelId="{48E99C66-3BCD-4695-99FA-61AE5E7C35A4}">
      <dsp:nvSpPr>
        <dsp:cNvPr id="0" name=""/>
        <dsp:cNvSpPr/>
      </dsp:nvSpPr>
      <dsp:spPr>
        <a:xfrm>
          <a:off x="3662023" y="2021979"/>
          <a:ext cx="5048610" cy="12797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i="1" kern="1200" dirty="0">
              <a:effectLst/>
              <a:latin typeface="Times New Roman" pitchFamily="18" charset="0"/>
              <a:cs typeface="Times New Roman" pitchFamily="18" charset="0"/>
            </a:rPr>
            <a:t>вбачає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400" kern="1200" dirty="0">
              <a:effectLst/>
              <a:latin typeface="Times New Roman" pitchFamily="18" charset="0"/>
              <a:cs typeface="Times New Roman" pitchFamily="18" charset="0"/>
            </a:rPr>
            <a:t>створення цінності для заінтересованих сторін як функцію 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400" kern="1200" dirty="0">
              <a:effectLst/>
              <a:latin typeface="Times New Roman" pitchFamily="18" charset="0"/>
              <a:cs typeface="Times New Roman" pitchFamily="18" charset="0"/>
            </a:rPr>
            <a:t>компанії, що не заперечує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максимізації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вартості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для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акціонерів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62023" y="2021979"/>
        <a:ext cx="5048610" cy="1279743"/>
      </dsp:txXfrm>
    </dsp:sp>
    <dsp:sp modelId="{F9B714C0-7661-4F2C-B1C8-78ECB7C4C8E2}">
      <dsp:nvSpPr>
        <dsp:cNvPr id="0" name=""/>
        <dsp:cNvSpPr/>
      </dsp:nvSpPr>
      <dsp:spPr>
        <a:xfrm>
          <a:off x="3662023" y="3826208"/>
          <a:ext cx="5048610" cy="12797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i="1" kern="1200" dirty="0">
              <a:effectLst/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uk-UA" sz="2400" kern="1200" dirty="0">
              <a:effectLst/>
              <a:latin typeface="Times New Roman" pitchFamily="18" charset="0"/>
              <a:cs typeface="Times New Roman" pitchFamily="18" charset="0"/>
            </a:rPr>
            <a:t> забезпечити к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орпоративно-громадськ</a:t>
          </a:r>
          <a:r>
            <a:rPr lang="uk-UA" sz="2400" kern="1200" dirty="0">
              <a:effectLst/>
              <a:latin typeface="Times New Roman" pitchFamily="18" charset="0"/>
              <a:cs typeface="Times New Roman" pitchFamily="18" charset="0"/>
            </a:rPr>
            <a:t>у</a:t>
          </a:r>
          <a:r>
            <a:rPr lang="en-US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400" kern="1200" dirty="0" err="1">
              <a:effectLst/>
              <a:latin typeface="Times New Roman" pitchFamily="18" charset="0"/>
              <a:cs typeface="Times New Roman" pitchFamily="18" charset="0"/>
            </a:rPr>
            <a:t>інтеграці</a:t>
          </a:r>
          <a:r>
            <a:rPr lang="uk-UA" sz="2400" kern="1200" dirty="0">
              <a:effectLst/>
              <a:latin typeface="Times New Roman" pitchFamily="18" charset="0"/>
              <a:cs typeface="Times New Roman" pitchFamily="18" charset="0"/>
            </a:rPr>
            <a:t>ю</a:t>
          </a:r>
          <a:r>
            <a:rPr lang="ru-RU" sz="2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62023" y="3826208"/>
        <a:ext cx="5048610" cy="12797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253955-70BF-46DE-8CEB-BFDC2C843BE5}">
      <dsp:nvSpPr>
        <dsp:cNvPr id="0" name=""/>
        <dsp:cNvSpPr/>
      </dsp:nvSpPr>
      <dsp:spPr>
        <a:xfrm rot="5400000">
          <a:off x="5052227" y="-2555307"/>
          <a:ext cx="852268" cy="618082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міра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відповідності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місії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мети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387949" y="150575"/>
        <a:ext cx="6139220" cy="769060"/>
      </dsp:txXfrm>
    </dsp:sp>
    <dsp:sp modelId="{E27F3207-3374-4E99-A501-C2CBCFC043BA}">
      <dsp:nvSpPr>
        <dsp:cNvPr id="0" name=""/>
        <dsp:cNvSpPr/>
      </dsp:nvSpPr>
      <dsp:spPr>
        <a:xfrm>
          <a:off x="0" y="0"/>
          <a:ext cx="2387770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пріоритетність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005" y="52005"/>
        <a:ext cx="2283760" cy="961325"/>
      </dsp:txXfrm>
    </dsp:sp>
    <dsp:sp modelId="{FF1CA23B-DEC5-4B0A-A377-FC586CA7CEAF}">
      <dsp:nvSpPr>
        <dsp:cNvPr id="0" name=""/>
        <dsp:cNvSpPr/>
      </dsp:nvSpPr>
      <dsp:spPr>
        <a:xfrm rot="5400000">
          <a:off x="5052227" y="-1436706"/>
          <a:ext cx="852268" cy="618082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до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і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нтернал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і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зац</a:t>
          </a:r>
          <a:r>
            <a:rPr lang="uk-UA" sz="2200" kern="1200" dirty="0" err="1">
              <a:effectLst/>
              <a:latin typeface="Times New Roman" pitchFamily="18" charset="0"/>
              <a:cs typeface="Times New Roman" pitchFamily="18" charset="0"/>
            </a:rPr>
            <a:t>ії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здобутків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від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корпоративної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соціальної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діяльності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387949" y="1269176"/>
        <a:ext cx="6139220" cy="769060"/>
      </dsp:txXfrm>
    </dsp:sp>
    <dsp:sp modelId="{00E1109A-526F-4C0C-959A-91E0100BCE2E}">
      <dsp:nvSpPr>
        <dsp:cNvPr id="0" name=""/>
        <dsp:cNvSpPr/>
      </dsp:nvSpPr>
      <dsp:spPr>
        <a:xfrm>
          <a:off x="0" y="1118598"/>
          <a:ext cx="2387770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специфічність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005" y="1170603"/>
        <a:ext cx="2283760" cy="961325"/>
      </dsp:txXfrm>
    </dsp:sp>
    <dsp:sp modelId="{71C7B264-7C2A-4BA0-AA1F-2303CA1785E7}">
      <dsp:nvSpPr>
        <dsp:cNvPr id="0" name=""/>
        <dsp:cNvSpPr/>
      </dsp:nvSpPr>
      <dsp:spPr>
        <a:xfrm rot="5400000">
          <a:off x="5052227" y="-318104"/>
          <a:ext cx="852268" cy="618082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 err="1">
              <a:effectLst/>
              <a:latin typeface="Times New Roman" pitchFamily="18" charset="0"/>
              <a:cs typeface="Times New Roman" pitchFamily="18" charset="0"/>
            </a:rPr>
            <a:t>здатність</a:t>
          </a:r>
          <a:r>
            <a:rPr lang="ru-RU" sz="2200" kern="1200" dirty="0"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планован</a:t>
          </a:r>
          <a:r>
            <a:rPr lang="uk-UA" sz="2200" kern="1200" dirty="0" err="1">
              <a:effectLst/>
              <a:latin typeface="Times New Roman" pitchFamily="18" charset="0"/>
              <a:cs typeface="Times New Roman" pitchFamily="18" charset="0"/>
            </a:rPr>
            <a:t>их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програм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відповідати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суспільним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тенденці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ям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кризов</a:t>
          </a:r>
          <a:r>
            <a:rPr lang="uk-UA" sz="2200" kern="1200" dirty="0" err="1">
              <a:effectLst/>
              <a:latin typeface="Times New Roman" pitchFamily="18" charset="0"/>
              <a:cs typeface="Times New Roman" pitchFamily="18" charset="0"/>
            </a:rPr>
            <a:t>им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явища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м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387949" y="2387778"/>
        <a:ext cx="6139220" cy="769060"/>
      </dsp:txXfrm>
    </dsp:sp>
    <dsp:sp modelId="{375AA561-F3C4-4700-88C6-670D15651E55}">
      <dsp:nvSpPr>
        <dsp:cNvPr id="0" name=""/>
        <dsp:cNvSpPr/>
      </dsp:nvSpPr>
      <dsp:spPr>
        <a:xfrm>
          <a:off x="0" y="2237200"/>
          <a:ext cx="2387770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практи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ч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н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і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сть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005" y="2289205"/>
        <a:ext cx="2283760" cy="961325"/>
      </dsp:txXfrm>
    </dsp:sp>
    <dsp:sp modelId="{72BD136E-4291-45E4-9F40-55C42FCBC5AD}">
      <dsp:nvSpPr>
        <dsp:cNvPr id="0" name=""/>
        <dsp:cNvSpPr/>
      </dsp:nvSpPr>
      <dsp:spPr>
        <a:xfrm rot="5400000">
          <a:off x="5052227" y="800497"/>
          <a:ext cx="852268" cy="618082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міра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добровільності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ухвалених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рішень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 і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розви</a:t>
          </a:r>
          <a:r>
            <a:rPr lang="uk-UA" sz="2200" kern="1200" dirty="0" err="1">
              <a:effectLst/>
              <a:latin typeface="Times New Roman" pitchFamily="18" charset="0"/>
              <a:cs typeface="Times New Roman" pitchFamily="18" charset="0"/>
            </a:rPr>
            <a:t>тку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внутрі</a:t>
          </a:r>
          <a:r>
            <a:rPr lang="uk-UA" sz="2200" kern="1200" dirty="0" err="1">
              <a:effectLst/>
              <a:latin typeface="Times New Roman" pitchFamily="18" charset="0"/>
              <a:cs typeface="Times New Roman" pitchFamily="18" charset="0"/>
            </a:rPr>
            <a:t>шніх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стандартів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387949" y="3506379"/>
        <a:ext cx="6139220" cy="769060"/>
      </dsp:txXfrm>
    </dsp:sp>
    <dsp:sp modelId="{6F49EF69-317A-476F-B82C-A420CC21AB0C}">
      <dsp:nvSpPr>
        <dsp:cNvPr id="0" name=""/>
        <dsp:cNvSpPr/>
      </dsp:nvSpPr>
      <dsp:spPr>
        <a:xfrm>
          <a:off x="0" y="3355802"/>
          <a:ext cx="2387770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добровільність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005" y="3407807"/>
        <a:ext cx="2283760" cy="961325"/>
      </dsp:txXfrm>
    </dsp:sp>
    <dsp:sp modelId="{45F0F3F9-E0BE-419B-BF59-D6DE3AF355C7}">
      <dsp:nvSpPr>
        <dsp:cNvPr id="0" name=""/>
        <dsp:cNvSpPr/>
      </dsp:nvSpPr>
      <dsp:spPr>
        <a:xfrm rot="5400000">
          <a:off x="5052227" y="1919099"/>
          <a:ext cx="852268" cy="618082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200" kern="1200" dirty="0">
              <a:effectLst/>
              <a:latin typeface="Times New Roman" pitchFamily="18" charset="0"/>
              <a:cs typeface="Times New Roman" pitchFamily="18" charset="0"/>
            </a:rPr>
            <a:t>в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пізнаваність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en-US" sz="2200" i="1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фірми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її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оц</a:t>
          </a:r>
          <a:r>
            <a:rPr lang="uk-UA" sz="2200" kern="1200" dirty="0" err="1">
              <a:effectLst/>
              <a:latin typeface="Times New Roman" pitchFamily="18" charset="0"/>
              <a:cs typeface="Times New Roman" pitchFamily="18" charset="0"/>
            </a:rPr>
            <a:t>ін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ки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внутрішніми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і </a:t>
          </a: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зовнішніми</a:t>
          </a:r>
          <a:r>
            <a:rPr lang="en-US" sz="22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uk-UA" sz="2200" kern="1200" dirty="0" err="1">
              <a:effectLst/>
              <a:latin typeface="Times New Roman" pitchFamily="18" charset="0"/>
              <a:cs typeface="Times New Roman" pitchFamily="18" charset="0"/>
            </a:rPr>
            <a:t>стейкхолдерами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387949" y="4624981"/>
        <a:ext cx="6139220" cy="769060"/>
      </dsp:txXfrm>
    </dsp:sp>
    <dsp:sp modelId="{F7F0F0E7-5892-46BB-A92B-B75B1D51F843}">
      <dsp:nvSpPr>
        <dsp:cNvPr id="0" name=""/>
        <dsp:cNvSpPr/>
      </dsp:nvSpPr>
      <dsp:spPr>
        <a:xfrm>
          <a:off x="0" y="4474404"/>
          <a:ext cx="2387770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effectLst/>
              <a:latin typeface="Times New Roman" pitchFamily="18" charset="0"/>
              <a:cs typeface="Times New Roman" pitchFamily="18" charset="0"/>
            </a:rPr>
            <a:t>наочність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005" y="4526409"/>
        <a:ext cx="2283760" cy="9613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F77B00-AA73-4844-AD98-EE4785A0AF06}">
      <dsp:nvSpPr>
        <dsp:cNvPr id="0" name=""/>
        <dsp:cNvSpPr/>
      </dsp:nvSpPr>
      <dsp:spPr>
        <a:xfrm>
          <a:off x="186111" y="1727648"/>
          <a:ext cx="2028499" cy="14405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Рівні</a:t>
          </a: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 континууму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kumimoji="0" lang="uk-UA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СВБ</a:t>
          </a:r>
          <a:endParaRPr kumimoji="0" lang="ru-RU" altLang="ru-RU" sz="2400" b="0" i="0" u="none" strike="noStrike" kern="1200" cap="none" normalizeH="0" baseline="0" dirty="0">
            <a:ln/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28303" y="1769840"/>
        <a:ext cx="1944115" cy="1356169"/>
      </dsp:txXfrm>
    </dsp:sp>
    <dsp:sp modelId="{B090039C-0F93-4A53-8247-53EAB05E910D}">
      <dsp:nvSpPr>
        <dsp:cNvPr id="0" name=""/>
        <dsp:cNvSpPr/>
      </dsp:nvSpPr>
      <dsp:spPr>
        <a:xfrm rot="17350740">
          <a:off x="1500951" y="1428051"/>
          <a:ext cx="2125634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125634" y="160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>
        <a:off x="2510627" y="1390956"/>
        <a:ext cx="106281" cy="106281"/>
      </dsp:txXfrm>
    </dsp:sp>
    <dsp:sp modelId="{C8668064-0328-42B1-BD03-69A2ED210E04}">
      <dsp:nvSpPr>
        <dsp:cNvPr id="0" name=""/>
        <dsp:cNvSpPr/>
      </dsp:nvSpPr>
      <dsp:spPr>
        <a:xfrm>
          <a:off x="2912925" y="3823"/>
          <a:ext cx="5619513" cy="87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протиправності</a:t>
          </a: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/</a:t>
          </a: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безвідповідальності</a:t>
          </a: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</a:p>
      </dsp:txBody>
      <dsp:txXfrm>
        <a:off x="2938491" y="29389"/>
        <a:ext cx="5568381" cy="821761"/>
      </dsp:txXfrm>
    </dsp:sp>
    <dsp:sp modelId="{78CE3AF2-D7ED-45DD-8003-C83600BFE137}">
      <dsp:nvSpPr>
        <dsp:cNvPr id="0" name=""/>
        <dsp:cNvSpPr/>
      </dsp:nvSpPr>
      <dsp:spPr>
        <a:xfrm rot="18289469">
          <a:off x="1952353" y="1929964"/>
          <a:ext cx="122282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222829" y="160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533197" y="1915440"/>
        <a:ext cx="61141" cy="61141"/>
      </dsp:txXfrm>
    </dsp:sp>
    <dsp:sp modelId="{5577BE5D-4E12-403D-8AA9-36E18B2E6FC3}">
      <dsp:nvSpPr>
        <dsp:cNvPr id="0" name=""/>
        <dsp:cNvSpPr/>
      </dsp:nvSpPr>
      <dsp:spPr>
        <a:xfrm>
          <a:off x="2912925" y="1007650"/>
          <a:ext cx="5619513" cy="87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законослухняності</a:t>
          </a: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</a:p>
      </dsp:txBody>
      <dsp:txXfrm>
        <a:off x="2938491" y="1033216"/>
        <a:ext cx="5568381" cy="821761"/>
      </dsp:txXfrm>
    </dsp:sp>
    <dsp:sp modelId="{3D37FFDD-14B2-4B78-9123-724DB90A716D}">
      <dsp:nvSpPr>
        <dsp:cNvPr id="0" name=""/>
        <dsp:cNvSpPr/>
      </dsp:nvSpPr>
      <dsp:spPr>
        <a:xfrm>
          <a:off x="2214610" y="2431878"/>
          <a:ext cx="698314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698314" y="160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546310" y="2430467"/>
        <a:ext cx="34915" cy="34915"/>
      </dsp:txXfrm>
    </dsp:sp>
    <dsp:sp modelId="{E4A7C3DC-BDD1-4711-864E-7619385021F5}">
      <dsp:nvSpPr>
        <dsp:cNvPr id="0" name=""/>
        <dsp:cNvSpPr/>
      </dsp:nvSpPr>
      <dsp:spPr>
        <a:xfrm>
          <a:off x="2912925" y="2011478"/>
          <a:ext cx="5619513" cy="87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фрагментарності</a:t>
          </a: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</a:p>
      </dsp:txBody>
      <dsp:txXfrm>
        <a:off x="2938491" y="2037044"/>
        <a:ext cx="5568381" cy="821761"/>
      </dsp:txXfrm>
    </dsp:sp>
    <dsp:sp modelId="{87DF061B-E2DD-428B-B7AB-B800F5C175C3}">
      <dsp:nvSpPr>
        <dsp:cNvPr id="0" name=""/>
        <dsp:cNvSpPr/>
      </dsp:nvSpPr>
      <dsp:spPr>
        <a:xfrm rot="3310531">
          <a:off x="1952353" y="2933792"/>
          <a:ext cx="122282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222829" y="160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533197" y="2919267"/>
        <a:ext cx="61141" cy="61141"/>
      </dsp:txXfrm>
    </dsp:sp>
    <dsp:sp modelId="{30133438-69A4-43EE-A6C5-AB07EF5C95FA}">
      <dsp:nvSpPr>
        <dsp:cNvPr id="0" name=""/>
        <dsp:cNvSpPr/>
      </dsp:nvSpPr>
      <dsp:spPr>
        <a:xfrm>
          <a:off x="2912925" y="3015305"/>
          <a:ext cx="5619513" cy="87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стратегічний</a:t>
          </a:r>
          <a:endParaRPr kumimoji="0" lang="ru-RU" altLang="ru-RU" sz="2400" b="0" i="0" u="none" strike="noStrike" kern="1200" cap="none" normalizeH="0" baseline="0" dirty="0">
            <a:ln/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938491" y="3040871"/>
        <a:ext cx="5568381" cy="821761"/>
      </dsp:txXfrm>
    </dsp:sp>
    <dsp:sp modelId="{EF573249-BFAB-40DD-BD23-446BC68762E1}">
      <dsp:nvSpPr>
        <dsp:cNvPr id="0" name=""/>
        <dsp:cNvSpPr/>
      </dsp:nvSpPr>
      <dsp:spPr>
        <a:xfrm rot="4249260">
          <a:off x="1500951" y="3435706"/>
          <a:ext cx="2125634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125634" y="160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700" kern="1200"/>
        </a:p>
      </dsp:txBody>
      <dsp:txXfrm>
        <a:off x="2510627" y="3398611"/>
        <a:ext cx="106281" cy="106281"/>
      </dsp:txXfrm>
    </dsp:sp>
    <dsp:sp modelId="{00593D59-855E-42FE-9E68-AC0B98121BE1}">
      <dsp:nvSpPr>
        <dsp:cNvPr id="0" name=""/>
        <dsp:cNvSpPr/>
      </dsp:nvSpPr>
      <dsp:spPr>
        <a:xfrm>
          <a:off x="2912925" y="4019133"/>
          <a:ext cx="5619513" cy="87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усебічної</a:t>
          </a: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підтримки</a:t>
          </a: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kumimoji="0" lang="ru-RU" altLang="ru-RU" sz="2400" b="0" i="0" u="none" strike="noStrike" kern="1200" cap="none" normalizeH="0" baseline="0" dirty="0" err="1">
              <a:ln/>
              <a:effectLst/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kumimoji="0" lang="ru-RU" altLang="ru-RU" sz="2400" b="0" i="0" u="none" strike="noStrike" kern="1200" cap="none" normalizeH="0" baseline="0" dirty="0">
              <a:ln/>
              <a:effectLst/>
              <a:latin typeface="Times New Roman" pitchFamily="18" charset="0"/>
              <a:cs typeface="Times New Roman" pitchFamily="18" charset="0"/>
            </a:rPr>
            <a:t> </a:t>
          </a:r>
        </a:p>
      </dsp:txBody>
      <dsp:txXfrm>
        <a:off x="2938491" y="4044699"/>
        <a:ext cx="5568381" cy="8217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178C2-0159-4189-AB96-3A8326C7C671}">
      <dsp:nvSpPr>
        <dsp:cNvPr id="0" name=""/>
        <dsp:cNvSpPr/>
      </dsp:nvSpPr>
      <dsp:spPr>
        <a:xfrm rot="5400000">
          <a:off x="4857777" y="-2710409"/>
          <a:ext cx="1076487" cy="67679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орієнтація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 на «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короткі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» 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прибутки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012067" y="187851"/>
        <a:ext cx="6715357" cy="971387"/>
      </dsp:txXfrm>
    </dsp:sp>
    <dsp:sp modelId="{02BF7A65-67CF-43CC-9259-A8F6E974E267}">
      <dsp:nvSpPr>
        <dsp:cNvPr id="0" name=""/>
        <dsp:cNvSpPr/>
      </dsp:nvSpPr>
      <dsp:spPr>
        <a:xfrm>
          <a:off x="0" y="0"/>
          <a:ext cx="2010454" cy="13456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200" b="0" i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за </a:t>
          </a:r>
          <a:r>
            <a:rPr lang="ru-RU" altLang="ru-RU" sz="2200" b="0" i="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змістом</a:t>
          </a:r>
          <a:endParaRPr lang="ru-RU" sz="2200" b="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65687" y="65687"/>
        <a:ext cx="1879080" cy="1214235"/>
      </dsp:txXfrm>
    </dsp:sp>
    <dsp:sp modelId="{7219A244-1B2B-47D0-A18E-4E7F5A8D634D}">
      <dsp:nvSpPr>
        <dsp:cNvPr id="0" name=""/>
        <dsp:cNvSpPr/>
      </dsp:nvSpPr>
      <dsp:spPr>
        <a:xfrm rot="5400000">
          <a:off x="4857777" y="-1297519"/>
          <a:ext cx="1076487" cy="67679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ігнорування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прийнятих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у 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суспільстві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конвенцій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породжує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дуже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високі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витрати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судові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2012067" y="1600741"/>
        <a:ext cx="6715357" cy="971387"/>
      </dsp:txXfrm>
    </dsp:sp>
    <dsp:sp modelId="{860F62FD-7A20-48D1-BA0C-B61B95D76256}">
      <dsp:nvSpPr>
        <dsp:cNvPr id="0" name=""/>
        <dsp:cNvSpPr/>
      </dsp:nvSpPr>
      <dsp:spPr>
        <a:xfrm>
          <a:off x="0" y="1385129"/>
          <a:ext cx="2010454" cy="13456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проблеми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687" y="1450816"/>
        <a:ext cx="1879080" cy="1214235"/>
      </dsp:txXfrm>
    </dsp:sp>
    <dsp:sp modelId="{A05BBB1F-CF1A-4BC5-891D-4111960F5D33}">
      <dsp:nvSpPr>
        <dsp:cNvPr id="0" name=""/>
        <dsp:cNvSpPr/>
      </dsp:nvSpPr>
      <dsp:spPr>
        <a:xfrm rot="5400000">
          <a:off x="4935300" y="191451"/>
          <a:ext cx="1076487" cy="661574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компанії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зникають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переходять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вищий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рівень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законослухняності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165671" y="3013630"/>
        <a:ext cx="6563195" cy="971387"/>
      </dsp:txXfrm>
    </dsp:sp>
    <dsp:sp modelId="{A210CCDA-608D-456D-BEA2-BD11610E109A}">
      <dsp:nvSpPr>
        <dsp:cNvPr id="0" name=""/>
        <dsp:cNvSpPr/>
      </dsp:nvSpPr>
      <dsp:spPr>
        <a:xfrm>
          <a:off x="0" y="2798019"/>
          <a:ext cx="2164058" cy="13456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перспективи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687" y="2863706"/>
        <a:ext cx="2032684" cy="1214235"/>
      </dsp:txXfrm>
    </dsp:sp>
    <dsp:sp modelId="{7740B07C-A0C3-4203-94FB-9B4D09E885B3}">
      <dsp:nvSpPr>
        <dsp:cNvPr id="0" name=""/>
        <dsp:cNvSpPr/>
      </dsp:nvSpPr>
      <dsp:spPr>
        <a:xfrm rot="5400000">
          <a:off x="4786382" y="1620644"/>
          <a:ext cx="1378216" cy="661574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в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икористання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нелегальних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іммігрантів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порушенням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норм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безпеки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, оплати </a:t>
          </a:r>
          <a:r>
            <a:rPr lang="ru-RU" sz="2200" kern="1200" dirty="0" err="1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</a:p>
        <a:p>
          <a:pPr marL="228600" lvl="1" indent="-22860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фальшування</a:t>
          </a:r>
          <a:r>
            <a:rPr lang="en-US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latin typeface="Times New Roman" pitchFamily="18" charset="0"/>
              <a:cs typeface="Times New Roman" pitchFamily="18" charset="0"/>
            </a:rPr>
            <a:t>звітності</a:t>
          </a:r>
          <a:r>
            <a:rPr lang="en-US" sz="2200" kern="1200" dirty="0">
              <a:latin typeface="Times New Roman" pitchFamily="18" charset="0"/>
              <a:cs typeface="Times New Roman" pitchFamily="18" charset="0"/>
            </a:rPr>
            <a:t> </a:t>
          </a:r>
          <a:endParaRPr lang="uk-UA" sz="22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2200" kern="1200" dirty="0">
              <a:latin typeface="Times New Roman" pitchFamily="18" charset="0"/>
              <a:cs typeface="Times New Roman" pitchFamily="18" charset="0"/>
            </a:rPr>
            <a:t>н</a:t>
          </a:r>
          <a:r>
            <a:rPr lang="en-US" sz="2200" kern="1200" dirty="0" err="1">
              <a:latin typeface="Times New Roman" pitchFamily="18" charset="0"/>
              <a:cs typeface="Times New Roman" pitchFamily="18" charset="0"/>
            </a:rPr>
            <a:t>едобросовісна</a:t>
          </a:r>
          <a:r>
            <a:rPr lang="en-US" sz="2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200" kern="1200" dirty="0" err="1">
              <a:latin typeface="Times New Roman" pitchFamily="18" charset="0"/>
              <a:cs typeface="Times New Roman" pitchFamily="18" charset="0"/>
            </a:rPr>
            <a:t>реклама</a:t>
          </a:r>
          <a:r>
            <a:rPr lang="ru-RU" sz="2200" kern="1200" dirty="0">
              <a:latin typeface="Times New Roman" pitchFamily="18" charset="0"/>
              <a:cs typeface="Times New Roman" pitchFamily="18" charset="0"/>
            </a:rPr>
            <a:t> </a:t>
          </a:r>
        </a:p>
      </dsp:txBody>
      <dsp:txXfrm rot="-5400000">
        <a:off x="2167618" y="4306688"/>
        <a:ext cx="6548466" cy="1243658"/>
      </dsp:txXfrm>
    </dsp:sp>
    <dsp:sp modelId="{AB109738-E6A1-4247-AE4A-29BE8D979D18}">
      <dsp:nvSpPr>
        <dsp:cNvPr id="0" name=""/>
        <dsp:cNvSpPr/>
      </dsp:nvSpPr>
      <dsp:spPr>
        <a:xfrm>
          <a:off x="0" y="4219811"/>
          <a:ext cx="2166004" cy="13456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altLang="ru-RU" sz="2200" kern="1200" dirty="0" err="1">
              <a:latin typeface="Times New Roman" pitchFamily="18" charset="0"/>
              <a:cs typeface="Times New Roman" pitchFamily="18" charset="0"/>
            </a:rPr>
            <a:t>приклади</a:t>
          </a:r>
          <a:r>
            <a:rPr lang="ru-RU" altLang="ru-RU" sz="2200" kern="1200" dirty="0">
              <a:latin typeface="Times New Roman" pitchFamily="18" charset="0"/>
              <a:cs typeface="Times New Roman" pitchFamily="18" charset="0"/>
            </a:rPr>
            <a:t> практик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5687" y="4285498"/>
        <a:ext cx="2034630" cy="1214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39731A7-3930-4FB4-BD1B-3C22B96FD0AC}" type="datetimeFigureOut">
              <a:rPr lang="ru-RU"/>
              <a:pPr>
                <a:defRPr/>
              </a:pPr>
              <a:t>20.07.2024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05543E-55F7-485D-AB99-2727A34A6B9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2785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A042B-FA94-43A2-9126-FF21A12C0067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185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4A586-70F6-404B-ACE2-19552D5097BD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608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8E7C5D-5867-4550-8B60-0FBADDDDE3DA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1934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644C6-1E0E-4ACB-B695-A1AD151927E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830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12E341-131A-4D3F-A454-87230BE71FA0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563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67F43-459F-48B7-9EE6-5938EEC50FE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715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28B46C-7BC2-4923-8FED-063410FC3172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2772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714265-CB49-4432-9B5C-872E7F155395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7853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32E44-4F36-4D29-8C5A-5F9E19D0D390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751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C1CFBA-B60A-4B7E-BD21-FB109051B11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0515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2B778F-F880-456E-ADB3-DEEE4A646A27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517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2B9D1-15BA-4E49-A8ED-DDA986D031BF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751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FE7FCA3-1D80-4B11-AC34-22963078E004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143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60350"/>
            <a:ext cx="7988498" cy="1800498"/>
          </a:xfrm>
          <a:noFill/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uk-UA" sz="4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СВБ як складова стратегії управління організації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2780928"/>
            <a:ext cx="8209161" cy="3529111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457200" indent="-457200" algn="just">
              <a:lnSpc>
                <a:spcPct val="90000"/>
              </a:lnSpc>
              <a:buFont typeface="Arial" pitchFamily="34" charset="0"/>
              <a:buAutoNum type="arabicPeriod"/>
              <a:defRPr/>
            </a:pP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СВБ і стратегічне управління компанії (модель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Портер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і М.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Креймер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а).</a:t>
            </a:r>
          </a:p>
          <a:p>
            <a:pPr marL="457200" indent="-457200" algn="just">
              <a:lnSpc>
                <a:spcPct val="90000"/>
              </a:lnSpc>
              <a:buFont typeface="Arial" pitchFamily="34" charset="0"/>
              <a:buAutoNum type="arabicPeriod"/>
              <a:defRPr/>
            </a:pP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Виміри стратегічного СВБ (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Л.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Бурк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і Д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Логздон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457200" indent="-457200" algn="just">
              <a:lnSpc>
                <a:spcPct val="90000"/>
              </a:lnSpc>
              <a:buFont typeface="Arial" pitchFamily="34" charset="0"/>
              <a:buAutoNum type="arabicPeriod"/>
              <a:defRPr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Модель о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внутрішніми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зовнішніми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стейкхолдерами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(Х. Джонсон).</a:t>
            </a:r>
          </a:p>
          <a:p>
            <a:pPr marL="457200" indent="-457200" algn="just">
              <a:lnSpc>
                <a:spcPct val="90000"/>
              </a:lnSpc>
              <a:buFont typeface="Arial" pitchFamily="34" charset="0"/>
              <a:buAutoNum type="arabicPeriod"/>
              <a:defRPr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Соціальна корпоративна відповідальність в антикризовому управлінні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252888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протиправності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безвідповідальності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14569426"/>
              </p:ext>
            </p:extLst>
          </p:nvPr>
        </p:nvGraphicFramePr>
        <p:xfrm>
          <a:off x="179512" y="906979"/>
          <a:ext cx="8784976" cy="561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9861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260648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законослухняності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64538711"/>
              </p:ext>
            </p:extLst>
          </p:nvPr>
        </p:nvGraphicFramePr>
        <p:xfrm>
          <a:off x="179512" y="906979"/>
          <a:ext cx="8784976" cy="561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6710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260648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фрагментарності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88595007"/>
              </p:ext>
            </p:extLst>
          </p:nvPr>
        </p:nvGraphicFramePr>
        <p:xfrm>
          <a:off x="179512" y="906979"/>
          <a:ext cx="8784976" cy="561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4844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3648" y="23101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стратегічний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74327887"/>
              </p:ext>
            </p:extLst>
          </p:nvPr>
        </p:nvGraphicFramePr>
        <p:xfrm>
          <a:off x="179512" y="906979"/>
          <a:ext cx="8784976" cy="561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0166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45525"/>
            <a:ext cx="8117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усебічної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93177273"/>
              </p:ext>
            </p:extLst>
          </p:nvPr>
        </p:nvGraphicFramePr>
        <p:xfrm>
          <a:off x="179512" y="906979"/>
          <a:ext cx="8784976" cy="5618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425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96074B-52F4-BF75-E1BF-5C83AE1FC7B7}"/>
              </a:ext>
            </a:extLst>
          </p:cNvPr>
          <p:cNvSpPr txBox="1"/>
          <p:nvPr/>
        </p:nvSpPr>
        <p:spPr>
          <a:xfrm>
            <a:off x="1907704" y="476672"/>
            <a:ext cx="61024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Соціальна корпоративна відповідальність в антикризовому управлінні</a:t>
            </a:r>
            <a:endParaRPr lang="ru-UA" sz="2400" b="1" dirty="0"/>
          </a:p>
        </p:txBody>
      </p:sp>
      <p:graphicFrame>
        <p:nvGraphicFramePr>
          <p:cNvPr id="12" name="Таблиця 11">
            <a:extLst>
              <a:ext uri="{FF2B5EF4-FFF2-40B4-BE49-F238E27FC236}">
                <a16:creationId xmlns:a16="http://schemas.microsoft.com/office/drawing/2014/main" id="{D7CFC65F-5EE8-CCA0-6C39-CAD950E2D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83377"/>
              </p:ext>
            </p:extLst>
          </p:nvPr>
        </p:nvGraphicFramePr>
        <p:xfrm>
          <a:off x="323528" y="1307669"/>
          <a:ext cx="8496943" cy="505757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80120">
                  <a:extLst>
                    <a:ext uri="{9D8B030D-6E8A-4147-A177-3AD203B41FA5}">
                      <a16:colId xmlns:a16="http://schemas.microsoft.com/office/drawing/2014/main" val="97042577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923835493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1531775367"/>
                    </a:ext>
                  </a:extLst>
                </a:gridCol>
              </a:tblGrid>
              <a:tr h="321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 кризи</a:t>
                      </a:r>
                      <a:endParaRPr lang="ru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кризи</a:t>
                      </a:r>
                      <a:endParaRPr lang="ru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КСВ в умовах кризи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920910"/>
                  </a:ext>
                </a:extLst>
              </a:tr>
              <a:tr h="9053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</a:t>
                      </a:r>
                      <a:endParaRPr lang="ru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відбиває гострі протиріччя в економічному стані організації: виробництва та реалізації товару, взаємовідносин із діловими партнерами, кризи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неплатежів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банкрутства тощо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налагодження довірчих відносин із діловими партнерами може пом'якшити економічну кризу в організації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588065"/>
                  </a:ext>
                </a:extLst>
              </a:tr>
              <a:tr h="9746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Соціальна</a:t>
                      </a:r>
                      <a:endParaRPr lang="ru-U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виникає при зіткненні інтересів різних соціальних груп: працівників та роботодавців, профспілок та підприємців, персоналу та менеджерів тощо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дозволяє не лише уникати суперечностей та конфліктів між організаціями та її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стейкхолдерами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 й сприяє пошуку спільних цілей для всіх учасників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410788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Організаційна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виявляється у виникненні ділових конфліктів, безвідповідальності, що паралізує організаційну діяльність або викликає непомірну бюрократію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співробітники у соціально відповідальній компанії схильні довірливо ставитись один до одного, діяти узгоджено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331568"/>
                  </a:ext>
                </a:extLst>
              </a:tr>
              <a:tr h="7748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Психологічна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криза в соціально-психологічному кліматі колективу: стрес співробітників, виникненні почуття невпевненості, незадоволеності роботою та соціальним становищем 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внутрішні програми КСВ, які покликані нейтралізувати всі перераховані негативні наслідки психологічних криз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003727"/>
                  </a:ext>
                </a:extLst>
              </a:tr>
              <a:tr h="9053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Технологічна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узагальнено технологічні кризи пов’язані з науково-технічним прогресом, загострення протиріч між його тенденціями, можливостями та наслідками</a:t>
                      </a:r>
                      <a:endParaRPr lang="ru-U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запобігання впровадженню інновацій, які можуть негативно впливати на майбутній розвиток компанії </a:t>
                      </a:r>
                      <a:endParaRPr lang="ru-UA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5688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8750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2830922"/>
              </p:ext>
            </p:extLst>
          </p:nvPr>
        </p:nvGraphicFramePr>
        <p:xfrm>
          <a:off x="251520" y="188640"/>
          <a:ext cx="8496944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481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8640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8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СВБ у </a:t>
            </a:r>
            <a:r>
              <a:rPr lang="ru-RU" sz="2800" b="1" dirty="0" err="1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sz="28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err="1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800" b="1" dirty="0" err="1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endParaRPr lang="ru-RU" sz="2800" b="1" dirty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87961161"/>
              </p:ext>
            </p:extLst>
          </p:nvPr>
        </p:nvGraphicFramePr>
        <p:xfrm>
          <a:off x="323528" y="1268760"/>
          <a:ext cx="8712968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178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AED1261-ED8F-E802-9FF0-6013108F54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894270"/>
              </p:ext>
            </p:extLst>
          </p:nvPr>
        </p:nvGraphicFramePr>
        <p:xfrm>
          <a:off x="755576" y="620688"/>
          <a:ext cx="7776864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FAEF0A3-6A3D-07F0-ACAD-B81305EFCD2E}"/>
              </a:ext>
            </a:extLst>
          </p:cNvPr>
          <p:cNvSpPr txBox="1"/>
          <p:nvPr/>
        </p:nvSpPr>
        <p:spPr>
          <a:xfrm>
            <a:off x="467544" y="3356992"/>
            <a:ext cx="27991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 pitchFamily="18" charset="0"/>
                <a:cs typeface="Times New Roman" pitchFamily="18" charset="0"/>
              </a:rPr>
              <a:t>1984 р., П. </a:t>
            </a:r>
            <a:r>
              <a:rPr lang="ru-RU" sz="2400" dirty="0" err="1">
                <a:effectLst/>
                <a:latin typeface="Times New Roman" pitchFamily="18" charset="0"/>
                <a:cs typeface="Times New Roman" pitchFamily="18" charset="0"/>
              </a:rPr>
              <a:t>Дракер</a:t>
            </a:r>
            <a:r>
              <a:rPr lang="en-US" sz="2400" dirty="0">
                <a:effectLst/>
                <a:latin typeface="Times New Roman" pitchFamily="18" charset="0"/>
                <a:cs typeface="Times New Roman" pitchFamily="18" charset="0"/>
              </a:rPr>
              <a:t> [P. Drucker]</a:t>
            </a:r>
            <a:r>
              <a:rPr lang="uk-UA" sz="2400" dirty="0"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39F168-7D6A-CA07-968C-F4DAEE597D5B}"/>
              </a:ext>
            </a:extLst>
          </p:cNvPr>
          <p:cNvSpPr txBox="1"/>
          <p:nvPr/>
        </p:nvSpPr>
        <p:spPr>
          <a:xfrm>
            <a:off x="4139952" y="692696"/>
            <a:ext cx="424847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«Нове розуміння» соціальної відповідальності бізнесу</a:t>
            </a:r>
          </a:p>
        </p:txBody>
      </p:sp>
    </p:spTree>
    <p:extLst>
      <p:ext uri="{BB962C8B-B14F-4D97-AF65-F5344CB8AC3E}">
        <p14:creationId xmlns:p14="http://schemas.microsoft.com/office/powerpoint/2010/main" val="3381220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AED1261-ED8F-E802-9FF0-6013108F54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7113711"/>
              </p:ext>
            </p:extLst>
          </p:nvPr>
        </p:nvGraphicFramePr>
        <p:xfrm>
          <a:off x="755576" y="188640"/>
          <a:ext cx="799288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FAEF0A3-6A3D-07F0-ACAD-B81305EFCD2E}"/>
              </a:ext>
            </a:extLst>
          </p:cNvPr>
          <p:cNvSpPr txBox="1"/>
          <p:nvPr/>
        </p:nvSpPr>
        <p:spPr>
          <a:xfrm>
            <a:off x="467544" y="4941168"/>
            <a:ext cx="316835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2002 р. Пост,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Престон, Сакс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[Post,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Preston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Sachs]</a:t>
            </a:r>
            <a:endParaRPr lang="ru-UA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39F168-7D6A-CA07-968C-F4DAEE597D5B}"/>
              </a:ext>
            </a:extLst>
          </p:cNvPr>
          <p:cNvSpPr txBox="1"/>
          <p:nvPr/>
        </p:nvSpPr>
        <p:spPr>
          <a:xfrm>
            <a:off x="3779912" y="980728"/>
            <a:ext cx="47525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Переосмислення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менеджмент </a:t>
            </a:r>
            <a:r>
              <a:rPr lang="ru-RU" sz="2800" b="0" dirty="0" err="1">
                <a:latin typeface="Times New Roman" pitchFamily="18" charset="0"/>
                <a:cs typeface="Times New Roman" pitchFamily="18" charset="0"/>
              </a:rPr>
              <a:t>заінтересованих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 і</a:t>
            </a:r>
            <a:r>
              <a:rPr lang="ru-RU" sz="28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організаційне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багатство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1047736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AED1261-ED8F-E802-9FF0-6013108F54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3965170"/>
              </p:ext>
            </p:extLst>
          </p:nvPr>
        </p:nvGraphicFramePr>
        <p:xfrm>
          <a:off x="755576" y="188640"/>
          <a:ext cx="799288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FAEF0A3-6A3D-07F0-ACAD-B81305EFCD2E}"/>
              </a:ext>
            </a:extLst>
          </p:cNvPr>
          <p:cNvSpPr txBox="1"/>
          <p:nvPr/>
        </p:nvSpPr>
        <p:spPr>
          <a:xfrm>
            <a:off x="4860032" y="476672"/>
            <a:ext cx="316835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2003 р. М. Портер</a:t>
            </a:r>
            <a:r>
              <a:rPr lang="en-US" sz="20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2000" dirty="0">
                <a:effectLst/>
                <a:latin typeface="Times New Roman" pitchFamily="18" charset="0"/>
                <a:cs typeface="Times New Roman" pitchFamily="18" charset="0"/>
              </a:rPr>
              <a:t>[M. Porter]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lvl="0" algn="ctr"/>
            <a:r>
              <a:rPr lang="ru-RU" sz="2000" dirty="0" err="1">
                <a:effectLst/>
                <a:latin typeface="Times New Roman" pitchFamily="18" charset="0"/>
                <a:cs typeface="Times New Roman" pitchFamily="18" charset="0"/>
              </a:rPr>
              <a:t>засновник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effectLst/>
                <a:latin typeface="Times New Roman" pitchFamily="18" charset="0"/>
                <a:cs typeface="Times New Roman" pitchFamily="18" charset="0"/>
              </a:rPr>
              <a:t>галузевої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effectLst/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effectLst/>
                <a:latin typeface="Times New Roman" pitchFamily="18" charset="0"/>
                <a:cs typeface="Times New Roman" pitchFamily="18" charset="0"/>
              </a:rPr>
              <a:t>стратегічного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effectLst/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endParaRPr lang="ru-UA" sz="2000" dirty="0"/>
          </a:p>
        </p:txBody>
      </p:sp>
      <p:pic>
        <p:nvPicPr>
          <p:cNvPr id="7" name="Рисунок 6" descr="Зображення, що містить текст, Шрифт, постер, книга&#10;&#10;Автоматично згенерований опис">
            <a:extLst>
              <a:ext uri="{FF2B5EF4-FFF2-40B4-BE49-F238E27FC236}">
                <a16:creationId xmlns:a16="http://schemas.microsoft.com/office/drawing/2014/main" id="{F6539315-4FFC-37E7-2F69-3A8FAA6A55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7624" y="3391339"/>
            <a:ext cx="1873746" cy="284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620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65721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СВБ і стратегічне управління компанії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9671" y="832891"/>
            <a:ext cx="617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Моделі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Портер</a:t>
            </a:r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і М.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Креймер</a:t>
            </a:r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656172782"/>
              </p:ext>
            </p:extLst>
          </p:nvPr>
        </p:nvGraphicFramePr>
        <p:xfrm>
          <a:off x="107504" y="1417666"/>
          <a:ext cx="8712968" cy="5323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6850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165721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СВБ і стратегічне управління компанії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9671" y="832891"/>
            <a:ext cx="617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Моделі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Портер</a:t>
            </a:r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і М.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Креймер</a:t>
            </a:r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601865750"/>
              </p:ext>
            </p:extLst>
          </p:nvPr>
        </p:nvGraphicFramePr>
        <p:xfrm>
          <a:off x="107504" y="1417666"/>
          <a:ext cx="8712968" cy="5323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7633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260648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Виміри стратегічної СВБ (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Л.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Бурк</a:t>
            </a:r>
            <a:r>
              <a:rPr lang="uk-UA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Дж.Логздон</a:t>
            </a:r>
            <a:r>
              <a:rPr lang="uk-UA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813184093"/>
              </p:ext>
            </p:extLst>
          </p:nvPr>
        </p:nvGraphicFramePr>
        <p:xfrm>
          <a:off x="323528" y="908720"/>
          <a:ext cx="856895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1928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274638"/>
            <a:ext cx="8363272" cy="1066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 о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uk-UA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корпорації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внутрішніми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зовнішніми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стейкхолдерами</a:t>
            </a:r>
            <a:r>
              <a:rPr lang="uk-U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 Х. Джонсон)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287205999"/>
              </p:ext>
            </p:extLst>
          </p:nvPr>
        </p:nvGraphicFramePr>
        <p:xfrm>
          <a:off x="425450" y="1557338"/>
          <a:ext cx="8718550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</TotalTime>
  <Words>1132</Words>
  <Application>Microsoft Office PowerPoint</Application>
  <PresentationFormat>Екран (4:3)</PresentationFormat>
  <Paragraphs>133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1" baseType="lpstr">
      <vt:lpstr>Arial</vt:lpstr>
      <vt:lpstr>Calibri</vt:lpstr>
      <vt:lpstr>Tahoma</vt:lpstr>
      <vt:lpstr>Times New Roman</vt:lpstr>
      <vt:lpstr>Тема Office</vt:lpstr>
      <vt:lpstr>СВБ як складова стратегії управління організації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Модель оцінки діяльності корпорації внутрішніми і зовнішніми стейкхолдерами ( Х. Джонсон)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BLACKEDITION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BLACKEDITION</dc:creator>
  <cp:lastModifiedBy>Admin</cp:lastModifiedBy>
  <cp:revision>151</cp:revision>
  <dcterms:created xsi:type="dcterms:W3CDTF">2011-06-09T07:14:53Z</dcterms:created>
  <dcterms:modified xsi:type="dcterms:W3CDTF">2024-07-20T13:13:55Z</dcterms:modified>
</cp:coreProperties>
</file>