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9"/>
  </p:handoutMasterIdLst>
  <p:sldIdLst>
    <p:sldId id="256" r:id="rId2"/>
    <p:sldId id="390" r:id="rId3"/>
    <p:sldId id="391" r:id="rId4"/>
    <p:sldId id="392" r:id="rId5"/>
    <p:sldId id="393" r:id="rId6"/>
    <p:sldId id="394" r:id="rId7"/>
    <p:sldId id="395" r:id="rId8"/>
    <p:sldId id="379" r:id="rId9"/>
    <p:sldId id="396" r:id="rId10"/>
    <p:sldId id="408" r:id="rId11"/>
    <p:sldId id="409" r:id="rId12"/>
    <p:sldId id="397" r:id="rId13"/>
    <p:sldId id="412" r:id="rId14"/>
    <p:sldId id="413" r:id="rId15"/>
    <p:sldId id="398" r:id="rId16"/>
    <p:sldId id="399" r:id="rId17"/>
    <p:sldId id="400" r:id="rId18"/>
    <p:sldId id="403" r:id="rId19"/>
    <p:sldId id="404" r:id="rId20"/>
    <p:sldId id="405" r:id="rId21"/>
    <p:sldId id="406" r:id="rId22"/>
    <p:sldId id="407" r:id="rId23"/>
    <p:sldId id="410" r:id="rId24"/>
    <p:sldId id="411" r:id="rId25"/>
    <p:sldId id="414" r:id="rId26"/>
    <p:sldId id="416" r:id="rId27"/>
    <p:sldId id="415" r:id="rId2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648BC-169E-4725-8DFF-3B5C49B9BF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508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C7A3-7A3C-416A-841E-A3382DD451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1D1A-E4DD-43CF-9951-0A7F7AA455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56CE-DDD4-4DCD-9C81-5F9BA1ABB9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4D6-6EB2-48A6-943B-A159E5C413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6BD2-71F4-4FE9-AAB0-767CC4F95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834-AA06-441B-B94F-4DCE9F8443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B8D8-3E85-49E2-888A-40B5CA659D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87-04EA-410B-A7A3-6F1A314BA2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38D-0EE1-4048-941F-0521FAEF38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F828-FF1E-479F-9EB7-C940A0C94E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D8E5-36FA-4D92-9AFB-11ACD1873A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32F1C5-3DEA-44FB-A28B-B0702D18B9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ПОЛІТНИЙ КОНТРОЛЕР. КЕРУВАННЯ БЕЗКОЛЕКТОРНИМИ ДВИГУНАМИ </a:t>
            </a:r>
            <a:r>
              <a:rPr lang="uk-UA" sz="2800" dirty="0" smtClean="0"/>
              <a:t>БПЛА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671810" cy="42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4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4343375" cy="42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5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4271"/>
            <a:ext cx="6120680" cy="12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7" y="1788780"/>
            <a:ext cx="5428768" cy="449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50" y="6378618"/>
            <a:ext cx="4972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96395" cy="337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90" y="836712"/>
            <a:ext cx="36385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2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276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1916832"/>
            <a:ext cx="6334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6686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11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231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21" y="4701823"/>
            <a:ext cx="2230188" cy="190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667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17" y="4883786"/>
            <a:ext cx="6353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5825"/>
            <a:ext cx="65627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978549" cy="347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4" y="1149138"/>
            <a:ext cx="43910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5" y="836712"/>
            <a:ext cx="8258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51989"/>
            <a:ext cx="6604498" cy="2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1" y="3818037"/>
            <a:ext cx="7863062" cy="113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926"/>
            <a:ext cx="4857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2322959"/>
            <a:ext cx="4762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4" y="2345758"/>
            <a:ext cx="4104456" cy="22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6" y="4941168"/>
            <a:ext cx="3924485" cy="17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0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9" y="836712"/>
            <a:ext cx="8220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8051"/>
            <a:ext cx="3911245" cy="17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56079"/>
            <a:ext cx="810096" cy="8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98987"/>
            <a:ext cx="3734785" cy="193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58489"/>
            <a:ext cx="3592835" cy="20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3429001"/>
            <a:ext cx="38242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9214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1556792"/>
            <a:ext cx="7668344" cy="341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71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740352" cy="29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7296"/>
            <a:ext cx="3168352" cy="16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71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0" y="1340768"/>
            <a:ext cx="7793880" cy="41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4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9174"/>
            <a:ext cx="8188399" cy="39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0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268760"/>
            <a:ext cx="8172400" cy="427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4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6" y="495747"/>
            <a:ext cx="4905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57" y="908720"/>
            <a:ext cx="3333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48150"/>
            <a:ext cx="49244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5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1" y="620688"/>
            <a:ext cx="5989266" cy="30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5547"/>
            <a:ext cx="3027164" cy="240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59123"/>
            <a:ext cx="5112568" cy="9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96" y="4570528"/>
            <a:ext cx="2589140" cy="21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0" y="499046"/>
            <a:ext cx="66008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0" y="2454573"/>
            <a:ext cx="5256584" cy="23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1168"/>
            <a:ext cx="5976664" cy="17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619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6667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5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343992"/>
            <a:ext cx="6638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0759"/>
            <a:ext cx="6931398" cy="41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0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976664" cy="30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20" y="3716932"/>
            <a:ext cx="6715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10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1400" dirty="0"/>
              <a:t>ПОЛІТНИЙ КОНТРОЛЕР. КЕРУВАННЯ БЕЗКОЛЕКТОРНИМИ ДВИГУНАМИ БПЛА</a:t>
            </a:r>
            <a:endParaRPr lang="ru-RU" sz="1400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6770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09131"/>
            <a:ext cx="4914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1234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ЕЛЕКТРОНІКА БЕЗПІЛОТНИХ ЛІТАЮЧИХ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251</cp:revision>
  <dcterms:created xsi:type="dcterms:W3CDTF">2011-04-07T06:39:14Z</dcterms:created>
  <dcterms:modified xsi:type="dcterms:W3CDTF">2024-10-30T13:56:58Z</dcterms:modified>
</cp:coreProperties>
</file>