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7E1A804-8926-481B-B62F-542D42D68DD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19CFB0B-CB56-4608-B88B-14B1986A2D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hau.com/ua-uk" TargetMode="External"/><Relationship Id="rId2" Type="http://schemas.openxmlformats.org/officeDocument/2006/relationships/hyperlink" Target="https://www.rehau.com/ru-ru/software-tool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Програмний комплекс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Rehau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підказок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коректного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копіювання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автоматичного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поверху;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підсумки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таблиць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креслень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RAUCAD - </a:t>
            </a:r>
            <a:r>
              <a:rPr lang="ru-RU" dirty="0" err="1" smtClean="0"/>
              <a:t>розрахунок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проектування</a:t>
            </a:r>
            <a:r>
              <a:rPr lang="ru-RU" dirty="0" smtClean="0"/>
              <a:t> </a:t>
            </a:r>
            <a:r>
              <a:rPr lang="ru-RU" dirty="0" err="1" smtClean="0"/>
              <a:t>інженерних</a:t>
            </a:r>
            <a:r>
              <a:rPr lang="ru-RU" dirty="0" smtClean="0"/>
              <a:t> систем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RAUCAD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професійна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САПР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®,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інженерних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інтегрований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забезпечення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проектами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замовних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специфікацій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комерційних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пропозицій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інтуїтивно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зрозумілому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інтерфейсу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будете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2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трубопровідних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мереж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водовідведення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водостоків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аксонометрических схем,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просто. Теплова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дезінфекція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мереж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циркуляції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гідравлічна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балансування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опалювальній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трубопровідної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входить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RAUCAD.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Можливості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95536" y="1412776"/>
            <a:ext cx="7128792" cy="2592288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трубопровідних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водовідведення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низькотемпературних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 теплопостачання;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1600" dirty="0" err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базою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умовних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графічних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позначень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ГОСТ;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Генератор схем;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шлейфової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розводкою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застійних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зон,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небезпечних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зору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росту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бактерій-легіонел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077072"/>
            <a:ext cx="5111750" cy="232158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7239000" cy="1143000"/>
          </a:xfrm>
        </p:spPr>
        <p:txBody>
          <a:bodyPr/>
          <a:lstStyle/>
          <a:p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268760"/>
            <a:ext cx="7239000" cy="5206360"/>
          </a:xfrm>
        </p:spPr>
        <p:txBody>
          <a:bodyPr>
            <a:noAutofit/>
          </a:bodyPr>
          <a:lstStyle/>
          <a:p>
            <a:pPr algn="just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Промальовка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Отрісовка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схем систем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доступного режиму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креслення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аксонометрію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Автоматичний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підбором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діаметрів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труб,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гідравлічною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регулюванням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вибором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балансування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Детальна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замовна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специфікація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водопостачання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Промальовка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Промальовка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схем систем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доступного режиму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креслення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аксонометрію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Автоматичний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підбором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діаметрів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труб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Детальна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замовна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специфікація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водовідведення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Промальовка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водовідведення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Промальовка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схем систем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водовідведення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de-DE" sz="1400" dirty="0" err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de-DE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доступного режиму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креслення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аксонометрію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Автоматичний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підбором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діаметрів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труб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СниП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Детальна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замовна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специфікація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dirty="0" smtClean="0"/>
              <a:t>Більш детальна інформація на сайтах:</a:t>
            </a:r>
          </a:p>
          <a:p>
            <a:pPr algn="just"/>
            <a:r>
              <a:rPr lang="de-DE" dirty="0" smtClean="0">
                <a:hlinkClick r:id="rId2"/>
              </a:rPr>
              <a:t>https://www.rehau.com/ru-ru/software-tools</a:t>
            </a:r>
            <a:endParaRPr lang="uk-UA" dirty="0" smtClean="0"/>
          </a:p>
          <a:p>
            <a:pPr algn="just"/>
            <a:r>
              <a:rPr lang="de-DE" dirty="0" smtClean="0">
                <a:hlinkClick r:id="rId3"/>
              </a:rPr>
              <a:t>https://www.rehau.com/ua-uk</a:t>
            </a:r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7242048" cy="1143000"/>
          </a:xfrm>
        </p:spPr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унікальна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Рехау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hau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7900" y="2204244"/>
            <a:ext cx="3657600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Сертифіковане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RAUCAD / RAUWIN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створено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комплексного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інженерних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 будівель,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теплового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систему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теплопередачі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закінчуючи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гідравлічним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радіаторного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підлогового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водовідведення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результатами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комерційної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пропозиції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специфікацій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формою ГОСТ.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REHAU CO,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REHAU H2O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надасть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неоціненну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радіаторного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підлогового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обігріву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холодного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безкоштовні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REHAU OZC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дозволить просто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тепловтрат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751" t="18962" r="8876" b="7641"/>
          <a:stretch>
            <a:fillRect/>
          </a:stretch>
        </p:blipFill>
        <p:spPr bwMode="auto">
          <a:xfrm>
            <a:off x="179513" y="1772816"/>
            <a:ext cx="79208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/>
              <a:t>REHAU OZC</a:t>
            </a:r>
            <a:br>
              <a:rPr lang="de-DE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239000" cy="54030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REHAU OZC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ваш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тепловтрат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Oventrop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OZC 5.0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дозволить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опалювальну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потужність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продукт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європейським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нормами.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Рехау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теплопередачі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підлог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покрівель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суміщених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покриттів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огорож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неоднорідною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структурою;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парціального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водяної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пари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огорожах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теплового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взятих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квартир, зон,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нормами;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автоматично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перераховувати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тепловтрати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ізоляційної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будівельних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огорож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будівель,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оснащених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вентиляційними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системами (разом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рекуперації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рециркуляції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відомість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конструкції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будівельних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огорож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виведеного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друк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додавати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них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теплопередачі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огороджень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неоднорідною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структурою;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докладний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балансу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вентиляційного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перевірки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генерація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парціального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будівельних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огорож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копіювання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або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дерева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REHAU CO - </a:t>
            </a:r>
            <a:r>
              <a:rPr lang="ru-RU" dirty="0" err="1" smtClean="0"/>
              <a:t>розрахунок</a:t>
            </a:r>
            <a:r>
              <a:rPr lang="ru-RU" dirty="0" smtClean="0"/>
              <a:t> систем </a:t>
            </a:r>
            <a:r>
              <a:rPr lang="ru-RU" dirty="0" err="1" smtClean="0"/>
              <a:t>опалення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помічник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холодопостачання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Програма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гідравлічний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рамках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підбираються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діаметри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трубопроводів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гідравлічні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опори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циркуляційних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аналізується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циркуляційних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підбираються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налаштування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регулюючої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арматури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автоматично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термостатичних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вентилів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Переваги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графічному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підказок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діагностика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коректного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копіювання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автоматичного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поверху;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блоків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проектної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підсумки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таблиць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сортування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креслень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AutoCAD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REHAU H2O - </a:t>
            </a:r>
            <a:r>
              <a:rPr lang="ru-RU" dirty="0" err="1" smtClean="0"/>
              <a:t>розрахунок</a:t>
            </a:r>
            <a:r>
              <a:rPr lang="ru-RU" dirty="0" smtClean="0"/>
              <a:t> систем </a:t>
            </a:r>
            <a:r>
              <a:rPr lang="ru-RU" dirty="0" err="1" smtClean="0"/>
              <a:t>водопостачання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номінальних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 в трубопроводах;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трубопроводів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гідравлічного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системи;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води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циркуляції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водопостачання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вентилі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теплоізоляції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трубопроводів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</TotalTime>
  <Words>852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Програмний комплекс Rehau</vt:lpstr>
      <vt:lpstr>Програма для розрахунку систем опалення - унікальна розробка компанії «Рехау».</vt:lpstr>
      <vt:lpstr>Слайд 3</vt:lpstr>
      <vt:lpstr>Слайд 4</vt:lpstr>
      <vt:lpstr>REHAU OZC </vt:lpstr>
      <vt:lpstr>Переваги:</vt:lpstr>
      <vt:lpstr>REHAU CO - розрахунок систем опалення</vt:lpstr>
      <vt:lpstr>Переваги</vt:lpstr>
      <vt:lpstr>REHAU H2O - розрахунок систем водопостачання</vt:lpstr>
      <vt:lpstr>Переваги</vt:lpstr>
      <vt:lpstr>RAUCAD - розрахунок і проектування інженерних систем</vt:lpstr>
      <vt:lpstr>Можливості</vt:lpstr>
      <vt:lpstr>Переваги</vt:lpstr>
      <vt:lpstr>Слайд 14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Програмний комплекс Rehau</dc:title>
  <dc:creator>Анастасия</dc:creator>
  <cp:lastModifiedBy>Анастасия</cp:lastModifiedBy>
  <cp:revision>7</cp:revision>
  <dcterms:created xsi:type="dcterms:W3CDTF">2021-02-27T18:43:39Z</dcterms:created>
  <dcterms:modified xsi:type="dcterms:W3CDTF">2021-03-01T14:30:26Z</dcterms:modified>
</cp:coreProperties>
</file>