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0" r:id="rId3"/>
    <p:sldId id="306" r:id="rId4"/>
    <p:sldId id="344" r:id="rId5"/>
    <p:sldId id="348" r:id="rId6"/>
    <p:sldId id="339" r:id="rId7"/>
    <p:sldId id="349" r:id="rId8"/>
    <p:sldId id="350" r:id="rId9"/>
    <p:sldId id="32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3" d="100"/>
          <a:sy n="83" d="100"/>
        </p:scale>
        <p:origin x="-619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08.12.2020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агресії та злочинності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Теорія аномії та дезорганізації суспільства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Еміль Дюркгейм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Émile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Durkheim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738150" y="1857364"/>
            <a:ext cx="45513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857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Французький соціолог, засновник французької соціологічної школи та попередник структурного функціоналізму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Э.ДЮРКГЕЙМ – Социология и теория познания: konstmikh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-285750"/>
            <a:ext cx="7600950" cy="7143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Механічна та органічна солідарність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24892" y="2786058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Е. Дюркгейм </a:t>
            </a:r>
            <a:r>
              <a:rPr lang="uk-UA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ствреджує</a:t>
            </a: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що </a:t>
            </a:r>
            <a:r>
              <a:rPr lang="uk-UA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нормальний стан суспільства </a:t>
            </a: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повинен базуватися на професіоналізації та спеціалізації функцій.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urkheim's Mechanical and Organic Solidarity: what holds society together? 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0" y="1785926"/>
            <a:ext cx="7215238" cy="4058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88" y="-435774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3902" y="2071678"/>
            <a:ext cx="4572032" cy="2706728"/>
          </a:xfrm>
        </p:spPr>
        <p:txBody>
          <a:bodyPr rtlCol="0">
            <a:noAutofit/>
          </a:bodyPr>
          <a:lstStyle/>
          <a:p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Ненормальний стан 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суспільства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пов’язаний із аномією. 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Аномія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це такий суспільний стан, 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якому характерна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дезинтеграція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суспільства й особи, брак чіткої моральної регуляції поведінки індивідів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5122" name="Picture 2" descr="MV Video UNiTE. - ANOMiE? | JpopA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-48"/>
            <a:ext cx="5715000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398" y="1500174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Мертон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i="1" dirty="0" smtClean="0"/>
              <a:t> 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Robert King 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Merton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023902" y="2786058"/>
            <a:ext cx="45513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Американський соціолог, класик структурного функціоналізму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Мертон Роберт Кинг электронные книги, биограф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4" y="0"/>
            <a:ext cx="4810116" cy="6871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95274" y="2214554"/>
          <a:ext cx="7572426" cy="396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4577"/>
                <a:gridCol w="2714644"/>
                <a:gridCol w="2643205"/>
              </a:tblGrid>
              <a:tr h="1162241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C</a:t>
                      </a:r>
                      <a:r>
                        <a:rPr lang="uk-UA" sz="2800" kern="120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посіб</a:t>
                      </a:r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 адаптації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Схвалювані суспільством цілі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Схвалювані суспільством засоби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Конформізм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Інновація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Ритуалізм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Ретритизм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Бунт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+/-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+/-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Бунт мигрантов. «Третий мир» в Москве стоит на пороге - Владимир Лактюшин -  ИА REG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918" y="357166"/>
            <a:ext cx="2793082" cy="1571636"/>
          </a:xfrm>
          <a:prstGeom prst="rect">
            <a:avLst/>
          </a:prstGeom>
          <a:noFill/>
        </p:spPr>
      </p:pic>
      <p:pic>
        <p:nvPicPr>
          <p:cNvPr id="4104" name="Picture 8" descr="Воровство в Испании: как уберечься и что делать в случае кражи |  Недвижимость на Коста-Бла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84" y="357166"/>
            <a:ext cx="2772929" cy="1500198"/>
          </a:xfrm>
          <a:prstGeom prst="rect">
            <a:avLst/>
          </a:prstGeom>
          <a:noFill/>
        </p:spPr>
      </p:pic>
      <p:pic>
        <p:nvPicPr>
          <p:cNvPr id="4106" name="Picture 10" descr="Чудеса XXI века. В США выбрали лучшие изобретения года - Экспресс газе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4" y="357166"/>
            <a:ext cx="2428892" cy="1640874"/>
          </a:xfrm>
          <a:prstGeom prst="rect">
            <a:avLst/>
          </a:prstGeom>
          <a:noFill/>
        </p:spPr>
      </p:pic>
      <p:pic>
        <p:nvPicPr>
          <p:cNvPr id="4108" name="Picture 12" descr="Prens William'a sordular: Çocuklarınız ileride eşcinsel olduklarını  açıklasalar ne dersiniz? - Magazin Haberleri | NT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6395" y="357166"/>
            <a:ext cx="2458849" cy="1905609"/>
          </a:xfrm>
          <a:prstGeom prst="rect">
            <a:avLst/>
          </a:prstGeom>
          <a:noFill/>
        </p:spPr>
      </p:pic>
      <p:pic>
        <p:nvPicPr>
          <p:cNvPr id="4110" name="Picture 14" descr="Интересное о Тибет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24958" y="2476586"/>
            <a:ext cx="2500330" cy="1665260"/>
          </a:xfrm>
          <a:prstGeom prst="rect">
            <a:avLst/>
          </a:prstGeom>
          <a:noFill/>
        </p:spPr>
      </p:pic>
      <p:pic>
        <p:nvPicPr>
          <p:cNvPr id="4112" name="Picture 16" descr="Как нужно одеваться идя в церковь?, - 2586905 - Кашалот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24958" y="4524384"/>
            <a:ext cx="2500330" cy="1666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88" y="-435774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3902" y="2071678"/>
            <a:ext cx="4572032" cy="2706728"/>
          </a:xfrm>
        </p:spPr>
        <p:txBody>
          <a:bodyPr rtlCol="0">
            <a:noAutofit/>
          </a:bodyPr>
          <a:lstStyle/>
          <a:p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Злочинність – 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нормальне суспільне явище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. 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Злочинець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– людина, яка реагує на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аномічний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стан суспільства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5122" name="Picture 2" descr="MV Video UNiTE. - ANOMiE? | JpopA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-48"/>
            <a:ext cx="5715000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88" y="-435774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www.sonar2050.org/storage/files/%D0%A1%D0%BE%D0%BD%D0%B0%D1%802050/%D0%90%D0%BD%D0%BE%D0%BC%D0%B8%D1%8F/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88" y="2071678"/>
            <a:ext cx="10345049" cy="3333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5538" y="135729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*За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даними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рейтингу ВОЗ та ООН </a:t>
            </a:r>
            <a:endParaRPr lang="en-GB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116</Words>
  <Application>Microsoft Office PowerPoint</Application>
  <PresentationFormat>Произвольный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Соціологія агресії та злочинності  Теорія аномії та дезорганізації суспільства</vt:lpstr>
      <vt:lpstr>Еміль Дюркгейм Émile Durkheim </vt:lpstr>
      <vt:lpstr>Механічна та органічна солідарність</vt:lpstr>
      <vt:lpstr>   Ненормальний стан суспільства пов’язаний із аномією.   Аномія - це такий суспільний стан,  якому характерна дезинтеграція суспільства й особи, брак чіткої моральної регуляції поведінки індивідів  </vt:lpstr>
      <vt:lpstr>Роберт Мертон  Robert King Merton</vt:lpstr>
      <vt:lpstr>Слайд 6</vt:lpstr>
      <vt:lpstr>   Злочинність – нормальне суспільне явище.   Злочинець – людина, яка реагує на аномічний стан суспільства  </vt:lpstr>
      <vt:lpstr>Слайд 8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318</cp:revision>
  <dcterms:created xsi:type="dcterms:W3CDTF">2014-05-17T18:57:21Z</dcterms:created>
  <dcterms:modified xsi:type="dcterms:W3CDTF">2020-12-08T14:06:30Z</dcterms:modified>
</cp:coreProperties>
</file>