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4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40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03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3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57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26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5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1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19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9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3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09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56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6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68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FD1C0-E4A8-4517-AC99-B2A2C772E05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8F664-6CDF-4F68-BB70-ACD5E61E353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936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2686008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solidFill>
                  <a:schemeClr val="accent6">
                    <a:lumMod val="75000"/>
                  </a:schemeClr>
                </a:solidFill>
              </a:rPr>
              <a:t>ПРОЄКТНА ДІЯЛЬНІСТЬ ТА УПРАВЛІННЯ ПРОЄКТАМИ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4394200"/>
            <a:ext cx="8143875" cy="1117600"/>
          </a:xfrm>
        </p:spPr>
        <p:txBody>
          <a:bodyPr/>
          <a:lstStyle/>
          <a:p>
            <a:r>
              <a:rPr lang="ru-RU" dirty="0"/>
              <a:t>ВСТУП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27933" y="2134672"/>
            <a:ext cx="253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16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4000">
        <p14:reveal/>
      </p:transition>
    </mc:Choice>
    <mc:Fallback xmlns="">
      <p:transition spd="slow" advClick="0" advTm="4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рмування інноваційних цілей - Інноваційний менеджмент - Підручники для  вузів онлайн">
            <a:extLst>
              <a:ext uri="{FF2B5EF4-FFF2-40B4-BE49-F238E27FC236}">
                <a16:creationId xmlns:a16="http://schemas.microsoft.com/office/drawing/2014/main" id="{FD695FD0-53A0-421A-894E-08F39557AA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917" y="924232"/>
            <a:ext cx="9920748" cy="516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6E062FDC-2EA4-BF57-F139-F79C7F33DE65}"/>
              </a:ext>
            </a:extLst>
          </p:cNvPr>
          <p:cNvSpPr/>
          <p:nvPr/>
        </p:nvSpPr>
        <p:spPr>
          <a:xfrm>
            <a:off x="2949678" y="5697793"/>
            <a:ext cx="5909187" cy="7767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6489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13152E1-33E7-EDA3-25CD-6772D96F6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75" y="1233487"/>
            <a:ext cx="7334250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683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Компаративний</a:t>
            </a:r>
            <a:r>
              <a:rPr lang="ru-RU" sz="2800" dirty="0"/>
              <a:t> </a:t>
            </a:r>
            <a:r>
              <a:rPr lang="ru-RU" sz="2800" dirty="0" err="1"/>
              <a:t>аналіз</a:t>
            </a:r>
            <a:r>
              <a:rPr lang="ru-RU" sz="2800" dirty="0"/>
              <a:t> </a:t>
            </a:r>
            <a:r>
              <a:rPr lang="ru-RU" sz="2800" dirty="0" err="1"/>
              <a:t>видів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в </a:t>
            </a:r>
            <a:r>
              <a:rPr lang="ru-RU" sz="2800" dirty="0" err="1"/>
              <a:t>організації</a:t>
            </a:r>
            <a:endParaRPr lang="ru-RU" sz="28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5E53404-4112-0019-0DC5-C196FF5546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0696" y="1834166"/>
            <a:ext cx="7620000" cy="506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07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8424" y="668740"/>
            <a:ext cx="951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>
                <a:solidFill>
                  <a:schemeClr val="bg2">
                    <a:lumMod val="75000"/>
                  </a:schemeClr>
                </a:solidFill>
              </a:rPr>
              <a:t>Міжнародні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75000"/>
                  </a:schemeClr>
                </a:solidFill>
              </a:rPr>
              <a:t>стандарти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 з </a:t>
            </a:r>
            <a:r>
              <a:rPr lang="ru-RU" sz="2400" dirty="0" err="1">
                <a:solidFill>
                  <a:schemeClr val="bg2">
                    <a:lumMod val="75000"/>
                  </a:schemeClr>
                </a:solidFill>
              </a:rPr>
              <a:t>управління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75000"/>
                  </a:schemeClr>
                </a:solidFill>
              </a:rPr>
              <a:t>проєктами</a:t>
            </a: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8740" y="1310185"/>
            <a:ext cx="10631606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800" dirty="0">
              <a:solidFill>
                <a:schemeClr val="accent3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2700" dirty="0">
              <a:solidFill>
                <a:schemeClr val="bg1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976FD98-31F0-147A-CE36-A49DAF716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9743" y="1310185"/>
            <a:ext cx="82296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810169"/>
      </p:ext>
    </p:extLst>
  </p:cSld>
  <p:clrMapOvr>
    <a:masterClrMapping/>
  </p:clrMapOvr>
  <p:transition spd="med" advClick="0" advTm="4000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Основи теорії прийняття управлінських рішень, Теорія прийняття  управлінського рішення - Менеджмент - Підручники для вузів онлай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" name="AutoShape 4" descr="Основи теорії прийняття управлінських рішень, Теорія прийняття  управлінського рішення - Менеджмент - Підручники для вузів онлайн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6" descr="Основи теорії прийняття управлінських рішень, Теорія прийняття  управлінського рішення - Менеджмент - Підручники для вузів онлайн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3C3151-37A7-D0A6-0942-D7FE826AC755}"/>
              </a:ext>
            </a:extLst>
          </p:cNvPr>
          <p:cNvSpPr txBox="1"/>
          <p:nvPr/>
        </p:nvSpPr>
        <p:spPr>
          <a:xfrm>
            <a:off x="3098202" y="570270"/>
            <a:ext cx="59955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dirty="0">
                <a:solidFill>
                  <a:schemeClr val="accent6">
                    <a:lumMod val="75000"/>
                  </a:schemeClr>
                </a:solidFill>
              </a:rPr>
              <a:t>Класифікація </a:t>
            </a:r>
            <a:r>
              <a:rPr lang="uk-UA" sz="4400" dirty="0" err="1">
                <a:solidFill>
                  <a:schemeClr val="accent6">
                    <a:lumMod val="75000"/>
                  </a:schemeClr>
                </a:solidFill>
              </a:rPr>
              <a:t>проєктів</a:t>
            </a:r>
            <a:endParaRPr lang="uk-UA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F81563D-61B8-58D8-5485-43B2D9E46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9910" y="2016820"/>
            <a:ext cx="7649496" cy="4841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9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75F815D-0788-1990-9EB7-E90983E30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3078" y="757084"/>
            <a:ext cx="8467550" cy="509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219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542AD3-D934-1595-EE08-447EC077F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та рівні управління </a:t>
            </a:r>
            <a:r>
              <a:rPr lang="uk-UA" dirty="0" err="1"/>
              <a:t>проєктами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11650C3-F79C-0B77-E089-7F2DE1CEBF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094747"/>
            <a:ext cx="7934632" cy="4286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02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5DADBA6-2EE0-A764-4BBE-1A344D0BE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3612" y="604837"/>
            <a:ext cx="7724775" cy="564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008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663124-6825-14F2-88C8-F60CEEAAF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Реалізація </a:t>
            </a:r>
            <a:r>
              <a:rPr lang="uk-UA" dirty="0" err="1"/>
              <a:t>проєкту</a:t>
            </a:r>
            <a:r>
              <a:rPr lang="uk-UA" dirty="0"/>
              <a:t> як цикл вирішення проблеми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42B9A10-E6BB-901D-C3F1-AEA2EBA575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8902" y="1961986"/>
            <a:ext cx="7217031" cy="476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004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7FD8F6-7A9D-004D-658F-604FD48A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ДЕРЕВО ЦІЛЕЙ</a:t>
            </a:r>
          </a:p>
        </p:txBody>
      </p:sp>
      <p:pic>
        <p:nvPicPr>
          <p:cNvPr id="2050" name="Picture 2" descr="5.Метод побудови дерева цілей.">
            <a:extLst>
              <a:ext uri="{FF2B5EF4-FFF2-40B4-BE49-F238E27FC236}">
                <a16:creationId xmlns:a16="http://schemas.microsoft.com/office/drawing/2014/main" id="{DD5C0D19-3877-D6ED-0B6D-2A4C22A29A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152036"/>
            <a:ext cx="97536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22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134</TotalTime>
  <Words>33</Words>
  <Application>Microsoft Office PowerPoint</Application>
  <PresentationFormat>Широкий екран</PresentationFormat>
  <Paragraphs>10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Берлин</vt:lpstr>
      <vt:lpstr>ПРОЄКТНА ДІЯЛЬНІСТЬ ТА УПРАВЛІННЯ ПРОЄКТАМИ</vt:lpstr>
      <vt:lpstr>Компаративний аналіз видів діяльності в організації</vt:lpstr>
      <vt:lpstr>Презентація PowerPoint</vt:lpstr>
      <vt:lpstr>Презентація PowerPoint</vt:lpstr>
      <vt:lpstr>Презентація PowerPoint</vt:lpstr>
      <vt:lpstr>Система та рівні управління проєктами</vt:lpstr>
      <vt:lpstr>Презентація PowerPoint</vt:lpstr>
      <vt:lpstr>Реалізація проєкту як цикл вирішення проблеми</vt:lpstr>
      <vt:lpstr>ДЕРЕВО ЦІЛЕЙ</vt:lpstr>
      <vt:lpstr>Презентація PowerPoint</vt:lpstr>
      <vt:lpstr>Презентація PowerPoint</vt:lpstr>
    </vt:vector>
  </TitlesOfParts>
  <Company>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СОЦІАЛЬНОГО ПРАЦІВНИКА</dc:title>
  <dc:creator>1</dc:creator>
  <cp:lastModifiedBy>Ірина Чайка</cp:lastModifiedBy>
  <cp:revision>17</cp:revision>
  <dcterms:created xsi:type="dcterms:W3CDTF">2016-01-23T19:25:21Z</dcterms:created>
  <dcterms:modified xsi:type="dcterms:W3CDTF">2025-11-07T12:23:32Z</dcterms:modified>
</cp:coreProperties>
</file>