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2" r:id="rId3"/>
    <p:sldId id="261" r:id="rId4"/>
    <p:sldId id="257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7583E-1827-4959-A636-12C6639802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DC57E-6299-48C9-B0B2-A4DF2882A2B8}">
      <dgm:prSet phldrT="[Текст]" custT="1"/>
      <dgm:spPr/>
      <dgm:t>
        <a:bodyPr/>
        <a:lstStyle/>
        <a:p>
          <a:r>
            <a:rPr lang="uk-UA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Типи</a:t>
          </a:r>
          <a:endParaRPr lang="ru-RU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3C16988-4242-4FBD-BDF5-EE5D29BCCDD9}" type="parTrans" cxnId="{866EA0EE-1BA3-485E-9862-94709AF99CE3}">
      <dgm:prSet/>
      <dgm:spPr/>
      <dgm:t>
        <a:bodyPr/>
        <a:lstStyle/>
        <a:p>
          <a:endParaRPr lang="ru-RU"/>
        </a:p>
      </dgm:t>
    </dgm:pt>
    <dgm:pt modelId="{3A06B4C8-9176-4930-9B94-AF50531BDE52}" type="sibTrans" cxnId="{866EA0EE-1BA3-485E-9862-94709AF99CE3}">
      <dgm:prSet/>
      <dgm:spPr/>
      <dgm:t>
        <a:bodyPr/>
        <a:lstStyle/>
        <a:p>
          <a:endParaRPr lang="ru-RU"/>
        </a:p>
      </dgm:t>
    </dgm:pt>
    <dgm:pt modelId="{55B2101E-FB44-4262-BEDC-6AF87E900876}">
      <dgm:prSet phldrT="[Текст]"/>
      <dgm:spPr/>
      <dgm:t>
        <a:bodyPr/>
        <a:lstStyle/>
        <a:p>
          <a:r>
            <a:rPr lang="uk-UA" dirty="0" smtClean="0"/>
            <a:t>Політична</a:t>
          </a:r>
          <a:endParaRPr lang="ru-RU" dirty="0"/>
        </a:p>
      </dgm:t>
    </dgm:pt>
    <dgm:pt modelId="{D08AEB5F-1BDC-4AB1-BAD3-1F6BA3EB6FAC}" type="parTrans" cxnId="{8B28F693-1E35-48D8-8AA4-ABF54356C75D}">
      <dgm:prSet/>
      <dgm:spPr/>
      <dgm:t>
        <a:bodyPr/>
        <a:lstStyle/>
        <a:p>
          <a:endParaRPr lang="ru-RU"/>
        </a:p>
      </dgm:t>
    </dgm:pt>
    <dgm:pt modelId="{930E3EBD-483D-48AC-BDD8-44911FF6CE74}" type="sibTrans" cxnId="{8B28F693-1E35-48D8-8AA4-ABF54356C75D}">
      <dgm:prSet/>
      <dgm:spPr/>
      <dgm:t>
        <a:bodyPr/>
        <a:lstStyle/>
        <a:p>
          <a:endParaRPr lang="ru-RU"/>
        </a:p>
      </dgm:t>
    </dgm:pt>
    <dgm:pt modelId="{2B37AE51-A4C1-4C72-BF02-788BE3B7AA38}">
      <dgm:prSet phldrT="[Текст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dirty="0" smtClean="0"/>
            <a:t>Адміністративна</a:t>
          </a:r>
          <a:endParaRPr lang="ru-RU" dirty="0"/>
        </a:p>
      </dgm:t>
    </dgm:pt>
    <dgm:pt modelId="{E26834A6-EE9B-45E9-9389-CE1763E96612}" type="parTrans" cxnId="{476502B3-F698-4F40-8D8F-3793B7AB9BD5}">
      <dgm:prSet/>
      <dgm:spPr/>
      <dgm:t>
        <a:bodyPr/>
        <a:lstStyle/>
        <a:p>
          <a:endParaRPr lang="ru-RU"/>
        </a:p>
      </dgm:t>
    </dgm:pt>
    <dgm:pt modelId="{F0BEE47C-7D25-4E25-817C-8398B04FF245}" type="sibTrans" cxnId="{476502B3-F698-4F40-8D8F-3793B7AB9BD5}">
      <dgm:prSet/>
      <dgm:spPr/>
      <dgm:t>
        <a:bodyPr/>
        <a:lstStyle/>
        <a:p>
          <a:endParaRPr lang="ru-RU"/>
        </a:p>
      </dgm:t>
    </dgm:pt>
    <dgm:pt modelId="{24357A27-CB04-4D3C-A175-FD374DC4F785}">
      <dgm:prSet phldrT="[Текст]"/>
      <dgm:spPr/>
      <dgm:t>
        <a:bodyPr/>
        <a:lstStyle/>
        <a:p>
          <a:r>
            <a:rPr lang="uk-UA" dirty="0" smtClean="0"/>
            <a:t>Фіскальна</a:t>
          </a:r>
          <a:endParaRPr lang="ru-RU" dirty="0"/>
        </a:p>
      </dgm:t>
    </dgm:pt>
    <dgm:pt modelId="{39AD67DA-EBDE-445A-A0D0-8B13CFC63EAB}" type="parTrans" cxnId="{3CB0BA67-692F-41D4-98D5-EF534F0D7C24}">
      <dgm:prSet/>
      <dgm:spPr/>
      <dgm:t>
        <a:bodyPr/>
        <a:lstStyle/>
        <a:p>
          <a:endParaRPr lang="ru-RU"/>
        </a:p>
      </dgm:t>
    </dgm:pt>
    <dgm:pt modelId="{87A88498-1AA7-4F65-BA4F-EC30AAE823DC}" type="sibTrans" cxnId="{3CB0BA67-692F-41D4-98D5-EF534F0D7C24}">
      <dgm:prSet/>
      <dgm:spPr/>
      <dgm:t>
        <a:bodyPr/>
        <a:lstStyle/>
        <a:p>
          <a:endParaRPr lang="ru-RU"/>
        </a:p>
      </dgm:t>
    </dgm:pt>
    <dgm:pt modelId="{C8A86089-6CFF-4E5B-AA82-E80180BAF5CD}" type="pres">
      <dgm:prSet presAssocID="{DB57583E-1827-4959-A636-12C6639802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870680-7E14-41B9-971F-540CDDBFB9D6}" type="pres">
      <dgm:prSet presAssocID="{6C8DC57E-6299-48C9-B0B2-A4DF2882A2B8}" presName="hierRoot1" presStyleCnt="0">
        <dgm:presLayoutVars>
          <dgm:hierBranch val="init"/>
        </dgm:presLayoutVars>
      </dgm:prSet>
      <dgm:spPr/>
    </dgm:pt>
    <dgm:pt modelId="{01BF3B77-CC1A-446B-BC59-E7799C3C40FB}" type="pres">
      <dgm:prSet presAssocID="{6C8DC57E-6299-48C9-B0B2-A4DF2882A2B8}" presName="rootComposite1" presStyleCnt="0"/>
      <dgm:spPr/>
    </dgm:pt>
    <dgm:pt modelId="{1A961D35-0C71-47B2-A637-193339FD7C8E}" type="pres">
      <dgm:prSet presAssocID="{6C8DC57E-6299-48C9-B0B2-A4DF2882A2B8}" presName="rootText1" presStyleLbl="node0" presStyleIdx="0" presStyleCnt="1" custScaleX="148879" custScaleY="105463" custLinFactNeighborY="-83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489C57-7715-4841-A00E-5425994B8A36}" type="pres">
      <dgm:prSet presAssocID="{6C8DC57E-6299-48C9-B0B2-A4DF2882A2B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9A61C1-9C3D-4717-AAAF-EEF5E31AE22F}" type="pres">
      <dgm:prSet presAssocID="{6C8DC57E-6299-48C9-B0B2-A4DF2882A2B8}" presName="hierChild2" presStyleCnt="0"/>
      <dgm:spPr/>
    </dgm:pt>
    <dgm:pt modelId="{4FE8FDAA-37F6-4155-AD15-DCD2F266A697}" type="pres">
      <dgm:prSet presAssocID="{D08AEB5F-1BDC-4AB1-BAD3-1F6BA3EB6FA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35D9083-F6EC-43AC-B989-2F120DE5A874}" type="pres">
      <dgm:prSet presAssocID="{55B2101E-FB44-4262-BEDC-6AF87E900876}" presName="hierRoot2" presStyleCnt="0">
        <dgm:presLayoutVars>
          <dgm:hierBranch val="init"/>
        </dgm:presLayoutVars>
      </dgm:prSet>
      <dgm:spPr/>
    </dgm:pt>
    <dgm:pt modelId="{E53D6C08-3ADA-4BFD-AAF7-342CF1E4AB6E}" type="pres">
      <dgm:prSet presAssocID="{55B2101E-FB44-4262-BEDC-6AF87E900876}" presName="rootComposite" presStyleCnt="0"/>
      <dgm:spPr/>
    </dgm:pt>
    <dgm:pt modelId="{599B6AB9-9C18-4247-9D30-9D0D6911F38F}" type="pres">
      <dgm:prSet presAssocID="{55B2101E-FB44-4262-BEDC-6AF87E900876}" presName="rootText" presStyleLbl="node2" presStyleIdx="0" presStyleCnt="3" custLinFactNeighborX="-23" custLinFactNeighborY="-46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8838DC-A9A7-4D05-B515-FD2DEFFA9AE5}" type="pres">
      <dgm:prSet presAssocID="{55B2101E-FB44-4262-BEDC-6AF87E9008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46E5E82F-1E74-4E80-A917-96931DC23669}" type="pres">
      <dgm:prSet presAssocID="{55B2101E-FB44-4262-BEDC-6AF87E900876}" presName="hierChild4" presStyleCnt="0"/>
      <dgm:spPr/>
    </dgm:pt>
    <dgm:pt modelId="{7386384D-275A-40AB-9C94-A3BBE619E676}" type="pres">
      <dgm:prSet presAssocID="{55B2101E-FB44-4262-BEDC-6AF87E900876}" presName="hierChild5" presStyleCnt="0"/>
      <dgm:spPr/>
    </dgm:pt>
    <dgm:pt modelId="{406070E3-35D3-475B-A708-502E9357F00B}" type="pres">
      <dgm:prSet presAssocID="{E26834A6-EE9B-45E9-9389-CE1763E9661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2179465-8E8A-4DF7-A8E7-86F334C2EA95}" type="pres">
      <dgm:prSet presAssocID="{2B37AE51-A4C1-4C72-BF02-788BE3B7AA38}" presName="hierRoot2" presStyleCnt="0">
        <dgm:presLayoutVars>
          <dgm:hierBranch val="init"/>
        </dgm:presLayoutVars>
      </dgm:prSet>
      <dgm:spPr/>
    </dgm:pt>
    <dgm:pt modelId="{3542F52B-9F18-4388-A650-09681B6D48BB}" type="pres">
      <dgm:prSet presAssocID="{2B37AE51-A4C1-4C72-BF02-788BE3B7AA38}" presName="rootComposite" presStyleCnt="0"/>
      <dgm:spPr/>
    </dgm:pt>
    <dgm:pt modelId="{89AF5BC8-6AB4-4D66-A558-A9F80FED5AC7}" type="pres">
      <dgm:prSet presAssocID="{2B37AE51-A4C1-4C72-BF02-788BE3B7AA38}" presName="rootText" presStyleLbl="node2" presStyleIdx="1" presStyleCnt="3" custScaleX="121659" custLinFactNeighborX="0" custLinFactNeighborY="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923DCD-CAED-4F15-BA8E-D66E8C052543}" type="pres">
      <dgm:prSet presAssocID="{2B37AE51-A4C1-4C72-BF02-788BE3B7AA38}" presName="rootConnector" presStyleLbl="node2" presStyleIdx="1" presStyleCnt="3"/>
      <dgm:spPr/>
      <dgm:t>
        <a:bodyPr/>
        <a:lstStyle/>
        <a:p>
          <a:endParaRPr lang="ru-RU"/>
        </a:p>
      </dgm:t>
    </dgm:pt>
    <dgm:pt modelId="{A923AB00-C938-4399-A4C4-17FB77FE1889}" type="pres">
      <dgm:prSet presAssocID="{2B37AE51-A4C1-4C72-BF02-788BE3B7AA38}" presName="hierChild4" presStyleCnt="0"/>
      <dgm:spPr/>
    </dgm:pt>
    <dgm:pt modelId="{3202D69E-D1A6-427D-8369-3885C6C84AB9}" type="pres">
      <dgm:prSet presAssocID="{2B37AE51-A4C1-4C72-BF02-788BE3B7AA38}" presName="hierChild5" presStyleCnt="0"/>
      <dgm:spPr/>
    </dgm:pt>
    <dgm:pt modelId="{A2AFFDDF-5029-4A0D-B698-69B988380FF7}" type="pres">
      <dgm:prSet presAssocID="{39AD67DA-EBDE-445A-A0D0-8B13CFC63EA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5ACDABC-2D30-478D-A412-04D71D7B5C98}" type="pres">
      <dgm:prSet presAssocID="{24357A27-CB04-4D3C-A175-FD374DC4F785}" presName="hierRoot2" presStyleCnt="0">
        <dgm:presLayoutVars>
          <dgm:hierBranch val="init"/>
        </dgm:presLayoutVars>
      </dgm:prSet>
      <dgm:spPr/>
    </dgm:pt>
    <dgm:pt modelId="{F8DD4CA8-A2ED-43B4-BCB5-4915EA610121}" type="pres">
      <dgm:prSet presAssocID="{24357A27-CB04-4D3C-A175-FD374DC4F785}" presName="rootComposite" presStyleCnt="0"/>
      <dgm:spPr/>
    </dgm:pt>
    <dgm:pt modelId="{49A42E0E-7BB4-4B1A-898C-EC7DCCC8FF75}" type="pres">
      <dgm:prSet presAssocID="{24357A27-CB04-4D3C-A175-FD374DC4F785}" presName="rootText" presStyleLbl="node2" presStyleIdx="2" presStyleCnt="3" custLinFactNeighborX="23" custLinFactNeighborY="-46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53AAB6-0C84-4277-B6B9-955878B2E5AC}" type="pres">
      <dgm:prSet presAssocID="{24357A27-CB04-4D3C-A175-FD374DC4F7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27E0803B-4497-453F-86BE-0FA9EA1DFCC4}" type="pres">
      <dgm:prSet presAssocID="{24357A27-CB04-4D3C-A175-FD374DC4F785}" presName="hierChild4" presStyleCnt="0"/>
      <dgm:spPr/>
    </dgm:pt>
    <dgm:pt modelId="{A0A08CC1-FDF5-4777-98A2-26EA5B62E317}" type="pres">
      <dgm:prSet presAssocID="{24357A27-CB04-4D3C-A175-FD374DC4F785}" presName="hierChild5" presStyleCnt="0"/>
      <dgm:spPr/>
    </dgm:pt>
    <dgm:pt modelId="{8B88451D-95FC-485B-B65F-60F74573A629}" type="pres">
      <dgm:prSet presAssocID="{6C8DC57E-6299-48C9-B0B2-A4DF2882A2B8}" presName="hierChild3" presStyleCnt="0"/>
      <dgm:spPr/>
    </dgm:pt>
  </dgm:ptLst>
  <dgm:cxnLst>
    <dgm:cxn modelId="{5D336EBB-98A2-4461-A7D4-B04135472AAD}" type="presOf" srcId="{24357A27-CB04-4D3C-A175-FD374DC4F785}" destId="{7153AAB6-0C84-4277-B6B9-955878B2E5AC}" srcOrd="1" destOrd="0" presId="urn:microsoft.com/office/officeart/2005/8/layout/orgChart1"/>
    <dgm:cxn modelId="{919861D2-9EC1-4676-BD94-266B4FEE045C}" type="presOf" srcId="{2B37AE51-A4C1-4C72-BF02-788BE3B7AA38}" destId="{CB923DCD-CAED-4F15-BA8E-D66E8C052543}" srcOrd="1" destOrd="0" presId="urn:microsoft.com/office/officeart/2005/8/layout/orgChart1"/>
    <dgm:cxn modelId="{09A6C120-0022-4292-9C55-2F98822C922B}" type="presOf" srcId="{DB57583E-1827-4959-A636-12C663980281}" destId="{C8A86089-6CFF-4E5B-AA82-E80180BAF5CD}" srcOrd="0" destOrd="0" presId="urn:microsoft.com/office/officeart/2005/8/layout/orgChart1"/>
    <dgm:cxn modelId="{F5206C86-6DF9-49AD-BEC3-60B0234F05F8}" type="presOf" srcId="{D08AEB5F-1BDC-4AB1-BAD3-1F6BA3EB6FAC}" destId="{4FE8FDAA-37F6-4155-AD15-DCD2F266A697}" srcOrd="0" destOrd="0" presId="urn:microsoft.com/office/officeart/2005/8/layout/orgChart1"/>
    <dgm:cxn modelId="{76DE7985-D6B3-4A26-8840-4FCCFE825BB2}" type="presOf" srcId="{6C8DC57E-6299-48C9-B0B2-A4DF2882A2B8}" destId="{27489C57-7715-4841-A00E-5425994B8A36}" srcOrd="1" destOrd="0" presId="urn:microsoft.com/office/officeart/2005/8/layout/orgChart1"/>
    <dgm:cxn modelId="{464B93D6-A85F-400E-9C78-F86C6952C16D}" type="presOf" srcId="{E26834A6-EE9B-45E9-9389-CE1763E96612}" destId="{406070E3-35D3-475B-A708-502E9357F00B}" srcOrd="0" destOrd="0" presId="urn:microsoft.com/office/officeart/2005/8/layout/orgChart1"/>
    <dgm:cxn modelId="{8B28F693-1E35-48D8-8AA4-ABF54356C75D}" srcId="{6C8DC57E-6299-48C9-B0B2-A4DF2882A2B8}" destId="{55B2101E-FB44-4262-BEDC-6AF87E900876}" srcOrd="0" destOrd="0" parTransId="{D08AEB5F-1BDC-4AB1-BAD3-1F6BA3EB6FAC}" sibTransId="{930E3EBD-483D-48AC-BDD8-44911FF6CE74}"/>
    <dgm:cxn modelId="{866EA0EE-1BA3-485E-9862-94709AF99CE3}" srcId="{DB57583E-1827-4959-A636-12C663980281}" destId="{6C8DC57E-6299-48C9-B0B2-A4DF2882A2B8}" srcOrd="0" destOrd="0" parTransId="{33C16988-4242-4FBD-BDF5-EE5D29BCCDD9}" sibTransId="{3A06B4C8-9176-4930-9B94-AF50531BDE52}"/>
    <dgm:cxn modelId="{930E1D23-6E01-4FEA-B3AD-6CE51F31967F}" type="presOf" srcId="{24357A27-CB04-4D3C-A175-FD374DC4F785}" destId="{49A42E0E-7BB4-4B1A-898C-EC7DCCC8FF75}" srcOrd="0" destOrd="0" presId="urn:microsoft.com/office/officeart/2005/8/layout/orgChart1"/>
    <dgm:cxn modelId="{E0474488-3C61-4F20-AD29-009572DAC7D4}" type="presOf" srcId="{2B37AE51-A4C1-4C72-BF02-788BE3B7AA38}" destId="{89AF5BC8-6AB4-4D66-A558-A9F80FED5AC7}" srcOrd="0" destOrd="0" presId="urn:microsoft.com/office/officeart/2005/8/layout/orgChart1"/>
    <dgm:cxn modelId="{3CB0BA67-692F-41D4-98D5-EF534F0D7C24}" srcId="{6C8DC57E-6299-48C9-B0B2-A4DF2882A2B8}" destId="{24357A27-CB04-4D3C-A175-FD374DC4F785}" srcOrd="2" destOrd="0" parTransId="{39AD67DA-EBDE-445A-A0D0-8B13CFC63EAB}" sibTransId="{87A88498-1AA7-4F65-BA4F-EC30AAE823DC}"/>
    <dgm:cxn modelId="{C2DB1786-574A-4399-906F-ABADF9494309}" type="presOf" srcId="{55B2101E-FB44-4262-BEDC-6AF87E900876}" destId="{118838DC-A9A7-4D05-B515-FD2DEFFA9AE5}" srcOrd="1" destOrd="0" presId="urn:microsoft.com/office/officeart/2005/8/layout/orgChart1"/>
    <dgm:cxn modelId="{2C293142-0F2C-4049-A83D-153C116F5350}" type="presOf" srcId="{55B2101E-FB44-4262-BEDC-6AF87E900876}" destId="{599B6AB9-9C18-4247-9D30-9D0D6911F38F}" srcOrd="0" destOrd="0" presId="urn:microsoft.com/office/officeart/2005/8/layout/orgChart1"/>
    <dgm:cxn modelId="{476502B3-F698-4F40-8D8F-3793B7AB9BD5}" srcId="{6C8DC57E-6299-48C9-B0B2-A4DF2882A2B8}" destId="{2B37AE51-A4C1-4C72-BF02-788BE3B7AA38}" srcOrd="1" destOrd="0" parTransId="{E26834A6-EE9B-45E9-9389-CE1763E96612}" sibTransId="{F0BEE47C-7D25-4E25-817C-8398B04FF245}"/>
    <dgm:cxn modelId="{DA02380D-4F8D-4C1E-A640-15C8A4DAA56C}" type="presOf" srcId="{6C8DC57E-6299-48C9-B0B2-A4DF2882A2B8}" destId="{1A961D35-0C71-47B2-A637-193339FD7C8E}" srcOrd="0" destOrd="0" presId="urn:microsoft.com/office/officeart/2005/8/layout/orgChart1"/>
    <dgm:cxn modelId="{B701E987-89BD-4515-A0B2-E0AEF2BB3DF8}" type="presOf" srcId="{39AD67DA-EBDE-445A-A0D0-8B13CFC63EAB}" destId="{A2AFFDDF-5029-4A0D-B698-69B988380FF7}" srcOrd="0" destOrd="0" presId="urn:microsoft.com/office/officeart/2005/8/layout/orgChart1"/>
    <dgm:cxn modelId="{2653E6C6-9F02-4BF5-9AA6-34981EFB5205}" type="presParOf" srcId="{C8A86089-6CFF-4E5B-AA82-E80180BAF5CD}" destId="{29870680-7E14-41B9-971F-540CDDBFB9D6}" srcOrd="0" destOrd="0" presId="urn:microsoft.com/office/officeart/2005/8/layout/orgChart1"/>
    <dgm:cxn modelId="{3CD18B3F-F560-4702-8F5D-C3DB61894D0D}" type="presParOf" srcId="{29870680-7E14-41B9-971F-540CDDBFB9D6}" destId="{01BF3B77-CC1A-446B-BC59-E7799C3C40FB}" srcOrd="0" destOrd="0" presId="urn:microsoft.com/office/officeart/2005/8/layout/orgChart1"/>
    <dgm:cxn modelId="{0C995B44-EBFA-4A46-B756-78B84925606C}" type="presParOf" srcId="{01BF3B77-CC1A-446B-BC59-E7799C3C40FB}" destId="{1A961D35-0C71-47B2-A637-193339FD7C8E}" srcOrd="0" destOrd="0" presId="urn:microsoft.com/office/officeart/2005/8/layout/orgChart1"/>
    <dgm:cxn modelId="{E0CA81BF-144C-4191-A7F6-4EA88135BB36}" type="presParOf" srcId="{01BF3B77-CC1A-446B-BC59-E7799C3C40FB}" destId="{27489C57-7715-4841-A00E-5425994B8A36}" srcOrd="1" destOrd="0" presId="urn:microsoft.com/office/officeart/2005/8/layout/orgChart1"/>
    <dgm:cxn modelId="{3EDD0214-B6A0-484F-B83F-BA05B2831899}" type="presParOf" srcId="{29870680-7E14-41B9-971F-540CDDBFB9D6}" destId="{EB9A61C1-9C3D-4717-AAAF-EEF5E31AE22F}" srcOrd="1" destOrd="0" presId="urn:microsoft.com/office/officeart/2005/8/layout/orgChart1"/>
    <dgm:cxn modelId="{EED874FD-C842-4D64-A953-1E33F3B62237}" type="presParOf" srcId="{EB9A61C1-9C3D-4717-AAAF-EEF5E31AE22F}" destId="{4FE8FDAA-37F6-4155-AD15-DCD2F266A697}" srcOrd="0" destOrd="0" presId="urn:microsoft.com/office/officeart/2005/8/layout/orgChart1"/>
    <dgm:cxn modelId="{3DBC7A37-43E8-4301-9F3A-205CAF12D98E}" type="presParOf" srcId="{EB9A61C1-9C3D-4717-AAAF-EEF5E31AE22F}" destId="{235D9083-F6EC-43AC-B989-2F120DE5A874}" srcOrd="1" destOrd="0" presId="urn:microsoft.com/office/officeart/2005/8/layout/orgChart1"/>
    <dgm:cxn modelId="{228FDE9D-7E51-4440-BAEB-D7C328CFD721}" type="presParOf" srcId="{235D9083-F6EC-43AC-B989-2F120DE5A874}" destId="{E53D6C08-3ADA-4BFD-AAF7-342CF1E4AB6E}" srcOrd="0" destOrd="0" presId="urn:microsoft.com/office/officeart/2005/8/layout/orgChart1"/>
    <dgm:cxn modelId="{2105CB04-AC28-4A54-B333-BA189A030371}" type="presParOf" srcId="{E53D6C08-3ADA-4BFD-AAF7-342CF1E4AB6E}" destId="{599B6AB9-9C18-4247-9D30-9D0D6911F38F}" srcOrd="0" destOrd="0" presId="urn:microsoft.com/office/officeart/2005/8/layout/orgChart1"/>
    <dgm:cxn modelId="{86D0AC8C-D3AF-4F81-AEF4-A6BD679CC82E}" type="presParOf" srcId="{E53D6C08-3ADA-4BFD-AAF7-342CF1E4AB6E}" destId="{118838DC-A9A7-4D05-B515-FD2DEFFA9AE5}" srcOrd="1" destOrd="0" presId="urn:microsoft.com/office/officeart/2005/8/layout/orgChart1"/>
    <dgm:cxn modelId="{BD4A8896-F22B-4F2E-8D92-169A25AD630C}" type="presParOf" srcId="{235D9083-F6EC-43AC-B989-2F120DE5A874}" destId="{46E5E82F-1E74-4E80-A917-96931DC23669}" srcOrd="1" destOrd="0" presId="urn:microsoft.com/office/officeart/2005/8/layout/orgChart1"/>
    <dgm:cxn modelId="{FEBD17DB-B5B8-4F80-BBBB-3FE0457877A7}" type="presParOf" srcId="{235D9083-F6EC-43AC-B989-2F120DE5A874}" destId="{7386384D-275A-40AB-9C94-A3BBE619E676}" srcOrd="2" destOrd="0" presId="urn:microsoft.com/office/officeart/2005/8/layout/orgChart1"/>
    <dgm:cxn modelId="{8EC06F37-79B6-4A1F-96B7-BE128F45BDD7}" type="presParOf" srcId="{EB9A61C1-9C3D-4717-AAAF-EEF5E31AE22F}" destId="{406070E3-35D3-475B-A708-502E9357F00B}" srcOrd="2" destOrd="0" presId="urn:microsoft.com/office/officeart/2005/8/layout/orgChart1"/>
    <dgm:cxn modelId="{0A3CF117-F9CC-4174-8D85-65AA516D4A77}" type="presParOf" srcId="{EB9A61C1-9C3D-4717-AAAF-EEF5E31AE22F}" destId="{C2179465-8E8A-4DF7-A8E7-86F334C2EA95}" srcOrd="3" destOrd="0" presId="urn:microsoft.com/office/officeart/2005/8/layout/orgChart1"/>
    <dgm:cxn modelId="{D2C9BDED-5052-4B4A-9CC3-C2CF345874EB}" type="presParOf" srcId="{C2179465-8E8A-4DF7-A8E7-86F334C2EA95}" destId="{3542F52B-9F18-4388-A650-09681B6D48BB}" srcOrd="0" destOrd="0" presId="urn:microsoft.com/office/officeart/2005/8/layout/orgChart1"/>
    <dgm:cxn modelId="{1D869125-66CB-424D-9B9D-D680C3227C9D}" type="presParOf" srcId="{3542F52B-9F18-4388-A650-09681B6D48BB}" destId="{89AF5BC8-6AB4-4D66-A558-A9F80FED5AC7}" srcOrd="0" destOrd="0" presId="urn:microsoft.com/office/officeart/2005/8/layout/orgChart1"/>
    <dgm:cxn modelId="{B7D8D3BC-72D1-4CBB-BB95-8F80BF025FE7}" type="presParOf" srcId="{3542F52B-9F18-4388-A650-09681B6D48BB}" destId="{CB923DCD-CAED-4F15-BA8E-D66E8C052543}" srcOrd="1" destOrd="0" presId="urn:microsoft.com/office/officeart/2005/8/layout/orgChart1"/>
    <dgm:cxn modelId="{674DBD3E-D5A3-4FB5-A318-3121DEC46B31}" type="presParOf" srcId="{C2179465-8E8A-4DF7-A8E7-86F334C2EA95}" destId="{A923AB00-C938-4399-A4C4-17FB77FE1889}" srcOrd="1" destOrd="0" presId="urn:microsoft.com/office/officeart/2005/8/layout/orgChart1"/>
    <dgm:cxn modelId="{D6CFB28C-FED4-44E4-ACB3-B663F07B464D}" type="presParOf" srcId="{C2179465-8E8A-4DF7-A8E7-86F334C2EA95}" destId="{3202D69E-D1A6-427D-8369-3885C6C84AB9}" srcOrd="2" destOrd="0" presId="urn:microsoft.com/office/officeart/2005/8/layout/orgChart1"/>
    <dgm:cxn modelId="{A2787316-0438-4743-9779-61F474FCE2DE}" type="presParOf" srcId="{EB9A61C1-9C3D-4717-AAAF-EEF5E31AE22F}" destId="{A2AFFDDF-5029-4A0D-B698-69B988380FF7}" srcOrd="4" destOrd="0" presId="urn:microsoft.com/office/officeart/2005/8/layout/orgChart1"/>
    <dgm:cxn modelId="{1552B849-64F2-42F0-8B6A-1F792EA1A803}" type="presParOf" srcId="{EB9A61C1-9C3D-4717-AAAF-EEF5E31AE22F}" destId="{D5ACDABC-2D30-478D-A412-04D71D7B5C98}" srcOrd="5" destOrd="0" presId="urn:microsoft.com/office/officeart/2005/8/layout/orgChart1"/>
    <dgm:cxn modelId="{11D04B3B-4B5E-42C8-91E4-075FC1BB24A8}" type="presParOf" srcId="{D5ACDABC-2D30-478D-A412-04D71D7B5C98}" destId="{F8DD4CA8-A2ED-43B4-BCB5-4915EA610121}" srcOrd="0" destOrd="0" presId="urn:microsoft.com/office/officeart/2005/8/layout/orgChart1"/>
    <dgm:cxn modelId="{A2DF11DE-9D2E-4D01-A638-DBE8F7FA1D3A}" type="presParOf" srcId="{F8DD4CA8-A2ED-43B4-BCB5-4915EA610121}" destId="{49A42E0E-7BB4-4B1A-898C-EC7DCCC8FF75}" srcOrd="0" destOrd="0" presId="urn:microsoft.com/office/officeart/2005/8/layout/orgChart1"/>
    <dgm:cxn modelId="{49568721-0173-4280-A0F5-B022F988943D}" type="presParOf" srcId="{F8DD4CA8-A2ED-43B4-BCB5-4915EA610121}" destId="{7153AAB6-0C84-4277-B6B9-955878B2E5AC}" srcOrd="1" destOrd="0" presId="urn:microsoft.com/office/officeart/2005/8/layout/orgChart1"/>
    <dgm:cxn modelId="{ED4EF456-E9F3-49D9-862C-68F129E81441}" type="presParOf" srcId="{D5ACDABC-2D30-478D-A412-04D71D7B5C98}" destId="{27E0803B-4497-453F-86BE-0FA9EA1DFCC4}" srcOrd="1" destOrd="0" presId="urn:microsoft.com/office/officeart/2005/8/layout/orgChart1"/>
    <dgm:cxn modelId="{4D22AA7A-F467-42A6-9971-C26BF36C461F}" type="presParOf" srcId="{D5ACDABC-2D30-478D-A412-04D71D7B5C98}" destId="{A0A08CC1-FDF5-4777-98A2-26EA5B62E317}" srcOrd="2" destOrd="0" presId="urn:microsoft.com/office/officeart/2005/8/layout/orgChart1"/>
    <dgm:cxn modelId="{5869B402-1211-4E38-802F-851D29C7CED3}" type="presParOf" srcId="{29870680-7E14-41B9-971F-540CDDBFB9D6}" destId="{8B88451D-95FC-485B-B65F-60F74573A6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A4A0E-9E59-45AC-9B70-CE2D3C8AAE8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B0A94-779E-4C5C-9C7E-59FDD6C9CAEC}">
      <dgm:prSet phldrT="[Текст]"/>
      <dgm:spPr/>
      <dgm:t>
        <a:bodyPr>
          <a:scene3d>
            <a:camera prst="perspectiveLeft"/>
            <a:lightRig rig="threePt" dir="t"/>
          </a:scene3d>
        </a:bodyPr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Форми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87F68C-E8D7-4C44-94E5-1CE054C797C7}" type="parTrans" cxnId="{613373AD-878F-4D70-8838-16FA5EA46B99}">
      <dgm:prSet/>
      <dgm:spPr/>
      <dgm:t>
        <a:bodyPr/>
        <a:lstStyle/>
        <a:p>
          <a:endParaRPr lang="ru-RU"/>
        </a:p>
      </dgm:t>
    </dgm:pt>
    <dgm:pt modelId="{FB937827-4C3C-4375-AD7E-C0F8B182B5D7}" type="sibTrans" cxnId="{613373AD-878F-4D70-8838-16FA5EA46B99}">
      <dgm:prSet/>
      <dgm:spPr/>
      <dgm:t>
        <a:bodyPr/>
        <a:lstStyle/>
        <a:p>
          <a:endParaRPr lang="ru-RU"/>
        </a:p>
      </dgm:t>
    </dgm:pt>
    <dgm:pt modelId="{F09C5594-67A7-4A62-BC5D-0837B67722EF}">
      <dgm:prSet phldrT="[Текст]"/>
      <dgm:spPr/>
      <dgm:t>
        <a:bodyPr/>
        <a:lstStyle/>
        <a:p>
          <a:r>
            <a:rPr lang="uk-UA" dirty="0" smtClean="0"/>
            <a:t>Делегування</a:t>
          </a:r>
          <a:endParaRPr lang="ru-RU" dirty="0"/>
        </a:p>
      </dgm:t>
    </dgm:pt>
    <dgm:pt modelId="{39C73F9A-F9DA-4EA5-87E6-6B59B8C55D22}" type="parTrans" cxnId="{27AB8E3B-D2E0-42C8-B6D3-2DA0451A03D9}">
      <dgm:prSet/>
      <dgm:spPr/>
      <dgm:t>
        <a:bodyPr/>
        <a:lstStyle/>
        <a:p>
          <a:endParaRPr lang="ru-RU"/>
        </a:p>
      </dgm:t>
    </dgm:pt>
    <dgm:pt modelId="{D6CD3118-A666-41EF-9CB2-F2CAE4FE20A6}" type="sibTrans" cxnId="{27AB8E3B-D2E0-42C8-B6D3-2DA0451A03D9}">
      <dgm:prSet/>
      <dgm:spPr/>
      <dgm:t>
        <a:bodyPr/>
        <a:lstStyle/>
        <a:p>
          <a:endParaRPr lang="ru-RU"/>
        </a:p>
      </dgm:t>
    </dgm:pt>
    <dgm:pt modelId="{651B22D9-1D2C-431C-9688-8EB503A4B558}">
      <dgm:prSet phldrT="[Текст]"/>
      <dgm:spPr/>
      <dgm:t>
        <a:bodyPr/>
        <a:lstStyle/>
        <a:p>
          <a:r>
            <a:rPr lang="uk-UA" dirty="0" err="1" smtClean="0"/>
            <a:t>Дивестиція</a:t>
          </a:r>
          <a:endParaRPr lang="ru-RU" dirty="0"/>
        </a:p>
      </dgm:t>
    </dgm:pt>
    <dgm:pt modelId="{4A6C031F-C153-44B9-813E-4C18C1934220}" type="parTrans" cxnId="{B7F98071-0B64-4550-A8C3-E4186760BA81}">
      <dgm:prSet/>
      <dgm:spPr/>
      <dgm:t>
        <a:bodyPr/>
        <a:lstStyle/>
        <a:p>
          <a:endParaRPr lang="ru-RU"/>
        </a:p>
      </dgm:t>
    </dgm:pt>
    <dgm:pt modelId="{60CF44DF-0510-44C2-8EE8-2530B8F24007}" type="sibTrans" cxnId="{B7F98071-0B64-4550-A8C3-E4186760BA81}">
      <dgm:prSet/>
      <dgm:spPr/>
      <dgm:t>
        <a:bodyPr/>
        <a:lstStyle/>
        <a:p>
          <a:endParaRPr lang="ru-RU"/>
        </a:p>
      </dgm:t>
    </dgm:pt>
    <dgm:pt modelId="{68F633E0-F38F-4671-BCAE-2D673024EAF9}">
      <dgm:prSet phldrT="[Текст]"/>
      <dgm:spPr/>
      <dgm:t>
        <a:bodyPr/>
        <a:lstStyle/>
        <a:p>
          <a:r>
            <a:rPr lang="uk-UA" dirty="0" err="1" smtClean="0"/>
            <a:t>Деволюція</a:t>
          </a:r>
          <a:endParaRPr lang="ru-RU" dirty="0"/>
        </a:p>
      </dgm:t>
    </dgm:pt>
    <dgm:pt modelId="{5372F3D9-45A6-494D-9267-6A43022CC67D}" type="parTrans" cxnId="{350AFA2A-377D-4B10-BEC7-668FFC4A2662}">
      <dgm:prSet/>
      <dgm:spPr/>
      <dgm:t>
        <a:bodyPr/>
        <a:lstStyle/>
        <a:p>
          <a:endParaRPr lang="ru-RU"/>
        </a:p>
      </dgm:t>
    </dgm:pt>
    <dgm:pt modelId="{19CA9220-07A1-43D6-8AEB-B58892FE6151}" type="sibTrans" cxnId="{350AFA2A-377D-4B10-BEC7-668FFC4A2662}">
      <dgm:prSet/>
      <dgm:spPr/>
      <dgm:t>
        <a:bodyPr/>
        <a:lstStyle/>
        <a:p>
          <a:endParaRPr lang="ru-RU"/>
        </a:p>
      </dgm:t>
    </dgm:pt>
    <dgm:pt modelId="{7AC4851C-879D-4FB0-8827-592322FDDD30}">
      <dgm:prSet/>
      <dgm:spPr/>
      <dgm:t>
        <a:bodyPr/>
        <a:lstStyle/>
        <a:p>
          <a:r>
            <a:rPr lang="uk-UA" dirty="0" err="1" smtClean="0"/>
            <a:t>Деконцентрація</a:t>
          </a:r>
          <a:endParaRPr lang="ru-RU" dirty="0"/>
        </a:p>
      </dgm:t>
    </dgm:pt>
    <dgm:pt modelId="{FFB58764-875F-4CEB-9D8A-C25E5610CA7C}" type="parTrans" cxnId="{6D0224F5-A9B0-454E-9F1D-9F51D22AF4E4}">
      <dgm:prSet/>
      <dgm:spPr/>
      <dgm:t>
        <a:bodyPr/>
        <a:lstStyle/>
        <a:p>
          <a:endParaRPr lang="ru-RU"/>
        </a:p>
      </dgm:t>
    </dgm:pt>
    <dgm:pt modelId="{64ADA05A-3837-4E5E-8AAF-2AF997BF8AE5}" type="sibTrans" cxnId="{6D0224F5-A9B0-454E-9F1D-9F51D22AF4E4}">
      <dgm:prSet/>
      <dgm:spPr/>
      <dgm:t>
        <a:bodyPr/>
        <a:lstStyle/>
        <a:p>
          <a:endParaRPr lang="ru-RU"/>
        </a:p>
      </dgm:t>
    </dgm:pt>
    <dgm:pt modelId="{7DECFA97-436B-4FDF-8B1C-93E24AAE6153}" type="pres">
      <dgm:prSet presAssocID="{200A4A0E-9E59-45AC-9B70-CE2D3C8AAE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0A4412-33D9-4330-AFE2-B191973D3F85}" type="pres">
      <dgm:prSet presAssocID="{95FB0A94-779E-4C5C-9C7E-59FDD6C9CAEC}" presName="singleCycle" presStyleCnt="0"/>
      <dgm:spPr/>
    </dgm:pt>
    <dgm:pt modelId="{61D1AA27-FDB8-4010-AEB2-4B7FF9922137}" type="pres">
      <dgm:prSet presAssocID="{95FB0A94-779E-4C5C-9C7E-59FDD6C9CAEC}" presName="singleCenter" presStyleLbl="node1" presStyleIdx="0" presStyleCnt="5" custScaleX="11702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7116460-1857-4D3D-8DDF-0CB832124E01}" type="pres">
      <dgm:prSet presAssocID="{39C73F9A-F9DA-4EA5-87E6-6B59B8C55D22}" presName="Name56" presStyleLbl="parChTrans1D2" presStyleIdx="0" presStyleCnt="4"/>
      <dgm:spPr/>
      <dgm:t>
        <a:bodyPr/>
        <a:lstStyle/>
        <a:p>
          <a:endParaRPr lang="ru-RU"/>
        </a:p>
      </dgm:t>
    </dgm:pt>
    <dgm:pt modelId="{D29774CA-9B37-4460-8598-F9ED740DE758}" type="pres">
      <dgm:prSet presAssocID="{F09C5594-67A7-4A62-BC5D-0837B67722EF}" presName="text0" presStyleLbl="node1" presStyleIdx="1" presStyleCnt="5" custScaleX="248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9F616-01F5-47FE-BBFE-9CC719185EF3}" type="pres">
      <dgm:prSet presAssocID="{FFB58764-875F-4CEB-9D8A-C25E5610CA7C}" presName="Name56" presStyleLbl="parChTrans1D2" presStyleIdx="1" presStyleCnt="4"/>
      <dgm:spPr/>
      <dgm:t>
        <a:bodyPr/>
        <a:lstStyle/>
        <a:p>
          <a:endParaRPr lang="ru-RU"/>
        </a:p>
      </dgm:t>
    </dgm:pt>
    <dgm:pt modelId="{D6E8F3D2-458F-46FC-81F2-98D23EB9A61D}" type="pres">
      <dgm:prSet presAssocID="{7AC4851C-879D-4FB0-8827-592322FDDD30}" presName="text0" presStyleLbl="node1" presStyleIdx="2" presStyleCnt="5" custScaleX="228487" custRadScaleRad="144013" custRadScaleInc="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A3B94-BD30-4B39-B9F6-C4A55C8622D5}" type="pres">
      <dgm:prSet presAssocID="{4A6C031F-C153-44B9-813E-4C18C1934220}" presName="Name56" presStyleLbl="parChTrans1D2" presStyleIdx="2" presStyleCnt="4"/>
      <dgm:spPr/>
      <dgm:t>
        <a:bodyPr/>
        <a:lstStyle/>
        <a:p>
          <a:endParaRPr lang="ru-RU"/>
        </a:p>
      </dgm:t>
    </dgm:pt>
    <dgm:pt modelId="{6E52C7C1-A768-4306-9532-9EC2CA7DA669}" type="pres">
      <dgm:prSet presAssocID="{651B22D9-1D2C-431C-9688-8EB503A4B558}" presName="text0" presStyleLbl="node1" presStyleIdx="3" presStyleCnt="5" custScaleX="29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89373-4654-46D5-8195-6AA67F11964E}" type="pres">
      <dgm:prSet presAssocID="{5372F3D9-45A6-494D-9267-6A43022CC67D}" presName="Name56" presStyleLbl="parChTrans1D2" presStyleIdx="3" presStyleCnt="4"/>
      <dgm:spPr/>
      <dgm:t>
        <a:bodyPr/>
        <a:lstStyle/>
        <a:p>
          <a:endParaRPr lang="ru-RU"/>
        </a:p>
      </dgm:t>
    </dgm:pt>
    <dgm:pt modelId="{34688CFC-F155-44CF-97AF-A2C28F75E664}" type="pres">
      <dgm:prSet presAssocID="{68F633E0-F38F-4671-BCAE-2D673024EAF9}" presName="text0" presStyleLbl="node1" presStyleIdx="4" presStyleCnt="5" custScaleX="253134" custRadScaleRad="126404" custRadScaleInc="2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224F5-A9B0-454E-9F1D-9F51D22AF4E4}" srcId="{95FB0A94-779E-4C5C-9C7E-59FDD6C9CAEC}" destId="{7AC4851C-879D-4FB0-8827-592322FDDD30}" srcOrd="1" destOrd="0" parTransId="{FFB58764-875F-4CEB-9D8A-C25E5610CA7C}" sibTransId="{64ADA05A-3837-4E5E-8AAF-2AF997BF8AE5}"/>
    <dgm:cxn modelId="{3DB01938-35BA-429B-A7C0-C8B009A0DC46}" type="presOf" srcId="{39C73F9A-F9DA-4EA5-87E6-6B59B8C55D22}" destId="{B7116460-1857-4D3D-8DDF-0CB832124E01}" srcOrd="0" destOrd="0" presId="urn:microsoft.com/office/officeart/2008/layout/RadialCluster"/>
    <dgm:cxn modelId="{8C85C392-66C3-4214-9FA9-20B6A6E1A734}" type="presOf" srcId="{68F633E0-F38F-4671-BCAE-2D673024EAF9}" destId="{34688CFC-F155-44CF-97AF-A2C28F75E664}" srcOrd="0" destOrd="0" presId="urn:microsoft.com/office/officeart/2008/layout/RadialCluster"/>
    <dgm:cxn modelId="{1248DF6E-F403-47BC-9425-C219D95CFC21}" type="presOf" srcId="{F09C5594-67A7-4A62-BC5D-0837B67722EF}" destId="{D29774CA-9B37-4460-8598-F9ED740DE758}" srcOrd="0" destOrd="0" presId="urn:microsoft.com/office/officeart/2008/layout/RadialCluster"/>
    <dgm:cxn modelId="{63797145-6CE0-49CD-A8F5-5C85079AD79F}" type="presOf" srcId="{5372F3D9-45A6-494D-9267-6A43022CC67D}" destId="{37589373-4654-46D5-8195-6AA67F11964E}" srcOrd="0" destOrd="0" presId="urn:microsoft.com/office/officeart/2008/layout/RadialCluster"/>
    <dgm:cxn modelId="{613373AD-878F-4D70-8838-16FA5EA46B99}" srcId="{200A4A0E-9E59-45AC-9B70-CE2D3C8AAE81}" destId="{95FB0A94-779E-4C5C-9C7E-59FDD6C9CAEC}" srcOrd="0" destOrd="0" parTransId="{1D87F68C-E8D7-4C44-94E5-1CE054C797C7}" sibTransId="{FB937827-4C3C-4375-AD7E-C0F8B182B5D7}"/>
    <dgm:cxn modelId="{14E9BE5B-F83E-4A3A-9A76-4CE24B274426}" type="presOf" srcId="{200A4A0E-9E59-45AC-9B70-CE2D3C8AAE81}" destId="{7DECFA97-436B-4FDF-8B1C-93E24AAE6153}" srcOrd="0" destOrd="0" presId="urn:microsoft.com/office/officeart/2008/layout/RadialCluster"/>
    <dgm:cxn modelId="{726C4FE8-045F-40D4-9D09-ACF70E7BB88B}" type="presOf" srcId="{FFB58764-875F-4CEB-9D8A-C25E5610CA7C}" destId="{2399F616-01F5-47FE-BBFE-9CC719185EF3}" srcOrd="0" destOrd="0" presId="urn:microsoft.com/office/officeart/2008/layout/RadialCluster"/>
    <dgm:cxn modelId="{0AB03614-B137-414F-9702-A83B6DD3F00D}" type="presOf" srcId="{7AC4851C-879D-4FB0-8827-592322FDDD30}" destId="{D6E8F3D2-458F-46FC-81F2-98D23EB9A61D}" srcOrd="0" destOrd="0" presId="urn:microsoft.com/office/officeart/2008/layout/RadialCluster"/>
    <dgm:cxn modelId="{377E6C24-9CAE-4AD1-A8DB-4CEACA734C38}" type="presOf" srcId="{95FB0A94-779E-4C5C-9C7E-59FDD6C9CAEC}" destId="{61D1AA27-FDB8-4010-AEB2-4B7FF9922137}" srcOrd="0" destOrd="0" presId="urn:microsoft.com/office/officeart/2008/layout/RadialCluster"/>
    <dgm:cxn modelId="{350AFA2A-377D-4B10-BEC7-668FFC4A2662}" srcId="{95FB0A94-779E-4C5C-9C7E-59FDD6C9CAEC}" destId="{68F633E0-F38F-4671-BCAE-2D673024EAF9}" srcOrd="3" destOrd="0" parTransId="{5372F3D9-45A6-494D-9267-6A43022CC67D}" sibTransId="{19CA9220-07A1-43D6-8AEB-B58892FE6151}"/>
    <dgm:cxn modelId="{27AB8E3B-D2E0-42C8-B6D3-2DA0451A03D9}" srcId="{95FB0A94-779E-4C5C-9C7E-59FDD6C9CAEC}" destId="{F09C5594-67A7-4A62-BC5D-0837B67722EF}" srcOrd="0" destOrd="0" parTransId="{39C73F9A-F9DA-4EA5-87E6-6B59B8C55D22}" sibTransId="{D6CD3118-A666-41EF-9CB2-F2CAE4FE20A6}"/>
    <dgm:cxn modelId="{66D10AA1-A036-4D23-B0E6-7591CA99AF21}" type="presOf" srcId="{4A6C031F-C153-44B9-813E-4C18C1934220}" destId="{BCFA3B94-BD30-4B39-B9F6-C4A55C8622D5}" srcOrd="0" destOrd="0" presId="urn:microsoft.com/office/officeart/2008/layout/RadialCluster"/>
    <dgm:cxn modelId="{B7F98071-0B64-4550-A8C3-E4186760BA81}" srcId="{95FB0A94-779E-4C5C-9C7E-59FDD6C9CAEC}" destId="{651B22D9-1D2C-431C-9688-8EB503A4B558}" srcOrd="2" destOrd="0" parTransId="{4A6C031F-C153-44B9-813E-4C18C1934220}" sibTransId="{60CF44DF-0510-44C2-8EE8-2530B8F24007}"/>
    <dgm:cxn modelId="{1A81CD04-073C-489E-B558-797E422B30C6}" type="presOf" srcId="{651B22D9-1D2C-431C-9688-8EB503A4B558}" destId="{6E52C7C1-A768-4306-9532-9EC2CA7DA669}" srcOrd="0" destOrd="0" presId="urn:microsoft.com/office/officeart/2008/layout/RadialCluster"/>
    <dgm:cxn modelId="{6ACB9E37-8A10-41E4-81EE-19AAAA961EBF}" type="presParOf" srcId="{7DECFA97-436B-4FDF-8B1C-93E24AAE6153}" destId="{760A4412-33D9-4330-AFE2-B191973D3F85}" srcOrd="0" destOrd="0" presId="urn:microsoft.com/office/officeart/2008/layout/RadialCluster"/>
    <dgm:cxn modelId="{69FB979E-C170-40B4-9BC3-5AB689584F97}" type="presParOf" srcId="{760A4412-33D9-4330-AFE2-B191973D3F85}" destId="{61D1AA27-FDB8-4010-AEB2-4B7FF9922137}" srcOrd="0" destOrd="0" presId="urn:microsoft.com/office/officeart/2008/layout/RadialCluster"/>
    <dgm:cxn modelId="{25FC0ED1-0661-4CF8-8F16-55B482AC1BAE}" type="presParOf" srcId="{760A4412-33D9-4330-AFE2-B191973D3F85}" destId="{B7116460-1857-4D3D-8DDF-0CB832124E01}" srcOrd="1" destOrd="0" presId="urn:microsoft.com/office/officeart/2008/layout/RadialCluster"/>
    <dgm:cxn modelId="{A3A4EA9E-02C3-4B6C-BD38-915E0266CF4A}" type="presParOf" srcId="{760A4412-33D9-4330-AFE2-B191973D3F85}" destId="{D29774CA-9B37-4460-8598-F9ED740DE758}" srcOrd="2" destOrd="0" presId="urn:microsoft.com/office/officeart/2008/layout/RadialCluster"/>
    <dgm:cxn modelId="{398A529B-6387-4DBE-BB3E-7178AD639BD6}" type="presParOf" srcId="{760A4412-33D9-4330-AFE2-B191973D3F85}" destId="{2399F616-01F5-47FE-BBFE-9CC719185EF3}" srcOrd="3" destOrd="0" presId="urn:microsoft.com/office/officeart/2008/layout/RadialCluster"/>
    <dgm:cxn modelId="{116C3D7C-8033-44D2-8115-59F64E8D0316}" type="presParOf" srcId="{760A4412-33D9-4330-AFE2-B191973D3F85}" destId="{D6E8F3D2-458F-46FC-81F2-98D23EB9A61D}" srcOrd="4" destOrd="0" presId="urn:microsoft.com/office/officeart/2008/layout/RadialCluster"/>
    <dgm:cxn modelId="{20043FED-97DD-4BD7-BD0F-7E054DCC193F}" type="presParOf" srcId="{760A4412-33D9-4330-AFE2-B191973D3F85}" destId="{BCFA3B94-BD30-4B39-B9F6-C4A55C8622D5}" srcOrd="5" destOrd="0" presId="urn:microsoft.com/office/officeart/2008/layout/RadialCluster"/>
    <dgm:cxn modelId="{2BBC7304-9C17-447B-A075-34797F896C96}" type="presParOf" srcId="{760A4412-33D9-4330-AFE2-B191973D3F85}" destId="{6E52C7C1-A768-4306-9532-9EC2CA7DA669}" srcOrd="6" destOrd="0" presId="urn:microsoft.com/office/officeart/2008/layout/RadialCluster"/>
    <dgm:cxn modelId="{FB664043-64E2-43D8-BF40-B7A30892CDC9}" type="presParOf" srcId="{760A4412-33D9-4330-AFE2-B191973D3F85}" destId="{37589373-4654-46D5-8195-6AA67F11964E}" srcOrd="7" destOrd="0" presId="urn:microsoft.com/office/officeart/2008/layout/RadialCluster"/>
    <dgm:cxn modelId="{4A7796BE-B54B-4A59-8A82-90EA1CDCBABD}" type="presParOf" srcId="{760A4412-33D9-4330-AFE2-B191973D3F85}" destId="{34688CFC-F155-44CF-97AF-A2C28F75E66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AFFDDF-5029-4A0D-B698-69B988380FF7}">
      <dsp:nvSpPr>
        <dsp:cNvPr id="0" name=""/>
        <dsp:cNvSpPr/>
      </dsp:nvSpPr>
      <dsp:spPr>
        <a:xfrm>
          <a:off x="3619500" y="1414897"/>
          <a:ext cx="2624270" cy="778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938"/>
              </a:lnTo>
              <a:lnTo>
                <a:pt x="2624270" y="569938"/>
              </a:lnTo>
              <a:lnTo>
                <a:pt x="2624270" y="77893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070E3-35D3-475B-A708-502E9357F00B}">
      <dsp:nvSpPr>
        <dsp:cNvPr id="0" name=""/>
        <dsp:cNvSpPr/>
      </dsp:nvSpPr>
      <dsp:spPr>
        <a:xfrm>
          <a:off x="3573780" y="1414897"/>
          <a:ext cx="91440" cy="12530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300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8FDAA-37F6-4155-AD15-DCD2F266A697}">
      <dsp:nvSpPr>
        <dsp:cNvPr id="0" name=""/>
        <dsp:cNvSpPr/>
      </dsp:nvSpPr>
      <dsp:spPr>
        <a:xfrm>
          <a:off x="995229" y="1414897"/>
          <a:ext cx="2624270" cy="778936"/>
        </a:xfrm>
        <a:custGeom>
          <a:avLst/>
          <a:gdLst/>
          <a:ahLst/>
          <a:cxnLst/>
          <a:rect l="0" t="0" r="0" b="0"/>
          <a:pathLst>
            <a:path>
              <a:moveTo>
                <a:pt x="2624270" y="0"/>
              </a:moveTo>
              <a:lnTo>
                <a:pt x="2624270" y="569938"/>
              </a:lnTo>
              <a:lnTo>
                <a:pt x="0" y="569938"/>
              </a:lnTo>
              <a:lnTo>
                <a:pt x="0" y="77893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61D35-0C71-47B2-A637-193339FD7C8E}">
      <dsp:nvSpPr>
        <dsp:cNvPr id="0" name=""/>
        <dsp:cNvSpPr/>
      </dsp:nvSpPr>
      <dsp:spPr>
        <a:xfrm>
          <a:off x="2137811" y="365297"/>
          <a:ext cx="2963376" cy="1049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Типи</a:t>
          </a:r>
          <a:endParaRPr lang="ru-RU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37811" y="365297"/>
        <a:ext cx="2963376" cy="1049599"/>
      </dsp:txXfrm>
    </dsp:sp>
    <dsp:sp modelId="{599B6AB9-9C18-4247-9D30-9D0D6911F38F}">
      <dsp:nvSpPr>
        <dsp:cNvPr id="0" name=""/>
        <dsp:cNvSpPr/>
      </dsp:nvSpPr>
      <dsp:spPr>
        <a:xfrm>
          <a:off x="0" y="2193833"/>
          <a:ext cx="1990459" cy="995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Політична</a:t>
          </a:r>
          <a:endParaRPr lang="ru-RU" sz="2400" kern="1200" dirty="0"/>
        </a:p>
      </dsp:txBody>
      <dsp:txXfrm>
        <a:off x="0" y="2193833"/>
        <a:ext cx="1990459" cy="995229"/>
      </dsp:txXfrm>
    </dsp:sp>
    <dsp:sp modelId="{89AF5BC8-6AB4-4D66-A558-A9F80FED5AC7}">
      <dsp:nvSpPr>
        <dsp:cNvPr id="0" name=""/>
        <dsp:cNvSpPr/>
      </dsp:nvSpPr>
      <dsp:spPr>
        <a:xfrm>
          <a:off x="2408713" y="2667901"/>
          <a:ext cx="2421573" cy="99522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Адміністративна</a:t>
          </a:r>
          <a:endParaRPr lang="ru-RU" sz="2400" kern="1200" dirty="0"/>
        </a:p>
      </dsp:txBody>
      <dsp:txXfrm>
        <a:off x="2408713" y="2667901"/>
        <a:ext cx="2421573" cy="995229"/>
      </dsp:txXfrm>
    </dsp:sp>
    <dsp:sp modelId="{49A42E0E-7BB4-4B1A-898C-EC7DCCC8FF75}">
      <dsp:nvSpPr>
        <dsp:cNvPr id="0" name=""/>
        <dsp:cNvSpPr/>
      </dsp:nvSpPr>
      <dsp:spPr>
        <a:xfrm>
          <a:off x="5248540" y="2193833"/>
          <a:ext cx="1990459" cy="995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Фіскальна</a:t>
          </a:r>
          <a:endParaRPr lang="ru-RU" sz="2400" kern="1200" dirty="0"/>
        </a:p>
      </dsp:txBody>
      <dsp:txXfrm>
        <a:off x="5248540" y="2193833"/>
        <a:ext cx="1990459" cy="9952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1AA27-FDB8-4010-AEB2-4B7FF9922137}">
      <dsp:nvSpPr>
        <dsp:cNvPr id="0" name=""/>
        <dsp:cNvSpPr/>
      </dsp:nvSpPr>
      <dsp:spPr>
        <a:xfrm>
          <a:off x="2828788" y="1696323"/>
          <a:ext cx="1701475" cy="1453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  <a:scene3d>
            <a:camera prst="perspectiveLeft"/>
            <a:lightRig rig="threePt" dir="t"/>
          </a:scene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Форми</a:t>
          </a:r>
          <a:endParaRPr lang="ru-RU" sz="3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28788" y="1696323"/>
        <a:ext cx="1701475" cy="1453991"/>
      </dsp:txXfrm>
    </dsp:sp>
    <dsp:sp modelId="{B7116460-1857-4D3D-8DDF-0CB832124E01}">
      <dsp:nvSpPr>
        <dsp:cNvPr id="0" name=""/>
        <dsp:cNvSpPr/>
      </dsp:nvSpPr>
      <dsp:spPr>
        <a:xfrm rot="16200000">
          <a:off x="3318659" y="1335457"/>
          <a:ext cx="721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732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774CA-9B37-4460-8598-F9ED740DE758}">
      <dsp:nvSpPr>
        <dsp:cNvPr id="0" name=""/>
        <dsp:cNvSpPr/>
      </dsp:nvSpPr>
      <dsp:spPr>
        <a:xfrm>
          <a:off x="2468749" y="416"/>
          <a:ext cx="2421553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Делегування</a:t>
          </a:r>
          <a:endParaRPr lang="ru-RU" sz="2800" kern="1200" dirty="0"/>
        </a:p>
      </dsp:txBody>
      <dsp:txXfrm>
        <a:off x="2468749" y="416"/>
        <a:ext cx="2421553" cy="974174"/>
      </dsp:txXfrm>
    </dsp:sp>
    <dsp:sp modelId="{2399F616-01F5-47FE-BBFE-9CC719185EF3}">
      <dsp:nvSpPr>
        <dsp:cNvPr id="0" name=""/>
        <dsp:cNvSpPr/>
      </dsp:nvSpPr>
      <dsp:spPr>
        <a:xfrm rot="38025">
          <a:off x="4530249" y="2435400"/>
          <a:ext cx="482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904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8F3D2-458F-46FC-81F2-98D23EB9A61D}">
      <dsp:nvSpPr>
        <dsp:cNvPr id="0" name=""/>
        <dsp:cNvSpPr/>
      </dsp:nvSpPr>
      <dsp:spPr>
        <a:xfrm>
          <a:off x="5013138" y="1963294"/>
          <a:ext cx="2225861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Деконцентрація</a:t>
          </a:r>
          <a:endParaRPr lang="ru-RU" sz="2100" kern="1200" dirty="0"/>
        </a:p>
      </dsp:txBody>
      <dsp:txXfrm>
        <a:off x="5013138" y="1963294"/>
        <a:ext cx="2225861" cy="974174"/>
      </dsp:txXfrm>
    </dsp:sp>
    <dsp:sp modelId="{BCFA3B94-BD30-4B39-B9F6-C4A55C8622D5}">
      <dsp:nvSpPr>
        <dsp:cNvPr id="0" name=""/>
        <dsp:cNvSpPr/>
      </dsp:nvSpPr>
      <dsp:spPr>
        <a:xfrm rot="5400000">
          <a:off x="3318659" y="3511180"/>
          <a:ext cx="721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732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2C7C1-A768-4306-9532-9EC2CA7DA669}">
      <dsp:nvSpPr>
        <dsp:cNvPr id="0" name=""/>
        <dsp:cNvSpPr/>
      </dsp:nvSpPr>
      <dsp:spPr>
        <a:xfrm>
          <a:off x="2252726" y="3872047"/>
          <a:ext cx="2853599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err="1" smtClean="0"/>
            <a:t>Дивестиція</a:t>
          </a:r>
          <a:endParaRPr lang="ru-RU" sz="3500" kern="1200" dirty="0"/>
        </a:p>
      </dsp:txBody>
      <dsp:txXfrm>
        <a:off x="2252726" y="3872047"/>
        <a:ext cx="2853599" cy="974174"/>
      </dsp:txXfrm>
    </dsp:sp>
    <dsp:sp modelId="{37589373-4654-46D5-8195-6AA67F11964E}">
      <dsp:nvSpPr>
        <dsp:cNvPr id="0" name=""/>
        <dsp:cNvSpPr/>
      </dsp:nvSpPr>
      <dsp:spPr>
        <a:xfrm rot="10863153">
          <a:off x="2465943" y="2404355"/>
          <a:ext cx="362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875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88CFC-F155-44CF-97AF-A2C28F75E664}">
      <dsp:nvSpPr>
        <dsp:cNvPr id="0" name=""/>
        <dsp:cNvSpPr/>
      </dsp:nvSpPr>
      <dsp:spPr>
        <a:xfrm>
          <a:off x="7" y="1891282"/>
          <a:ext cx="2465966" cy="97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err="1" smtClean="0"/>
            <a:t>Деволюція</a:t>
          </a:r>
          <a:endParaRPr lang="ru-RU" sz="3500" kern="1200" dirty="0"/>
        </a:p>
      </dsp:txBody>
      <dsp:txXfrm>
        <a:off x="7" y="1891282"/>
        <a:ext cx="2465966" cy="974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877E2-0DCB-403E-BDD4-67753859AB2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5BAB-AE9A-40DF-8CAE-188CD04F2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76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5BAB-AE9A-40DF-8CAE-188CD04F21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19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08A91F-1BFE-4953-94BE-B14BE148FC8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F02A8D-94F7-46E0-8CAF-976A7AE81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29600" cy="18771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0" dirty="0" err="1" smtClean="0">
                <a:solidFill>
                  <a:srgbClr val="FFFF00"/>
                </a:solidFill>
              </a:rPr>
              <a:t>Ризик-менеджмент</a:t>
            </a:r>
            <a:r>
              <a:rPr lang="ru-RU" sz="3200" b="0" dirty="0" smtClean="0">
                <a:solidFill>
                  <a:srgbClr val="FFFF00"/>
                </a:solidFill>
              </a:rPr>
              <a:t> в </a:t>
            </a:r>
            <a:r>
              <a:rPr lang="ru-RU" sz="3200" b="0" dirty="0" err="1" smtClean="0">
                <a:solidFill>
                  <a:srgbClr val="FFFF00"/>
                </a:solidFill>
              </a:rPr>
              <a:t>управлінні</a:t>
            </a:r>
            <a:r>
              <a:rPr lang="ru-RU" sz="3200" b="0" dirty="0" smtClean="0">
                <a:solidFill>
                  <a:srgbClr val="FFFF00"/>
                </a:solidFill>
              </a:rPr>
              <a:t> </a:t>
            </a:r>
            <a:r>
              <a:rPr lang="ru-RU" sz="3200" b="0" dirty="0" err="1" smtClean="0">
                <a:solidFill>
                  <a:srgbClr val="FFFF00"/>
                </a:solidFill>
              </a:rPr>
              <a:t>територією</a:t>
            </a:r>
            <a:r>
              <a:rPr lang="uk-UA" sz="3200" b="1" dirty="0" smtClean="0">
                <a:solidFill>
                  <a:srgbClr val="002060"/>
                </a:solidFill>
              </a:rPr>
              <a:t>»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644101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/>
              <a:t>Принцип </a:t>
            </a:r>
            <a:r>
              <a:rPr lang="ru-RU" b="1" u="sng" dirty="0" err="1"/>
              <a:t>субсидіарності</a:t>
            </a:r>
            <a:r>
              <a:rPr lang="ru-RU" b="1" u="sng" dirty="0"/>
              <a:t> </a:t>
            </a:r>
            <a:r>
              <a:rPr lang="ru-RU" dirty="0"/>
              <a:t>(англ. </a:t>
            </a:r>
            <a:r>
              <a:rPr lang="en-US" i="1" dirty="0"/>
              <a:t>subsidiary</a:t>
            </a:r>
            <a:r>
              <a:rPr lang="en-US" dirty="0"/>
              <a:t> – </a:t>
            </a:r>
            <a:r>
              <a:rPr lang="ru-RU" dirty="0" err="1"/>
              <a:t>допоміжний</a:t>
            </a:r>
            <a:r>
              <a:rPr lang="ru-RU" dirty="0"/>
              <a:t>, </a:t>
            </a:r>
            <a:r>
              <a:rPr lang="ru-RU" dirty="0" err="1"/>
              <a:t>доповнюючий</a:t>
            </a:r>
            <a:r>
              <a:rPr lang="ru-RU" dirty="0"/>
              <a:t>) – </a:t>
            </a:r>
            <a:r>
              <a:rPr lang="ru-RU" dirty="0" err="1"/>
              <a:t>загальний</a:t>
            </a:r>
            <a:r>
              <a:rPr lang="ru-RU" dirty="0"/>
              <a:t> принцип,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передачу </a:t>
            </a:r>
            <a:r>
              <a:rPr lang="ru-RU" dirty="0" err="1"/>
              <a:t>повноважень</a:t>
            </a:r>
            <a:r>
              <a:rPr lang="ru-RU" dirty="0"/>
              <a:t> на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з центрального на 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 smtClean="0"/>
              <a:t>рівні</a:t>
            </a:r>
            <a:endParaRPr lang="ru-RU" dirty="0" smtClean="0"/>
          </a:p>
          <a:p>
            <a:pPr marL="0" indent="0" algn="just">
              <a:buNone/>
            </a:pPr>
            <a:endParaRPr lang="uk-UA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Амстердамський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хартія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самоврядування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протокол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хартії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самоврядування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426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Європейська</a:t>
            </a:r>
            <a:r>
              <a:rPr lang="ru-RU" sz="4000" dirty="0"/>
              <a:t> </a:t>
            </a:r>
            <a:r>
              <a:rPr lang="ru-RU" sz="4000" dirty="0" err="1"/>
              <a:t>Хартія</a:t>
            </a:r>
            <a:r>
              <a:rPr lang="ru-RU" sz="4000" dirty="0"/>
              <a:t> </a:t>
            </a:r>
            <a:r>
              <a:rPr lang="ru-RU" sz="4000" dirty="0" err="1"/>
              <a:t>Місцевого</a:t>
            </a:r>
            <a:r>
              <a:rPr lang="ru-RU" sz="4000" dirty="0"/>
              <a:t> </a:t>
            </a:r>
            <a:r>
              <a:rPr lang="ru-RU" sz="4000" dirty="0" err="1"/>
              <a:t>Самоврядування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9416"/>
            <a:ext cx="7516688" cy="48463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Хартія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міжнародно-правовим</a:t>
            </a:r>
            <a:r>
              <a:rPr lang="ru-RU" dirty="0"/>
              <a:t> документом і для </a:t>
            </a:r>
            <a:r>
              <a:rPr lang="ru-RU" dirty="0" err="1" smtClean="0"/>
              <a:t>країн-членів</a:t>
            </a:r>
            <a:r>
              <a:rPr lang="ru-RU" dirty="0" smtClean="0"/>
              <a:t> </a:t>
            </a:r>
            <a:r>
              <a:rPr lang="ru-RU" dirty="0"/>
              <a:t>Ради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щодо </a:t>
            </a:r>
            <a:r>
              <a:rPr lang="ru-RU" dirty="0" err="1"/>
              <a:t>організації</a:t>
            </a:r>
            <a:r>
              <a:rPr lang="ru-RU" dirty="0"/>
              <a:t> управління на </a:t>
            </a:r>
            <a:r>
              <a:rPr lang="ru-RU" dirty="0" err="1"/>
              <a:t>місцях</a:t>
            </a:r>
            <a:r>
              <a:rPr lang="ru-RU" dirty="0"/>
              <a:t> на засадах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 smtClean="0"/>
              <a:t>.</a:t>
            </a:r>
          </a:p>
        </p:txBody>
      </p:sp>
      <p:pic>
        <p:nvPicPr>
          <p:cNvPr id="5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447800" cy="864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611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0000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/>
              <a:t>Європейська Хартія Місцевого Самоврядування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896" y="908720"/>
            <a:ext cx="7516688" cy="56190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2 </a:t>
            </a:r>
            <a:r>
              <a:rPr lang="uk-UA" sz="2000" dirty="0" smtClean="0"/>
              <a:t>– Конституційна та правова основа місцевого самоврядування.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3 </a:t>
            </a:r>
            <a:r>
              <a:rPr lang="uk-UA" sz="2000" dirty="0" smtClean="0"/>
              <a:t>– Концепція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4 </a:t>
            </a:r>
            <a:r>
              <a:rPr lang="uk-UA" sz="2000" dirty="0" smtClean="0"/>
              <a:t>– Сфера компетенції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5 </a:t>
            </a:r>
            <a:r>
              <a:rPr lang="uk-UA" sz="2000" dirty="0" smtClean="0"/>
              <a:t>– Охорона територіальних кордонів органів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6 </a:t>
            </a:r>
            <a:r>
              <a:rPr lang="uk-UA" sz="2000" dirty="0" smtClean="0"/>
              <a:t>– Відповідні адміністративні структури і ресурси для виконання органами місцевого самоврядування своїх завдань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7 </a:t>
            </a:r>
            <a:r>
              <a:rPr lang="uk-UA" sz="2000" dirty="0" smtClean="0"/>
              <a:t>– Умови здійснення функцій на місцевому рівні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8 </a:t>
            </a:r>
            <a:r>
              <a:rPr lang="uk-UA" sz="2000" dirty="0" smtClean="0"/>
              <a:t>– Адміністративний нагляд за діяльністю органів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9 </a:t>
            </a:r>
            <a:r>
              <a:rPr lang="uk-UA" sz="2000" dirty="0" smtClean="0"/>
              <a:t>– Фінансові ресурси органів місцевого самоврядування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i="1" dirty="0" smtClean="0"/>
              <a:t>Стаття 10 </a:t>
            </a:r>
            <a:r>
              <a:rPr lang="uk-UA" sz="2000" dirty="0" smtClean="0"/>
              <a:t>– Право органів місцевого самоврядування на свободу асоціації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"/>
            <a:ext cx="1619672" cy="966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075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0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міжнародного</a:t>
            </a:r>
            <a:r>
              <a:rPr lang="ru-RU" sz="1800" dirty="0"/>
              <a:t> </a:t>
            </a:r>
            <a:r>
              <a:rPr lang="ru-RU" sz="1800" dirty="0" err="1"/>
              <a:t>співробітництва</a:t>
            </a:r>
            <a:r>
              <a:rPr lang="ru-RU" sz="1800" dirty="0"/>
              <a:t> </a:t>
            </a:r>
            <a:r>
              <a:rPr lang="ru-RU" sz="1800" dirty="0" err="1"/>
              <a:t>муніципалітетів</a:t>
            </a:r>
            <a:endParaRPr lang="uk-UA" sz="1800" dirty="0"/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"/>
            <a:ext cx="1619672" cy="966969"/>
          </a:xfrm>
          <a:prstGeom prst="rect">
            <a:avLst/>
          </a:prstGeom>
          <a:noFill/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287009"/>
            <a:ext cx="7239000" cy="51687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Кількість реалізованих у рамках одного заходу подій</a:t>
            </a:r>
          </a:p>
          <a:p>
            <a:pPr marL="0" indent="0">
              <a:buNone/>
            </a:pPr>
            <a:endParaRPr lang="uk-UA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Реалізація у певних сферах громадського життя</a:t>
            </a:r>
          </a:p>
          <a:p>
            <a:pPr marL="0" indent="0">
              <a:buNone/>
            </a:pPr>
            <a:endParaRPr lang="uk-UA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Суб’єкти, що беруть участь у співробітництві</a:t>
            </a:r>
          </a:p>
          <a:p>
            <a:pPr marL="0" indent="0">
              <a:buNone/>
            </a:pPr>
            <a:endParaRPr lang="uk-UA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/>
              <a:t>Класифікація за часом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095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Администратор\Мои документы\izobrazhenie-pole-pshenicy-i-nebo-v-rubrike-nebo-i-oblak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2936" y="0"/>
            <a:ext cx="101553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223224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34" y="2060848"/>
            <a:ext cx="7289800" cy="32403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239000" cy="2179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Згідно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статті</a:t>
            </a:r>
            <a:r>
              <a:rPr lang="ru-RU" sz="1800" b="1" dirty="0" smtClean="0">
                <a:solidFill>
                  <a:srgbClr val="002060"/>
                </a:solidFill>
              </a:rPr>
              <a:t> 7 </a:t>
            </a:r>
            <a:r>
              <a:rPr lang="ru-RU" sz="1800" b="1" dirty="0" err="1">
                <a:solidFill>
                  <a:srgbClr val="002060"/>
                </a:solidFill>
              </a:rPr>
              <a:t>К</a:t>
            </a:r>
            <a:r>
              <a:rPr lang="ru-RU" sz="1800" b="1" dirty="0" err="1" smtClean="0">
                <a:solidFill>
                  <a:srgbClr val="002060"/>
                </a:solidFill>
              </a:rPr>
              <a:t>онституції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визнається</a:t>
            </a:r>
            <a:r>
              <a:rPr lang="ru-RU" sz="2000" b="1" dirty="0" smtClean="0">
                <a:solidFill>
                  <a:srgbClr val="002060"/>
                </a:solidFill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</a:rPr>
              <a:t>гарантується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місцеве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самоврядування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541039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Практика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завжди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має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бути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побудована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хорошій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теорії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, ворота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якої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– перспектива</a:t>
            </a:r>
            <a:r>
              <a:rPr lang="ru-RU" i="1" dirty="0"/>
              <a:t>.</a:t>
            </a:r>
          </a:p>
          <a:p>
            <a:pPr algn="r"/>
            <a:r>
              <a:rPr lang="ru-RU" dirty="0" smtClean="0"/>
              <a:t>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6606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dirty="0" err="1" smtClean="0"/>
              <a:t>Поняття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r>
              <a:rPr lang="ru-RU" sz="32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3024336" cy="5472608"/>
          </a:xfrm>
        </p:spPr>
        <p:txBody>
          <a:bodyPr>
            <a:normAutofit fontScale="77500" lnSpcReduction="20000"/>
          </a:bodyPr>
          <a:lstStyle/>
          <a:p>
            <a:r>
              <a:rPr lang="vi-VN" sz="1800" dirty="0" smtClean="0"/>
              <a:t>Місц</a:t>
            </a:r>
            <a:r>
              <a:rPr lang="uk-UA" sz="1800" dirty="0" smtClean="0"/>
              <a:t>е</a:t>
            </a:r>
            <a:r>
              <a:rPr lang="vi-VN" sz="1800" dirty="0" smtClean="0"/>
              <a:t>ве самоврядув</a:t>
            </a:r>
            <a:r>
              <a:rPr lang="uk-UA" sz="1800" dirty="0" smtClean="0"/>
              <a:t>а</a:t>
            </a:r>
            <a:r>
              <a:rPr lang="vi-VN" sz="1800" dirty="0" smtClean="0"/>
              <a:t>ння — право та спроможність органів місцевого самоврядування в межах закону здійснювати регулювання й управління суттєвою часткою суспільних справ, які належать до їхньої компетенції, в інтересах місцевого населення.</a:t>
            </a:r>
          </a:p>
          <a:p>
            <a:endParaRPr lang="vi-VN" sz="1800" dirty="0" smtClean="0"/>
          </a:p>
          <a:p>
            <a:r>
              <a:rPr lang="vi-VN" sz="1800" dirty="0" smtClean="0"/>
              <a:t>Це право здійснюється радами або зборами, члени яких вільно обираються таємним голосуванням на основі прямого, рівного, загального виборчого права й які можуть мати підзвітні їм виконавчі органи.</a:t>
            </a:r>
          </a:p>
          <a:p>
            <a:endParaRPr lang="vi-VN" sz="1800" dirty="0" smtClean="0"/>
          </a:p>
          <a:p>
            <a:r>
              <a:rPr lang="vi-VN" sz="1800" dirty="0" smtClean="0"/>
              <a:t>Формами місцевого самоврядування також є збори громадян, референдуми або будь-які інші форми прямої участі громадян, якщо це дозволяється законом.</a:t>
            </a:r>
            <a:endParaRPr lang="ru-RU" sz="1800" dirty="0"/>
          </a:p>
        </p:txBody>
      </p:sp>
      <p:pic>
        <p:nvPicPr>
          <p:cNvPr id="3074" name="Picture 2" descr="C:\Documents and Settings\Администратор\Мои документы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51515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494706" cy="2828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48523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sz="3600" b="1" dirty="0" smtClean="0"/>
              <a:t>Мета та завдання навчальної дисципліни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r>
              <a:rPr lang="uk-UA" sz="1800" b="1" u="sng" dirty="0" smtClean="0"/>
              <a:t>Мета</a:t>
            </a:r>
            <a:r>
              <a:rPr lang="uk-UA" sz="1800" b="1" dirty="0" smtClean="0"/>
              <a:t> </a:t>
            </a:r>
            <a:r>
              <a:rPr lang="uk-UA" sz="1800" dirty="0"/>
              <a:t>- формування у </a:t>
            </a:r>
            <a:r>
              <a:rPr lang="uk-UA" sz="1800" dirty="0" smtClean="0"/>
              <a:t>здобувачів загальнотеоретичних </a:t>
            </a:r>
            <a:r>
              <a:rPr lang="uk-UA" sz="1800" dirty="0"/>
              <a:t>уявлень про організацію територіального управління та місцевого самоврядування, особливості </a:t>
            </a:r>
            <a:r>
              <a:rPr lang="uk-UA" sz="1800" dirty="0" smtClean="0"/>
              <a:t>роботи </a:t>
            </a:r>
            <a:r>
              <a:rPr lang="uk-UA" sz="1800" dirty="0"/>
              <a:t>у межах громади.</a:t>
            </a:r>
            <a:endParaRPr lang="ru-RU" sz="1800" dirty="0"/>
          </a:p>
          <a:p>
            <a:pPr>
              <a:buNone/>
            </a:pPr>
            <a:r>
              <a:rPr lang="uk-UA" sz="1800" b="1" dirty="0"/>
              <a:t> </a:t>
            </a:r>
            <a:endParaRPr lang="ru-RU" sz="1800" dirty="0"/>
          </a:p>
          <a:p>
            <a:r>
              <a:rPr lang="uk-UA" sz="1800" b="1" u="sng" dirty="0"/>
              <a:t>Завдання</a:t>
            </a:r>
            <a:r>
              <a:rPr lang="uk-UA" sz="1800" b="1" dirty="0"/>
              <a:t>:</a:t>
            </a:r>
            <a:endParaRPr lang="ru-RU" sz="1800" dirty="0"/>
          </a:p>
          <a:p>
            <a:pPr lvl="0"/>
            <a:r>
              <a:rPr lang="uk-UA" sz="1800" dirty="0"/>
              <a:t>засвоєння теоретичних знань про організацію місцевого самоврядування;</a:t>
            </a:r>
            <a:endParaRPr lang="ru-RU" sz="1800" dirty="0"/>
          </a:p>
          <a:p>
            <a:pPr lvl="0"/>
            <a:r>
              <a:rPr lang="uk-UA" sz="1800" dirty="0"/>
              <a:t>вивчення нормативно-правових актів, що регулюють діяльність органів місцевого самоврядування;</a:t>
            </a:r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и </a:t>
            </a:r>
            <a:r>
              <a:rPr lang="ru-RU" sz="3200" dirty="0" err="1" smtClean="0"/>
              <a:t>розглянемо</a:t>
            </a:r>
            <a:r>
              <a:rPr lang="ru-RU" sz="3200" dirty="0" smtClean="0"/>
              <a:t> </a:t>
            </a:r>
            <a:r>
              <a:rPr lang="ru-RU" sz="3200" dirty="0" err="1" smtClean="0"/>
              <a:t>такі</a:t>
            </a:r>
            <a:r>
              <a:rPr lang="ru-RU" sz="3200" dirty="0" smtClean="0"/>
              <a:t> теми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0437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1.1. </a:t>
            </a:r>
            <a:r>
              <a:rPr lang="ru-RU" sz="1800" dirty="0" err="1" smtClean="0"/>
              <a:t>Поняття</a:t>
            </a:r>
            <a:r>
              <a:rPr lang="ru-RU" sz="1800" dirty="0" smtClean="0"/>
              <a:t> і </a:t>
            </a:r>
            <a:r>
              <a:rPr lang="ru-RU" sz="1800" dirty="0" err="1" smtClean="0"/>
              <a:t>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категорії</a:t>
            </a:r>
            <a:r>
              <a:rPr lang="ru-RU" sz="1800" dirty="0" smtClean="0"/>
              <a:t> </a:t>
            </a:r>
            <a:r>
              <a:rPr lang="ru-RU" sz="1800" b="1" u="sng" dirty="0" smtClean="0"/>
              <a:t>«</a:t>
            </a:r>
            <a:r>
              <a:rPr lang="ru-RU" sz="1800" b="1" u="sng" dirty="0" err="1" smtClean="0"/>
              <a:t>децентралізація</a:t>
            </a:r>
            <a:r>
              <a:rPr lang="ru-RU" sz="1800" dirty="0" smtClean="0"/>
              <a:t>»: </a:t>
            </a:r>
            <a:r>
              <a:rPr lang="ru-RU" sz="1800" dirty="0" err="1" smtClean="0"/>
              <a:t>базові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аспекти</a:t>
            </a:r>
            <a:r>
              <a:rPr lang="ru-RU" sz="1800" dirty="0" smtClean="0"/>
              <a:t> і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сучасного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розуміння</a:t>
            </a:r>
            <a:endParaRPr lang="ru-RU" sz="1800" dirty="0" smtClean="0"/>
          </a:p>
          <a:p>
            <a:pPr algn="just"/>
            <a:endParaRPr lang="ru-RU" sz="1800" dirty="0" smtClean="0"/>
          </a:p>
          <a:p>
            <a:pPr marL="0" indent="0">
              <a:buNone/>
            </a:pPr>
            <a:r>
              <a:rPr lang="ru-RU" sz="1600" dirty="0"/>
              <a:t>1.2. </a:t>
            </a:r>
            <a:r>
              <a:rPr lang="ru-RU" sz="1600" dirty="0" err="1" smtClean="0"/>
              <a:t>Європейська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Хартія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Самоврядування</a:t>
            </a:r>
            <a:endParaRPr lang="ru-RU" sz="1600" dirty="0" smtClean="0"/>
          </a:p>
          <a:p>
            <a:r>
              <a:rPr lang="uk-UA" sz="1800" dirty="0" smtClean="0"/>
              <a:t>Місцеві державні адміністрації та органи місцевого самоврядування в системі державного управління.</a:t>
            </a:r>
          </a:p>
          <a:p>
            <a:r>
              <a:rPr lang="uk-UA" sz="1800" dirty="0" smtClean="0"/>
              <a:t>Особливості управління містом</a:t>
            </a:r>
          </a:p>
          <a:p>
            <a:r>
              <a:rPr lang="uk-UA" sz="1800" dirty="0" smtClean="0"/>
              <a:t>Специфіка соціальної роботи у громаді</a:t>
            </a:r>
          </a:p>
          <a:p>
            <a:r>
              <a:rPr lang="uk-UA" sz="1800" dirty="0" smtClean="0"/>
              <a:t>Методологічні підходи у роботі соціальних працівників в громаді</a:t>
            </a:r>
          </a:p>
          <a:p>
            <a:r>
              <a:rPr lang="uk-UA" sz="1800" dirty="0" smtClean="0"/>
              <a:t>Завдання й функції соціального працівника у громаді</a:t>
            </a:r>
            <a:endParaRPr lang="ru-RU" sz="1800" dirty="0"/>
          </a:p>
        </p:txBody>
      </p:sp>
      <p:pic>
        <p:nvPicPr>
          <p:cNvPr id="2051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42" y="44233"/>
            <a:ext cx="7239000" cy="765213"/>
          </a:xfrm>
        </p:spPr>
        <p:txBody>
          <a:bodyPr/>
          <a:lstStyle/>
          <a:p>
            <a:pPr algn="ctr"/>
            <a:r>
              <a:rPr lang="uk-UA" dirty="0" smtClean="0"/>
              <a:t>ДЕЦЕНТРАЛІЗАЦІЯ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/>
              <a:t>це система розподілу функцій і повноважень між державним і місцевими рівнями управління із розширенням прав останніх</a:t>
            </a:r>
            <a:r>
              <a:rPr lang="uk-UA" dirty="0" smtClean="0"/>
              <a:t> 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b="1" u="sng" dirty="0" smtClean="0"/>
              <a:t>ОСНОВНІ ЗАВДАННЯ: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передача повноважень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чітке розмежування повноважень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посилення відповідальності</a:t>
            </a:r>
            <a:endParaRPr lang="uk-UA" b="1" u="sng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80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Ж. </a:t>
            </a:r>
            <a:r>
              <a:rPr lang="ru-RU" dirty="0" err="1"/>
              <a:t>Ведель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Обґрунтування необхідності децентралізації має подвійний характер. 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 algn="just">
              <a:buNone/>
            </a:pPr>
            <a:r>
              <a:rPr lang="uk-UA" i="1" dirty="0" smtClean="0"/>
              <a:t>По-перше, «децентралізація, передаючи безпосередньо до рук зацікавлених осіб управління справами, має переваги демократичного характеру», причому демократизм «набагато реальніший в місцевих масштабах, ніж в загальнонаціональних». </a:t>
            </a:r>
          </a:p>
          <a:p>
            <a:pPr marL="0" indent="0" algn="just">
              <a:buNone/>
            </a:pPr>
            <a:r>
              <a:rPr lang="uk-UA" i="1" dirty="0" smtClean="0"/>
              <a:t>По-друге, «децентралізоване управління, якщо для нього забезпечені необхідні засоби і умови, є набагато менш вагомим і набагато більш практичним, ніж централізоване управління». </a:t>
            </a:r>
            <a:endParaRPr lang="uk-UA" i="1" dirty="0"/>
          </a:p>
        </p:txBody>
      </p:sp>
      <p:pic>
        <p:nvPicPr>
          <p:cNvPr id="4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19" cy="122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83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2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ДЕЦЕНТРАЛІЗАЦІЯ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312490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658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2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ДЕЦЕНТРАЛІЗАЦІЯ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522744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Documents and Settings\Администратор\Мои документы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8214" y="1"/>
            <a:ext cx="224578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0659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222</TotalTime>
  <Words>506</Words>
  <Application>Microsoft Office PowerPoint</Application>
  <PresentationFormat>Экран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«Ризик-менеджмент в управлінні територією»</vt:lpstr>
      <vt:lpstr>Слайд 2</vt:lpstr>
      <vt:lpstr> Поняття місцевого самоврядування </vt:lpstr>
      <vt:lpstr> Мета та завдання навчальної дисципліни</vt:lpstr>
      <vt:lpstr>ми розглянемо такі теми:</vt:lpstr>
      <vt:lpstr>ДЕЦЕНТРАЛІЗАЦІЯ</vt:lpstr>
      <vt:lpstr>Ж. Ведель </vt:lpstr>
      <vt:lpstr>ДЕЦЕНТРАЛІЗАЦІЯ</vt:lpstr>
      <vt:lpstr>ДЕЦЕНТРАЛІЗАЦІЯ</vt:lpstr>
      <vt:lpstr>Слайд 10</vt:lpstr>
      <vt:lpstr>Європейська Хартія Місцевого Самоврядування</vt:lpstr>
      <vt:lpstr>Європейська Хартія Місцевого Самоврядування</vt:lpstr>
      <vt:lpstr>Види міжнародного співробітництва муніципалітетів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«Місцеве самоврядування та соціальна робота»</dc:title>
  <dc:creator>WORK</dc:creator>
  <cp:lastModifiedBy>Пользователь Windows</cp:lastModifiedBy>
  <cp:revision>30</cp:revision>
  <dcterms:created xsi:type="dcterms:W3CDTF">2016-01-24T14:35:05Z</dcterms:created>
  <dcterms:modified xsi:type="dcterms:W3CDTF">2023-12-18T12:04:13Z</dcterms:modified>
</cp:coreProperties>
</file>