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5" r:id="rId4"/>
    <p:sldId id="278" r:id="rId5"/>
    <p:sldId id="283" r:id="rId6"/>
    <p:sldId id="284" r:id="rId7"/>
    <p:sldId id="279" r:id="rId8"/>
    <p:sldId id="264" r:id="rId9"/>
    <p:sldId id="271" r:id="rId10"/>
    <p:sldId id="259" r:id="rId11"/>
  </p:sldIdLst>
  <p:sldSz cx="9144000" cy="6858000" type="screen4x3"/>
  <p:notesSz cx="6645275" cy="97758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079">
          <p15:clr>
            <a:srgbClr val="A4A3A4"/>
          </p15:clr>
        </p15:guide>
        <p15:guide id="2" pos="209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0038"/>
    <a:srgbClr val="3E3E40"/>
    <a:srgbClr val="678C94"/>
    <a:srgbClr val="87888B"/>
    <a:srgbClr val="70CBD0"/>
    <a:srgbClr val="455E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096" autoAdjust="0"/>
    <p:restoredTop sz="94354" autoAdjust="0"/>
  </p:normalViewPr>
  <p:slideViewPr>
    <p:cSldViewPr>
      <p:cViewPr varScale="1">
        <p:scale>
          <a:sx n="65" d="100"/>
          <a:sy n="65" d="100"/>
        </p:scale>
        <p:origin x="-167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7" d="100"/>
          <a:sy n="77" d="100"/>
        </p:scale>
        <p:origin x="-3342" y="-96"/>
      </p:cViewPr>
      <p:guideLst>
        <p:guide orient="horz" pos="3079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597118-526E-45C7-8B92-C00EBFB6969B}" type="doc">
      <dgm:prSet loTypeId="urn:microsoft.com/office/officeart/2005/8/layout/radial4" loCatId="relationship" qsTypeId="urn:microsoft.com/office/officeart/2005/8/quickstyle/simple1#3" qsCatId="simple" csTypeId="urn:microsoft.com/office/officeart/2005/8/colors/colorful3" csCatId="colorful" phldr="1"/>
      <dgm:spPr/>
      <dgm:t>
        <a:bodyPr/>
        <a:lstStyle/>
        <a:p>
          <a:endParaRPr lang="en-CA"/>
        </a:p>
      </dgm:t>
    </dgm:pt>
    <dgm:pt modelId="{6AFACE4A-DD5A-427E-B91A-4740EF83FDC0}">
      <dgm:prSet phldrT="[Text]" custT="1"/>
      <dgm:spPr/>
      <dgm:t>
        <a:bodyPr/>
        <a:lstStyle/>
        <a:p>
          <a:r>
            <a:rPr lang="uk-UA" sz="2000" dirty="0"/>
            <a:t>Місцевий економічний розвиток</a:t>
          </a:r>
          <a:endParaRPr lang="en-CA" sz="2000" dirty="0"/>
        </a:p>
      </dgm:t>
    </dgm:pt>
    <dgm:pt modelId="{6C1EEBE0-7A70-42A6-8D21-B74842547730}" type="parTrans" cxnId="{D5DD8323-68E0-45CF-8C0E-9495A10B084F}">
      <dgm:prSet/>
      <dgm:spPr/>
      <dgm:t>
        <a:bodyPr/>
        <a:lstStyle/>
        <a:p>
          <a:endParaRPr lang="en-CA"/>
        </a:p>
      </dgm:t>
    </dgm:pt>
    <dgm:pt modelId="{285E2A11-BE3E-485A-8300-BB18E5F5241E}" type="sibTrans" cxnId="{D5DD8323-68E0-45CF-8C0E-9495A10B084F}">
      <dgm:prSet/>
      <dgm:spPr/>
      <dgm:t>
        <a:bodyPr/>
        <a:lstStyle/>
        <a:p>
          <a:endParaRPr lang="en-CA"/>
        </a:p>
      </dgm:t>
    </dgm:pt>
    <dgm:pt modelId="{B9B2F5D1-C9BF-40BC-B6A6-E827D1035591}">
      <dgm:prSet phldrT="[Text]"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Залучення інвестицій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8B65D3-3F5B-4303-80FF-7ED547CF99FD}" type="parTrans" cxnId="{6429C277-F4AC-4B53-8CEF-7E282D9D2871}">
      <dgm:prSet/>
      <dgm:spPr/>
      <dgm:t>
        <a:bodyPr/>
        <a:lstStyle/>
        <a:p>
          <a:endParaRPr lang="en-CA"/>
        </a:p>
      </dgm:t>
    </dgm:pt>
    <dgm:pt modelId="{777BB5EA-E4F0-4A22-ADEE-3065B881CA8F}" type="sibTrans" cxnId="{6429C277-F4AC-4B53-8CEF-7E282D9D2871}">
      <dgm:prSet/>
      <dgm:spPr/>
      <dgm:t>
        <a:bodyPr/>
        <a:lstStyle/>
        <a:p>
          <a:endParaRPr lang="en-CA"/>
        </a:p>
      </dgm:t>
    </dgm:pt>
    <dgm:pt modelId="{18E5E2AB-5FA4-4290-BFCA-9AAD5BB230A5}">
      <dgm:prSet phldrT="[Text]"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Сприяння розвитку підприємництва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E7CB58C-E2EB-4BD7-8E0E-B43282E3EE5A}" type="parTrans" cxnId="{FE071016-909B-4650-9B8A-0D8771448382}">
      <dgm:prSet/>
      <dgm:spPr/>
      <dgm:t>
        <a:bodyPr/>
        <a:lstStyle/>
        <a:p>
          <a:endParaRPr lang="en-CA"/>
        </a:p>
      </dgm:t>
    </dgm:pt>
    <dgm:pt modelId="{3B2D9DD8-2052-400F-8154-14D369384DAF}" type="sibTrans" cxnId="{FE071016-909B-4650-9B8A-0D8771448382}">
      <dgm:prSet/>
      <dgm:spPr/>
      <dgm:t>
        <a:bodyPr/>
        <a:lstStyle/>
        <a:p>
          <a:endParaRPr lang="en-CA"/>
        </a:p>
      </dgm:t>
    </dgm:pt>
    <dgm:pt modelId="{FCA1D704-CF9A-4DCF-860C-A43FBE5DE1E4}">
      <dgm:prSet phldrT="[Text]"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Збереження і розширення місцевого бізнесу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B4B3DFB-DA02-4627-9132-646DC8D2471A}" type="parTrans" cxnId="{FF95B61E-B7A8-48C0-8A12-487E34EFAF09}">
      <dgm:prSet/>
      <dgm:spPr/>
      <dgm:t>
        <a:bodyPr/>
        <a:lstStyle/>
        <a:p>
          <a:endParaRPr lang="en-CA"/>
        </a:p>
      </dgm:t>
    </dgm:pt>
    <dgm:pt modelId="{FD6AE3AA-8A9C-4CD3-88F3-BD35B8F23296}" type="sibTrans" cxnId="{FF95B61E-B7A8-48C0-8A12-487E34EFAF09}">
      <dgm:prSet/>
      <dgm:spPr/>
      <dgm:t>
        <a:bodyPr/>
        <a:lstStyle/>
        <a:p>
          <a:endParaRPr lang="en-CA"/>
        </a:p>
      </dgm:t>
    </dgm:pt>
    <dgm:pt modelId="{750FF0A0-940D-400F-9991-8D756C1B7726}">
      <dgm:prSet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Можливості для створення робочих місць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693F59-41DD-4BFC-A223-F8055033B336}" type="parTrans" cxnId="{C4C5DCBE-47C5-473E-AB60-B4D1983EB4C6}">
      <dgm:prSet/>
      <dgm:spPr/>
      <dgm:t>
        <a:bodyPr/>
        <a:lstStyle/>
        <a:p>
          <a:endParaRPr lang="en-CA"/>
        </a:p>
      </dgm:t>
    </dgm:pt>
    <dgm:pt modelId="{AADF9569-E843-4D86-B4BB-63E2D9B317B5}" type="sibTrans" cxnId="{C4C5DCBE-47C5-473E-AB60-B4D1983EB4C6}">
      <dgm:prSet/>
      <dgm:spPr/>
      <dgm:t>
        <a:bodyPr/>
        <a:lstStyle/>
        <a:p>
          <a:endParaRPr lang="en-CA"/>
        </a:p>
      </dgm:t>
    </dgm:pt>
    <dgm:pt modelId="{75301449-9BA7-4201-B960-A9A1E710E0EA}">
      <dgm:prSet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Розвиток робочої сили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6F2B12B-05F0-4363-A234-0CE39D1A0FBE}" type="parTrans" cxnId="{4E4C3415-024A-407E-8A2B-92B717912485}">
      <dgm:prSet/>
      <dgm:spPr/>
      <dgm:t>
        <a:bodyPr/>
        <a:lstStyle/>
        <a:p>
          <a:endParaRPr lang="en-CA"/>
        </a:p>
      </dgm:t>
    </dgm:pt>
    <dgm:pt modelId="{FDDB6778-E10E-4B27-B4F5-188DE490B208}" type="sibTrans" cxnId="{4E4C3415-024A-407E-8A2B-92B717912485}">
      <dgm:prSet/>
      <dgm:spPr/>
      <dgm:t>
        <a:bodyPr/>
        <a:lstStyle/>
        <a:p>
          <a:endParaRPr lang="en-CA"/>
        </a:p>
      </dgm:t>
    </dgm:pt>
    <dgm:pt modelId="{42812EDD-0F04-4CC3-ABA9-B52088262A75}">
      <dgm:prSet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Стратегічне</a:t>
          </a:r>
          <a:r>
            <a:rPr lang="uk-UA" sz="1400" b="1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планування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FDE41D-46D5-4840-BE22-7A4CFB864478}" type="parTrans" cxnId="{ED1694E8-BF39-4C45-806C-830E282A28CE}">
      <dgm:prSet/>
      <dgm:spPr/>
      <dgm:t>
        <a:bodyPr/>
        <a:lstStyle/>
        <a:p>
          <a:endParaRPr lang="en-CA"/>
        </a:p>
      </dgm:t>
    </dgm:pt>
    <dgm:pt modelId="{BF728BD4-CC2D-4D91-8086-A4EE6A63E43E}" type="sibTrans" cxnId="{ED1694E8-BF39-4C45-806C-830E282A28CE}">
      <dgm:prSet/>
      <dgm:spPr/>
      <dgm:t>
        <a:bodyPr/>
        <a:lstStyle/>
        <a:p>
          <a:endParaRPr lang="en-CA"/>
        </a:p>
      </dgm:t>
    </dgm:pt>
    <dgm:pt modelId="{21E43A57-F5CE-4A18-B2AA-F47D1EB8B329}">
      <dgm:prSet custT="1"/>
      <dgm:spPr/>
      <dgm:t>
        <a:bodyPr/>
        <a:lstStyle/>
        <a:p>
          <a:r>
            <a:rPr lang="uk-UA" sz="1400" b="1" dirty="0" err="1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Комерціалі-зація</a:t>
          </a:r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 інновацій та технологій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D52600D-6E26-448B-9A46-D2271505AD24}" type="parTrans" cxnId="{1C113FFE-F6AE-4253-B18B-FD8075363E52}">
      <dgm:prSet/>
      <dgm:spPr/>
      <dgm:t>
        <a:bodyPr/>
        <a:lstStyle/>
        <a:p>
          <a:endParaRPr lang="en-CA"/>
        </a:p>
      </dgm:t>
    </dgm:pt>
    <dgm:pt modelId="{B1C42EE9-F257-4387-994A-25C9228209D1}" type="sibTrans" cxnId="{1C113FFE-F6AE-4253-B18B-FD8075363E52}">
      <dgm:prSet/>
      <dgm:spPr/>
      <dgm:t>
        <a:bodyPr/>
        <a:lstStyle/>
        <a:p>
          <a:endParaRPr lang="en-CA"/>
        </a:p>
      </dgm:t>
    </dgm:pt>
    <dgm:pt modelId="{C02B7344-D985-4528-92EF-D762909B7D5B}">
      <dgm:prSet custT="1"/>
      <dgm:spPr/>
      <dgm:t>
        <a:bodyPr/>
        <a:lstStyle/>
        <a:p>
          <a:r>
            <a:rPr lang="uk-UA" sz="1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Маркетинг та комунікації</a:t>
          </a:r>
          <a:endParaRPr lang="en-CA" sz="1400" b="1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76401E-70EA-4F39-AA08-316674835CD1}" type="parTrans" cxnId="{1560DFD8-483A-4A52-A6E7-FBF9B6ABF3A7}">
      <dgm:prSet/>
      <dgm:spPr/>
      <dgm:t>
        <a:bodyPr/>
        <a:lstStyle/>
        <a:p>
          <a:endParaRPr lang="en-CA"/>
        </a:p>
      </dgm:t>
    </dgm:pt>
    <dgm:pt modelId="{B18D33F8-A285-4C11-AFA4-AC26542BB24F}" type="sibTrans" cxnId="{1560DFD8-483A-4A52-A6E7-FBF9B6ABF3A7}">
      <dgm:prSet/>
      <dgm:spPr/>
      <dgm:t>
        <a:bodyPr/>
        <a:lstStyle/>
        <a:p>
          <a:endParaRPr lang="en-CA"/>
        </a:p>
      </dgm:t>
    </dgm:pt>
    <dgm:pt modelId="{0259B136-1275-4205-9F2F-E2B23C7B9E71}" type="pres">
      <dgm:prSet presAssocID="{D4597118-526E-45C7-8B92-C00EBFB6969B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CF37B30-8A0B-4CD3-BFBC-80DB4E64C241}" type="pres">
      <dgm:prSet presAssocID="{6AFACE4A-DD5A-427E-B91A-4740EF83FDC0}" presName="centerShape" presStyleLbl="node0" presStyleIdx="0" presStyleCnt="1" custScaleX="115772"/>
      <dgm:spPr/>
      <dgm:t>
        <a:bodyPr/>
        <a:lstStyle/>
        <a:p>
          <a:endParaRPr lang="ru-RU"/>
        </a:p>
      </dgm:t>
    </dgm:pt>
    <dgm:pt modelId="{02DC3899-BE2E-4FFD-8F25-92F9DD3977B9}" type="pres">
      <dgm:prSet presAssocID="{F8FDE41D-46D5-4840-BE22-7A4CFB864478}" presName="parTrans" presStyleLbl="bgSibTrans2D1" presStyleIdx="0" presStyleCnt="8"/>
      <dgm:spPr/>
      <dgm:t>
        <a:bodyPr/>
        <a:lstStyle/>
        <a:p>
          <a:endParaRPr lang="ru-RU"/>
        </a:p>
      </dgm:t>
    </dgm:pt>
    <dgm:pt modelId="{02C04830-0C29-4BF9-B295-4CCE78665408}" type="pres">
      <dgm:prSet presAssocID="{42812EDD-0F04-4CC3-ABA9-B52088262A75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ED018B-2BFF-4461-A134-B3640E8C1735}" type="pres">
      <dgm:prSet presAssocID="{9A8B65D3-3F5B-4303-80FF-7ED547CF99FD}" presName="parTrans" presStyleLbl="bgSibTrans2D1" presStyleIdx="1" presStyleCnt="8"/>
      <dgm:spPr/>
      <dgm:t>
        <a:bodyPr/>
        <a:lstStyle/>
        <a:p>
          <a:endParaRPr lang="ru-RU"/>
        </a:p>
      </dgm:t>
    </dgm:pt>
    <dgm:pt modelId="{62BEA7F5-4B56-4460-8FFE-5A97E4BED04D}" type="pres">
      <dgm:prSet presAssocID="{B9B2F5D1-C9BF-40BC-B6A6-E827D1035591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9957D9E-7484-4F87-8EFE-3442C2EB556C}" type="pres">
      <dgm:prSet presAssocID="{4E7CB58C-E2EB-4BD7-8E0E-B43282E3EE5A}" presName="parTrans" presStyleLbl="bgSibTrans2D1" presStyleIdx="2" presStyleCnt="8"/>
      <dgm:spPr/>
      <dgm:t>
        <a:bodyPr/>
        <a:lstStyle/>
        <a:p>
          <a:endParaRPr lang="ru-RU"/>
        </a:p>
      </dgm:t>
    </dgm:pt>
    <dgm:pt modelId="{AC8CB25B-E93C-4829-A005-6B6F2BBFFB64}" type="pres">
      <dgm:prSet presAssocID="{18E5E2AB-5FA4-4290-BFCA-9AAD5BB230A5}" presName="node" presStyleLbl="node1" presStyleIdx="2" presStyleCnt="8" custScaleX="1248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C86D16-CAD0-476C-997D-95A20EBFEF60}" type="pres">
      <dgm:prSet presAssocID="{5B4B3DFB-DA02-4627-9132-646DC8D2471A}" presName="parTrans" presStyleLbl="bgSibTrans2D1" presStyleIdx="3" presStyleCnt="8"/>
      <dgm:spPr/>
      <dgm:t>
        <a:bodyPr/>
        <a:lstStyle/>
        <a:p>
          <a:endParaRPr lang="ru-RU"/>
        </a:p>
      </dgm:t>
    </dgm:pt>
    <dgm:pt modelId="{F5057FCC-E2B8-4775-84C9-9D4CB422ED2A}" type="pres">
      <dgm:prSet presAssocID="{FCA1D704-CF9A-4DCF-860C-A43FBE5DE1E4}" presName="node" presStyleLbl="node1" presStyleIdx="3" presStyleCnt="8" custRadScaleRad="101336" custRadScaleInc="18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88DB73-F099-4E54-8C2B-B33D8C51608E}" type="pres">
      <dgm:prSet presAssocID="{53693F59-41DD-4BFC-A223-F8055033B336}" presName="parTrans" presStyleLbl="bgSibTrans2D1" presStyleIdx="4" presStyleCnt="8"/>
      <dgm:spPr/>
      <dgm:t>
        <a:bodyPr/>
        <a:lstStyle/>
        <a:p>
          <a:endParaRPr lang="ru-RU"/>
        </a:p>
      </dgm:t>
    </dgm:pt>
    <dgm:pt modelId="{541506B8-3DF1-47CF-9763-6014315D1A02}" type="pres">
      <dgm:prSet presAssocID="{750FF0A0-940D-400F-9991-8D756C1B772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A3F0B4-29D8-44D0-99DA-29BACE11FE5D}" type="pres">
      <dgm:prSet presAssocID="{46F2B12B-05F0-4363-A234-0CE39D1A0FBE}" presName="parTrans" presStyleLbl="bgSibTrans2D1" presStyleIdx="5" presStyleCnt="8"/>
      <dgm:spPr/>
      <dgm:t>
        <a:bodyPr/>
        <a:lstStyle/>
        <a:p>
          <a:endParaRPr lang="ru-RU"/>
        </a:p>
      </dgm:t>
    </dgm:pt>
    <dgm:pt modelId="{6B402CF9-8D74-4DE2-8A80-E0B2C60835F2}" type="pres">
      <dgm:prSet presAssocID="{75301449-9BA7-4201-B960-A9A1E710E0EA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029DC2-CF08-4418-903D-58528974ADAA}" type="pres">
      <dgm:prSet presAssocID="{DD52600D-6E26-448B-9A46-D2271505AD24}" presName="parTrans" presStyleLbl="bgSibTrans2D1" presStyleIdx="6" presStyleCnt="8"/>
      <dgm:spPr/>
      <dgm:t>
        <a:bodyPr/>
        <a:lstStyle/>
        <a:p>
          <a:endParaRPr lang="ru-RU"/>
        </a:p>
      </dgm:t>
    </dgm:pt>
    <dgm:pt modelId="{03F07374-AAEA-461A-80EB-80E32317D04C}" type="pres">
      <dgm:prSet presAssocID="{21E43A57-F5CE-4A18-B2AA-F47D1EB8B329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B94F28-5AC5-4D17-B70B-DAED3B074C82}" type="pres">
      <dgm:prSet presAssocID="{7176401E-70EA-4F39-AA08-316674835CD1}" presName="parTrans" presStyleLbl="bgSibTrans2D1" presStyleIdx="7" presStyleCnt="8"/>
      <dgm:spPr/>
      <dgm:t>
        <a:bodyPr/>
        <a:lstStyle/>
        <a:p>
          <a:endParaRPr lang="ru-RU"/>
        </a:p>
      </dgm:t>
    </dgm:pt>
    <dgm:pt modelId="{FFFE7447-877F-45F4-AAC7-EFE08C094DFB}" type="pres">
      <dgm:prSet presAssocID="{C02B7344-D985-4528-92EF-D762909B7D5B}" presName="node" presStyleLbl="node1" presStyleIdx="7" presStyleCnt="8" custRadScaleRad="103705" custRadScaleInc="26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9B7BDC-6B37-4175-9FE6-4C1F624D6919}" type="presOf" srcId="{42812EDD-0F04-4CC3-ABA9-B52088262A75}" destId="{02C04830-0C29-4BF9-B295-4CCE78665408}" srcOrd="0" destOrd="0" presId="urn:microsoft.com/office/officeart/2005/8/layout/radial4"/>
    <dgm:cxn modelId="{7AB42AF4-0487-4511-8D1B-8414A7E62AF7}" type="presOf" srcId="{18E5E2AB-5FA4-4290-BFCA-9AAD5BB230A5}" destId="{AC8CB25B-E93C-4829-A005-6B6F2BBFFB64}" srcOrd="0" destOrd="0" presId="urn:microsoft.com/office/officeart/2005/8/layout/radial4"/>
    <dgm:cxn modelId="{D5DD8323-68E0-45CF-8C0E-9495A10B084F}" srcId="{D4597118-526E-45C7-8B92-C00EBFB6969B}" destId="{6AFACE4A-DD5A-427E-B91A-4740EF83FDC0}" srcOrd="0" destOrd="0" parTransId="{6C1EEBE0-7A70-42A6-8D21-B74842547730}" sibTransId="{285E2A11-BE3E-485A-8300-BB18E5F5241E}"/>
    <dgm:cxn modelId="{14532FCC-88CF-4DCA-8439-D04EDAE7CA12}" type="presOf" srcId="{5B4B3DFB-DA02-4627-9132-646DC8D2471A}" destId="{B4C86D16-CAD0-476C-997D-95A20EBFEF60}" srcOrd="0" destOrd="0" presId="urn:microsoft.com/office/officeart/2005/8/layout/radial4"/>
    <dgm:cxn modelId="{5A6F3CC0-9FD6-4EF3-BC87-29D31DB0C4A3}" type="presOf" srcId="{75301449-9BA7-4201-B960-A9A1E710E0EA}" destId="{6B402CF9-8D74-4DE2-8A80-E0B2C60835F2}" srcOrd="0" destOrd="0" presId="urn:microsoft.com/office/officeart/2005/8/layout/radial4"/>
    <dgm:cxn modelId="{189EF380-71E9-4A22-97A9-BD42A1C77194}" type="presOf" srcId="{B9B2F5D1-C9BF-40BC-B6A6-E827D1035591}" destId="{62BEA7F5-4B56-4460-8FFE-5A97E4BED04D}" srcOrd="0" destOrd="0" presId="urn:microsoft.com/office/officeart/2005/8/layout/radial4"/>
    <dgm:cxn modelId="{FF95B61E-B7A8-48C0-8A12-487E34EFAF09}" srcId="{6AFACE4A-DD5A-427E-B91A-4740EF83FDC0}" destId="{FCA1D704-CF9A-4DCF-860C-A43FBE5DE1E4}" srcOrd="3" destOrd="0" parTransId="{5B4B3DFB-DA02-4627-9132-646DC8D2471A}" sibTransId="{FD6AE3AA-8A9C-4CD3-88F3-BD35B8F23296}"/>
    <dgm:cxn modelId="{2730BB98-4889-43C5-BFAB-775CCA742978}" type="presOf" srcId="{F8FDE41D-46D5-4840-BE22-7A4CFB864478}" destId="{02DC3899-BE2E-4FFD-8F25-92F9DD3977B9}" srcOrd="0" destOrd="0" presId="urn:microsoft.com/office/officeart/2005/8/layout/radial4"/>
    <dgm:cxn modelId="{1560DFD8-483A-4A52-A6E7-FBF9B6ABF3A7}" srcId="{6AFACE4A-DD5A-427E-B91A-4740EF83FDC0}" destId="{C02B7344-D985-4528-92EF-D762909B7D5B}" srcOrd="7" destOrd="0" parTransId="{7176401E-70EA-4F39-AA08-316674835CD1}" sibTransId="{B18D33F8-A285-4C11-AFA4-AC26542BB24F}"/>
    <dgm:cxn modelId="{59B99909-ACB8-4595-AE40-8CC19A0C6F87}" type="presOf" srcId="{53693F59-41DD-4BFC-A223-F8055033B336}" destId="{E288DB73-F099-4E54-8C2B-B33D8C51608E}" srcOrd="0" destOrd="0" presId="urn:microsoft.com/office/officeart/2005/8/layout/radial4"/>
    <dgm:cxn modelId="{1C113FFE-F6AE-4253-B18B-FD8075363E52}" srcId="{6AFACE4A-DD5A-427E-B91A-4740EF83FDC0}" destId="{21E43A57-F5CE-4A18-B2AA-F47D1EB8B329}" srcOrd="6" destOrd="0" parTransId="{DD52600D-6E26-448B-9A46-D2271505AD24}" sibTransId="{B1C42EE9-F257-4387-994A-25C9228209D1}"/>
    <dgm:cxn modelId="{C4C5DCBE-47C5-473E-AB60-B4D1983EB4C6}" srcId="{6AFACE4A-DD5A-427E-B91A-4740EF83FDC0}" destId="{750FF0A0-940D-400F-9991-8D756C1B7726}" srcOrd="4" destOrd="0" parTransId="{53693F59-41DD-4BFC-A223-F8055033B336}" sibTransId="{AADF9569-E843-4D86-B4BB-63E2D9B317B5}"/>
    <dgm:cxn modelId="{59D6DB02-7F0C-4739-93F8-83E2C878E7E0}" type="presOf" srcId="{6AFACE4A-DD5A-427E-B91A-4740EF83FDC0}" destId="{0CF37B30-8A0B-4CD3-BFBC-80DB4E64C241}" srcOrd="0" destOrd="0" presId="urn:microsoft.com/office/officeart/2005/8/layout/radial4"/>
    <dgm:cxn modelId="{7407246E-31CA-40BB-A948-3418313705C6}" type="presOf" srcId="{FCA1D704-CF9A-4DCF-860C-A43FBE5DE1E4}" destId="{F5057FCC-E2B8-4775-84C9-9D4CB422ED2A}" srcOrd="0" destOrd="0" presId="urn:microsoft.com/office/officeart/2005/8/layout/radial4"/>
    <dgm:cxn modelId="{ED1694E8-BF39-4C45-806C-830E282A28CE}" srcId="{6AFACE4A-DD5A-427E-B91A-4740EF83FDC0}" destId="{42812EDD-0F04-4CC3-ABA9-B52088262A75}" srcOrd="0" destOrd="0" parTransId="{F8FDE41D-46D5-4840-BE22-7A4CFB864478}" sibTransId="{BF728BD4-CC2D-4D91-8086-A4EE6A63E43E}"/>
    <dgm:cxn modelId="{2F3299A1-4D8A-43CD-8593-2D9B45BA5468}" type="presOf" srcId="{750FF0A0-940D-400F-9991-8D756C1B7726}" destId="{541506B8-3DF1-47CF-9763-6014315D1A02}" srcOrd="0" destOrd="0" presId="urn:microsoft.com/office/officeart/2005/8/layout/radial4"/>
    <dgm:cxn modelId="{681457D2-EDCD-457F-93AA-C43A76C6E7C8}" type="presOf" srcId="{D4597118-526E-45C7-8B92-C00EBFB6969B}" destId="{0259B136-1275-4205-9F2F-E2B23C7B9E71}" srcOrd="0" destOrd="0" presId="urn:microsoft.com/office/officeart/2005/8/layout/radial4"/>
    <dgm:cxn modelId="{6429C277-F4AC-4B53-8CEF-7E282D9D2871}" srcId="{6AFACE4A-DD5A-427E-B91A-4740EF83FDC0}" destId="{B9B2F5D1-C9BF-40BC-B6A6-E827D1035591}" srcOrd="1" destOrd="0" parTransId="{9A8B65D3-3F5B-4303-80FF-7ED547CF99FD}" sibTransId="{777BB5EA-E4F0-4A22-ADEE-3065B881CA8F}"/>
    <dgm:cxn modelId="{40749E7C-CC61-4269-B111-4B8D6CCB0369}" type="presOf" srcId="{9A8B65D3-3F5B-4303-80FF-7ED547CF99FD}" destId="{CDED018B-2BFF-4461-A134-B3640E8C1735}" srcOrd="0" destOrd="0" presId="urn:microsoft.com/office/officeart/2005/8/layout/radial4"/>
    <dgm:cxn modelId="{E69ACAD0-DD8C-4C3C-8294-5E1762987207}" type="presOf" srcId="{7176401E-70EA-4F39-AA08-316674835CD1}" destId="{34B94F28-5AC5-4D17-B70B-DAED3B074C82}" srcOrd="0" destOrd="0" presId="urn:microsoft.com/office/officeart/2005/8/layout/radial4"/>
    <dgm:cxn modelId="{0CDEF0E1-3845-447E-8D8A-8F103E3F8ADF}" type="presOf" srcId="{46F2B12B-05F0-4363-A234-0CE39D1A0FBE}" destId="{C0A3F0B4-29D8-44D0-99DA-29BACE11FE5D}" srcOrd="0" destOrd="0" presId="urn:microsoft.com/office/officeart/2005/8/layout/radial4"/>
    <dgm:cxn modelId="{4E4C3415-024A-407E-8A2B-92B717912485}" srcId="{6AFACE4A-DD5A-427E-B91A-4740EF83FDC0}" destId="{75301449-9BA7-4201-B960-A9A1E710E0EA}" srcOrd="5" destOrd="0" parTransId="{46F2B12B-05F0-4363-A234-0CE39D1A0FBE}" sibTransId="{FDDB6778-E10E-4B27-B4F5-188DE490B208}"/>
    <dgm:cxn modelId="{FE071016-909B-4650-9B8A-0D8771448382}" srcId="{6AFACE4A-DD5A-427E-B91A-4740EF83FDC0}" destId="{18E5E2AB-5FA4-4290-BFCA-9AAD5BB230A5}" srcOrd="2" destOrd="0" parTransId="{4E7CB58C-E2EB-4BD7-8E0E-B43282E3EE5A}" sibTransId="{3B2D9DD8-2052-400F-8154-14D369384DAF}"/>
    <dgm:cxn modelId="{0C1EE04B-276E-40D4-8731-13F2FAF4103B}" type="presOf" srcId="{DD52600D-6E26-448B-9A46-D2271505AD24}" destId="{54029DC2-CF08-4418-903D-58528974ADAA}" srcOrd="0" destOrd="0" presId="urn:microsoft.com/office/officeart/2005/8/layout/radial4"/>
    <dgm:cxn modelId="{3B922A92-5B27-4CC7-AFF5-331F0755CBB2}" type="presOf" srcId="{21E43A57-F5CE-4A18-B2AA-F47D1EB8B329}" destId="{03F07374-AAEA-461A-80EB-80E32317D04C}" srcOrd="0" destOrd="0" presId="urn:microsoft.com/office/officeart/2005/8/layout/radial4"/>
    <dgm:cxn modelId="{3DD58E92-48CC-4EC9-88D2-B2DEBAA66994}" type="presOf" srcId="{C02B7344-D985-4528-92EF-D762909B7D5B}" destId="{FFFE7447-877F-45F4-AAC7-EFE08C094DFB}" srcOrd="0" destOrd="0" presId="urn:microsoft.com/office/officeart/2005/8/layout/radial4"/>
    <dgm:cxn modelId="{281EC199-E453-4239-A42F-6E4156863AC6}" type="presOf" srcId="{4E7CB58C-E2EB-4BD7-8E0E-B43282E3EE5A}" destId="{99957D9E-7484-4F87-8EFE-3442C2EB556C}" srcOrd="0" destOrd="0" presId="urn:microsoft.com/office/officeart/2005/8/layout/radial4"/>
    <dgm:cxn modelId="{2ACA2347-9181-4A69-A4C6-518095F6A3A1}" type="presParOf" srcId="{0259B136-1275-4205-9F2F-E2B23C7B9E71}" destId="{0CF37B30-8A0B-4CD3-BFBC-80DB4E64C241}" srcOrd="0" destOrd="0" presId="urn:microsoft.com/office/officeart/2005/8/layout/radial4"/>
    <dgm:cxn modelId="{2D97C901-094D-4D94-BD7D-98F032D52AFB}" type="presParOf" srcId="{0259B136-1275-4205-9F2F-E2B23C7B9E71}" destId="{02DC3899-BE2E-4FFD-8F25-92F9DD3977B9}" srcOrd="1" destOrd="0" presId="urn:microsoft.com/office/officeart/2005/8/layout/radial4"/>
    <dgm:cxn modelId="{8DFB6B99-4FA6-45AE-B45E-6E3880F29869}" type="presParOf" srcId="{0259B136-1275-4205-9F2F-E2B23C7B9E71}" destId="{02C04830-0C29-4BF9-B295-4CCE78665408}" srcOrd="2" destOrd="0" presId="urn:microsoft.com/office/officeart/2005/8/layout/radial4"/>
    <dgm:cxn modelId="{3F5BE638-89AF-4D55-AABC-5AD9B9493776}" type="presParOf" srcId="{0259B136-1275-4205-9F2F-E2B23C7B9E71}" destId="{CDED018B-2BFF-4461-A134-B3640E8C1735}" srcOrd="3" destOrd="0" presId="urn:microsoft.com/office/officeart/2005/8/layout/radial4"/>
    <dgm:cxn modelId="{E6A209AC-E300-4D3D-B61D-A75B9E8618C7}" type="presParOf" srcId="{0259B136-1275-4205-9F2F-E2B23C7B9E71}" destId="{62BEA7F5-4B56-4460-8FFE-5A97E4BED04D}" srcOrd="4" destOrd="0" presId="urn:microsoft.com/office/officeart/2005/8/layout/radial4"/>
    <dgm:cxn modelId="{A69EA82A-6758-4B2A-988D-A3222ADCEFCF}" type="presParOf" srcId="{0259B136-1275-4205-9F2F-E2B23C7B9E71}" destId="{99957D9E-7484-4F87-8EFE-3442C2EB556C}" srcOrd="5" destOrd="0" presId="urn:microsoft.com/office/officeart/2005/8/layout/radial4"/>
    <dgm:cxn modelId="{06DBDFA3-4E28-490A-B57D-FCA729E3BC74}" type="presParOf" srcId="{0259B136-1275-4205-9F2F-E2B23C7B9E71}" destId="{AC8CB25B-E93C-4829-A005-6B6F2BBFFB64}" srcOrd="6" destOrd="0" presId="urn:microsoft.com/office/officeart/2005/8/layout/radial4"/>
    <dgm:cxn modelId="{867AC1BF-A353-44AE-9267-58AF777A8DC9}" type="presParOf" srcId="{0259B136-1275-4205-9F2F-E2B23C7B9E71}" destId="{B4C86D16-CAD0-476C-997D-95A20EBFEF60}" srcOrd="7" destOrd="0" presId="urn:microsoft.com/office/officeart/2005/8/layout/radial4"/>
    <dgm:cxn modelId="{F85BBC75-E97D-4FD6-BF80-01926DEF7A75}" type="presParOf" srcId="{0259B136-1275-4205-9F2F-E2B23C7B9E71}" destId="{F5057FCC-E2B8-4775-84C9-9D4CB422ED2A}" srcOrd="8" destOrd="0" presId="urn:microsoft.com/office/officeart/2005/8/layout/radial4"/>
    <dgm:cxn modelId="{491D9111-E10A-4DF7-90A9-17F073F7769E}" type="presParOf" srcId="{0259B136-1275-4205-9F2F-E2B23C7B9E71}" destId="{E288DB73-F099-4E54-8C2B-B33D8C51608E}" srcOrd="9" destOrd="0" presId="urn:microsoft.com/office/officeart/2005/8/layout/radial4"/>
    <dgm:cxn modelId="{E80A52C2-CB80-449C-935E-75A259B865BF}" type="presParOf" srcId="{0259B136-1275-4205-9F2F-E2B23C7B9E71}" destId="{541506B8-3DF1-47CF-9763-6014315D1A02}" srcOrd="10" destOrd="0" presId="urn:microsoft.com/office/officeart/2005/8/layout/radial4"/>
    <dgm:cxn modelId="{EEDF7D35-426D-40DF-9AC3-6D3C30AB1CCF}" type="presParOf" srcId="{0259B136-1275-4205-9F2F-E2B23C7B9E71}" destId="{C0A3F0B4-29D8-44D0-99DA-29BACE11FE5D}" srcOrd="11" destOrd="0" presId="urn:microsoft.com/office/officeart/2005/8/layout/radial4"/>
    <dgm:cxn modelId="{CEB3441E-7D0B-4FA9-A087-824C9202A92A}" type="presParOf" srcId="{0259B136-1275-4205-9F2F-E2B23C7B9E71}" destId="{6B402CF9-8D74-4DE2-8A80-E0B2C60835F2}" srcOrd="12" destOrd="0" presId="urn:microsoft.com/office/officeart/2005/8/layout/radial4"/>
    <dgm:cxn modelId="{DD103309-79C8-4930-9837-96253332FB8C}" type="presParOf" srcId="{0259B136-1275-4205-9F2F-E2B23C7B9E71}" destId="{54029DC2-CF08-4418-903D-58528974ADAA}" srcOrd="13" destOrd="0" presId="urn:microsoft.com/office/officeart/2005/8/layout/radial4"/>
    <dgm:cxn modelId="{68451D9C-EFE3-4DBC-9F7E-463748976EC6}" type="presParOf" srcId="{0259B136-1275-4205-9F2F-E2B23C7B9E71}" destId="{03F07374-AAEA-461A-80EB-80E32317D04C}" srcOrd="14" destOrd="0" presId="urn:microsoft.com/office/officeart/2005/8/layout/radial4"/>
    <dgm:cxn modelId="{53B9996F-BA14-4101-8636-0056F9ED5459}" type="presParOf" srcId="{0259B136-1275-4205-9F2F-E2B23C7B9E71}" destId="{34B94F28-5AC5-4D17-B70B-DAED3B074C82}" srcOrd="15" destOrd="0" presId="urn:microsoft.com/office/officeart/2005/8/layout/radial4"/>
    <dgm:cxn modelId="{C3A4539F-8A60-46D5-BB93-579FC5CE6359}" type="presParOf" srcId="{0259B136-1275-4205-9F2F-E2B23C7B9E71}" destId="{FFFE7447-877F-45F4-AAC7-EFE08C094DFB}" srcOrd="16" destOrd="0" presId="urn:microsoft.com/office/officeart/2005/8/layout/radial4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F37B30-8A0B-4CD3-BFBC-80DB4E64C241}">
      <dsp:nvSpPr>
        <dsp:cNvPr id="0" name=""/>
        <dsp:cNvSpPr/>
      </dsp:nvSpPr>
      <dsp:spPr>
        <a:xfrm>
          <a:off x="3207911" y="3165734"/>
          <a:ext cx="2212430" cy="191102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/>
            <a:t>Місцевий економічний розвиток</a:t>
          </a:r>
          <a:endParaRPr lang="en-CA" sz="2000" kern="1200" dirty="0"/>
        </a:p>
      </dsp:txBody>
      <dsp:txXfrm>
        <a:off x="3531914" y="3445597"/>
        <a:ext cx="1564424" cy="1351297"/>
      </dsp:txXfrm>
    </dsp:sp>
    <dsp:sp modelId="{02DC3899-BE2E-4FFD-8F25-92F9DD3977B9}">
      <dsp:nvSpPr>
        <dsp:cNvPr id="0" name=""/>
        <dsp:cNvSpPr/>
      </dsp:nvSpPr>
      <dsp:spPr>
        <a:xfrm rot="10800000">
          <a:off x="672320" y="3848925"/>
          <a:ext cx="2396133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04830-0C29-4BF9-B295-4CCE78665408}">
      <dsp:nvSpPr>
        <dsp:cNvPr id="0" name=""/>
        <dsp:cNvSpPr/>
      </dsp:nvSpPr>
      <dsp:spPr>
        <a:xfrm>
          <a:off x="3462" y="3586160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Стратегічне</a:t>
          </a:r>
          <a:r>
            <a:rPr lang="uk-UA" sz="1400" b="1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планування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4806" y="3617504"/>
        <a:ext cx="1275028" cy="1007485"/>
      </dsp:txXfrm>
    </dsp:sp>
    <dsp:sp modelId="{CDED018B-2BFF-4461-A134-B3640E8C1735}">
      <dsp:nvSpPr>
        <dsp:cNvPr id="0" name=""/>
        <dsp:cNvSpPr/>
      </dsp:nvSpPr>
      <dsp:spPr>
        <a:xfrm rot="12342857">
          <a:off x="912744" y="2795560"/>
          <a:ext cx="2428092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BEA7F5-4B56-4460-8FFE-5A97E4BED04D}">
      <dsp:nvSpPr>
        <dsp:cNvPr id="0" name=""/>
        <dsp:cNvSpPr/>
      </dsp:nvSpPr>
      <dsp:spPr>
        <a:xfrm>
          <a:off x="364114" y="2006039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1607181"/>
            <a:satOff val="-2411"/>
            <a:lumOff val="-39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Залучення інвестицій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95458" y="2037383"/>
        <a:ext cx="1275028" cy="1007485"/>
      </dsp:txXfrm>
    </dsp:sp>
    <dsp:sp modelId="{99957D9E-7484-4F87-8EFE-3442C2EB556C}">
      <dsp:nvSpPr>
        <dsp:cNvPr id="0" name=""/>
        <dsp:cNvSpPr/>
      </dsp:nvSpPr>
      <dsp:spPr>
        <a:xfrm rot="13885714">
          <a:off x="1574669" y="1975179"/>
          <a:ext cx="2490389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CB25B-E93C-4829-A005-6B6F2BBFFB64}">
      <dsp:nvSpPr>
        <dsp:cNvPr id="0" name=""/>
        <dsp:cNvSpPr/>
      </dsp:nvSpPr>
      <dsp:spPr>
        <a:xfrm>
          <a:off x="1208100" y="738881"/>
          <a:ext cx="1670794" cy="1070173"/>
        </a:xfrm>
        <a:prstGeom prst="roundRect">
          <a:avLst>
            <a:gd name="adj" fmla="val 10000"/>
          </a:avLst>
        </a:prstGeom>
        <a:solidFill>
          <a:schemeClr val="accent3">
            <a:hueOff val="3214361"/>
            <a:satOff val="-4823"/>
            <a:lumOff val="-78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Сприяння розвитку підприємництва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39444" y="770225"/>
        <a:ext cx="1608106" cy="1007485"/>
      </dsp:txXfrm>
    </dsp:sp>
    <dsp:sp modelId="{B4C86D16-CAD0-476C-997D-95A20EBFEF60}">
      <dsp:nvSpPr>
        <dsp:cNvPr id="0" name=""/>
        <dsp:cNvSpPr/>
      </dsp:nvSpPr>
      <dsp:spPr>
        <a:xfrm rot="15450519">
          <a:off x="2515452" y="1513792"/>
          <a:ext cx="2562716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057FCC-E2B8-4775-84C9-9D4CB422ED2A}">
      <dsp:nvSpPr>
        <dsp:cNvPr id="0" name=""/>
        <dsp:cNvSpPr/>
      </dsp:nvSpPr>
      <dsp:spPr>
        <a:xfrm>
          <a:off x="2850804" y="0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4821541"/>
            <a:satOff val="-7234"/>
            <a:lumOff val="-11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Збереження і розширення місцевого бізнесу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882148" y="31344"/>
        <a:ext cx="1275028" cy="1007485"/>
      </dsp:txXfrm>
    </dsp:sp>
    <dsp:sp modelId="{E288DB73-F099-4E54-8C2B-B33D8C51608E}">
      <dsp:nvSpPr>
        <dsp:cNvPr id="0" name=""/>
        <dsp:cNvSpPr/>
      </dsp:nvSpPr>
      <dsp:spPr>
        <a:xfrm rot="16971429">
          <a:off x="3576293" y="1533084"/>
          <a:ext cx="2532818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1506B8-3DF1-47CF-9763-6014315D1A02}">
      <dsp:nvSpPr>
        <dsp:cNvPr id="0" name=""/>
        <dsp:cNvSpPr/>
      </dsp:nvSpPr>
      <dsp:spPr>
        <a:xfrm>
          <a:off x="4455646" y="35661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6428722"/>
            <a:satOff val="-9646"/>
            <a:lumOff val="-156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Можливості для створення робочих місць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86990" y="67005"/>
        <a:ext cx="1275028" cy="1007485"/>
      </dsp:txXfrm>
    </dsp:sp>
    <dsp:sp modelId="{C0A3F0B4-29D8-44D0-99DA-29BACE11FE5D}">
      <dsp:nvSpPr>
        <dsp:cNvPr id="0" name=""/>
        <dsp:cNvSpPr/>
      </dsp:nvSpPr>
      <dsp:spPr>
        <a:xfrm rot="18514286">
          <a:off x="4563194" y="1975179"/>
          <a:ext cx="2490389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402CF9-8D74-4DE2-8A80-E0B2C60835F2}">
      <dsp:nvSpPr>
        <dsp:cNvPr id="0" name=""/>
        <dsp:cNvSpPr/>
      </dsp:nvSpPr>
      <dsp:spPr>
        <a:xfrm>
          <a:off x="5915897" y="738881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8035903"/>
            <a:satOff val="-12057"/>
            <a:lumOff val="-196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Розвиток робочої сили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947241" y="770225"/>
        <a:ext cx="1275028" cy="1007485"/>
      </dsp:txXfrm>
    </dsp:sp>
    <dsp:sp modelId="{54029DC2-CF08-4418-903D-58528974ADAA}">
      <dsp:nvSpPr>
        <dsp:cNvPr id="0" name=""/>
        <dsp:cNvSpPr/>
      </dsp:nvSpPr>
      <dsp:spPr>
        <a:xfrm rot="20057143">
          <a:off x="5287416" y="2795560"/>
          <a:ext cx="2428092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F07374-AAEA-461A-80EB-80E32317D04C}">
      <dsp:nvSpPr>
        <dsp:cNvPr id="0" name=""/>
        <dsp:cNvSpPr/>
      </dsp:nvSpPr>
      <dsp:spPr>
        <a:xfrm>
          <a:off x="6926422" y="2006039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9643083"/>
            <a:satOff val="-14469"/>
            <a:lumOff val="-235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err="1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Комерціалі-зація</a:t>
          </a: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 інновацій та технологій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957766" y="2037383"/>
        <a:ext cx="1275028" cy="1007485"/>
      </dsp:txXfrm>
    </dsp:sp>
    <dsp:sp modelId="{34B94F28-5AC5-4D17-B70B-DAED3B074C82}">
      <dsp:nvSpPr>
        <dsp:cNvPr id="0" name=""/>
        <dsp:cNvSpPr/>
      </dsp:nvSpPr>
      <dsp:spPr>
        <a:xfrm rot="36406">
          <a:off x="5559844" y="3874825"/>
          <a:ext cx="2399618" cy="544641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E7447-877F-45F4-AAC7-EFE08C094DFB}">
      <dsp:nvSpPr>
        <dsp:cNvPr id="0" name=""/>
        <dsp:cNvSpPr/>
      </dsp:nvSpPr>
      <dsp:spPr>
        <a:xfrm>
          <a:off x="7290537" y="3624765"/>
          <a:ext cx="1337716" cy="1070173"/>
        </a:xfrm>
        <a:prstGeom prst="roundRect">
          <a:avLst>
            <a:gd name="adj" fmla="val 10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rPr>
            <a:t>Маркетинг та комунікації</a:t>
          </a:r>
          <a:endParaRPr lang="en-CA" sz="1400" b="1" kern="1200" dirty="0">
            <a:solidFill>
              <a:srgbClr val="333333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21881" y="3656109"/>
        <a:ext cx="1275028" cy="10074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AF74A-EBB1-4347-B703-0215ABE02ED5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F6C47-00F5-4179-ACF8-9B43CF4414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129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64119" y="0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B47D78-B3A3-4135-BEC5-D6708CDC2F63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77888" y="733425"/>
            <a:ext cx="4889500" cy="366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4528" y="4643517"/>
            <a:ext cx="5316220" cy="439912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64119" y="9285337"/>
            <a:ext cx="2879619" cy="4887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43851D-091A-4A04-A95B-C4F051443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93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 noChangeArrowheads="1"/>
          </p:cNvPicPr>
          <p:nvPr userDrawn="1"/>
        </p:nvPicPr>
        <p:blipFill>
          <a:blip r:embed="rId2"/>
          <a:srcRect l="220" t="2950" r="93555"/>
          <a:stretch>
            <a:fillRect/>
          </a:stretch>
        </p:blipFill>
        <p:spPr bwMode="auto">
          <a:xfrm>
            <a:off x="0" y="5689600"/>
            <a:ext cx="9144000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1"/>
          <p:cNvPicPr>
            <a:picLocks noChangeAspect="1" noChangeArrowheads="1"/>
          </p:cNvPicPr>
          <p:nvPr userDrawn="1"/>
        </p:nvPicPr>
        <p:blipFill>
          <a:blip r:embed="rId3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4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/>
          <p:cNvPicPr>
            <a:picLocks noChangeAspect="1" noChangeArrowheads="1"/>
          </p:cNvPicPr>
          <p:nvPr userDrawn="1"/>
        </p:nvPicPr>
        <p:blipFill>
          <a:blip r:embed="rId5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2"/>
          <p:cNvPicPr>
            <a:picLocks noChangeAspect="1" noChangeArrowheads="1"/>
          </p:cNvPicPr>
          <p:nvPr userDrawn="1"/>
        </p:nvPicPr>
        <p:blipFill>
          <a:blip r:embed="rId6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23"/>
          <p:cNvPicPr>
            <a:picLocks noChangeAspect="1" noChangeArrowheads="1"/>
          </p:cNvPicPr>
          <p:nvPr userDrawn="1"/>
        </p:nvPicPr>
        <p:blipFill>
          <a:blip r:embed="rId7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 userDrawn="1"/>
        </p:nvSpPr>
        <p:spPr>
          <a:xfrm>
            <a:off x="107950" y="5118100"/>
            <a:ext cx="1906588" cy="269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44767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50" kern="1800" dirty="0">
                <a:solidFill>
                  <a:srgbClr val="87888B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www.pleddg.org.ua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D94A59-C67A-4CFF-8D36-CEA5BD0E6D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2A967-74AC-437E-B595-8E4757592C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Зразок підзаголовка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CDDAD1C2-F8EB-4705-ABA3-CEBFB89711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CBB9A5F-A466-4745-B096-5DB934EEB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87ED3F3-4CFB-41AD-A096-B0DB9589C2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9F9E6FB5-0D8E-4569-928B-71BB9AB778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3BE4FA3-5B9D-469A-9949-7770A733E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32FB9497-95E9-443E-92C2-EA8A6AFE8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2B2CFBAD-BF57-4586-9B58-4A3B2BBB1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1272BAB-3343-4117-A311-1DD2D67C9D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846763"/>
            <a:ext cx="2505075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Пряма сполучна лінія 9"/>
          <p:cNvCxnSpPr/>
          <p:nvPr userDrawn="1"/>
        </p:nvCxnSpPr>
        <p:spPr>
          <a:xfrm>
            <a:off x="482600" y="1412875"/>
            <a:ext cx="8193088" cy="0"/>
          </a:xfrm>
          <a:prstGeom prst="line">
            <a:avLst/>
          </a:prstGeom>
          <a:ln w="15875" cap="sq">
            <a:solidFill>
              <a:srgbClr val="8700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 b="1" cap="all" baseline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246594"/>
          </a:xfrm>
        </p:spPr>
        <p:txBody>
          <a:bodyPr/>
          <a:lstStyle>
            <a:lvl1pPr marL="342900" indent="-342900">
              <a:buClr>
                <a:srgbClr val="678C94"/>
              </a:buClr>
              <a:buFont typeface="Wingdings" panose="05000000000000000000" pitchFamily="2" charset="2"/>
              <a:buChar char="§"/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3E3E4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0"/>
          </p:nvPr>
        </p:nvSpPr>
        <p:spPr>
          <a:xfrm>
            <a:off x="6553200" y="6165850"/>
            <a:ext cx="2133600" cy="365125"/>
          </a:xfrm>
        </p:spPr>
        <p:txBody>
          <a:bodyPr/>
          <a:lstStyle>
            <a:lvl1pPr>
              <a:defRPr sz="1050" smtClean="0">
                <a:solidFill>
                  <a:srgbClr val="678C9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1165DEB-FC00-4802-93EF-DBFFDCB955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81370286-6086-4E28-9E45-0167417160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34C90F3-B15F-4F17-9ACE-61D351A4D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CCE228-D23E-4E83-8ABF-64AAD804D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ідзаголовок 2"/>
          <p:cNvSpPr txBox="1">
            <a:spLocks/>
          </p:cNvSpPr>
          <p:nvPr userDrawn="1"/>
        </p:nvSpPr>
        <p:spPr>
          <a:xfrm>
            <a:off x="0" y="3213100"/>
            <a:ext cx="9144000" cy="3314700"/>
          </a:xfrm>
          <a:prstGeom prst="rect">
            <a:avLst/>
          </a:prstGeom>
        </p:spPr>
        <p:txBody>
          <a:bodyPr/>
          <a:lstStyle/>
          <a:p>
            <a:pPr marL="1790700">
              <a:spcBef>
                <a:spcPct val="20000"/>
              </a:spcBef>
              <a:buFont typeface="Arial" charset="0"/>
              <a:buNone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ПРОЕКТ «ПАРТНЕРСТВО ДЛЯ РОЗВИТКУ МІСТ»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впроваджує Федерація канадських муніципалітетів </a:t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за фінансової підтримки Уряду Канади </a:t>
            </a:r>
          </a:p>
          <a:p>
            <a:pPr marL="1790700">
              <a:spcBef>
                <a:spcPct val="20000"/>
              </a:spcBef>
              <a:buFont typeface="Arial" charset="0"/>
              <a:buNone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</a:b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вул. Щекавицька, 30/39, офіс 27, Київ, 04071</a:t>
            </a:r>
          </a:p>
          <a:p>
            <a:pPr marL="1790700">
              <a:spcBef>
                <a:spcPct val="20000"/>
              </a:spcBef>
              <a:buFont typeface="Arial" charset="0"/>
              <a:buNone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тел. +38 044 2071282, факс +38 044 2071283</a:t>
            </a:r>
          </a:p>
          <a:p>
            <a:pPr marL="1790700">
              <a:spcBef>
                <a:spcPct val="20000"/>
              </a:spcBef>
              <a:buFont typeface="Arial" charset="0"/>
              <a:buNone/>
            </a:pPr>
            <a:r>
              <a:rPr lang="uk-UA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office@pleddg.org.ua</a:t>
            </a:r>
            <a:endParaRPr lang="en-US" sz="1400">
              <a:solidFill>
                <a:srgbClr val="3E3E40"/>
              </a:solidFill>
              <a:latin typeface="Tahoma" pitchFamily="34" charset="0"/>
              <a:cs typeface="Tahoma" pitchFamily="34" charset="0"/>
            </a:endParaRPr>
          </a:p>
          <a:p>
            <a:pPr marL="1790700">
              <a:spcBef>
                <a:spcPct val="20000"/>
              </a:spcBef>
              <a:buFont typeface="Arial" charset="0"/>
              <a:buNone/>
            </a:pPr>
            <a:r>
              <a:rPr lang="en-US" sz="1400">
                <a:solidFill>
                  <a:srgbClr val="3E3E40"/>
                </a:solidFill>
                <a:latin typeface="Tahoma" pitchFamily="34" charset="0"/>
                <a:cs typeface="Tahoma" pitchFamily="34" charset="0"/>
              </a:rPr>
              <a:t>www.pleddg.org.ua</a:t>
            </a:r>
          </a:p>
          <a:p>
            <a:pPr marL="1790700">
              <a:spcBef>
                <a:spcPct val="20000"/>
              </a:spcBef>
              <a:buFont typeface="Arial" charset="0"/>
              <a:buNone/>
            </a:pPr>
            <a:endParaRPr lang="uk-UA" sz="1400">
              <a:solidFill>
                <a:srgbClr val="7F7F7F"/>
              </a:solidFill>
              <a:latin typeface="Tahoma" pitchFamily="34" charset="0"/>
              <a:cs typeface="Tahoma" pitchFamily="34" charset="0"/>
            </a:endParaRPr>
          </a:p>
          <a:p>
            <a:pPr marL="1790700" algn="ctr">
              <a:spcBef>
                <a:spcPct val="20000"/>
              </a:spcBef>
              <a:buFont typeface="Arial" charset="0"/>
              <a:buNone/>
            </a:pPr>
            <a:endParaRPr lang="uk-UA" sz="1400">
              <a:solidFill>
                <a:srgbClr val="595959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Заголовок 1"/>
          <p:cNvSpPr txBox="1">
            <a:spLocks/>
          </p:cNvSpPr>
          <p:nvPr userDrawn="1"/>
        </p:nvSpPr>
        <p:spPr>
          <a:xfrm>
            <a:off x="0" y="2060575"/>
            <a:ext cx="9144000" cy="1081088"/>
          </a:xfrm>
          <a:prstGeom prst="rect">
            <a:avLst/>
          </a:prstGeom>
        </p:spPr>
        <p:txBody>
          <a:bodyPr/>
          <a:lstStyle/>
          <a:p>
            <a:pPr marL="1790700"/>
            <a:r>
              <a:rPr lang="uk-UA" sz="3200" b="1">
                <a:solidFill>
                  <a:srgbClr val="8700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cs typeface="Tahoma" pitchFamily="34" charset="0"/>
              </a:rPr>
              <a:t>ДЯКУЄМО ЗА УВАГУ!</a:t>
            </a:r>
          </a:p>
        </p:txBody>
      </p:sp>
      <p:pic>
        <p:nvPicPr>
          <p:cNvPr id="4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660" t="36472" r="9813" b="40846"/>
          <a:stretch>
            <a:fillRect/>
          </a:stretch>
        </p:blipFill>
        <p:spPr bwMode="auto">
          <a:xfrm>
            <a:off x="468313" y="292100"/>
            <a:ext cx="42814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22"/>
          <p:cNvPicPr>
            <a:picLocks noChangeAspect="1" noChangeArrowheads="1"/>
          </p:cNvPicPr>
          <p:nvPr userDrawn="1"/>
        </p:nvPicPr>
        <p:blipFill>
          <a:blip r:embed="rId3"/>
          <a:srcRect l="-15234" t="-65079" r="-16672" b="-871"/>
          <a:stretch>
            <a:fillRect/>
          </a:stretch>
        </p:blipFill>
        <p:spPr bwMode="auto">
          <a:xfrm>
            <a:off x="4932363" y="663575"/>
            <a:ext cx="2076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23"/>
          <p:cNvPicPr>
            <a:picLocks noChangeAspect="1" noChangeArrowheads="1"/>
          </p:cNvPicPr>
          <p:nvPr userDrawn="1"/>
        </p:nvPicPr>
        <p:blipFill>
          <a:blip r:embed="rId4"/>
          <a:srcRect l="-17857" t="-38290" r="-14999"/>
          <a:stretch>
            <a:fillRect/>
          </a:stretch>
        </p:blipFill>
        <p:spPr bwMode="auto">
          <a:xfrm>
            <a:off x="7258050" y="692150"/>
            <a:ext cx="15621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5"/>
          <a:srcRect l="-2" t="2950" r="3548"/>
          <a:stretch>
            <a:fillRect/>
          </a:stretch>
        </p:blipFill>
        <p:spPr bwMode="auto">
          <a:xfrm>
            <a:off x="376238" y="5689600"/>
            <a:ext cx="1298575" cy="119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 userDrawn="1"/>
        </p:nvPicPr>
        <p:blipFill>
          <a:blip r:embed="rId6"/>
          <a:srcRect l="6834" t="2202" b="16710"/>
          <a:stretch>
            <a:fillRect/>
          </a:stretch>
        </p:blipFill>
        <p:spPr bwMode="auto">
          <a:xfrm>
            <a:off x="633413" y="5373688"/>
            <a:ext cx="1274762" cy="119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номера слайда 5"/>
          <p:cNvSpPr txBox="1">
            <a:spLocks/>
          </p:cNvSpPr>
          <p:nvPr userDrawn="1"/>
        </p:nvSpPr>
        <p:spPr>
          <a:xfrm>
            <a:off x="6553200" y="6223000"/>
            <a:ext cx="21336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r" defTabSz="914400" rtl="0" eaLnBrk="1" latinLnBrk="0" hangingPunct="1">
              <a:defRPr sz="1050" kern="1200">
                <a:solidFill>
                  <a:srgbClr val="678C94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23A2065-3346-4D0E-9DB7-2FA514FD77D5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Рисунок 21"/>
          <p:cNvPicPr>
            <a:picLocks noChangeAspect="1" noChangeArrowheads="1"/>
          </p:cNvPicPr>
          <p:nvPr userDrawn="1"/>
        </p:nvPicPr>
        <p:blipFill>
          <a:blip r:embed="rId2"/>
          <a:srcRect l="13239" t="36472" r="9813" b="42093"/>
          <a:stretch>
            <a:fillRect/>
          </a:stretch>
        </p:blipFill>
        <p:spPr bwMode="auto">
          <a:xfrm>
            <a:off x="482600" y="5905500"/>
            <a:ext cx="2505075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Пряма сполучна лінія 11"/>
          <p:cNvCxnSpPr/>
          <p:nvPr userDrawn="1"/>
        </p:nvCxnSpPr>
        <p:spPr>
          <a:xfrm>
            <a:off x="482600" y="6521450"/>
            <a:ext cx="8193088" cy="0"/>
          </a:xfrm>
          <a:prstGeom prst="line">
            <a:avLst/>
          </a:prstGeom>
          <a:ln w="28575">
            <a:solidFill>
              <a:srgbClr val="8700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 сполучна лінія 12"/>
          <p:cNvCxnSpPr/>
          <p:nvPr userDrawn="1"/>
        </p:nvCxnSpPr>
        <p:spPr>
          <a:xfrm>
            <a:off x="482600" y="6583363"/>
            <a:ext cx="8193088" cy="0"/>
          </a:xfrm>
          <a:prstGeom prst="line">
            <a:avLst/>
          </a:prstGeom>
          <a:ln w="28575">
            <a:solidFill>
              <a:srgbClr val="70CBD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 сполучна лінія 13"/>
          <p:cNvCxnSpPr/>
          <p:nvPr userDrawn="1"/>
        </p:nvCxnSpPr>
        <p:spPr>
          <a:xfrm>
            <a:off x="482600" y="1470025"/>
            <a:ext cx="8193088" cy="0"/>
          </a:xfrm>
          <a:prstGeom prst="line">
            <a:avLst/>
          </a:prstGeom>
          <a:ln w="28575">
            <a:solidFill>
              <a:srgbClr val="678C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 userDrawn="1"/>
        </p:nvSpPr>
        <p:spPr>
          <a:xfrm>
            <a:off x="457200" y="333375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rgbClr val="678C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uk-UA" dirty="0"/>
              <a:t>Зразок заголовка</a:t>
            </a:r>
            <a:endParaRPr lang="en-US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  <p:sp>
        <p:nvSpPr>
          <p:cNvPr id="16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04612"/>
          </a:xfrm>
        </p:spPr>
        <p:txBody>
          <a:bodyPr/>
          <a:lstStyle>
            <a:lvl1pPr>
              <a:buClr>
                <a:srgbClr val="678C94"/>
              </a:buCl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  <a:p>
            <a:pPr lvl="2"/>
            <a:r>
              <a:rPr lang="uk-UA" dirty="0"/>
              <a:t>Третій рівень</a:t>
            </a:r>
          </a:p>
          <a:p>
            <a:pPr lvl="3"/>
            <a:r>
              <a:rPr lang="uk-UA" dirty="0"/>
              <a:t>Четвертий рівень</a:t>
            </a:r>
          </a:p>
          <a:p>
            <a:pPr lvl="4"/>
            <a:r>
              <a:rPr lang="uk-UA" dirty="0"/>
              <a:t>П'ятий рівень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E0CBC-2E98-49CB-A5BB-95F82FAFF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ACCFE-5EED-4BBF-A473-51CF98E41A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AF51C-F773-43D3-B1AD-8C05315988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26A76F-CA40-4405-85D1-ABFE8D04BE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3CC50-DAF9-4C0F-AA67-A319F58B8E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Місце для заголовка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заголовка</a:t>
            </a:r>
            <a:endParaRPr lang="en-US"/>
          </a:p>
        </p:txBody>
      </p:sp>
      <p:sp>
        <p:nvSpPr>
          <p:cNvPr id="1027" name="Місце для тексту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35F798B-829F-4EDA-9925-31502777E9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1824038"/>
            <a:ext cx="9128125" cy="2109787"/>
          </a:xfrm>
        </p:spPr>
        <p:txBody>
          <a:bodyPr>
            <a:normAutofit/>
          </a:bodyPr>
          <a:lstStyle/>
          <a:p>
            <a:pPr marL="1790700" algn="l"/>
            <a:r>
              <a:rPr lang="uk-UA" sz="2800" b="1" cap="all" dirty="0" smtClean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1.4</a:t>
            </a: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. </a:t>
            </a:r>
            <a:r>
              <a:rPr lang="uk-UA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anose="020B0604030504040204" pitchFamily="34" charset="0"/>
                <a:cs typeface="Tahoma" pitchFamily="34" charset="0"/>
              </a:rPr>
              <a:t>Інституційне забезпечення та управління місцевим економічним розвитком</a:t>
            </a:r>
          </a:p>
        </p:txBody>
      </p:sp>
      <p:sp>
        <p:nvSpPr>
          <p:cNvPr id="11" name="Заголовок 1"/>
          <p:cNvSpPr txBox="1">
            <a:spLocks/>
          </p:cNvSpPr>
          <p:nvPr/>
        </p:nvSpPr>
        <p:spPr>
          <a:xfrm>
            <a:off x="0" y="3881438"/>
            <a:ext cx="9144000" cy="1347787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1790700" algn="ctr"/>
            <a:endParaRPr lang="en-US">
              <a:solidFill>
                <a:srgbClr val="455E63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06508"/>
          </a:xfrm>
        </p:spPr>
        <p:txBody>
          <a:bodyPr>
            <a:normAutofit fontScale="90000"/>
          </a:bodyPr>
          <a:lstStyle/>
          <a:p>
            <a:r>
              <a:rPr lang="uk-UA" altLang="ru-RU" dirty="0"/>
              <a:t>УПРАВЛІННЯ МЕР</a:t>
            </a:r>
            <a:r>
              <a:rPr lang="uk-UA" altLang="ru-RU" dirty="0">
                <a:solidFill>
                  <a:srgbClr val="FF0000"/>
                </a:solidFill>
              </a:rPr>
              <a:t/>
            </a:r>
            <a:br>
              <a:rPr lang="uk-UA" altLang="ru-RU" dirty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434019"/>
          </a:xfrm>
        </p:spPr>
        <p:txBody>
          <a:bodyPr/>
          <a:lstStyle/>
          <a:p>
            <a:pPr marL="0" indent="0">
              <a:buNone/>
            </a:pPr>
            <a:r>
              <a:rPr lang="uk-UA" altLang="ru-RU" b="1" i="1" dirty="0">
                <a:solidFill>
                  <a:srgbClr val="870038"/>
                </a:solidFill>
              </a:rPr>
              <a:t>управління місцевим економічним розвитком може здійснювати:</a:t>
            </a:r>
          </a:p>
          <a:p>
            <a:r>
              <a:rPr lang="uk-UA" altLang="ru-RU" b="1" i="1" dirty="0"/>
              <a:t>або сама місцева влада безпосередньо через спеціальний структурний підрозділ, </a:t>
            </a:r>
            <a:endParaRPr lang="en-US" altLang="ru-RU" b="1" i="1" dirty="0"/>
          </a:p>
          <a:p>
            <a:r>
              <a:rPr lang="uk-UA" altLang="ru-RU" b="1" i="1" dirty="0"/>
              <a:t>або певна установа чи організація від імені місцевої влади.</a:t>
            </a:r>
            <a:r>
              <a:rPr lang="ru-RU" altLang="ru-RU" dirty="0"/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41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altLang="ru-RU" dirty="0"/>
              <a:t>ІНСТИТУЦІЙНЕ ЗАБЕЗПЕЧЕННЯ</a:t>
            </a:r>
            <a:r>
              <a:rPr lang="en-US" altLang="ru-RU" dirty="0"/>
              <a:t> </a:t>
            </a:r>
            <a:r>
              <a:rPr lang="uk-UA" altLang="ru-RU" dirty="0"/>
              <a:t>СУБ</a:t>
            </a:r>
            <a:r>
              <a:rPr lang="en-US" altLang="ru-RU" dirty="0"/>
              <a:t>`</a:t>
            </a:r>
            <a:r>
              <a:rPr lang="uk-UA" altLang="ru-RU" dirty="0"/>
              <a:t>ЄКТИ 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 eaLnBrk="0" hangingPunct="0">
              <a:buClrTx/>
              <a:buNone/>
            </a:pPr>
            <a:r>
              <a:rPr lang="uk-UA" altLang="ru-RU" b="1" dirty="0">
                <a:solidFill>
                  <a:schemeClr val="accent5">
                    <a:lumMod val="50000"/>
                  </a:schemeClr>
                </a:solidFill>
                <a:latin typeface="Calibri"/>
                <a:cs typeface="+mn-cs"/>
              </a:rPr>
              <a:t>Державні: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Державний фонд регіонального розвитку (ДФРР)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Національна рада реформ;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 err="1">
                <a:solidFill>
                  <a:srgbClr val="3B3B3B"/>
                </a:solidFill>
                <a:latin typeface="Calibri"/>
                <a:cs typeface="+mn-cs"/>
              </a:rPr>
              <a:t>Мінрегіон</a:t>
            </a: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, </a:t>
            </a:r>
            <a:r>
              <a:rPr lang="uk-UA" altLang="ru-RU" sz="2400" dirty="0" err="1">
                <a:solidFill>
                  <a:srgbClr val="3B3B3B"/>
                </a:solidFill>
                <a:latin typeface="Calibri"/>
                <a:cs typeface="+mn-cs"/>
              </a:rPr>
              <a:t>Мінекономрозвитку</a:t>
            </a: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;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Регіональні комітети (інше)  реформ;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Департаменти економіки і торгівлі Обласної державної адміністрації (або інші департаменти)</a:t>
            </a:r>
          </a:p>
          <a:p>
            <a:pPr lvl="0" eaLnBrk="0" hangingPunct="0">
              <a:buClrTx/>
              <a:buFont typeface="Arial" charset="0"/>
              <a:buChar char="•"/>
            </a:pPr>
            <a:r>
              <a:rPr lang="uk-UA" altLang="ru-RU" sz="2400" dirty="0">
                <a:solidFill>
                  <a:srgbClr val="3B3B3B"/>
                </a:solidFill>
                <a:latin typeface="Calibri"/>
                <a:cs typeface="+mn-cs"/>
              </a:rPr>
              <a:t>Представництва центральних органів виконавчої влади (наприклад комітети статистики, податкові служби та інші)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101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altLang="ru-RU" dirty="0"/>
              <a:t>ІНСТИТУЦІЙНЕ ЗАБЕЗПЕЧЕННЯ</a:t>
            </a:r>
            <a:r>
              <a:rPr lang="en-US" altLang="ru-RU" dirty="0"/>
              <a:t> </a:t>
            </a:r>
            <a:r>
              <a:rPr lang="uk-UA" altLang="ru-RU" dirty="0"/>
              <a:t>СУБ</a:t>
            </a:r>
            <a:r>
              <a:rPr lang="en-US" altLang="ru-RU" dirty="0"/>
              <a:t>`</a:t>
            </a:r>
            <a:r>
              <a:rPr lang="uk-UA" altLang="ru-RU" dirty="0"/>
              <a:t>ЄКТИ 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Arial" charset="0"/>
              <a:buNone/>
            </a:pPr>
            <a:r>
              <a:rPr lang="uk-UA" altLang="ru-RU" sz="2400" b="1" dirty="0">
                <a:solidFill>
                  <a:schemeClr val="accent5">
                    <a:lumMod val="50000"/>
                  </a:schemeClr>
                </a:solidFill>
              </a:rPr>
              <a:t>Комунальні (місцеві)</a:t>
            </a:r>
          </a:p>
          <a:p>
            <a:r>
              <a:rPr lang="uk-UA" altLang="ru-RU" sz="2400" dirty="0"/>
              <a:t>Управління (відділи) економіки (економічного розвитку)</a:t>
            </a:r>
          </a:p>
          <a:p>
            <a:r>
              <a:rPr lang="uk-UA" altLang="ru-RU" sz="2400" dirty="0"/>
              <a:t>Комунальні підприємства (науково-дослідні інститути, інкубатори)</a:t>
            </a:r>
          </a:p>
          <a:p>
            <a:r>
              <a:rPr lang="uk-UA" altLang="ru-RU" sz="2400" dirty="0"/>
              <a:t>Місцеві ресурсні центри</a:t>
            </a:r>
          </a:p>
          <a:p>
            <a:r>
              <a:rPr lang="uk-UA" altLang="ru-RU" sz="2400" dirty="0"/>
              <a:t>Місцеві асоціації органів місцевого самоврядування та інші.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24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altLang="ru-RU" dirty="0"/>
              <a:t>ІНСТИТУЦІЙНЕ ЗАБЕЗПЕЧЕННЯ</a:t>
            </a:r>
            <a:r>
              <a:rPr lang="en-US" altLang="ru-RU" dirty="0"/>
              <a:t> </a:t>
            </a:r>
            <a:r>
              <a:rPr lang="uk-UA" altLang="ru-RU" dirty="0"/>
              <a:t>СУБ</a:t>
            </a:r>
            <a:r>
              <a:rPr lang="en-US" altLang="ru-RU" dirty="0"/>
              <a:t>`</a:t>
            </a:r>
            <a:r>
              <a:rPr lang="uk-UA" altLang="ru-RU" dirty="0"/>
              <a:t>ЄКТИ МЕР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17638"/>
            <a:ext cx="8820472" cy="4891681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uk-UA" altLang="ru-RU" sz="2400" b="1" dirty="0">
                <a:solidFill>
                  <a:schemeClr val="accent5">
                    <a:lumMod val="50000"/>
                  </a:schemeClr>
                </a:solidFill>
              </a:rPr>
              <a:t>Недержавні</a:t>
            </a:r>
          </a:p>
          <a:p>
            <a:r>
              <a:rPr lang="uk-UA" altLang="ru-RU" sz="2400" dirty="0"/>
              <a:t>Асоціації агенцій місцевого та регіонального розвитку (43) </a:t>
            </a:r>
          </a:p>
          <a:p>
            <a:r>
              <a:rPr lang="uk-UA" altLang="ru-RU" sz="2400" dirty="0"/>
              <a:t>Бізнес-інкубатори,  акселератори</a:t>
            </a:r>
          </a:p>
          <a:p>
            <a:r>
              <a:rPr lang="uk-UA" altLang="ru-RU" sz="2400" dirty="0"/>
              <a:t>Регіональні торгово-промислові палати </a:t>
            </a:r>
          </a:p>
          <a:p>
            <a:r>
              <a:rPr lang="uk-UA" altLang="ru-RU" sz="2400" dirty="0"/>
              <a:t>Недержавні  ресурсні центри</a:t>
            </a:r>
          </a:p>
          <a:p>
            <a:r>
              <a:rPr lang="uk-UA" altLang="ru-RU" sz="2400" dirty="0"/>
              <a:t>Місцеві асоціації бізнесу.</a:t>
            </a:r>
          </a:p>
          <a:p>
            <a:r>
              <a:rPr lang="uk-UA" altLang="ru-RU" sz="2400" dirty="0"/>
              <a:t>Асоціації громадян</a:t>
            </a:r>
          </a:p>
          <a:p>
            <a:r>
              <a:rPr lang="uk-UA" altLang="ru-RU" sz="2400" dirty="0"/>
              <a:t>Асоціації міст України</a:t>
            </a:r>
          </a:p>
          <a:p>
            <a:r>
              <a:rPr lang="uk-UA" altLang="ru-RU" sz="2400" dirty="0"/>
              <a:t>Асоціація сільських і селищних рад</a:t>
            </a:r>
          </a:p>
          <a:p>
            <a:r>
              <a:rPr lang="uk-UA" altLang="ru-RU" sz="2400" dirty="0"/>
              <a:t>Асоціація об</a:t>
            </a:r>
            <a:r>
              <a:rPr lang="en-US" altLang="ru-RU" sz="2400" dirty="0"/>
              <a:t>’</a:t>
            </a:r>
            <a:r>
              <a:rPr lang="uk-UA" altLang="ru-RU" sz="2400" dirty="0" err="1"/>
              <a:t>єднаних</a:t>
            </a:r>
            <a:r>
              <a:rPr lang="uk-UA" altLang="ru-RU" sz="2400" dirty="0"/>
              <a:t> територіальних громад.</a:t>
            </a:r>
          </a:p>
          <a:p>
            <a:endParaRPr lang="uk-UA" altLang="ru-RU" sz="2400" dirty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501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/>
          </a:bodyPr>
          <a:lstStyle/>
          <a:p>
            <a:r>
              <a:rPr lang="uk-UA" altLang="ru-RU" sz="3100" dirty="0">
                <a:latin typeface="Arial" charset="0"/>
              </a:rPr>
              <a:t>Основні функції інституцій / підрозділів з МЕР</a:t>
            </a:r>
            <a:r>
              <a:rPr lang="ru-RU" altLang="ru-RU" sz="3100" dirty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xmlns="" id="{4327FD68-33F4-4BB8-839C-A32C108462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03648"/>
            <a:ext cx="8435280" cy="4399738"/>
          </a:xfrm>
        </p:spPr>
        <p:txBody>
          <a:bodyPr/>
          <a:lstStyle/>
          <a:p>
            <a:r>
              <a:rPr lang="uk-UA" dirty="0"/>
              <a:t>Створення умов для успішного ведення бізнесу на території;</a:t>
            </a:r>
          </a:p>
          <a:p>
            <a:r>
              <a:rPr lang="uk-UA" dirty="0"/>
              <a:t>Координація діяльності </a:t>
            </a:r>
            <a:r>
              <a:rPr lang="uk-UA" dirty="0" err="1"/>
              <a:t>суб</a:t>
            </a:r>
            <a:r>
              <a:rPr lang="en-US" dirty="0"/>
              <a:t>’</a:t>
            </a:r>
            <a:r>
              <a:rPr lang="uk-UA" dirty="0" err="1"/>
              <a:t>єктів</a:t>
            </a:r>
            <a:r>
              <a:rPr lang="uk-UA" dirty="0"/>
              <a:t> МЕР, залучення (мотивація) зацікавлених;</a:t>
            </a:r>
          </a:p>
          <a:p>
            <a:r>
              <a:rPr lang="uk-UA" dirty="0"/>
              <a:t>Забезпечення інформацією;</a:t>
            </a:r>
          </a:p>
          <a:p>
            <a:r>
              <a:rPr lang="uk-UA" dirty="0"/>
              <a:t>Аналіз і планування;</a:t>
            </a:r>
          </a:p>
          <a:p>
            <a:r>
              <a:rPr lang="uk-UA" dirty="0"/>
              <a:t>Моніторинг та оцінка реалізації</a:t>
            </a:r>
            <a:r>
              <a:rPr lang="en-US" dirty="0"/>
              <a:t> </a:t>
            </a:r>
            <a:r>
              <a:rPr lang="uk-UA" dirty="0"/>
              <a:t>стратегії.</a:t>
            </a:r>
          </a:p>
          <a:p>
            <a:endParaRPr lang="uk-UA" dirty="0"/>
          </a:p>
          <a:p>
            <a:endParaRPr lang="uk-UA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1101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en-US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Навички спеціаліста МЕР</a:t>
            </a:r>
            <a:endParaRPr lang="ru-RU" sz="28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endParaRPr lang="ru-RU" altLang="en-US">
              <a:latin typeface="Arial" charset="0"/>
            </a:endParaRPr>
          </a:p>
          <a:p>
            <a:endParaRPr lang="ru-RU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967147891"/>
              </p:ext>
            </p:extLst>
          </p:nvPr>
        </p:nvGraphicFramePr>
        <p:xfrm>
          <a:off x="185588" y="1341300"/>
          <a:ext cx="8628254" cy="5112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uk-UA" altLang="en-US" sz="2800" b="1" cap="all" dirty="0">
                <a:solidFill>
                  <a:srgbClr val="87003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підготовка спеціалістів з МЕР (фахівці, експерти, члени ТГ)</a:t>
            </a:r>
            <a:endParaRPr lang="ru-RU" sz="2800" b="1" cap="all" dirty="0">
              <a:solidFill>
                <a:srgbClr val="87003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611" name="Rectangle 3"/>
          <p:cNvSpPr>
            <a:spLocks noGrp="1"/>
          </p:cNvSpPr>
          <p:nvPr>
            <p:ph type="body" idx="4294967295"/>
          </p:nvPr>
        </p:nvSpPr>
        <p:spPr>
          <a:xfrm>
            <a:off x="457200" y="1417638"/>
            <a:ext cx="8229600" cy="4531642"/>
          </a:xfrm>
        </p:spPr>
        <p:txBody>
          <a:bodyPr/>
          <a:lstStyle/>
          <a:p>
            <a:pPr>
              <a:spcBef>
                <a:spcPts val="1400"/>
              </a:spcBef>
              <a:buClr>
                <a:srgbClr val="789A3D"/>
              </a:buClr>
              <a:buNone/>
            </a:pPr>
            <a:r>
              <a:rPr lang="uk-UA" alt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Досвід США і Канади – </a:t>
            </a:r>
            <a:r>
              <a:rPr lang="uk-UA" alt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1914 р. (агенти з розвитку місцевих громад)</a:t>
            </a:r>
          </a:p>
          <a:p>
            <a:pPr>
              <a:spcBef>
                <a:spcPts val="1200"/>
              </a:spcBef>
              <a:buClr>
                <a:srgbClr val="789A3D"/>
              </a:buClr>
              <a:buFont typeface="Wingdings" pitchFamily="2" charset="2"/>
              <a:buNone/>
            </a:pPr>
            <a:r>
              <a:rPr lang="uk-UA" altLang="en-US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Україна – </a:t>
            </a:r>
            <a:r>
              <a:rPr lang="uk-UA" alt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магістр з «Публічного                          управління і адміністрування»</a:t>
            </a:r>
          </a:p>
          <a:p>
            <a:pPr>
              <a:spcBef>
                <a:spcPts val="0"/>
              </a:spcBef>
              <a:buClr>
                <a:srgbClr val="789A3D"/>
              </a:buClr>
              <a:buFont typeface="Wingdings" pitchFamily="2" charset="2"/>
              <a:buNone/>
            </a:pPr>
            <a:r>
              <a:rPr lang="uk-UA" altLang="en-US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- програми міжнародної технічної допомоги:</a:t>
            </a:r>
          </a:p>
          <a:p>
            <a:pPr>
              <a:spcBef>
                <a:spcPts val="1400"/>
              </a:spcBef>
              <a:buClr>
                <a:srgbClr val="789A3D"/>
              </a:buClr>
              <a:buFont typeface="Wingdings" pitchFamily="2" charset="2"/>
              <a:buNone/>
            </a:pPr>
            <a:r>
              <a:rPr lang="uk-UA" altLang="en-US" sz="28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МЕРМ </a:t>
            </a:r>
            <a:r>
              <a:rPr lang="uk-UA" altLang="en-US" sz="28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(2010-2015 рр.) </a:t>
            </a:r>
            <a:r>
              <a:rPr lang="uk-UA" altLang="en-US" sz="28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2 області, 12 міст;</a:t>
            </a:r>
          </a:p>
          <a:p>
            <a:pPr>
              <a:spcBef>
                <a:spcPts val="1400"/>
              </a:spcBef>
              <a:buClr>
                <a:srgbClr val="789A3D"/>
              </a:buClr>
              <a:buFont typeface="Wingdings" pitchFamily="2" charset="2"/>
              <a:buNone/>
            </a:pPr>
            <a:r>
              <a:rPr lang="uk-UA" altLang="en-US" sz="28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ПРОМІС </a:t>
            </a:r>
            <a:r>
              <a:rPr lang="uk-UA" altLang="en-US" sz="2800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(2015-2020 рр.) </a:t>
            </a:r>
            <a:r>
              <a:rPr lang="uk-UA" altLang="en-US" sz="2800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4 області, 16 </a:t>
            </a:r>
            <a:r>
              <a:rPr lang="uk-UA" altLang="en-US" b="1" dirty="0">
                <a:solidFill>
                  <a:srgbClr val="87003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165DEB-FC00-4802-93EF-DBFFDCB955DB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Спеціальне оформлення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</TotalTime>
  <Words>330</Words>
  <Application>Microsoft Office PowerPoint</Application>
  <PresentationFormat>Экран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1" baseType="lpstr">
      <vt:lpstr>Тема Office</vt:lpstr>
      <vt:lpstr>Спеціальне оформлення</vt:lpstr>
      <vt:lpstr>1.4. Інституційне забезпечення та управління місцевим економічним розвитком</vt:lpstr>
      <vt:lpstr>УПРАВЛІННЯ МЕР </vt:lpstr>
      <vt:lpstr>ІНСТИТУЦІЙНЕ ЗАБЕЗПЕЧЕННЯ СУБ`ЄКТИ МЕР</vt:lpstr>
      <vt:lpstr>ІНСТИТУЦІЙНЕ ЗАБЕЗПЕЧЕННЯ СУБ`ЄКТИ МЕР</vt:lpstr>
      <vt:lpstr>ІНСТИТУЦІЙНЕ ЗАБЕЗПЕЧЕННЯ СУБ`ЄКТИ МЕР</vt:lpstr>
      <vt:lpstr>Основні функції інституцій / підрозділів з МЕР </vt:lpstr>
      <vt:lpstr>Навички спеціаліста МЕР</vt:lpstr>
      <vt:lpstr>підготовка спеціалістів з МЕР (фахівці, експерти, члени ТГ)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71</cp:revision>
  <cp:lastPrinted>2015-11-30T14:09:02Z</cp:lastPrinted>
  <dcterms:created xsi:type="dcterms:W3CDTF">2015-09-24T10:53:48Z</dcterms:created>
  <dcterms:modified xsi:type="dcterms:W3CDTF">2022-01-25T16:08:40Z</dcterms:modified>
</cp:coreProperties>
</file>