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2FDF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811" autoAdjust="0"/>
    <p:restoredTop sz="94660"/>
  </p:normalViewPr>
  <p:slideViewPr>
    <p:cSldViewPr snapToGrid="0">
      <p:cViewPr varScale="1">
        <p:scale>
          <a:sx n="69" d="100"/>
          <a:sy n="69" d="100"/>
        </p:scale>
        <p:origin x="-45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17BD9-FE61-420E-8F48-67DB8C42880F}" type="datetimeFigureOut">
              <a:rPr lang="x-none" smtClean="0"/>
              <a:pPr/>
              <a:t>24.01.2023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5521F-5DF8-416B-B6FE-33876C05932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27998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5035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16049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95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1336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4861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2056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9150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29948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3059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5189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14F97C1-9614-4B39-974F-3B9B49849869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15070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F97C1-9614-4B39-974F-3B9B49849869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8071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617" y="386303"/>
            <a:ext cx="6818568" cy="2511642"/>
          </a:xfr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chemeClr val="accent2"/>
                </a:solidFill>
                <a:latin typeface="Cambria" panose="02040503050406030204" pitchFamily="18" charset="0"/>
              </a:rPr>
              <a:t>ДИСЦИПЛІНА ЗА ВИБОРОМ СТУДЕНТА: </a:t>
            </a:r>
            <a:r>
              <a:rPr lang="ru-RU" sz="3200" b="1" i="1" dirty="0">
                <a:solidFill>
                  <a:srgbClr val="FF0000"/>
                </a:solidFill>
                <a:latin typeface="Cambria" panose="02040503050406030204" pitchFamily="18" charset="0"/>
              </a:rPr>
              <a:t/>
            </a:r>
            <a:br>
              <a:rPr lang="ru-RU" sz="3200" b="1" i="1" dirty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ru-RU" sz="3200" b="1" i="1" dirty="0">
                <a:solidFill>
                  <a:srgbClr val="C00000"/>
                </a:solidFill>
                <a:latin typeface="Cambria" panose="02040503050406030204" pitchFamily="18" charset="0"/>
              </a:rPr>
              <a:t>ЕКОНОМІЧНИЙ РОЗВИТОК УКРАЇНИ: ЄВРОПЕЙСЬКИЙ ВЕКТОР ІНТЕГРАЦІЇ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370" y="3731177"/>
            <a:ext cx="8000254" cy="2894706"/>
          </a:xfrm>
          <a:gradFill>
            <a:gsLst>
              <a:gs pos="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pPr algn="l">
              <a:spcBef>
                <a:spcPts val="0"/>
              </a:spcBef>
            </a:pPr>
            <a:r>
              <a:rPr lang="uk-UA" sz="2400" b="1" i="1" dirty="0">
                <a:solidFill>
                  <a:schemeClr val="tx1"/>
                </a:solidFill>
                <a:latin typeface="Cambria" panose="02040503050406030204" pitchFamily="18" charset="0"/>
              </a:rPr>
              <a:t>розробник дисципліни, лектор:</a:t>
            </a:r>
          </a:p>
          <a:p>
            <a:pPr algn="l">
              <a:spcBef>
                <a:spcPts val="0"/>
              </a:spcBef>
            </a:pPr>
            <a:r>
              <a:rPr lang="uk-UA" sz="2400" b="1" i="1" dirty="0">
                <a:solidFill>
                  <a:srgbClr val="C00000"/>
                </a:solidFill>
                <a:latin typeface="Cambria" panose="02040503050406030204" pitchFamily="18" charset="0"/>
              </a:rPr>
              <a:t>МЕТЕЛЕНКО НАТАЛЯ ГЕОРГІЇВНА</a:t>
            </a:r>
          </a:p>
          <a:p>
            <a:pPr algn="l">
              <a:spcBef>
                <a:spcPts val="0"/>
              </a:spcBef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д.е.н., професор, АКАДЕМІК АКАДЕМІЇ ЕКОНОМІЧНИХ НАУК УКРАЇНИ</a:t>
            </a:r>
          </a:p>
          <a:p>
            <a:pPr algn="l">
              <a:spcBef>
                <a:spcPts val="0"/>
              </a:spcBef>
            </a:pP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ДИРЕКТОР  </a:t>
            </a:r>
            <a:r>
              <a:rPr lang="uk-UA" sz="2400" i="1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ІнженернОГО</a:t>
            </a: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навчально-науковОГО </a:t>
            </a:r>
            <a:r>
              <a:rPr lang="uk-UA" sz="2400" i="1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інститутУ</a:t>
            </a: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ім. Ю.М.Потебні </a:t>
            </a: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 Запорізького національного університету</a:t>
            </a:r>
          </a:p>
          <a:p>
            <a:pPr algn="l">
              <a:spcBef>
                <a:spcPts val="0"/>
              </a:spcBef>
            </a:pP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uk-UA" sz="24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ru-RU" sz="2400" dirty="0">
              <a:latin typeface="Cambria" panose="020405030504060302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F232E501-113A-47A8-8994-C6A6DC5370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09427" y="109046"/>
            <a:ext cx="3296956" cy="4944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30446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C6FB0BB8-7B58-4245-AF72-4FBE4F69B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739" y="296594"/>
            <a:ext cx="10343858" cy="78661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2000">
                <a:schemeClr val="accent5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uk-UA" sz="24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МЕТЕЛЕНКО НАТАЛЯ ГЕОРГІЇВНА </a:t>
            </a:r>
            <a:r>
              <a:rPr lang="uk-UA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uk-UA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наукові напрями досліджень, практичний досвід, досвід науково – педагогічної діяльності</a:t>
            </a:r>
            <a:endParaRPr lang="x-none" sz="2400" b="1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CC3D2C69-7154-4132-B0AE-DE1001374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280160"/>
            <a:ext cx="11240085" cy="5416061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2000">
                <a:schemeClr val="accent5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uk-UA" sz="4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Наукові напрями досліджень: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6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економіка промислових підприємств (галузі машинобудування, металургія, енергетика); дослідження внутрішнього господарського механізму підприємств промисловості; розробка стратегії розвитку підприємств;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6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фінансова стратегія та фінансова безпека підприємств різних галузей та секторів економіки (процедури ліквідації та банкрутства, ідентифікація ризиків втрати фінансової безпеки);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р</a:t>
            </a:r>
            <a:r>
              <a:rPr lang="uk-UA" sz="26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озробка екологічної політики регіону; питання децентралізації; органи місцевого самоврядування;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6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аналітичний інструментарій досліджень фінансово – господарської діяльності (фінансовий контролінг); моніторинг фінансового стану підприємства; несудова експертиза фінансово-господарської діяльності підприємств;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6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управління державними та місцевими фінансами (дослідження на замовлення Міністерства фінансів України) – врегулювання міжбюджетних відносин, удосконалення фінансово-бюджетної політики, аудит розрахунків з бюджетом, розвиток податкової системи України, реформування державних фінансів;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6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концептуальні моделі фінансово – економічної безпеки підприємства;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x-none" sz="3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5189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25840" y="235526"/>
            <a:ext cx="3217024" cy="724594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2000">
                <a:schemeClr val="accent5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ru-RU" sz="2000" b="1" i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ПРОДОВЖЕННЯ </a:t>
            </a:r>
            <a:br>
              <a:rPr lang="ru-RU" sz="2000" b="1" i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СЛАЙДУ 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817" y="1127760"/>
            <a:ext cx="10521143" cy="5494714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2000">
                <a:schemeClr val="accent5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екологічний вектор розвитку економіки Запорізького регіону (регіональні дослідження, адміністрування екологічного податку у промисловості, європейський контент сталого розвитку регіону);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промисловий менеджмент (логістична система підприємства, виробничий потенціал у промисловості, моделі динамічного управління підприємницькими ризиками);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формування місцевих бюджетів громад в умовах фінансової децентралізації, формування об'єднань територіальних громад (питання планування та фінансування діяльності).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200" b="1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2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Практичний досвід роботи: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0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33 роки роботи </a:t>
            </a:r>
            <a:r>
              <a:rPr lang="uk-UA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 реальному секторі економіки Запорізької області (начальник відділу моніторингу господарської діяльності, помічник Комерційного директора, Головний бухгалтер, Фінансовий директор);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i="1" dirty="0">
                <a:latin typeface="Cambria" panose="02040503050406030204" pitchFamily="18" charset="0"/>
                <a:ea typeface="Cambria" panose="02040503050406030204" pitchFamily="18" charset="0"/>
              </a:rPr>
              <a:t>Плідна </a:t>
            </a:r>
            <a:r>
              <a:rPr lang="uk-UA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співпраця з комерційними банками Запорізької області, контролюючими органами, аудиторськими компаніями, арбітражними керуючими, юридичними компаніями тощо.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668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63236"/>
            <a:ext cx="9163352" cy="620167"/>
          </a:xfrm>
          <a:gradFill>
            <a:gsLst>
              <a:gs pos="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ru-RU" sz="2400" b="1" i="1" dirty="0">
                <a:solidFill>
                  <a:schemeClr val="tx1"/>
                </a:solidFill>
                <a:latin typeface="Cambria" panose="02040503050406030204" pitchFamily="18" charset="0"/>
              </a:rPr>
              <a:t>Науково – педагогічна діяльність: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2513" y="1012874"/>
            <a:ext cx="10839100" cy="5314604"/>
          </a:xfrm>
          <a:gradFill>
            <a:gsLst>
              <a:gs pos="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Стаж роботи у закладах вищої освіти України </a:t>
            </a: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24 роки </a:t>
            </a: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(Запорізький інститут економіки та інформаційних технологій, Запорізька державна інженерна академія, Запорізький національний університет, Класичний приватний університет, НТУ «Дніпровська політехніка»);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Робота в Спеціалізованих вчених радах із захисту кандидатських та докторських дисертацій економічних напрямів </a:t>
            </a:r>
            <a:r>
              <a:rPr lang="uk-UA" sz="2400" i="1">
                <a:solidFill>
                  <a:schemeClr val="tx1"/>
                </a:solidFill>
                <a:latin typeface="Cambria" panose="02040503050406030204" pitchFamily="18" charset="0"/>
              </a:rPr>
              <a:t>(</a:t>
            </a:r>
            <a:r>
              <a:rPr lang="uk-UA" sz="2400" i="1" smtClean="0">
                <a:solidFill>
                  <a:schemeClr val="tx1"/>
                </a:solidFill>
                <a:latin typeface="Cambria" panose="02040503050406030204" pitchFamily="18" charset="0"/>
              </a:rPr>
              <a:t>13 </a:t>
            </a: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років) – Класичний приватний університет та НТУ «Дніпровська політехніка»;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Підготовка магістерських робіт з впровадженням результатів досліджень у практичну діяльність промислових підприємств регіону;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Підготовка дисертаційних досліджень до захисту;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Підготовка студентських конкурсних робіт з екологічного напряму;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Викладання дисциплін: управління ризиками, управління проєктами, фінансовий менеджмент, фінансовий контролінг, управління фінансовою безпекою держави та підприємницьких структур та ін.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3130508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Галерея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1335</TotalTime>
  <Words>409</Words>
  <Application>Microsoft Office PowerPoint</Application>
  <PresentationFormat>Произвольный</PresentationFormat>
  <Paragraphs>32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Галерея</vt:lpstr>
      <vt:lpstr>ДИСЦИПЛІНА ЗА ВИБОРОМ СТУДЕНТА:  ЕКОНОМІЧНИЙ РОЗВИТОК УКРАЇНИ: ЄВРОПЕЙСЬКИЙ ВЕКТОР ІНТЕГРАЦІЇ</vt:lpstr>
      <vt:lpstr>МЕТЕЛЕНКО НАТАЛЯ ГЕОРГІЇВНА – наукові напрями досліджень, практичний досвід, досвід науково – педагогічної діяльності</vt:lpstr>
      <vt:lpstr>ПРОДОВЖЕННЯ  СЛАЙДУ 2</vt:lpstr>
      <vt:lpstr>Науково – педагогічна діяльність: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ПІДПРИЄМНИЦЬКІ РИЗИКИ ВТРАТИ ФІНАНСОВОЇ БЕЗПЕКИ ПРОМИСЛОВИМИ ПІДПРИЄМСТВАМИ УКРАЇНИ</dc:title>
  <dc:creator>Buh</dc:creator>
  <cp:lastModifiedBy>Асус</cp:lastModifiedBy>
  <cp:revision>104</cp:revision>
  <dcterms:created xsi:type="dcterms:W3CDTF">2019-11-02T14:16:53Z</dcterms:created>
  <dcterms:modified xsi:type="dcterms:W3CDTF">2023-01-24T12:04:44Z</dcterms:modified>
</cp:coreProperties>
</file>