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304" r:id="rId4"/>
    <p:sldId id="258" r:id="rId5"/>
    <p:sldId id="305" r:id="rId6"/>
    <p:sldId id="259" r:id="rId7"/>
    <p:sldId id="290" r:id="rId8"/>
    <p:sldId id="301" r:id="rId9"/>
    <p:sldId id="303" r:id="rId10"/>
    <p:sldId id="291" r:id="rId11"/>
    <p:sldId id="292" r:id="rId12"/>
    <p:sldId id="293" r:id="rId13"/>
    <p:sldId id="294" r:id="rId14"/>
    <p:sldId id="300" r:id="rId15"/>
    <p:sldId id="260" r:id="rId16"/>
    <p:sldId id="295" r:id="rId17"/>
    <p:sldId id="296" r:id="rId18"/>
    <p:sldId id="297" r:id="rId19"/>
    <p:sldId id="302" r:id="rId20"/>
  </p:sldIdLst>
  <p:sldSz cx="9144000" cy="5143500" type="screen16x9"/>
  <p:notesSz cx="6858000" cy="9144000"/>
  <p:embeddedFontLst>
    <p:embeddedFont>
      <p:font typeface="Maven Pro" panose="020B0604020202020204" charset="0"/>
      <p:regular r:id="rId22"/>
      <p:bold r:id="rId23"/>
    </p:embeddedFont>
    <p:embeddedFont>
      <p:font typeface="Nunito" pitchFamily="2" charset="-52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1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013985-540D-41C9-B516-397DAE8CF338}" type="doc">
      <dgm:prSet loTypeId="urn:microsoft.com/office/officeart/2005/8/layout/bList2" loCatId="list" qsTypeId="urn:microsoft.com/office/officeart/2005/8/quickstyle/simple3" qsCatId="simple" csTypeId="urn:microsoft.com/office/officeart/2005/8/colors/colorful4" csCatId="colorful" phldr="1"/>
      <dgm:spPr/>
    </dgm:pt>
    <dgm:pt modelId="{F55C86FE-7E8A-4E9B-9881-16F51B0A5BEF}">
      <dgm:prSet phldrT="[Текст]"/>
      <dgm:spPr/>
      <dgm:t>
        <a:bodyPr/>
        <a:lstStyle/>
        <a:p>
          <a:r>
            <a:rPr lang="uk-UA" dirty="0"/>
            <a:t>Первинний рівень</a:t>
          </a:r>
        </a:p>
      </dgm:t>
    </dgm:pt>
    <dgm:pt modelId="{87525260-E611-4DBC-9806-D5958B411CD5}" type="parTrans" cxnId="{27EFF5C1-80BE-4EA7-9E49-9BBE51D6FC2C}">
      <dgm:prSet/>
      <dgm:spPr/>
      <dgm:t>
        <a:bodyPr/>
        <a:lstStyle/>
        <a:p>
          <a:endParaRPr lang="uk-UA"/>
        </a:p>
      </dgm:t>
    </dgm:pt>
    <dgm:pt modelId="{EBC0EA7F-D707-4825-AD94-016DDE8AC694}" type="sibTrans" cxnId="{27EFF5C1-80BE-4EA7-9E49-9BBE51D6FC2C}">
      <dgm:prSet/>
      <dgm:spPr/>
      <dgm:t>
        <a:bodyPr/>
        <a:lstStyle/>
        <a:p>
          <a:endParaRPr lang="uk-UA"/>
        </a:p>
      </dgm:t>
    </dgm:pt>
    <dgm:pt modelId="{2553F53F-DC07-4547-83C5-1122D6D9F6B5}">
      <dgm:prSet phldrT="[Текст]"/>
      <dgm:spPr/>
      <dgm:t>
        <a:bodyPr/>
        <a:lstStyle/>
        <a:p>
          <a:r>
            <a:rPr lang="uk-UA" dirty="0"/>
            <a:t>Вторинний рівень</a:t>
          </a:r>
        </a:p>
      </dgm:t>
    </dgm:pt>
    <dgm:pt modelId="{7EEE278D-41AC-48AB-A6C1-9AE890F0A2A8}" type="parTrans" cxnId="{2496E564-6BB2-4BED-90B5-B4B629DFA4F3}">
      <dgm:prSet/>
      <dgm:spPr/>
      <dgm:t>
        <a:bodyPr/>
        <a:lstStyle/>
        <a:p>
          <a:endParaRPr lang="uk-UA"/>
        </a:p>
      </dgm:t>
    </dgm:pt>
    <dgm:pt modelId="{45505495-11F1-419C-AE6F-E919E7C9618A}" type="sibTrans" cxnId="{2496E564-6BB2-4BED-90B5-B4B629DFA4F3}">
      <dgm:prSet/>
      <dgm:spPr/>
      <dgm:t>
        <a:bodyPr/>
        <a:lstStyle/>
        <a:p>
          <a:endParaRPr lang="uk-UA"/>
        </a:p>
      </dgm:t>
    </dgm:pt>
    <dgm:pt modelId="{A615B016-BE7D-4084-A403-23BBA98524CF}">
      <dgm:prSet phldrT="[Текст]"/>
      <dgm:spPr/>
      <dgm:t>
        <a:bodyPr/>
        <a:lstStyle/>
        <a:p>
          <a:r>
            <a:rPr lang="uk-UA" dirty="0"/>
            <a:t>Третинний рівень</a:t>
          </a:r>
        </a:p>
      </dgm:t>
    </dgm:pt>
    <dgm:pt modelId="{AD7FFBB8-5BAE-4BEF-B182-426193FB18F1}" type="parTrans" cxnId="{263736CD-A1B3-4399-809B-7023C81C4B56}">
      <dgm:prSet/>
      <dgm:spPr/>
      <dgm:t>
        <a:bodyPr/>
        <a:lstStyle/>
        <a:p>
          <a:endParaRPr lang="uk-UA"/>
        </a:p>
      </dgm:t>
    </dgm:pt>
    <dgm:pt modelId="{44A979A4-EAF7-4CA5-816D-D4DB0669A1C8}" type="sibTrans" cxnId="{263736CD-A1B3-4399-809B-7023C81C4B56}">
      <dgm:prSet/>
      <dgm:spPr/>
      <dgm:t>
        <a:bodyPr/>
        <a:lstStyle/>
        <a:p>
          <a:endParaRPr lang="uk-UA"/>
        </a:p>
      </dgm:t>
    </dgm:pt>
    <dgm:pt modelId="{DC46BB4F-7F85-43DB-B96D-4ED295D711B0}">
      <dgm:prSet/>
      <dgm:spPr/>
      <dgm:t>
        <a:bodyPr/>
        <a:lstStyle/>
        <a:p>
          <a:r>
            <a:rPr lang="uk-UA" dirty="0"/>
            <a:t>на основі особистого досвіду</a:t>
          </a:r>
        </a:p>
      </dgm:t>
    </dgm:pt>
    <dgm:pt modelId="{007A7819-B031-4104-8D9C-4AC169BBAA7D}" type="parTrans" cxnId="{72AF0DDC-0F33-4237-9E69-C89160D5665A}">
      <dgm:prSet/>
      <dgm:spPr/>
      <dgm:t>
        <a:bodyPr/>
        <a:lstStyle/>
        <a:p>
          <a:endParaRPr lang="uk-UA"/>
        </a:p>
      </dgm:t>
    </dgm:pt>
    <dgm:pt modelId="{35830B17-0709-4A41-98AD-1B49B9191A9F}" type="sibTrans" cxnId="{72AF0DDC-0F33-4237-9E69-C89160D5665A}">
      <dgm:prSet/>
      <dgm:spPr/>
      <dgm:t>
        <a:bodyPr/>
        <a:lstStyle/>
        <a:p>
          <a:endParaRPr lang="uk-UA"/>
        </a:p>
      </dgm:t>
    </dgm:pt>
    <dgm:pt modelId="{D4643016-8EA1-4406-A7B4-B5E4E2FA1ED5}">
      <dgm:prSet/>
      <dgm:spPr/>
      <dgm:t>
        <a:bodyPr/>
        <a:lstStyle/>
        <a:p>
          <a:r>
            <a:rPr lang="uk-UA" dirty="0"/>
            <a:t>шляхом поширення через </a:t>
          </a:r>
          <a:r>
            <a:rPr lang="ru-RU" dirty="0" err="1"/>
            <a:t>колег</a:t>
          </a:r>
          <a:endParaRPr lang="uk-UA" dirty="0"/>
        </a:p>
      </dgm:t>
    </dgm:pt>
    <dgm:pt modelId="{5B9787F2-BD57-485D-9B4D-C59A41B063D4}" type="parTrans" cxnId="{9653B2A9-E7FD-4027-988C-C67A4FB97D58}">
      <dgm:prSet/>
      <dgm:spPr/>
      <dgm:t>
        <a:bodyPr/>
        <a:lstStyle/>
        <a:p>
          <a:endParaRPr lang="uk-UA"/>
        </a:p>
      </dgm:t>
    </dgm:pt>
    <dgm:pt modelId="{5D3531AA-D635-40B7-80AA-211D2B08111E}" type="sibTrans" cxnId="{9653B2A9-E7FD-4027-988C-C67A4FB97D58}">
      <dgm:prSet/>
      <dgm:spPr/>
      <dgm:t>
        <a:bodyPr/>
        <a:lstStyle/>
        <a:p>
          <a:endParaRPr lang="uk-UA"/>
        </a:p>
      </dgm:t>
    </dgm:pt>
    <dgm:pt modelId="{58AAB84B-2292-4C36-8A65-743F95B7FF2A}">
      <dgm:prSet/>
      <dgm:spPr/>
      <dgm:t>
        <a:bodyPr/>
        <a:lstStyle/>
        <a:p>
          <a:r>
            <a:rPr lang="ru-RU" dirty="0"/>
            <a:t>та </a:t>
          </a:r>
          <a:r>
            <a:rPr lang="ru-RU" dirty="0" err="1"/>
            <a:t>інші</a:t>
          </a:r>
          <a:r>
            <a:rPr lang="ru-RU" dirty="0"/>
            <a:t> </a:t>
          </a:r>
          <a:r>
            <a:rPr lang="ru-RU" dirty="0" err="1"/>
            <a:t>контактні</a:t>
          </a:r>
          <a:r>
            <a:rPr lang="ru-RU" dirty="0"/>
            <a:t> </a:t>
          </a:r>
          <a:r>
            <a:rPr lang="ru-RU" dirty="0" err="1"/>
            <a:t>групи</a:t>
          </a:r>
          <a:endParaRPr lang="uk-UA" dirty="0"/>
        </a:p>
      </dgm:t>
    </dgm:pt>
    <dgm:pt modelId="{D51245E4-6179-4A8A-B2B7-AFEA9262D6AA}" type="parTrans" cxnId="{0CC27CB1-E6F6-4E0A-B9FB-F201E362606A}">
      <dgm:prSet/>
      <dgm:spPr/>
      <dgm:t>
        <a:bodyPr/>
        <a:lstStyle/>
        <a:p>
          <a:endParaRPr lang="uk-UA"/>
        </a:p>
      </dgm:t>
    </dgm:pt>
    <dgm:pt modelId="{7C570E97-61CC-45A6-97FF-E69EEBC74871}" type="sibTrans" cxnId="{0CC27CB1-E6F6-4E0A-B9FB-F201E362606A}">
      <dgm:prSet/>
      <dgm:spPr/>
      <dgm:t>
        <a:bodyPr/>
        <a:lstStyle/>
        <a:p>
          <a:endParaRPr lang="uk-UA"/>
        </a:p>
      </dgm:t>
    </dgm:pt>
    <dgm:pt modelId="{C03E999F-E5C4-471C-92CD-5CF57A3B4A2E}">
      <dgm:prSet/>
      <dgm:spPr/>
      <dgm:t>
        <a:bodyPr/>
        <a:lstStyle/>
        <a:p>
          <a:r>
            <a:rPr lang="uk-UA" dirty="0"/>
            <a:t>на основі інформації через </a:t>
          </a:r>
          <a:r>
            <a:rPr lang="ru-RU" dirty="0"/>
            <a:t>ЗМІ</a:t>
          </a:r>
          <a:endParaRPr lang="uk-UA" dirty="0"/>
        </a:p>
      </dgm:t>
    </dgm:pt>
    <dgm:pt modelId="{19B9AABF-36B1-4BE7-B815-59546E3C7B15}" type="parTrans" cxnId="{F0077B5E-57A8-4F27-A950-B666D3546EA9}">
      <dgm:prSet/>
      <dgm:spPr/>
      <dgm:t>
        <a:bodyPr/>
        <a:lstStyle/>
        <a:p>
          <a:endParaRPr lang="uk-UA"/>
        </a:p>
      </dgm:t>
    </dgm:pt>
    <dgm:pt modelId="{B6F56A95-45AF-4B8A-B46C-809B0C56E247}" type="sibTrans" cxnId="{F0077B5E-57A8-4F27-A950-B666D3546EA9}">
      <dgm:prSet/>
      <dgm:spPr/>
      <dgm:t>
        <a:bodyPr/>
        <a:lstStyle/>
        <a:p>
          <a:endParaRPr lang="uk-UA"/>
        </a:p>
      </dgm:t>
    </dgm:pt>
    <dgm:pt modelId="{FE873710-FD74-40DE-B251-36A4A6B357E7}">
      <dgm:prSet/>
      <dgm:spPr/>
      <dgm:t>
        <a:bodyPr/>
        <a:lstStyle/>
        <a:p>
          <a:r>
            <a:rPr lang="ru-RU" dirty="0"/>
            <a:t>та </a:t>
          </a:r>
          <a:r>
            <a:rPr lang="ru-RU" dirty="0" err="1"/>
            <a:t>інші</a:t>
          </a:r>
          <a:r>
            <a:rPr lang="ru-RU" dirty="0"/>
            <a:t> </a:t>
          </a:r>
          <a:r>
            <a:rPr lang="ru-RU" dirty="0" err="1"/>
            <a:t>публічні</a:t>
          </a:r>
          <a:r>
            <a:rPr lang="ru-RU" dirty="0"/>
            <a:t> </a:t>
          </a:r>
          <a:r>
            <a:rPr lang="ru-RU" dirty="0" err="1"/>
            <a:t>канали</a:t>
          </a:r>
          <a:r>
            <a:rPr lang="ru-RU" dirty="0"/>
            <a:t> </a:t>
          </a:r>
          <a:r>
            <a:rPr lang="ru-RU" dirty="0" err="1"/>
            <a:t>комунікації</a:t>
          </a:r>
          <a:endParaRPr lang="uk-UA" dirty="0"/>
        </a:p>
      </dgm:t>
    </dgm:pt>
    <dgm:pt modelId="{2102F3E1-C92F-4639-9770-BA1247090CA3}" type="parTrans" cxnId="{4604F9FE-886B-43AD-B073-DF0276EE2206}">
      <dgm:prSet/>
      <dgm:spPr/>
      <dgm:t>
        <a:bodyPr/>
        <a:lstStyle/>
        <a:p>
          <a:endParaRPr lang="uk-UA"/>
        </a:p>
      </dgm:t>
    </dgm:pt>
    <dgm:pt modelId="{DC28777D-B20F-43BE-BA42-E85E829B820E}" type="sibTrans" cxnId="{4604F9FE-886B-43AD-B073-DF0276EE2206}">
      <dgm:prSet/>
      <dgm:spPr/>
      <dgm:t>
        <a:bodyPr/>
        <a:lstStyle/>
        <a:p>
          <a:endParaRPr lang="uk-UA"/>
        </a:p>
      </dgm:t>
    </dgm:pt>
    <dgm:pt modelId="{3FA0B638-63BB-4879-BA5C-F311C03268A1}" type="pres">
      <dgm:prSet presAssocID="{FA013985-540D-41C9-B516-397DAE8CF338}" presName="diagram" presStyleCnt="0">
        <dgm:presLayoutVars>
          <dgm:dir/>
          <dgm:animLvl val="lvl"/>
          <dgm:resizeHandles val="exact"/>
        </dgm:presLayoutVars>
      </dgm:prSet>
      <dgm:spPr/>
    </dgm:pt>
    <dgm:pt modelId="{53095171-AB10-4DF6-A2CA-9E0DE8870175}" type="pres">
      <dgm:prSet presAssocID="{F55C86FE-7E8A-4E9B-9881-16F51B0A5BEF}" presName="compNode" presStyleCnt="0"/>
      <dgm:spPr/>
    </dgm:pt>
    <dgm:pt modelId="{8E350C63-2BDA-43E8-8A2A-EB2E95FD3E9F}" type="pres">
      <dgm:prSet presAssocID="{F55C86FE-7E8A-4E9B-9881-16F51B0A5BEF}" presName="childRect" presStyleLbl="bgAcc1" presStyleIdx="0" presStyleCnt="3">
        <dgm:presLayoutVars>
          <dgm:bulletEnabled val="1"/>
        </dgm:presLayoutVars>
      </dgm:prSet>
      <dgm:spPr/>
    </dgm:pt>
    <dgm:pt modelId="{0372DC9E-642B-4B19-AAA1-7A93AF7230E4}" type="pres">
      <dgm:prSet presAssocID="{F55C86FE-7E8A-4E9B-9881-16F51B0A5BE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AC8323B-3F02-458B-98FA-AAF795B226C2}" type="pres">
      <dgm:prSet presAssocID="{F55C86FE-7E8A-4E9B-9881-16F51B0A5BEF}" presName="parentRect" presStyleLbl="alignNode1" presStyleIdx="0" presStyleCnt="3"/>
      <dgm:spPr/>
    </dgm:pt>
    <dgm:pt modelId="{DC4A7C5C-596B-4420-BBC3-E8AA6C676834}" type="pres">
      <dgm:prSet presAssocID="{F55C86FE-7E8A-4E9B-9881-16F51B0A5BEF}" presName="adorn" presStyleLbl="fgAccFollowNod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35000" r="-35000"/>
          </a:stretch>
        </a:blipFill>
      </dgm:spPr>
    </dgm:pt>
    <dgm:pt modelId="{898DEFE0-EAE3-4371-8CE4-3FDA9AA94EEE}" type="pres">
      <dgm:prSet presAssocID="{EBC0EA7F-D707-4825-AD94-016DDE8AC694}" presName="sibTrans" presStyleLbl="sibTrans2D1" presStyleIdx="0" presStyleCnt="0"/>
      <dgm:spPr/>
    </dgm:pt>
    <dgm:pt modelId="{E8043B7A-B0BB-4FD9-88C6-620D8D32D931}" type="pres">
      <dgm:prSet presAssocID="{2553F53F-DC07-4547-83C5-1122D6D9F6B5}" presName="compNode" presStyleCnt="0"/>
      <dgm:spPr/>
    </dgm:pt>
    <dgm:pt modelId="{06ACA590-1A77-4385-BD84-69FB1CA94A06}" type="pres">
      <dgm:prSet presAssocID="{2553F53F-DC07-4547-83C5-1122D6D9F6B5}" presName="childRect" presStyleLbl="bgAcc1" presStyleIdx="1" presStyleCnt="3">
        <dgm:presLayoutVars>
          <dgm:bulletEnabled val="1"/>
        </dgm:presLayoutVars>
      </dgm:prSet>
      <dgm:spPr/>
    </dgm:pt>
    <dgm:pt modelId="{AC2EDEE4-DB6F-4220-8167-277CCD6B1C38}" type="pres">
      <dgm:prSet presAssocID="{2553F53F-DC07-4547-83C5-1122D6D9F6B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B15A092-63DD-416C-B202-2C535A0320CE}" type="pres">
      <dgm:prSet presAssocID="{2553F53F-DC07-4547-83C5-1122D6D9F6B5}" presName="parentRect" presStyleLbl="alignNode1" presStyleIdx="1" presStyleCnt="3"/>
      <dgm:spPr/>
    </dgm:pt>
    <dgm:pt modelId="{F2827CEE-95FD-4BD7-B8F6-6808DB2F0E89}" type="pres">
      <dgm:prSet presAssocID="{2553F53F-DC07-4547-83C5-1122D6D9F6B5}" presName="adorn" presStyleLbl="fgAccFollowNod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A97429FB-17EC-41E6-BA59-CAB79EC71618}" type="pres">
      <dgm:prSet presAssocID="{45505495-11F1-419C-AE6F-E919E7C9618A}" presName="sibTrans" presStyleLbl="sibTrans2D1" presStyleIdx="0" presStyleCnt="0"/>
      <dgm:spPr/>
    </dgm:pt>
    <dgm:pt modelId="{8E56A02D-7CF8-4461-8E17-4EC26E31B75D}" type="pres">
      <dgm:prSet presAssocID="{A615B016-BE7D-4084-A403-23BBA98524CF}" presName="compNode" presStyleCnt="0"/>
      <dgm:spPr/>
    </dgm:pt>
    <dgm:pt modelId="{F9B56EAD-DD7F-4F50-8ED5-D9FB38ACD262}" type="pres">
      <dgm:prSet presAssocID="{A615B016-BE7D-4084-A403-23BBA98524CF}" presName="childRect" presStyleLbl="bgAcc1" presStyleIdx="2" presStyleCnt="3">
        <dgm:presLayoutVars>
          <dgm:bulletEnabled val="1"/>
        </dgm:presLayoutVars>
      </dgm:prSet>
      <dgm:spPr/>
    </dgm:pt>
    <dgm:pt modelId="{3468E58D-2107-469F-8A56-963133964B09}" type="pres">
      <dgm:prSet presAssocID="{A615B016-BE7D-4084-A403-23BBA98524C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CC53977-C4A8-401E-AB2B-AA7CF50A5BE2}" type="pres">
      <dgm:prSet presAssocID="{A615B016-BE7D-4084-A403-23BBA98524CF}" presName="parentRect" presStyleLbl="alignNode1" presStyleIdx="2" presStyleCnt="3"/>
      <dgm:spPr/>
    </dgm:pt>
    <dgm:pt modelId="{3AB15288-15BE-4756-9F32-F39DF6FE4FBE}" type="pres">
      <dgm:prSet presAssocID="{A615B016-BE7D-4084-A403-23BBA98524CF}" presName="adorn" presStyleLbl="fgAccFollowNod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17000" r="-17000"/>
          </a:stretch>
        </a:blipFill>
      </dgm:spPr>
    </dgm:pt>
  </dgm:ptLst>
  <dgm:cxnLst>
    <dgm:cxn modelId="{7750B119-F35B-4D53-AEA0-4BF67CD26317}" type="presOf" srcId="{F55C86FE-7E8A-4E9B-9881-16F51B0A5BEF}" destId="{1AC8323B-3F02-458B-98FA-AAF795B226C2}" srcOrd="1" destOrd="0" presId="urn:microsoft.com/office/officeart/2005/8/layout/bList2"/>
    <dgm:cxn modelId="{5D7E0230-C49E-4507-B04B-954DA67C0BED}" type="presOf" srcId="{2553F53F-DC07-4547-83C5-1122D6D9F6B5}" destId="{5B15A092-63DD-416C-B202-2C535A0320CE}" srcOrd="1" destOrd="0" presId="urn:microsoft.com/office/officeart/2005/8/layout/bList2"/>
    <dgm:cxn modelId="{446DA431-6442-4EA6-A4E6-E2064110385B}" type="presOf" srcId="{EBC0EA7F-D707-4825-AD94-016DDE8AC694}" destId="{898DEFE0-EAE3-4371-8CE4-3FDA9AA94EEE}" srcOrd="0" destOrd="0" presId="urn:microsoft.com/office/officeart/2005/8/layout/bList2"/>
    <dgm:cxn modelId="{E53AE431-8080-4CB1-9117-D98A442A8919}" type="presOf" srcId="{F55C86FE-7E8A-4E9B-9881-16F51B0A5BEF}" destId="{0372DC9E-642B-4B19-AAA1-7A93AF7230E4}" srcOrd="0" destOrd="0" presId="urn:microsoft.com/office/officeart/2005/8/layout/bList2"/>
    <dgm:cxn modelId="{F0077B5E-57A8-4F27-A950-B666D3546EA9}" srcId="{A615B016-BE7D-4084-A403-23BBA98524CF}" destId="{C03E999F-E5C4-471C-92CD-5CF57A3B4A2E}" srcOrd="0" destOrd="0" parTransId="{19B9AABF-36B1-4BE7-B815-59546E3C7B15}" sibTransId="{B6F56A95-45AF-4B8A-B46C-809B0C56E247}"/>
    <dgm:cxn modelId="{2496E564-6BB2-4BED-90B5-B4B629DFA4F3}" srcId="{FA013985-540D-41C9-B516-397DAE8CF338}" destId="{2553F53F-DC07-4547-83C5-1122D6D9F6B5}" srcOrd="1" destOrd="0" parTransId="{7EEE278D-41AC-48AB-A6C1-9AE890F0A2A8}" sibTransId="{45505495-11F1-419C-AE6F-E919E7C9618A}"/>
    <dgm:cxn modelId="{06676368-E156-493C-AF14-D7B3E47BD5E4}" type="presOf" srcId="{C03E999F-E5C4-471C-92CD-5CF57A3B4A2E}" destId="{F9B56EAD-DD7F-4F50-8ED5-D9FB38ACD262}" srcOrd="0" destOrd="0" presId="urn:microsoft.com/office/officeart/2005/8/layout/bList2"/>
    <dgm:cxn modelId="{A176076A-584D-4A34-B02A-C7D26EB883A5}" type="presOf" srcId="{D4643016-8EA1-4406-A7B4-B5E4E2FA1ED5}" destId="{06ACA590-1A77-4385-BD84-69FB1CA94A06}" srcOrd="0" destOrd="0" presId="urn:microsoft.com/office/officeart/2005/8/layout/bList2"/>
    <dgm:cxn modelId="{19A38E7C-EF61-4333-A5C0-E6E89F5A732E}" type="presOf" srcId="{2553F53F-DC07-4547-83C5-1122D6D9F6B5}" destId="{AC2EDEE4-DB6F-4220-8167-277CCD6B1C38}" srcOrd="0" destOrd="0" presId="urn:microsoft.com/office/officeart/2005/8/layout/bList2"/>
    <dgm:cxn modelId="{A72F6983-5939-4CE7-AA42-278088F966AE}" type="presOf" srcId="{45505495-11F1-419C-AE6F-E919E7C9618A}" destId="{A97429FB-17EC-41E6-BA59-CAB79EC71618}" srcOrd="0" destOrd="0" presId="urn:microsoft.com/office/officeart/2005/8/layout/bList2"/>
    <dgm:cxn modelId="{DCE7098F-DE31-4FB6-A086-C683FE7419C5}" type="presOf" srcId="{A615B016-BE7D-4084-A403-23BBA98524CF}" destId="{3468E58D-2107-469F-8A56-963133964B09}" srcOrd="0" destOrd="0" presId="urn:microsoft.com/office/officeart/2005/8/layout/bList2"/>
    <dgm:cxn modelId="{C84EFF91-5A29-46FB-B6FE-DFAD88A85C41}" type="presOf" srcId="{FA013985-540D-41C9-B516-397DAE8CF338}" destId="{3FA0B638-63BB-4879-BA5C-F311C03268A1}" srcOrd="0" destOrd="0" presId="urn:microsoft.com/office/officeart/2005/8/layout/bList2"/>
    <dgm:cxn modelId="{9653B2A9-E7FD-4027-988C-C67A4FB97D58}" srcId="{2553F53F-DC07-4547-83C5-1122D6D9F6B5}" destId="{D4643016-8EA1-4406-A7B4-B5E4E2FA1ED5}" srcOrd="0" destOrd="0" parTransId="{5B9787F2-BD57-485D-9B4D-C59A41B063D4}" sibTransId="{5D3531AA-D635-40B7-80AA-211D2B08111E}"/>
    <dgm:cxn modelId="{0CC27CB1-E6F6-4E0A-B9FB-F201E362606A}" srcId="{2553F53F-DC07-4547-83C5-1122D6D9F6B5}" destId="{58AAB84B-2292-4C36-8A65-743F95B7FF2A}" srcOrd="1" destOrd="0" parTransId="{D51245E4-6179-4A8A-B2B7-AFEA9262D6AA}" sibTransId="{7C570E97-61CC-45A6-97FF-E69EEBC74871}"/>
    <dgm:cxn modelId="{27EFF5C1-80BE-4EA7-9E49-9BBE51D6FC2C}" srcId="{FA013985-540D-41C9-B516-397DAE8CF338}" destId="{F55C86FE-7E8A-4E9B-9881-16F51B0A5BEF}" srcOrd="0" destOrd="0" parTransId="{87525260-E611-4DBC-9806-D5958B411CD5}" sibTransId="{EBC0EA7F-D707-4825-AD94-016DDE8AC694}"/>
    <dgm:cxn modelId="{7925EDC8-29EC-4DD6-8462-39FF2E358597}" type="presOf" srcId="{A615B016-BE7D-4084-A403-23BBA98524CF}" destId="{3CC53977-C4A8-401E-AB2B-AA7CF50A5BE2}" srcOrd="1" destOrd="0" presId="urn:microsoft.com/office/officeart/2005/8/layout/bList2"/>
    <dgm:cxn modelId="{263736CD-A1B3-4399-809B-7023C81C4B56}" srcId="{FA013985-540D-41C9-B516-397DAE8CF338}" destId="{A615B016-BE7D-4084-A403-23BBA98524CF}" srcOrd="2" destOrd="0" parTransId="{AD7FFBB8-5BAE-4BEF-B182-426193FB18F1}" sibTransId="{44A979A4-EAF7-4CA5-816D-D4DB0669A1C8}"/>
    <dgm:cxn modelId="{72AF0DDC-0F33-4237-9E69-C89160D5665A}" srcId="{F55C86FE-7E8A-4E9B-9881-16F51B0A5BEF}" destId="{DC46BB4F-7F85-43DB-B96D-4ED295D711B0}" srcOrd="0" destOrd="0" parTransId="{007A7819-B031-4104-8D9C-4AC169BBAA7D}" sibTransId="{35830B17-0709-4A41-98AD-1B49B9191A9F}"/>
    <dgm:cxn modelId="{4FD8F6EA-1675-41A4-BC19-A7A8B00EFF70}" type="presOf" srcId="{FE873710-FD74-40DE-B251-36A4A6B357E7}" destId="{F9B56EAD-DD7F-4F50-8ED5-D9FB38ACD262}" srcOrd="0" destOrd="1" presId="urn:microsoft.com/office/officeart/2005/8/layout/bList2"/>
    <dgm:cxn modelId="{658C4CF4-66C8-4174-9D4F-E36EDA43D28A}" type="presOf" srcId="{DC46BB4F-7F85-43DB-B96D-4ED295D711B0}" destId="{8E350C63-2BDA-43E8-8A2A-EB2E95FD3E9F}" srcOrd="0" destOrd="0" presId="urn:microsoft.com/office/officeart/2005/8/layout/bList2"/>
    <dgm:cxn modelId="{4604F9FE-886B-43AD-B073-DF0276EE2206}" srcId="{A615B016-BE7D-4084-A403-23BBA98524CF}" destId="{FE873710-FD74-40DE-B251-36A4A6B357E7}" srcOrd="1" destOrd="0" parTransId="{2102F3E1-C92F-4639-9770-BA1247090CA3}" sibTransId="{DC28777D-B20F-43BE-BA42-E85E829B820E}"/>
    <dgm:cxn modelId="{1A7B79FF-F072-47F0-91EF-F025B378F9F0}" type="presOf" srcId="{58AAB84B-2292-4C36-8A65-743F95B7FF2A}" destId="{06ACA590-1A77-4385-BD84-69FB1CA94A06}" srcOrd="0" destOrd="1" presId="urn:microsoft.com/office/officeart/2005/8/layout/bList2"/>
    <dgm:cxn modelId="{FEE8AEEC-124B-4DF5-92D3-C2C5EA26F80A}" type="presParOf" srcId="{3FA0B638-63BB-4879-BA5C-F311C03268A1}" destId="{53095171-AB10-4DF6-A2CA-9E0DE8870175}" srcOrd="0" destOrd="0" presId="urn:microsoft.com/office/officeart/2005/8/layout/bList2"/>
    <dgm:cxn modelId="{34DCBAEA-A217-43A2-AF1E-BB181664E002}" type="presParOf" srcId="{53095171-AB10-4DF6-A2CA-9E0DE8870175}" destId="{8E350C63-2BDA-43E8-8A2A-EB2E95FD3E9F}" srcOrd="0" destOrd="0" presId="urn:microsoft.com/office/officeart/2005/8/layout/bList2"/>
    <dgm:cxn modelId="{817026FB-0656-425B-8D4D-72C8DFDA5CE9}" type="presParOf" srcId="{53095171-AB10-4DF6-A2CA-9E0DE8870175}" destId="{0372DC9E-642B-4B19-AAA1-7A93AF7230E4}" srcOrd="1" destOrd="0" presId="urn:microsoft.com/office/officeart/2005/8/layout/bList2"/>
    <dgm:cxn modelId="{45FC77C2-F23C-4CBB-B773-F150B3B23918}" type="presParOf" srcId="{53095171-AB10-4DF6-A2CA-9E0DE8870175}" destId="{1AC8323B-3F02-458B-98FA-AAF795B226C2}" srcOrd="2" destOrd="0" presId="urn:microsoft.com/office/officeart/2005/8/layout/bList2"/>
    <dgm:cxn modelId="{FC3591B0-1668-4A7B-84A2-538A2ABDF7B4}" type="presParOf" srcId="{53095171-AB10-4DF6-A2CA-9E0DE8870175}" destId="{DC4A7C5C-596B-4420-BBC3-E8AA6C676834}" srcOrd="3" destOrd="0" presId="urn:microsoft.com/office/officeart/2005/8/layout/bList2"/>
    <dgm:cxn modelId="{5F3DB3BF-D098-4DAD-9E97-30F1B64EFA0A}" type="presParOf" srcId="{3FA0B638-63BB-4879-BA5C-F311C03268A1}" destId="{898DEFE0-EAE3-4371-8CE4-3FDA9AA94EEE}" srcOrd="1" destOrd="0" presId="urn:microsoft.com/office/officeart/2005/8/layout/bList2"/>
    <dgm:cxn modelId="{DE3D1DAF-153E-4CF5-B565-7B381EE8BB33}" type="presParOf" srcId="{3FA0B638-63BB-4879-BA5C-F311C03268A1}" destId="{E8043B7A-B0BB-4FD9-88C6-620D8D32D931}" srcOrd="2" destOrd="0" presId="urn:microsoft.com/office/officeart/2005/8/layout/bList2"/>
    <dgm:cxn modelId="{E3434C19-5DAD-4621-AAB7-2DEB678E677C}" type="presParOf" srcId="{E8043B7A-B0BB-4FD9-88C6-620D8D32D931}" destId="{06ACA590-1A77-4385-BD84-69FB1CA94A06}" srcOrd="0" destOrd="0" presId="urn:microsoft.com/office/officeart/2005/8/layout/bList2"/>
    <dgm:cxn modelId="{B1CBBACF-977D-4A3C-BD81-0771A6F5A33F}" type="presParOf" srcId="{E8043B7A-B0BB-4FD9-88C6-620D8D32D931}" destId="{AC2EDEE4-DB6F-4220-8167-277CCD6B1C38}" srcOrd="1" destOrd="0" presId="urn:microsoft.com/office/officeart/2005/8/layout/bList2"/>
    <dgm:cxn modelId="{8E62E62D-19F4-412C-87E5-A5054F9B24BC}" type="presParOf" srcId="{E8043B7A-B0BB-4FD9-88C6-620D8D32D931}" destId="{5B15A092-63DD-416C-B202-2C535A0320CE}" srcOrd="2" destOrd="0" presId="urn:microsoft.com/office/officeart/2005/8/layout/bList2"/>
    <dgm:cxn modelId="{3BCC927D-773B-432B-9C72-1A160B48813E}" type="presParOf" srcId="{E8043B7A-B0BB-4FD9-88C6-620D8D32D931}" destId="{F2827CEE-95FD-4BD7-B8F6-6808DB2F0E89}" srcOrd="3" destOrd="0" presId="urn:microsoft.com/office/officeart/2005/8/layout/bList2"/>
    <dgm:cxn modelId="{E0A82D54-69BC-47E9-AC87-2AC70410EDD3}" type="presParOf" srcId="{3FA0B638-63BB-4879-BA5C-F311C03268A1}" destId="{A97429FB-17EC-41E6-BA59-CAB79EC71618}" srcOrd="3" destOrd="0" presId="urn:microsoft.com/office/officeart/2005/8/layout/bList2"/>
    <dgm:cxn modelId="{C520917A-1959-43D4-963C-158CDA4EF48A}" type="presParOf" srcId="{3FA0B638-63BB-4879-BA5C-F311C03268A1}" destId="{8E56A02D-7CF8-4461-8E17-4EC26E31B75D}" srcOrd="4" destOrd="0" presId="urn:microsoft.com/office/officeart/2005/8/layout/bList2"/>
    <dgm:cxn modelId="{7ED4035D-427F-463E-9A8C-D1B5EB9CD499}" type="presParOf" srcId="{8E56A02D-7CF8-4461-8E17-4EC26E31B75D}" destId="{F9B56EAD-DD7F-4F50-8ED5-D9FB38ACD262}" srcOrd="0" destOrd="0" presId="urn:microsoft.com/office/officeart/2005/8/layout/bList2"/>
    <dgm:cxn modelId="{CAEA9D68-43A6-439E-899C-CC6785968F5F}" type="presParOf" srcId="{8E56A02D-7CF8-4461-8E17-4EC26E31B75D}" destId="{3468E58D-2107-469F-8A56-963133964B09}" srcOrd="1" destOrd="0" presId="urn:microsoft.com/office/officeart/2005/8/layout/bList2"/>
    <dgm:cxn modelId="{C34BE899-756A-4D1A-9F96-09ADDDDC7B2F}" type="presParOf" srcId="{8E56A02D-7CF8-4461-8E17-4EC26E31B75D}" destId="{3CC53977-C4A8-401E-AB2B-AA7CF50A5BE2}" srcOrd="2" destOrd="0" presId="urn:microsoft.com/office/officeart/2005/8/layout/bList2"/>
    <dgm:cxn modelId="{76484173-7C79-42C9-BDEF-02FDA5B9F23C}" type="presParOf" srcId="{8E56A02D-7CF8-4461-8E17-4EC26E31B75D}" destId="{3AB15288-15BE-4756-9F32-F39DF6FE4FB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4A8DB0-C100-43C5-A038-4E54EA08E522}" type="doc">
      <dgm:prSet loTypeId="urn:microsoft.com/office/officeart/2005/8/layout/h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68EB2381-93B5-480E-9A8A-C9B87965CC86}">
      <dgm:prSet phldrT="[Текст]" custT="1"/>
      <dgm:spPr/>
      <dgm:t>
        <a:bodyPr/>
        <a:lstStyle/>
        <a:p>
          <a:r>
            <a:rPr lang="uk-UA" sz="3200" dirty="0"/>
            <a:t>Засади ефективних контактів</a:t>
          </a:r>
          <a:r>
            <a:rPr lang="uk-UA" sz="3900" dirty="0"/>
            <a:t>:</a:t>
          </a:r>
        </a:p>
      </dgm:t>
    </dgm:pt>
    <dgm:pt modelId="{9AF3AEF4-B582-4758-B0CC-A8D428F55028}" type="parTrans" cxnId="{370E1DB7-417D-44EF-8DDC-1E1F427852B8}">
      <dgm:prSet/>
      <dgm:spPr/>
      <dgm:t>
        <a:bodyPr/>
        <a:lstStyle/>
        <a:p>
          <a:endParaRPr lang="uk-UA"/>
        </a:p>
      </dgm:t>
    </dgm:pt>
    <dgm:pt modelId="{F7F0B068-909B-4F7A-95AF-582DEED62146}" type="sibTrans" cxnId="{370E1DB7-417D-44EF-8DDC-1E1F427852B8}">
      <dgm:prSet/>
      <dgm:spPr/>
      <dgm:t>
        <a:bodyPr/>
        <a:lstStyle/>
        <a:p>
          <a:endParaRPr lang="uk-UA"/>
        </a:p>
      </dgm:t>
    </dgm:pt>
    <dgm:pt modelId="{AD74BAF4-6A0E-464D-94DF-617136F7C26D}">
      <dgm:prSet phldrT="[Текст]"/>
      <dgm:spPr/>
      <dgm:t>
        <a:bodyPr/>
        <a:lstStyle/>
        <a:p>
          <a:r>
            <a:rPr lang="ru-RU" dirty="0"/>
            <a:t>1. Правильно </a:t>
          </a:r>
          <a:r>
            <a:rPr lang="ru-RU" dirty="0" err="1"/>
            <a:t>визначена</a:t>
          </a:r>
          <a:r>
            <a:rPr lang="ru-RU" dirty="0"/>
            <a:t> </a:t>
          </a:r>
          <a:r>
            <a:rPr lang="ru-RU" dirty="0" err="1"/>
            <a:t>місія</a:t>
          </a:r>
          <a:r>
            <a:rPr lang="ru-RU" dirty="0"/>
            <a:t> </a:t>
          </a:r>
          <a:r>
            <a:rPr lang="ru-RU" dirty="0" err="1"/>
            <a:t>компанії</a:t>
          </a:r>
          <a:r>
            <a:rPr lang="ru-RU" dirty="0"/>
            <a:t> – </a:t>
          </a:r>
          <a:r>
            <a:rPr lang="ru-RU" dirty="0" err="1"/>
            <a:t>соціально</a:t>
          </a:r>
          <a:r>
            <a:rPr lang="ru-RU" dirty="0"/>
            <a:t> </a:t>
          </a:r>
          <a:r>
            <a:rPr lang="ru-RU" dirty="0" err="1"/>
            <a:t>значуща</a:t>
          </a:r>
          <a:r>
            <a:rPr lang="ru-RU" dirty="0"/>
            <a:t> </a:t>
          </a:r>
          <a:r>
            <a:rPr lang="ru-RU" dirty="0" err="1"/>
            <a:t>ідея</a:t>
          </a:r>
          <a:r>
            <a:rPr lang="ru-RU" dirty="0"/>
            <a:t>.</a:t>
          </a:r>
          <a:endParaRPr lang="uk-UA" dirty="0"/>
        </a:p>
      </dgm:t>
    </dgm:pt>
    <dgm:pt modelId="{4CB67CB6-007B-4380-BA80-0D9A2F7081D6}" type="parTrans" cxnId="{67BDA943-B10F-45CF-AA0D-B213DD592968}">
      <dgm:prSet/>
      <dgm:spPr/>
      <dgm:t>
        <a:bodyPr/>
        <a:lstStyle/>
        <a:p>
          <a:endParaRPr lang="uk-UA"/>
        </a:p>
      </dgm:t>
    </dgm:pt>
    <dgm:pt modelId="{34F3F7F6-AB41-4B2D-9809-249A5789DC4D}" type="sibTrans" cxnId="{67BDA943-B10F-45CF-AA0D-B213DD592968}">
      <dgm:prSet/>
      <dgm:spPr/>
      <dgm:t>
        <a:bodyPr/>
        <a:lstStyle/>
        <a:p>
          <a:endParaRPr lang="uk-UA"/>
        </a:p>
      </dgm:t>
    </dgm:pt>
    <dgm:pt modelId="{308BF9B2-49F8-4779-B9F4-B5C6BD29FE94}">
      <dgm:prSet phldrT="[Текст]"/>
      <dgm:spPr/>
      <dgm:t>
        <a:bodyPr/>
        <a:lstStyle/>
        <a:p>
          <a:r>
            <a:rPr lang="ru-RU" dirty="0"/>
            <a:t>2. </a:t>
          </a:r>
          <a:r>
            <a:rPr lang="ru-RU" dirty="0" err="1"/>
            <a:t>Бездоганна</a:t>
          </a:r>
          <a:r>
            <a:rPr lang="ru-RU" dirty="0"/>
            <a:t> </a:t>
          </a:r>
          <a:r>
            <a:rPr lang="ru-RU" dirty="0" err="1"/>
            <a:t>якість</a:t>
          </a:r>
          <a:r>
            <a:rPr lang="ru-RU" dirty="0"/>
            <a:t> продукту, </a:t>
          </a:r>
          <a:r>
            <a:rPr lang="ru-RU" dirty="0" err="1"/>
            <a:t>високий</a:t>
          </a:r>
          <a:r>
            <a:rPr lang="ru-RU" dirty="0"/>
            <a:t> </a:t>
          </a:r>
          <a:r>
            <a:rPr lang="ru-RU" dirty="0" err="1"/>
            <a:t>рівень</a:t>
          </a:r>
          <a:r>
            <a:rPr lang="ru-RU" dirty="0"/>
            <a:t> </a:t>
          </a:r>
          <a:r>
            <a:rPr lang="ru-RU" dirty="0" err="1"/>
            <a:t>обслуговування</a:t>
          </a:r>
          <a:r>
            <a:rPr lang="ru-RU" dirty="0"/>
            <a:t> </a:t>
          </a:r>
          <a:r>
            <a:rPr lang="ru-RU" dirty="0" err="1"/>
            <a:t>клієнтів</a:t>
          </a:r>
          <a:r>
            <a:rPr lang="ru-RU" dirty="0"/>
            <a:t>, </a:t>
          </a:r>
          <a:r>
            <a:rPr lang="ru-RU" dirty="0" err="1"/>
            <a:t>професіоналізм</a:t>
          </a:r>
          <a:r>
            <a:rPr lang="ru-RU" dirty="0"/>
            <a:t> персоналу.</a:t>
          </a:r>
          <a:endParaRPr lang="uk-UA" dirty="0"/>
        </a:p>
      </dgm:t>
    </dgm:pt>
    <dgm:pt modelId="{91F515D1-40B2-434E-A79E-8307A35A2E53}" type="parTrans" cxnId="{4A79149E-B6DD-4F87-B67C-743ABFE9E8B7}">
      <dgm:prSet/>
      <dgm:spPr/>
      <dgm:t>
        <a:bodyPr/>
        <a:lstStyle/>
        <a:p>
          <a:endParaRPr lang="uk-UA"/>
        </a:p>
      </dgm:t>
    </dgm:pt>
    <dgm:pt modelId="{9B0DF952-4DD9-40C6-8352-0CF33ED7BDB4}" type="sibTrans" cxnId="{4A79149E-B6DD-4F87-B67C-743ABFE9E8B7}">
      <dgm:prSet/>
      <dgm:spPr/>
      <dgm:t>
        <a:bodyPr/>
        <a:lstStyle/>
        <a:p>
          <a:endParaRPr lang="uk-UA"/>
        </a:p>
      </dgm:t>
    </dgm:pt>
    <dgm:pt modelId="{52976E75-954B-47BE-934B-54125206ADCC}">
      <dgm:prSet phldrT="[Текст]"/>
      <dgm:spPr/>
      <dgm:t>
        <a:bodyPr/>
        <a:lstStyle/>
        <a:p>
          <a:r>
            <a:rPr lang="ru-RU" dirty="0"/>
            <a:t>3. </a:t>
          </a:r>
          <a:r>
            <a:rPr lang="ru-RU" dirty="0" err="1"/>
            <a:t>Оцінка</a:t>
          </a:r>
          <a:r>
            <a:rPr lang="ru-RU" dirty="0"/>
            <a:t> </a:t>
          </a:r>
          <a:r>
            <a:rPr lang="ru-RU" dirty="0" err="1"/>
            <a:t>діяльності</a:t>
          </a:r>
          <a:r>
            <a:rPr lang="ru-RU" dirty="0"/>
            <a:t> </a:t>
          </a:r>
          <a:r>
            <a:rPr lang="ru-RU" dirty="0" err="1"/>
            <a:t>компанії</a:t>
          </a:r>
          <a:r>
            <a:rPr lang="ru-RU" dirty="0"/>
            <a:t> в ЗМІ, </a:t>
          </a:r>
          <a:r>
            <a:rPr lang="ru-RU" dirty="0" err="1"/>
            <a:t>ставлення</a:t>
          </a:r>
          <a:r>
            <a:rPr lang="ru-RU" dirty="0"/>
            <a:t> до </a:t>
          </a:r>
          <a:r>
            <a:rPr lang="ru-RU" dirty="0" err="1"/>
            <a:t>неї</a:t>
          </a:r>
          <a:r>
            <a:rPr lang="ru-RU" dirty="0"/>
            <a:t> </a:t>
          </a:r>
          <a:r>
            <a:rPr lang="ru-RU" dirty="0" err="1"/>
            <a:t>державних</a:t>
          </a:r>
          <a:r>
            <a:rPr lang="ru-RU" dirty="0"/>
            <a:t> і </a:t>
          </a:r>
          <a:r>
            <a:rPr lang="ru-RU" dirty="0" err="1"/>
            <a:t>громадських</a:t>
          </a:r>
          <a:r>
            <a:rPr lang="ru-RU" dirty="0"/>
            <a:t> структур.</a:t>
          </a:r>
          <a:endParaRPr lang="uk-UA" dirty="0"/>
        </a:p>
      </dgm:t>
    </dgm:pt>
    <dgm:pt modelId="{C7A46B79-3493-4583-B3AA-ADD56F28C05C}" type="parTrans" cxnId="{7A75F7CB-F4E2-43C5-8652-D6C1433CC2E4}">
      <dgm:prSet/>
      <dgm:spPr/>
      <dgm:t>
        <a:bodyPr/>
        <a:lstStyle/>
        <a:p>
          <a:endParaRPr lang="uk-UA"/>
        </a:p>
      </dgm:t>
    </dgm:pt>
    <dgm:pt modelId="{6DCD5D18-8CD5-4CA4-915D-028C08FC6418}" type="sibTrans" cxnId="{7A75F7CB-F4E2-43C5-8652-D6C1433CC2E4}">
      <dgm:prSet/>
      <dgm:spPr/>
      <dgm:t>
        <a:bodyPr/>
        <a:lstStyle/>
        <a:p>
          <a:endParaRPr lang="uk-UA"/>
        </a:p>
      </dgm:t>
    </dgm:pt>
    <dgm:pt modelId="{B6662964-A43A-4883-A643-C55FD92FA292}">
      <dgm:prSet/>
      <dgm:spPr/>
    </dgm:pt>
    <dgm:pt modelId="{37B0EF49-F60B-47A9-8AF4-08BD55096B6F}" type="parTrans" cxnId="{7D232405-DC26-4B15-8DE4-95AB09527E6A}">
      <dgm:prSet/>
      <dgm:spPr/>
      <dgm:t>
        <a:bodyPr/>
        <a:lstStyle/>
        <a:p>
          <a:endParaRPr lang="uk-UA"/>
        </a:p>
      </dgm:t>
    </dgm:pt>
    <dgm:pt modelId="{9512198A-FDF6-4942-9143-7E7D92FCDD1E}" type="sibTrans" cxnId="{7D232405-DC26-4B15-8DE4-95AB09527E6A}">
      <dgm:prSet/>
      <dgm:spPr/>
      <dgm:t>
        <a:bodyPr/>
        <a:lstStyle/>
        <a:p>
          <a:endParaRPr lang="uk-UA"/>
        </a:p>
      </dgm:t>
    </dgm:pt>
    <dgm:pt modelId="{0821B691-193C-4D03-A3DE-FF49371B4559}" type="pres">
      <dgm:prSet presAssocID="{084A8DB0-C100-43C5-A038-4E54EA08E522}" presName="composite" presStyleCnt="0">
        <dgm:presLayoutVars>
          <dgm:chMax val="1"/>
          <dgm:dir/>
          <dgm:resizeHandles val="exact"/>
        </dgm:presLayoutVars>
      </dgm:prSet>
      <dgm:spPr/>
    </dgm:pt>
    <dgm:pt modelId="{64F6AA8F-13D4-426E-96E5-53C73F2E700D}" type="pres">
      <dgm:prSet presAssocID="{68EB2381-93B5-480E-9A8A-C9B87965CC86}" presName="roof" presStyleLbl="dkBgShp" presStyleIdx="0" presStyleCnt="2" custScaleY="67095" custLinFactNeighborX="-4103" custLinFactNeighborY="37289"/>
      <dgm:spPr/>
    </dgm:pt>
    <dgm:pt modelId="{ADD95351-73F8-4580-87A8-3674E7FE28E5}" type="pres">
      <dgm:prSet presAssocID="{68EB2381-93B5-480E-9A8A-C9B87965CC86}" presName="pillars" presStyleCnt="0"/>
      <dgm:spPr/>
    </dgm:pt>
    <dgm:pt modelId="{6C54624E-5F83-4FE3-92E7-23B2594A9272}" type="pres">
      <dgm:prSet presAssocID="{68EB2381-93B5-480E-9A8A-C9B87965CC86}" presName="pillar1" presStyleLbl="node1" presStyleIdx="0" presStyleCnt="3" custScaleX="102810" custScaleY="90833">
        <dgm:presLayoutVars>
          <dgm:bulletEnabled val="1"/>
        </dgm:presLayoutVars>
      </dgm:prSet>
      <dgm:spPr/>
    </dgm:pt>
    <dgm:pt modelId="{CFEC44D0-B1B4-4086-81A5-4346BEDD39A8}" type="pres">
      <dgm:prSet presAssocID="{308BF9B2-49F8-4779-B9F4-B5C6BD29FE94}" presName="pillarX" presStyleLbl="node1" presStyleIdx="1" presStyleCnt="3" custScaleY="91441">
        <dgm:presLayoutVars>
          <dgm:bulletEnabled val="1"/>
        </dgm:presLayoutVars>
      </dgm:prSet>
      <dgm:spPr/>
    </dgm:pt>
    <dgm:pt modelId="{18B35D01-5074-45A0-B583-C6B255E86C39}" type="pres">
      <dgm:prSet presAssocID="{52976E75-954B-47BE-934B-54125206ADCC}" presName="pillarX" presStyleLbl="node1" presStyleIdx="2" presStyleCnt="3" custScaleY="92655">
        <dgm:presLayoutVars>
          <dgm:bulletEnabled val="1"/>
        </dgm:presLayoutVars>
      </dgm:prSet>
      <dgm:spPr/>
    </dgm:pt>
    <dgm:pt modelId="{C7432B94-6F9D-4484-891D-F952EDA30E9B}" type="pres">
      <dgm:prSet presAssocID="{68EB2381-93B5-480E-9A8A-C9B87965CC86}" presName="base" presStyleLbl="dkBgShp" presStyleIdx="1" presStyleCnt="2"/>
      <dgm:spPr/>
    </dgm:pt>
  </dgm:ptLst>
  <dgm:cxnLst>
    <dgm:cxn modelId="{7D232405-DC26-4B15-8DE4-95AB09527E6A}" srcId="{084A8DB0-C100-43C5-A038-4E54EA08E522}" destId="{B6662964-A43A-4883-A643-C55FD92FA292}" srcOrd="1" destOrd="0" parTransId="{37B0EF49-F60B-47A9-8AF4-08BD55096B6F}" sibTransId="{9512198A-FDF6-4942-9143-7E7D92FCDD1E}"/>
    <dgm:cxn modelId="{0ED3D40B-B6EF-4B5B-81C7-9AD549D0F022}" type="presOf" srcId="{52976E75-954B-47BE-934B-54125206ADCC}" destId="{18B35D01-5074-45A0-B583-C6B255E86C39}" srcOrd="0" destOrd="0" presId="urn:microsoft.com/office/officeart/2005/8/layout/hList3"/>
    <dgm:cxn modelId="{4B40542A-81F6-4284-9A62-69082A1043DA}" type="presOf" srcId="{308BF9B2-49F8-4779-B9F4-B5C6BD29FE94}" destId="{CFEC44D0-B1B4-4086-81A5-4346BEDD39A8}" srcOrd="0" destOrd="0" presId="urn:microsoft.com/office/officeart/2005/8/layout/hList3"/>
    <dgm:cxn modelId="{67BDA943-B10F-45CF-AA0D-B213DD592968}" srcId="{68EB2381-93B5-480E-9A8A-C9B87965CC86}" destId="{AD74BAF4-6A0E-464D-94DF-617136F7C26D}" srcOrd="0" destOrd="0" parTransId="{4CB67CB6-007B-4380-BA80-0D9A2F7081D6}" sibTransId="{34F3F7F6-AB41-4B2D-9809-249A5789DC4D}"/>
    <dgm:cxn modelId="{4F888C47-B87C-4A0A-A39D-6ED8CE94C0C9}" type="presOf" srcId="{AD74BAF4-6A0E-464D-94DF-617136F7C26D}" destId="{6C54624E-5F83-4FE3-92E7-23B2594A9272}" srcOrd="0" destOrd="0" presId="urn:microsoft.com/office/officeart/2005/8/layout/hList3"/>
    <dgm:cxn modelId="{3A991792-F246-4077-86D9-B1474E3793E6}" type="presOf" srcId="{084A8DB0-C100-43C5-A038-4E54EA08E522}" destId="{0821B691-193C-4D03-A3DE-FF49371B4559}" srcOrd="0" destOrd="0" presId="urn:microsoft.com/office/officeart/2005/8/layout/hList3"/>
    <dgm:cxn modelId="{4A79149E-B6DD-4F87-B67C-743ABFE9E8B7}" srcId="{68EB2381-93B5-480E-9A8A-C9B87965CC86}" destId="{308BF9B2-49F8-4779-B9F4-B5C6BD29FE94}" srcOrd="1" destOrd="0" parTransId="{91F515D1-40B2-434E-A79E-8307A35A2E53}" sibTransId="{9B0DF952-4DD9-40C6-8352-0CF33ED7BDB4}"/>
    <dgm:cxn modelId="{370E1DB7-417D-44EF-8DDC-1E1F427852B8}" srcId="{084A8DB0-C100-43C5-A038-4E54EA08E522}" destId="{68EB2381-93B5-480E-9A8A-C9B87965CC86}" srcOrd="0" destOrd="0" parTransId="{9AF3AEF4-B582-4758-B0CC-A8D428F55028}" sibTransId="{F7F0B068-909B-4F7A-95AF-582DEED62146}"/>
    <dgm:cxn modelId="{7A75F7CB-F4E2-43C5-8652-D6C1433CC2E4}" srcId="{68EB2381-93B5-480E-9A8A-C9B87965CC86}" destId="{52976E75-954B-47BE-934B-54125206ADCC}" srcOrd="2" destOrd="0" parTransId="{C7A46B79-3493-4583-B3AA-ADD56F28C05C}" sibTransId="{6DCD5D18-8CD5-4CA4-915D-028C08FC6418}"/>
    <dgm:cxn modelId="{F43F82EA-CB27-40AF-9157-57C833AF7A2A}" type="presOf" srcId="{68EB2381-93B5-480E-9A8A-C9B87965CC86}" destId="{64F6AA8F-13D4-426E-96E5-53C73F2E700D}" srcOrd="0" destOrd="0" presId="urn:microsoft.com/office/officeart/2005/8/layout/hList3"/>
    <dgm:cxn modelId="{01F8F1FC-794E-44EE-B500-53A5F62B8D0E}" type="presParOf" srcId="{0821B691-193C-4D03-A3DE-FF49371B4559}" destId="{64F6AA8F-13D4-426E-96E5-53C73F2E700D}" srcOrd="0" destOrd="0" presId="urn:microsoft.com/office/officeart/2005/8/layout/hList3"/>
    <dgm:cxn modelId="{B7FF01A2-9E55-42FC-AA12-54C286F477D1}" type="presParOf" srcId="{0821B691-193C-4D03-A3DE-FF49371B4559}" destId="{ADD95351-73F8-4580-87A8-3674E7FE28E5}" srcOrd="1" destOrd="0" presId="urn:microsoft.com/office/officeart/2005/8/layout/hList3"/>
    <dgm:cxn modelId="{89D0E01B-048D-4106-AA36-2FF996387E61}" type="presParOf" srcId="{ADD95351-73F8-4580-87A8-3674E7FE28E5}" destId="{6C54624E-5F83-4FE3-92E7-23B2594A9272}" srcOrd="0" destOrd="0" presId="urn:microsoft.com/office/officeart/2005/8/layout/hList3"/>
    <dgm:cxn modelId="{885DCA12-D853-4B00-8800-021216AA8944}" type="presParOf" srcId="{ADD95351-73F8-4580-87A8-3674E7FE28E5}" destId="{CFEC44D0-B1B4-4086-81A5-4346BEDD39A8}" srcOrd="1" destOrd="0" presId="urn:microsoft.com/office/officeart/2005/8/layout/hList3"/>
    <dgm:cxn modelId="{DC7E233B-F3F9-4542-940F-F6597CE77606}" type="presParOf" srcId="{ADD95351-73F8-4580-87A8-3674E7FE28E5}" destId="{18B35D01-5074-45A0-B583-C6B255E86C39}" srcOrd="2" destOrd="0" presId="urn:microsoft.com/office/officeart/2005/8/layout/hList3"/>
    <dgm:cxn modelId="{03303FE2-0F88-4156-BFAB-2C6CE243EB28}" type="presParOf" srcId="{0821B691-193C-4D03-A3DE-FF49371B4559}" destId="{C7432B94-6F9D-4484-891D-F952EDA30E9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7690D3-1F2E-417F-B150-41F906E3DB5A}" type="doc">
      <dgm:prSet loTypeId="urn:microsoft.com/office/officeart/2008/layout/VerticalAccent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9C3397D1-AEC7-4897-A392-8184F86D578B}">
      <dgm:prSet phldrT="[Текст]"/>
      <dgm:spPr/>
      <dgm:t>
        <a:bodyPr/>
        <a:lstStyle/>
        <a:p>
          <a:r>
            <a:rPr lang="uk-UA" dirty="0"/>
            <a:t>1</a:t>
          </a:r>
        </a:p>
      </dgm:t>
    </dgm:pt>
    <dgm:pt modelId="{06DB1BFC-01F4-474D-BC17-5BCA4231BF5F}" type="parTrans" cxnId="{BBA41015-293B-4BF8-BA72-6C535A421D1B}">
      <dgm:prSet/>
      <dgm:spPr/>
      <dgm:t>
        <a:bodyPr/>
        <a:lstStyle/>
        <a:p>
          <a:endParaRPr lang="uk-UA"/>
        </a:p>
      </dgm:t>
    </dgm:pt>
    <dgm:pt modelId="{B6806053-84AB-490F-BC84-A4F0B0D85703}" type="sibTrans" cxnId="{BBA41015-293B-4BF8-BA72-6C535A421D1B}">
      <dgm:prSet/>
      <dgm:spPr/>
      <dgm:t>
        <a:bodyPr/>
        <a:lstStyle/>
        <a:p>
          <a:endParaRPr lang="uk-UA"/>
        </a:p>
      </dgm:t>
    </dgm:pt>
    <dgm:pt modelId="{1FCBD181-04AD-4370-829C-D5F61FA92A34}">
      <dgm:prSet phldrT="[Текст]"/>
      <dgm:spPr/>
      <dgm:t>
        <a:bodyPr/>
        <a:lstStyle/>
        <a:p>
          <a:r>
            <a:rPr lang="ru-RU" dirty="0"/>
            <a:t>грамотно </a:t>
          </a:r>
          <a:r>
            <a:rPr lang="ru-RU" dirty="0" err="1"/>
            <a:t>збудовані</a:t>
          </a:r>
          <a:r>
            <a:rPr lang="ru-RU" dirty="0"/>
            <a:t> </a:t>
          </a:r>
          <a:r>
            <a:rPr lang="ru-RU" dirty="0" err="1"/>
            <a:t>комунікації</a:t>
          </a:r>
          <a:r>
            <a:rPr lang="ru-RU" dirty="0"/>
            <a:t> </a:t>
          </a:r>
          <a:r>
            <a:rPr lang="ru-RU" dirty="0" err="1"/>
            <a:t>між</a:t>
          </a:r>
          <a:r>
            <a:rPr lang="ru-RU" dirty="0"/>
            <a:t> </a:t>
          </a:r>
          <a:r>
            <a:rPr lang="ru-RU" dirty="0" err="1"/>
            <a:t>компанією</a:t>
          </a:r>
          <a:r>
            <a:rPr lang="ru-RU" dirty="0"/>
            <a:t> та </a:t>
          </a:r>
          <a:r>
            <a:rPr lang="ru-RU" dirty="0" err="1"/>
            <a:t>суспільством</a:t>
          </a:r>
          <a:endParaRPr lang="uk-UA" dirty="0"/>
        </a:p>
      </dgm:t>
    </dgm:pt>
    <dgm:pt modelId="{0028EF3A-6053-4621-9AE4-E1323E7D1901}" type="parTrans" cxnId="{079EDDC7-4FBD-4971-80B3-00952D708EBF}">
      <dgm:prSet/>
      <dgm:spPr/>
      <dgm:t>
        <a:bodyPr/>
        <a:lstStyle/>
        <a:p>
          <a:endParaRPr lang="uk-UA"/>
        </a:p>
      </dgm:t>
    </dgm:pt>
    <dgm:pt modelId="{7DF21469-8E94-4ED0-9EC4-54DEDA9818B3}" type="sibTrans" cxnId="{079EDDC7-4FBD-4971-80B3-00952D708EBF}">
      <dgm:prSet/>
      <dgm:spPr/>
      <dgm:t>
        <a:bodyPr/>
        <a:lstStyle/>
        <a:p>
          <a:endParaRPr lang="uk-UA"/>
        </a:p>
      </dgm:t>
    </dgm:pt>
    <dgm:pt modelId="{D5EAA713-6E82-4B39-8CC3-E2DF78BA7008}">
      <dgm:prSet phldrT="[Текст]"/>
      <dgm:spPr/>
      <dgm:t>
        <a:bodyPr/>
        <a:lstStyle/>
        <a:p>
          <a:r>
            <a:rPr lang="uk-UA" dirty="0"/>
            <a:t>2</a:t>
          </a:r>
        </a:p>
      </dgm:t>
    </dgm:pt>
    <dgm:pt modelId="{616620EE-61AA-4FB5-ABD6-F5D2B5CC75C1}" type="parTrans" cxnId="{D923230A-B7D8-4C7D-A1E3-BEC5A0A768B9}">
      <dgm:prSet/>
      <dgm:spPr/>
      <dgm:t>
        <a:bodyPr/>
        <a:lstStyle/>
        <a:p>
          <a:endParaRPr lang="uk-UA"/>
        </a:p>
      </dgm:t>
    </dgm:pt>
    <dgm:pt modelId="{4B1221CF-7F1E-481E-BC9F-C67C2E801916}" type="sibTrans" cxnId="{D923230A-B7D8-4C7D-A1E3-BEC5A0A768B9}">
      <dgm:prSet/>
      <dgm:spPr/>
      <dgm:t>
        <a:bodyPr/>
        <a:lstStyle/>
        <a:p>
          <a:endParaRPr lang="uk-UA"/>
        </a:p>
      </dgm:t>
    </dgm:pt>
    <dgm:pt modelId="{0AD88E76-78A6-46B8-82BC-880E9890BDF0}">
      <dgm:prSet phldrT="[Текст]"/>
      <dgm:spPr/>
      <dgm:t>
        <a:bodyPr/>
        <a:lstStyle/>
        <a:p>
          <a:r>
            <a:rPr lang="uk-UA" dirty="0"/>
            <a:t>керування  репутацією, щоденне формування інформаційних потоків (відбір, структурування, формування позитивної громадську думку)</a:t>
          </a:r>
        </a:p>
      </dgm:t>
    </dgm:pt>
    <dgm:pt modelId="{57E9876D-D31A-4087-991F-16CD26BB1C31}" type="parTrans" cxnId="{44A43B55-1CB5-4CDE-893F-934369E3360C}">
      <dgm:prSet/>
      <dgm:spPr/>
      <dgm:t>
        <a:bodyPr/>
        <a:lstStyle/>
        <a:p>
          <a:endParaRPr lang="uk-UA"/>
        </a:p>
      </dgm:t>
    </dgm:pt>
    <dgm:pt modelId="{A76A22A9-7724-43EF-8ABE-4F5734822CFD}" type="sibTrans" cxnId="{44A43B55-1CB5-4CDE-893F-934369E3360C}">
      <dgm:prSet/>
      <dgm:spPr/>
      <dgm:t>
        <a:bodyPr/>
        <a:lstStyle/>
        <a:p>
          <a:endParaRPr lang="uk-UA"/>
        </a:p>
      </dgm:t>
    </dgm:pt>
    <dgm:pt modelId="{2A89ABF1-BA95-4E93-AF6B-759EE9364A9E}">
      <dgm:prSet phldrT="[Текст]"/>
      <dgm:spPr/>
      <dgm:t>
        <a:bodyPr/>
        <a:lstStyle/>
        <a:p>
          <a:r>
            <a:rPr lang="uk-UA" dirty="0"/>
            <a:t>3</a:t>
          </a:r>
        </a:p>
      </dgm:t>
    </dgm:pt>
    <dgm:pt modelId="{A143F263-74DE-4F57-BDC8-D316FDB33FA2}" type="parTrans" cxnId="{77984623-EC16-4BE0-900C-9C8770C7A905}">
      <dgm:prSet/>
      <dgm:spPr/>
      <dgm:t>
        <a:bodyPr/>
        <a:lstStyle/>
        <a:p>
          <a:endParaRPr lang="uk-UA"/>
        </a:p>
      </dgm:t>
    </dgm:pt>
    <dgm:pt modelId="{42A118DA-3F3F-488F-AD2D-E10074D4B64A}" type="sibTrans" cxnId="{77984623-EC16-4BE0-900C-9C8770C7A905}">
      <dgm:prSet/>
      <dgm:spPr/>
      <dgm:t>
        <a:bodyPr/>
        <a:lstStyle/>
        <a:p>
          <a:endParaRPr lang="uk-UA"/>
        </a:p>
      </dgm:t>
    </dgm:pt>
    <dgm:pt modelId="{C685E1CD-ABB5-4FC2-B809-8FFD6FBB3C86}">
      <dgm:prSet phldrT="[Текст]"/>
      <dgm:spPr/>
      <dgm:t>
        <a:bodyPr/>
        <a:lstStyle/>
        <a:p>
          <a:r>
            <a:rPr lang="uk-UA" dirty="0"/>
            <a:t>управління інформацією і комунікаціями – фахівці з управління</a:t>
          </a:r>
        </a:p>
      </dgm:t>
    </dgm:pt>
    <dgm:pt modelId="{734F441D-DE6B-4BC8-9D58-B90112D1F2C6}" type="parTrans" cxnId="{E7CC247C-51B2-475A-B23D-EAA0B32E0F63}">
      <dgm:prSet/>
      <dgm:spPr/>
      <dgm:t>
        <a:bodyPr/>
        <a:lstStyle/>
        <a:p>
          <a:endParaRPr lang="uk-UA"/>
        </a:p>
      </dgm:t>
    </dgm:pt>
    <dgm:pt modelId="{C3DF6B49-6130-4051-80BC-F3A295A5838D}" type="sibTrans" cxnId="{E7CC247C-51B2-475A-B23D-EAA0B32E0F63}">
      <dgm:prSet/>
      <dgm:spPr/>
      <dgm:t>
        <a:bodyPr/>
        <a:lstStyle/>
        <a:p>
          <a:endParaRPr lang="uk-UA"/>
        </a:p>
      </dgm:t>
    </dgm:pt>
    <dgm:pt modelId="{2DD37883-F83F-4D7E-B92E-704ED91ED29D}">
      <dgm:prSet/>
      <dgm:spPr/>
      <dgm:t>
        <a:bodyPr/>
        <a:lstStyle/>
        <a:p>
          <a:r>
            <a:rPr lang="uk-UA" dirty="0"/>
            <a:t>4</a:t>
          </a:r>
        </a:p>
      </dgm:t>
    </dgm:pt>
    <dgm:pt modelId="{B938BA35-73B1-401D-95AA-C2C80E5DE407}" type="parTrans" cxnId="{0B008B13-DA50-49E6-A734-C206F154791D}">
      <dgm:prSet/>
      <dgm:spPr/>
      <dgm:t>
        <a:bodyPr/>
        <a:lstStyle/>
        <a:p>
          <a:endParaRPr lang="uk-UA"/>
        </a:p>
      </dgm:t>
    </dgm:pt>
    <dgm:pt modelId="{2DB9A6D5-685D-4017-B322-BFDB8E78833F}" type="sibTrans" cxnId="{0B008B13-DA50-49E6-A734-C206F154791D}">
      <dgm:prSet/>
      <dgm:spPr/>
      <dgm:t>
        <a:bodyPr/>
        <a:lstStyle/>
        <a:p>
          <a:endParaRPr lang="uk-UA"/>
        </a:p>
      </dgm:t>
    </dgm:pt>
    <dgm:pt modelId="{5CFEC39A-C237-4DBE-B552-EC5119EC35DD}">
      <dgm:prSet/>
      <dgm:spPr/>
      <dgm:t>
        <a:bodyPr/>
        <a:lstStyle/>
        <a:p>
          <a:r>
            <a:rPr lang="ru-RU" dirty="0" err="1"/>
            <a:t>фінансування</a:t>
          </a:r>
          <a:r>
            <a:rPr lang="ru-RU" dirty="0"/>
            <a:t> </a:t>
          </a:r>
          <a:r>
            <a:rPr lang="ru-RU" dirty="0" err="1"/>
            <a:t>програм</a:t>
          </a:r>
          <a:r>
            <a:rPr lang="ru-RU" dirty="0"/>
            <a:t> </a:t>
          </a:r>
          <a:r>
            <a:rPr lang="ru-RU" dirty="0" err="1"/>
            <a:t>із</a:t>
          </a:r>
          <a:r>
            <a:rPr lang="ru-RU" dirty="0"/>
            <a:t> </a:t>
          </a:r>
          <a:r>
            <a:rPr lang="ru-RU" dirty="0" err="1"/>
            <a:t>управління</a:t>
          </a:r>
          <a:r>
            <a:rPr lang="ru-RU" dirty="0"/>
            <a:t> </a:t>
          </a:r>
          <a:r>
            <a:rPr lang="ru-RU" dirty="0" err="1"/>
            <a:t>репутацією</a:t>
          </a:r>
          <a:r>
            <a:rPr lang="ru-RU" dirty="0"/>
            <a:t> </a:t>
          </a:r>
          <a:r>
            <a:rPr lang="ru-RU" dirty="0" err="1"/>
            <a:t>компанії</a:t>
          </a:r>
          <a:endParaRPr lang="uk-UA" dirty="0"/>
        </a:p>
      </dgm:t>
    </dgm:pt>
    <dgm:pt modelId="{FC9CB2D4-7BF9-4AAF-9C37-EC820B91E5FF}" type="parTrans" cxnId="{2496099D-83B9-4DE7-9FCC-C64DB0E7E72F}">
      <dgm:prSet/>
      <dgm:spPr/>
      <dgm:t>
        <a:bodyPr/>
        <a:lstStyle/>
        <a:p>
          <a:endParaRPr lang="uk-UA"/>
        </a:p>
      </dgm:t>
    </dgm:pt>
    <dgm:pt modelId="{5D4B2E9A-9B1C-4399-8402-8ACC692DEF99}" type="sibTrans" cxnId="{2496099D-83B9-4DE7-9FCC-C64DB0E7E72F}">
      <dgm:prSet/>
      <dgm:spPr/>
      <dgm:t>
        <a:bodyPr/>
        <a:lstStyle/>
        <a:p>
          <a:endParaRPr lang="uk-UA"/>
        </a:p>
      </dgm:t>
    </dgm:pt>
    <dgm:pt modelId="{A425DFA8-4CEC-4E06-B674-3066B36C43EB}" type="pres">
      <dgm:prSet presAssocID="{937690D3-1F2E-417F-B150-41F906E3DB5A}" presName="Name0" presStyleCnt="0">
        <dgm:presLayoutVars>
          <dgm:chMax/>
          <dgm:chPref/>
          <dgm:dir/>
        </dgm:presLayoutVars>
      </dgm:prSet>
      <dgm:spPr/>
    </dgm:pt>
    <dgm:pt modelId="{3C5D895F-AE8B-4283-AC73-C31051D102F9}" type="pres">
      <dgm:prSet presAssocID="{9C3397D1-AEC7-4897-A392-8184F86D578B}" presName="parenttextcomposite" presStyleCnt="0"/>
      <dgm:spPr/>
    </dgm:pt>
    <dgm:pt modelId="{6FBB2274-5B2A-4795-ADF3-F61737435F50}" type="pres">
      <dgm:prSet presAssocID="{9C3397D1-AEC7-4897-A392-8184F86D578B}" presName="parenttext" presStyleLbl="revTx" presStyleIdx="0" presStyleCnt="4">
        <dgm:presLayoutVars>
          <dgm:chMax/>
          <dgm:chPref val="2"/>
          <dgm:bulletEnabled val="1"/>
        </dgm:presLayoutVars>
      </dgm:prSet>
      <dgm:spPr/>
    </dgm:pt>
    <dgm:pt modelId="{56843335-EC6C-46A2-8984-27E2A757150C}" type="pres">
      <dgm:prSet presAssocID="{9C3397D1-AEC7-4897-A392-8184F86D578B}" presName="composite" presStyleCnt="0"/>
      <dgm:spPr/>
    </dgm:pt>
    <dgm:pt modelId="{A0D620D0-2FB5-4D8F-8030-B8DB40351E9C}" type="pres">
      <dgm:prSet presAssocID="{9C3397D1-AEC7-4897-A392-8184F86D578B}" presName="chevron1" presStyleLbl="alignNode1" presStyleIdx="0" presStyleCnt="28"/>
      <dgm:spPr/>
    </dgm:pt>
    <dgm:pt modelId="{E9D10F0D-84A5-4DA6-97C1-48889EB7F123}" type="pres">
      <dgm:prSet presAssocID="{9C3397D1-AEC7-4897-A392-8184F86D578B}" presName="chevron2" presStyleLbl="alignNode1" presStyleIdx="1" presStyleCnt="28"/>
      <dgm:spPr/>
    </dgm:pt>
    <dgm:pt modelId="{5A9AC71C-E49E-4CAB-8BE2-8D7FA4966FF2}" type="pres">
      <dgm:prSet presAssocID="{9C3397D1-AEC7-4897-A392-8184F86D578B}" presName="chevron3" presStyleLbl="alignNode1" presStyleIdx="2" presStyleCnt="28"/>
      <dgm:spPr/>
    </dgm:pt>
    <dgm:pt modelId="{60226A9A-82C8-4E8B-94D9-BD638DFF05DB}" type="pres">
      <dgm:prSet presAssocID="{9C3397D1-AEC7-4897-A392-8184F86D578B}" presName="chevron4" presStyleLbl="alignNode1" presStyleIdx="3" presStyleCnt="28"/>
      <dgm:spPr/>
    </dgm:pt>
    <dgm:pt modelId="{7251CDF8-0952-4C3C-9AB2-D5D8A2B7E09F}" type="pres">
      <dgm:prSet presAssocID="{9C3397D1-AEC7-4897-A392-8184F86D578B}" presName="chevron5" presStyleLbl="alignNode1" presStyleIdx="4" presStyleCnt="28"/>
      <dgm:spPr/>
    </dgm:pt>
    <dgm:pt modelId="{EAC5566A-1259-47E6-A99C-03841C6B7C9A}" type="pres">
      <dgm:prSet presAssocID="{9C3397D1-AEC7-4897-A392-8184F86D578B}" presName="chevron6" presStyleLbl="alignNode1" presStyleIdx="5" presStyleCnt="28"/>
      <dgm:spPr/>
    </dgm:pt>
    <dgm:pt modelId="{F3DE6210-F638-4961-973E-B6A764415473}" type="pres">
      <dgm:prSet presAssocID="{9C3397D1-AEC7-4897-A392-8184F86D578B}" presName="chevron7" presStyleLbl="alignNode1" presStyleIdx="6" presStyleCnt="28"/>
      <dgm:spPr/>
    </dgm:pt>
    <dgm:pt modelId="{B2598B62-3759-4EB3-A558-CA8DF442A168}" type="pres">
      <dgm:prSet presAssocID="{9C3397D1-AEC7-4897-A392-8184F86D578B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</dgm:pt>
    <dgm:pt modelId="{BC410009-256A-4F68-BEF0-9506B5B29F29}" type="pres">
      <dgm:prSet presAssocID="{B6806053-84AB-490F-BC84-A4F0B0D85703}" presName="sibTrans" presStyleCnt="0"/>
      <dgm:spPr/>
    </dgm:pt>
    <dgm:pt modelId="{0A50FF8B-183A-4A1F-8AE8-9133A59A3250}" type="pres">
      <dgm:prSet presAssocID="{D5EAA713-6E82-4B39-8CC3-E2DF78BA7008}" presName="parenttextcomposite" presStyleCnt="0"/>
      <dgm:spPr/>
    </dgm:pt>
    <dgm:pt modelId="{D939C5A2-D81D-42F7-A2EC-E37980F65AF3}" type="pres">
      <dgm:prSet presAssocID="{D5EAA713-6E82-4B39-8CC3-E2DF78BA7008}" presName="parenttext" presStyleLbl="revTx" presStyleIdx="1" presStyleCnt="4">
        <dgm:presLayoutVars>
          <dgm:chMax/>
          <dgm:chPref val="2"/>
          <dgm:bulletEnabled val="1"/>
        </dgm:presLayoutVars>
      </dgm:prSet>
      <dgm:spPr/>
    </dgm:pt>
    <dgm:pt modelId="{73929793-220E-4553-AFC2-B14AAF8D3CE0}" type="pres">
      <dgm:prSet presAssocID="{D5EAA713-6E82-4B39-8CC3-E2DF78BA7008}" presName="composite" presStyleCnt="0"/>
      <dgm:spPr/>
    </dgm:pt>
    <dgm:pt modelId="{7A713F5E-549E-49D5-A4A7-F99AB98FDB04}" type="pres">
      <dgm:prSet presAssocID="{D5EAA713-6E82-4B39-8CC3-E2DF78BA7008}" presName="chevron1" presStyleLbl="alignNode1" presStyleIdx="7" presStyleCnt="28"/>
      <dgm:spPr/>
    </dgm:pt>
    <dgm:pt modelId="{2E811AF9-D56B-4EE1-BAC7-E4683F0CE4A4}" type="pres">
      <dgm:prSet presAssocID="{D5EAA713-6E82-4B39-8CC3-E2DF78BA7008}" presName="chevron2" presStyleLbl="alignNode1" presStyleIdx="8" presStyleCnt="28"/>
      <dgm:spPr/>
    </dgm:pt>
    <dgm:pt modelId="{CFF3282D-EBC7-4CDE-B67D-B0280B1F628B}" type="pres">
      <dgm:prSet presAssocID="{D5EAA713-6E82-4B39-8CC3-E2DF78BA7008}" presName="chevron3" presStyleLbl="alignNode1" presStyleIdx="9" presStyleCnt="28"/>
      <dgm:spPr/>
    </dgm:pt>
    <dgm:pt modelId="{5E1FB7F4-B226-49A1-A1A6-CED1A68C8CB5}" type="pres">
      <dgm:prSet presAssocID="{D5EAA713-6E82-4B39-8CC3-E2DF78BA7008}" presName="chevron4" presStyleLbl="alignNode1" presStyleIdx="10" presStyleCnt="28"/>
      <dgm:spPr/>
    </dgm:pt>
    <dgm:pt modelId="{7FAC5485-3D76-4C94-B047-C7A25A2901CC}" type="pres">
      <dgm:prSet presAssocID="{D5EAA713-6E82-4B39-8CC3-E2DF78BA7008}" presName="chevron5" presStyleLbl="alignNode1" presStyleIdx="11" presStyleCnt="28"/>
      <dgm:spPr/>
    </dgm:pt>
    <dgm:pt modelId="{DED221AA-655E-4D29-8A36-3D03804A8A8F}" type="pres">
      <dgm:prSet presAssocID="{D5EAA713-6E82-4B39-8CC3-E2DF78BA7008}" presName="chevron6" presStyleLbl="alignNode1" presStyleIdx="12" presStyleCnt="28"/>
      <dgm:spPr/>
    </dgm:pt>
    <dgm:pt modelId="{E674AF34-9DE9-4E51-89DB-9ACAFCFB2402}" type="pres">
      <dgm:prSet presAssocID="{D5EAA713-6E82-4B39-8CC3-E2DF78BA7008}" presName="chevron7" presStyleLbl="alignNode1" presStyleIdx="13" presStyleCnt="28"/>
      <dgm:spPr/>
    </dgm:pt>
    <dgm:pt modelId="{54F53E4D-6D6A-42E4-860F-7DFD3FA232E5}" type="pres">
      <dgm:prSet presAssocID="{D5EAA713-6E82-4B39-8CC3-E2DF78BA7008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</dgm:pt>
    <dgm:pt modelId="{D127A93E-2431-4133-9093-F70B91709E17}" type="pres">
      <dgm:prSet presAssocID="{4B1221CF-7F1E-481E-BC9F-C67C2E801916}" presName="sibTrans" presStyleCnt="0"/>
      <dgm:spPr/>
    </dgm:pt>
    <dgm:pt modelId="{305581E8-3C5D-4CEF-8CDA-B8FE3C0BAF51}" type="pres">
      <dgm:prSet presAssocID="{2A89ABF1-BA95-4E93-AF6B-759EE9364A9E}" presName="parenttextcomposite" presStyleCnt="0"/>
      <dgm:spPr/>
    </dgm:pt>
    <dgm:pt modelId="{4981E07F-D94C-4CA3-A8B7-5178CA7D5A57}" type="pres">
      <dgm:prSet presAssocID="{2A89ABF1-BA95-4E93-AF6B-759EE9364A9E}" presName="parenttext" presStyleLbl="revTx" presStyleIdx="2" presStyleCnt="4">
        <dgm:presLayoutVars>
          <dgm:chMax/>
          <dgm:chPref val="2"/>
          <dgm:bulletEnabled val="1"/>
        </dgm:presLayoutVars>
      </dgm:prSet>
      <dgm:spPr/>
    </dgm:pt>
    <dgm:pt modelId="{6DE41E33-5D4D-4CD7-9750-0E2B5C38E8D2}" type="pres">
      <dgm:prSet presAssocID="{2A89ABF1-BA95-4E93-AF6B-759EE9364A9E}" presName="composite" presStyleCnt="0"/>
      <dgm:spPr/>
    </dgm:pt>
    <dgm:pt modelId="{0B258574-E5F2-479E-8F2F-22E6890853DB}" type="pres">
      <dgm:prSet presAssocID="{2A89ABF1-BA95-4E93-AF6B-759EE9364A9E}" presName="chevron1" presStyleLbl="alignNode1" presStyleIdx="14" presStyleCnt="28"/>
      <dgm:spPr/>
    </dgm:pt>
    <dgm:pt modelId="{4E3172CF-59E2-4FF1-96F1-937F7B68C113}" type="pres">
      <dgm:prSet presAssocID="{2A89ABF1-BA95-4E93-AF6B-759EE9364A9E}" presName="chevron2" presStyleLbl="alignNode1" presStyleIdx="15" presStyleCnt="28"/>
      <dgm:spPr/>
    </dgm:pt>
    <dgm:pt modelId="{FEB6B24A-E3E0-4BB5-A950-40C8A6B8BEDE}" type="pres">
      <dgm:prSet presAssocID="{2A89ABF1-BA95-4E93-AF6B-759EE9364A9E}" presName="chevron3" presStyleLbl="alignNode1" presStyleIdx="16" presStyleCnt="28"/>
      <dgm:spPr/>
    </dgm:pt>
    <dgm:pt modelId="{875A002A-9EBE-4CAA-91A0-89404B90763F}" type="pres">
      <dgm:prSet presAssocID="{2A89ABF1-BA95-4E93-AF6B-759EE9364A9E}" presName="chevron4" presStyleLbl="alignNode1" presStyleIdx="17" presStyleCnt="28"/>
      <dgm:spPr/>
    </dgm:pt>
    <dgm:pt modelId="{B016566A-87B7-4514-BE7C-57AC305FF30A}" type="pres">
      <dgm:prSet presAssocID="{2A89ABF1-BA95-4E93-AF6B-759EE9364A9E}" presName="chevron5" presStyleLbl="alignNode1" presStyleIdx="18" presStyleCnt="28"/>
      <dgm:spPr/>
    </dgm:pt>
    <dgm:pt modelId="{275D12FB-1CEF-4481-BC2C-1DCC7C9E6C0C}" type="pres">
      <dgm:prSet presAssocID="{2A89ABF1-BA95-4E93-AF6B-759EE9364A9E}" presName="chevron6" presStyleLbl="alignNode1" presStyleIdx="19" presStyleCnt="28"/>
      <dgm:spPr/>
    </dgm:pt>
    <dgm:pt modelId="{5C426BC0-253B-4FAF-A995-DBA97D464740}" type="pres">
      <dgm:prSet presAssocID="{2A89ABF1-BA95-4E93-AF6B-759EE9364A9E}" presName="chevron7" presStyleLbl="alignNode1" presStyleIdx="20" presStyleCnt="28"/>
      <dgm:spPr/>
    </dgm:pt>
    <dgm:pt modelId="{F4D1042D-2A3A-4ECE-AA12-8F9B787453E9}" type="pres">
      <dgm:prSet presAssocID="{2A89ABF1-BA95-4E93-AF6B-759EE9364A9E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</dgm:pt>
    <dgm:pt modelId="{C4E4FECE-C65E-4289-8670-CEFBBB12C57A}" type="pres">
      <dgm:prSet presAssocID="{42A118DA-3F3F-488F-AD2D-E10074D4B64A}" presName="sibTrans" presStyleCnt="0"/>
      <dgm:spPr/>
    </dgm:pt>
    <dgm:pt modelId="{03E4D414-5F94-4628-937F-BC0ED44F8660}" type="pres">
      <dgm:prSet presAssocID="{2DD37883-F83F-4D7E-B92E-704ED91ED29D}" presName="parenttextcomposite" presStyleCnt="0"/>
      <dgm:spPr/>
    </dgm:pt>
    <dgm:pt modelId="{6097B01C-0501-4144-B6F9-E2765228B5A7}" type="pres">
      <dgm:prSet presAssocID="{2DD37883-F83F-4D7E-B92E-704ED91ED29D}" presName="parenttext" presStyleLbl="revTx" presStyleIdx="3" presStyleCnt="4">
        <dgm:presLayoutVars>
          <dgm:chMax/>
          <dgm:chPref val="2"/>
          <dgm:bulletEnabled val="1"/>
        </dgm:presLayoutVars>
      </dgm:prSet>
      <dgm:spPr/>
    </dgm:pt>
    <dgm:pt modelId="{A3C6CE65-2FC8-414E-854A-F82A5A229854}" type="pres">
      <dgm:prSet presAssocID="{2DD37883-F83F-4D7E-B92E-704ED91ED29D}" presName="composite" presStyleCnt="0"/>
      <dgm:spPr/>
    </dgm:pt>
    <dgm:pt modelId="{C2204E09-F7AC-40AB-B66B-4091B40B5FDA}" type="pres">
      <dgm:prSet presAssocID="{2DD37883-F83F-4D7E-B92E-704ED91ED29D}" presName="chevron1" presStyleLbl="alignNode1" presStyleIdx="21" presStyleCnt="28"/>
      <dgm:spPr/>
    </dgm:pt>
    <dgm:pt modelId="{D23FF928-45C7-4DE4-8DF0-51CF8AAE63AB}" type="pres">
      <dgm:prSet presAssocID="{2DD37883-F83F-4D7E-B92E-704ED91ED29D}" presName="chevron2" presStyleLbl="alignNode1" presStyleIdx="22" presStyleCnt="28"/>
      <dgm:spPr/>
    </dgm:pt>
    <dgm:pt modelId="{34DA421E-2E42-40BB-AD9D-21D8205F478B}" type="pres">
      <dgm:prSet presAssocID="{2DD37883-F83F-4D7E-B92E-704ED91ED29D}" presName="chevron3" presStyleLbl="alignNode1" presStyleIdx="23" presStyleCnt="28"/>
      <dgm:spPr/>
    </dgm:pt>
    <dgm:pt modelId="{2E94C8DC-DF32-47B2-ADFE-4566BCFF3874}" type="pres">
      <dgm:prSet presAssocID="{2DD37883-F83F-4D7E-B92E-704ED91ED29D}" presName="chevron4" presStyleLbl="alignNode1" presStyleIdx="24" presStyleCnt="28"/>
      <dgm:spPr/>
    </dgm:pt>
    <dgm:pt modelId="{60FDDFC9-2E94-46F0-A1CF-EF2A1FADE5B8}" type="pres">
      <dgm:prSet presAssocID="{2DD37883-F83F-4D7E-B92E-704ED91ED29D}" presName="chevron5" presStyleLbl="alignNode1" presStyleIdx="25" presStyleCnt="28"/>
      <dgm:spPr/>
    </dgm:pt>
    <dgm:pt modelId="{39CFBCF6-3447-4E27-B0AC-10C57152667A}" type="pres">
      <dgm:prSet presAssocID="{2DD37883-F83F-4D7E-B92E-704ED91ED29D}" presName="chevron6" presStyleLbl="alignNode1" presStyleIdx="26" presStyleCnt="28"/>
      <dgm:spPr/>
    </dgm:pt>
    <dgm:pt modelId="{CC014184-4273-46B3-A86B-1DF6EE2F1A64}" type="pres">
      <dgm:prSet presAssocID="{2DD37883-F83F-4D7E-B92E-704ED91ED29D}" presName="chevron7" presStyleLbl="alignNode1" presStyleIdx="27" presStyleCnt="28"/>
      <dgm:spPr/>
    </dgm:pt>
    <dgm:pt modelId="{1CB64066-9831-453D-B9DE-7EF7D46BA6CA}" type="pres">
      <dgm:prSet presAssocID="{2DD37883-F83F-4D7E-B92E-704ED91ED29D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</dgm:pt>
  </dgm:ptLst>
  <dgm:cxnLst>
    <dgm:cxn modelId="{D923230A-B7D8-4C7D-A1E3-BEC5A0A768B9}" srcId="{937690D3-1F2E-417F-B150-41F906E3DB5A}" destId="{D5EAA713-6E82-4B39-8CC3-E2DF78BA7008}" srcOrd="1" destOrd="0" parTransId="{616620EE-61AA-4FB5-ABD6-F5D2B5CC75C1}" sibTransId="{4B1221CF-7F1E-481E-BC9F-C67C2E801916}"/>
    <dgm:cxn modelId="{0B008B13-DA50-49E6-A734-C206F154791D}" srcId="{937690D3-1F2E-417F-B150-41F906E3DB5A}" destId="{2DD37883-F83F-4D7E-B92E-704ED91ED29D}" srcOrd="3" destOrd="0" parTransId="{B938BA35-73B1-401D-95AA-C2C80E5DE407}" sibTransId="{2DB9A6D5-685D-4017-B322-BFDB8E78833F}"/>
    <dgm:cxn modelId="{BBA41015-293B-4BF8-BA72-6C535A421D1B}" srcId="{937690D3-1F2E-417F-B150-41F906E3DB5A}" destId="{9C3397D1-AEC7-4897-A392-8184F86D578B}" srcOrd="0" destOrd="0" parTransId="{06DB1BFC-01F4-474D-BC17-5BCA4231BF5F}" sibTransId="{B6806053-84AB-490F-BC84-A4F0B0D85703}"/>
    <dgm:cxn modelId="{02F16517-1892-4D3A-B802-E683BA17DA88}" type="presOf" srcId="{937690D3-1F2E-417F-B150-41F906E3DB5A}" destId="{A425DFA8-4CEC-4E06-B674-3066B36C43EB}" srcOrd="0" destOrd="0" presId="urn:microsoft.com/office/officeart/2008/layout/VerticalAccentList"/>
    <dgm:cxn modelId="{77984623-EC16-4BE0-900C-9C8770C7A905}" srcId="{937690D3-1F2E-417F-B150-41F906E3DB5A}" destId="{2A89ABF1-BA95-4E93-AF6B-759EE9364A9E}" srcOrd="2" destOrd="0" parTransId="{A143F263-74DE-4F57-BDC8-D316FDB33FA2}" sibTransId="{42A118DA-3F3F-488F-AD2D-E10074D4B64A}"/>
    <dgm:cxn modelId="{5AADB63A-380C-434C-9049-5E5ED6B9D47A}" type="presOf" srcId="{1FCBD181-04AD-4370-829C-D5F61FA92A34}" destId="{B2598B62-3759-4EB3-A558-CA8DF442A168}" srcOrd="0" destOrd="0" presId="urn:microsoft.com/office/officeart/2008/layout/VerticalAccentList"/>
    <dgm:cxn modelId="{8C20505B-BB08-40B9-BE75-15F93E090A77}" type="presOf" srcId="{5CFEC39A-C237-4DBE-B552-EC5119EC35DD}" destId="{1CB64066-9831-453D-B9DE-7EF7D46BA6CA}" srcOrd="0" destOrd="0" presId="urn:microsoft.com/office/officeart/2008/layout/VerticalAccentList"/>
    <dgm:cxn modelId="{EAF5A871-0CEB-457F-8D18-1F1171884063}" type="presOf" srcId="{C685E1CD-ABB5-4FC2-B809-8FFD6FBB3C86}" destId="{F4D1042D-2A3A-4ECE-AA12-8F9B787453E9}" srcOrd="0" destOrd="0" presId="urn:microsoft.com/office/officeart/2008/layout/VerticalAccentList"/>
    <dgm:cxn modelId="{44A43B55-1CB5-4CDE-893F-934369E3360C}" srcId="{D5EAA713-6E82-4B39-8CC3-E2DF78BA7008}" destId="{0AD88E76-78A6-46B8-82BC-880E9890BDF0}" srcOrd="0" destOrd="0" parTransId="{57E9876D-D31A-4087-991F-16CD26BB1C31}" sibTransId="{A76A22A9-7724-43EF-8ABE-4F5734822CFD}"/>
    <dgm:cxn modelId="{E7CC247C-51B2-475A-B23D-EAA0B32E0F63}" srcId="{2A89ABF1-BA95-4E93-AF6B-759EE9364A9E}" destId="{C685E1CD-ABB5-4FC2-B809-8FFD6FBB3C86}" srcOrd="0" destOrd="0" parTransId="{734F441D-DE6B-4BC8-9D58-B90112D1F2C6}" sibTransId="{C3DF6B49-6130-4051-80BC-F3A295A5838D}"/>
    <dgm:cxn modelId="{A9F1D781-4FDD-4EB0-A855-6AFB167B1033}" type="presOf" srcId="{0AD88E76-78A6-46B8-82BC-880E9890BDF0}" destId="{54F53E4D-6D6A-42E4-860F-7DFD3FA232E5}" srcOrd="0" destOrd="0" presId="urn:microsoft.com/office/officeart/2008/layout/VerticalAccentList"/>
    <dgm:cxn modelId="{B314118D-F1A9-4931-9498-C6E75C0EA9EF}" type="presOf" srcId="{D5EAA713-6E82-4B39-8CC3-E2DF78BA7008}" destId="{D939C5A2-D81D-42F7-A2EC-E37980F65AF3}" srcOrd="0" destOrd="0" presId="urn:microsoft.com/office/officeart/2008/layout/VerticalAccentList"/>
    <dgm:cxn modelId="{2496099D-83B9-4DE7-9FCC-C64DB0E7E72F}" srcId="{2DD37883-F83F-4D7E-B92E-704ED91ED29D}" destId="{5CFEC39A-C237-4DBE-B552-EC5119EC35DD}" srcOrd="0" destOrd="0" parTransId="{FC9CB2D4-7BF9-4AAF-9C37-EC820B91E5FF}" sibTransId="{5D4B2E9A-9B1C-4399-8402-8ACC692DEF99}"/>
    <dgm:cxn modelId="{408162A0-0075-4BE8-9792-7C97CB325B76}" type="presOf" srcId="{2A89ABF1-BA95-4E93-AF6B-759EE9364A9E}" destId="{4981E07F-D94C-4CA3-A8B7-5178CA7D5A57}" srcOrd="0" destOrd="0" presId="urn:microsoft.com/office/officeart/2008/layout/VerticalAccentList"/>
    <dgm:cxn modelId="{88AB73A6-F858-43F3-89AC-44B4BED66DE7}" type="presOf" srcId="{2DD37883-F83F-4D7E-B92E-704ED91ED29D}" destId="{6097B01C-0501-4144-B6F9-E2765228B5A7}" srcOrd="0" destOrd="0" presId="urn:microsoft.com/office/officeart/2008/layout/VerticalAccentList"/>
    <dgm:cxn modelId="{07C153B4-8BC5-4627-839B-6D949D9EF964}" type="presOf" srcId="{9C3397D1-AEC7-4897-A392-8184F86D578B}" destId="{6FBB2274-5B2A-4795-ADF3-F61737435F50}" srcOrd="0" destOrd="0" presId="urn:microsoft.com/office/officeart/2008/layout/VerticalAccentList"/>
    <dgm:cxn modelId="{079EDDC7-4FBD-4971-80B3-00952D708EBF}" srcId="{9C3397D1-AEC7-4897-A392-8184F86D578B}" destId="{1FCBD181-04AD-4370-829C-D5F61FA92A34}" srcOrd="0" destOrd="0" parTransId="{0028EF3A-6053-4621-9AE4-E1323E7D1901}" sibTransId="{7DF21469-8E94-4ED0-9EC4-54DEDA9818B3}"/>
    <dgm:cxn modelId="{248B56B5-1C90-435B-AE96-75E131880244}" type="presParOf" srcId="{A425DFA8-4CEC-4E06-B674-3066B36C43EB}" destId="{3C5D895F-AE8B-4283-AC73-C31051D102F9}" srcOrd="0" destOrd="0" presId="urn:microsoft.com/office/officeart/2008/layout/VerticalAccentList"/>
    <dgm:cxn modelId="{3D213890-F16B-4F28-A4EE-0F49FAE5F2CF}" type="presParOf" srcId="{3C5D895F-AE8B-4283-AC73-C31051D102F9}" destId="{6FBB2274-5B2A-4795-ADF3-F61737435F50}" srcOrd="0" destOrd="0" presId="urn:microsoft.com/office/officeart/2008/layout/VerticalAccentList"/>
    <dgm:cxn modelId="{91165716-6630-452A-B5CA-5CCC025DA00B}" type="presParOf" srcId="{A425DFA8-4CEC-4E06-B674-3066B36C43EB}" destId="{56843335-EC6C-46A2-8984-27E2A757150C}" srcOrd="1" destOrd="0" presId="urn:microsoft.com/office/officeart/2008/layout/VerticalAccentList"/>
    <dgm:cxn modelId="{A961204C-8C00-4767-9BFB-45F4FFCAADB4}" type="presParOf" srcId="{56843335-EC6C-46A2-8984-27E2A757150C}" destId="{A0D620D0-2FB5-4D8F-8030-B8DB40351E9C}" srcOrd="0" destOrd="0" presId="urn:microsoft.com/office/officeart/2008/layout/VerticalAccentList"/>
    <dgm:cxn modelId="{8320EE64-878B-40AD-B549-2D9AFC43977F}" type="presParOf" srcId="{56843335-EC6C-46A2-8984-27E2A757150C}" destId="{E9D10F0D-84A5-4DA6-97C1-48889EB7F123}" srcOrd="1" destOrd="0" presId="urn:microsoft.com/office/officeart/2008/layout/VerticalAccentList"/>
    <dgm:cxn modelId="{FD8B0864-A004-4C30-A135-3032E86BB758}" type="presParOf" srcId="{56843335-EC6C-46A2-8984-27E2A757150C}" destId="{5A9AC71C-E49E-4CAB-8BE2-8D7FA4966FF2}" srcOrd="2" destOrd="0" presId="urn:microsoft.com/office/officeart/2008/layout/VerticalAccentList"/>
    <dgm:cxn modelId="{FAA49F5F-68F6-4805-A3FE-EE148A744FC2}" type="presParOf" srcId="{56843335-EC6C-46A2-8984-27E2A757150C}" destId="{60226A9A-82C8-4E8B-94D9-BD638DFF05DB}" srcOrd="3" destOrd="0" presId="urn:microsoft.com/office/officeart/2008/layout/VerticalAccentList"/>
    <dgm:cxn modelId="{9B4430A0-B77D-455E-B359-B44C08C45DA7}" type="presParOf" srcId="{56843335-EC6C-46A2-8984-27E2A757150C}" destId="{7251CDF8-0952-4C3C-9AB2-D5D8A2B7E09F}" srcOrd="4" destOrd="0" presId="urn:microsoft.com/office/officeart/2008/layout/VerticalAccentList"/>
    <dgm:cxn modelId="{88075C3C-1B0A-4418-B125-6977CCF6E31C}" type="presParOf" srcId="{56843335-EC6C-46A2-8984-27E2A757150C}" destId="{EAC5566A-1259-47E6-A99C-03841C6B7C9A}" srcOrd="5" destOrd="0" presId="urn:microsoft.com/office/officeart/2008/layout/VerticalAccentList"/>
    <dgm:cxn modelId="{34D5D784-767C-4C66-906A-10D24047C904}" type="presParOf" srcId="{56843335-EC6C-46A2-8984-27E2A757150C}" destId="{F3DE6210-F638-4961-973E-B6A764415473}" srcOrd="6" destOrd="0" presId="urn:microsoft.com/office/officeart/2008/layout/VerticalAccentList"/>
    <dgm:cxn modelId="{C0E2DD56-5481-4FB9-909B-8783E203FBA1}" type="presParOf" srcId="{56843335-EC6C-46A2-8984-27E2A757150C}" destId="{B2598B62-3759-4EB3-A558-CA8DF442A168}" srcOrd="7" destOrd="0" presId="urn:microsoft.com/office/officeart/2008/layout/VerticalAccentList"/>
    <dgm:cxn modelId="{0A23B3FC-EB00-49F2-9747-039996FCC2D3}" type="presParOf" srcId="{A425DFA8-4CEC-4E06-B674-3066B36C43EB}" destId="{BC410009-256A-4F68-BEF0-9506B5B29F29}" srcOrd="2" destOrd="0" presId="urn:microsoft.com/office/officeart/2008/layout/VerticalAccentList"/>
    <dgm:cxn modelId="{90F2505D-357C-4529-A605-C493B5CEFEDA}" type="presParOf" srcId="{A425DFA8-4CEC-4E06-B674-3066B36C43EB}" destId="{0A50FF8B-183A-4A1F-8AE8-9133A59A3250}" srcOrd="3" destOrd="0" presId="urn:microsoft.com/office/officeart/2008/layout/VerticalAccentList"/>
    <dgm:cxn modelId="{FD84A86A-D421-41FB-899C-C8CBFEAAA961}" type="presParOf" srcId="{0A50FF8B-183A-4A1F-8AE8-9133A59A3250}" destId="{D939C5A2-D81D-42F7-A2EC-E37980F65AF3}" srcOrd="0" destOrd="0" presId="urn:microsoft.com/office/officeart/2008/layout/VerticalAccentList"/>
    <dgm:cxn modelId="{5182E095-5703-4A95-B154-3F3C252D7AAB}" type="presParOf" srcId="{A425DFA8-4CEC-4E06-B674-3066B36C43EB}" destId="{73929793-220E-4553-AFC2-B14AAF8D3CE0}" srcOrd="4" destOrd="0" presId="urn:microsoft.com/office/officeart/2008/layout/VerticalAccentList"/>
    <dgm:cxn modelId="{8043579B-5B76-416C-A09D-764972536E1C}" type="presParOf" srcId="{73929793-220E-4553-AFC2-B14AAF8D3CE0}" destId="{7A713F5E-549E-49D5-A4A7-F99AB98FDB04}" srcOrd="0" destOrd="0" presId="urn:microsoft.com/office/officeart/2008/layout/VerticalAccentList"/>
    <dgm:cxn modelId="{9BD17D43-01A0-4496-82B2-0710938FF35B}" type="presParOf" srcId="{73929793-220E-4553-AFC2-B14AAF8D3CE0}" destId="{2E811AF9-D56B-4EE1-BAC7-E4683F0CE4A4}" srcOrd="1" destOrd="0" presId="urn:microsoft.com/office/officeart/2008/layout/VerticalAccentList"/>
    <dgm:cxn modelId="{8292B9F2-6189-469B-ACB4-56D9BF7D3673}" type="presParOf" srcId="{73929793-220E-4553-AFC2-B14AAF8D3CE0}" destId="{CFF3282D-EBC7-4CDE-B67D-B0280B1F628B}" srcOrd="2" destOrd="0" presId="urn:microsoft.com/office/officeart/2008/layout/VerticalAccentList"/>
    <dgm:cxn modelId="{70EA8BE7-5433-4A9B-B05B-6B5225452EA6}" type="presParOf" srcId="{73929793-220E-4553-AFC2-B14AAF8D3CE0}" destId="{5E1FB7F4-B226-49A1-A1A6-CED1A68C8CB5}" srcOrd="3" destOrd="0" presId="urn:microsoft.com/office/officeart/2008/layout/VerticalAccentList"/>
    <dgm:cxn modelId="{C43002E3-12F7-47B2-9252-0E1D4C986A12}" type="presParOf" srcId="{73929793-220E-4553-AFC2-B14AAF8D3CE0}" destId="{7FAC5485-3D76-4C94-B047-C7A25A2901CC}" srcOrd="4" destOrd="0" presId="urn:microsoft.com/office/officeart/2008/layout/VerticalAccentList"/>
    <dgm:cxn modelId="{4123CC7F-34D1-4E7C-B209-1CCD2E3BCC9B}" type="presParOf" srcId="{73929793-220E-4553-AFC2-B14AAF8D3CE0}" destId="{DED221AA-655E-4D29-8A36-3D03804A8A8F}" srcOrd="5" destOrd="0" presId="urn:microsoft.com/office/officeart/2008/layout/VerticalAccentList"/>
    <dgm:cxn modelId="{803ACAE3-7FF3-4B85-82CE-198DDC7059B5}" type="presParOf" srcId="{73929793-220E-4553-AFC2-B14AAF8D3CE0}" destId="{E674AF34-9DE9-4E51-89DB-9ACAFCFB2402}" srcOrd="6" destOrd="0" presId="urn:microsoft.com/office/officeart/2008/layout/VerticalAccentList"/>
    <dgm:cxn modelId="{EE9FA156-3F5B-49F3-8FBD-72E27AA78662}" type="presParOf" srcId="{73929793-220E-4553-AFC2-B14AAF8D3CE0}" destId="{54F53E4D-6D6A-42E4-860F-7DFD3FA232E5}" srcOrd="7" destOrd="0" presId="urn:microsoft.com/office/officeart/2008/layout/VerticalAccentList"/>
    <dgm:cxn modelId="{9BD3AA22-699C-40D5-9ECF-3F9F6557ED89}" type="presParOf" srcId="{A425DFA8-4CEC-4E06-B674-3066B36C43EB}" destId="{D127A93E-2431-4133-9093-F70B91709E17}" srcOrd="5" destOrd="0" presId="urn:microsoft.com/office/officeart/2008/layout/VerticalAccentList"/>
    <dgm:cxn modelId="{F79E0D1E-E5C5-49E0-831F-4EF71EA48C22}" type="presParOf" srcId="{A425DFA8-4CEC-4E06-B674-3066B36C43EB}" destId="{305581E8-3C5D-4CEF-8CDA-B8FE3C0BAF51}" srcOrd="6" destOrd="0" presId="urn:microsoft.com/office/officeart/2008/layout/VerticalAccentList"/>
    <dgm:cxn modelId="{EFAF9A70-2A32-42B5-A17D-A2DF1CC83F44}" type="presParOf" srcId="{305581E8-3C5D-4CEF-8CDA-B8FE3C0BAF51}" destId="{4981E07F-D94C-4CA3-A8B7-5178CA7D5A57}" srcOrd="0" destOrd="0" presId="urn:microsoft.com/office/officeart/2008/layout/VerticalAccentList"/>
    <dgm:cxn modelId="{1B680213-C05C-4CA6-B5A2-755E6AB26BE8}" type="presParOf" srcId="{A425DFA8-4CEC-4E06-B674-3066B36C43EB}" destId="{6DE41E33-5D4D-4CD7-9750-0E2B5C38E8D2}" srcOrd="7" destOrd="0" presId="urn:microsoft.com/office/officeart/2008/layout/VerticalAccentList"/>
    <dgm:cxn modelId="{68F03590-17CE-4DF0-A3F8-FA5A3122D265}" type="presParOf" srcId="{6DE41E33-5D4D-4CD7-9750-0E2B5C38E8D2}" destId="{0B258574-E5F2-479E-8F2F-22E6890853DB}" srcOrd="0" destOrd="0" presId="urn:microsoft.com/office/officeart/2008/layout/VerticalAccentList"/>
    <dgm:cxn modelId="{8344AD78-2A17-41C8-A1C5-AE213FAC07D9}" type="presParOf" srcId="{6DE41E33-5D4D-4CD7-9750-0E2B5C38E8D2}" destId="{4E3172CF-59E2-4FF1-96F1-937F7B68C113}" srcOrd="1" destOrd="0" presId="urn:microsoft.com/office/officeart/2008/layout/VerticalAccentList"/>
    <dgm:cxn modelId="{4D43B732-095E-49E8-A9B0-8C5B5F3F419E}" type="presParOf" srcId="{6DE41E33-5D4D-4CD7-9750-0E2B5C38E8D2}" destId="{FEB6B24A-E3E0-4BB5-A950-40C8A6B8BEDE}" srcOrd="2" destOrd="0" presId="urn:microsoft.com/office/officeart/2008/layout/VerticalAccentList"/>
    <dgm:cxn modelId="{6B81B442-4EAE-452C-B666-C1184EAF2DBA}" type="presParOf" srcId="{6DE41E33-5D4D-4CD7-9750-0E2B5C38E8D2}" destId="{875A002A-9EBE-4CAA-91A0-89404B90763F}" srcOrd="3" destOrd="0" presId="urn:microsoft.com/office/officeart/2008/layout/VerticalAccentList"/>
    <dgm:cxn modelId="{09E588B2-AF01-4429-AED6-D33F8DA15A7A}" type="presParOf" srcId="{6DE41E33-5D4D-4CD7-9750-0E2B5C38E8D2}" destId="{B016566A-87B7-4514-BE7C-57AC305FF30A}" srcOrd="4" destOrd="0" presId="urn:microsoft.com/office/officeart/2008/layout/VerticalAccentList"/>
    <dgm:cxn modelId="{8DC9DED2-E79F-4905-AC8C-34A46626387B}" type="presParOf" srcId="{6DE41E33-5D4D-4CD7-9750-0E2B5C38E8D2}" destId="{275D12FB-1CEF-4481-BC2C-1DCC7C9E6C0C}" srcOrd="5" destOrd="0" presId="urn:microsoft.com/office/officeart/2008/layout/VerticalAccentList"/>
    <dgm:cxn modelId="{0CFDE168-B7A8-46A5-820B-BD0A84ECC7E1}" type="presParOf" srcId="{6DE41E33-5D4D-4CD7-9750-0E2B5C38E8D2}" destId="{5C426BC0-253B-4FAF-A995-DBA97D464740}" srcOrd="6" destOrd="0" presId="urn:microsoft.com/office/officeart/2008/layout/VerticalAccentList"/>
    <dgm:cxn modelId="{B4E45F53-9851-4687-A861-5E808A7ED70F}" type="presParOf" srcId="{6DE41E33-5D4D-4CD7-9750-0E2B5C38E8D2}" destId="{F4D1042D-2A3A-4ECE-AA12-8F9B787453E9}" srcOrd="7" destOrd="0" presId="urn:microsoft.com/office/officeart/2008/layout/VerticalAccentList"/>
    <dgm:cxn modelId="{79DD1A33-7093-4F09-8845-AF765FCD680F}" type="presParOf" srcId="{A425DFA8-4CEC-4E06-B674-3066B36C43EB}" destId="{C4E4FECE-C65E-4289-8670-CEFBBB12C57A}" srcOrd="8" destOrd="0" presId="urn:microsoft.com/office/officeart/2008/layout/VerticalAccentList"/>
    <dgm:cxn modelId="{A237BA66-DD34-418B-B3FA-EC39C5EE868B}" type="presParOf" srcId="{A425DFA8-4CEC-4E06-B674-3066B36C43EB}" destId="{03E4D414-5F94-4628-937F-BC0ED44F8660}" srcOrd="9" destOrd="0" presId="urn:microsoft.com/office/officeart/2008/layout/VerticalAccentList"/>
    <dgm:cxn modelId="{375BD4D5-89C4-4422-8F38-46D81435935C}" type="presParOf" srcId="{03E4D414-5F94-4628-937F-BC0ED44F8660}" destId="{6097B01C-0501-4144-B6F9-E2765228B5A7}" srcOrd="0" destOrd="0" presId="urn:microsoft.com/office/officeart/2008/layout/VerticalAccentList"/>
    <dgm:cxn modelId="{2AC15FC0-7794-43EB-A0DF-0587B6C3471B}" type="presParOf" srcId="{A425DFA8-4CEC-4E06-B674-3066B36C43EB}" destId="{A3C6CE65-2FC8-414E-854A-F82A5A229854}" srcOrd="10" destOrd="0" presId="urn:microsoft.com/office/officeart/2008/layout/VerticalAccentList"/>
    <dgm:cxn modelId="{F1B84EF7-7FB2-43D5-94AC-E83AD3248FDE}" type="presParOf" srcId="{A3C6CE65-2FC8-414E-854A-F82A5A229854}" destId="{C2204E09-F7AC-40AB-B66B-4091B40B5FDA}" srcOrd="0" destOrd="0" presId="urn:microsoft.com/office/officeart/2008/layout/VerticalAccentList"/>
    <dgm:cxn modelId="{59583A95-C797-4EE0-A15B-E0CBB57E8043}" type="presParOf" srcId="{A3C6CE65-2FC8-414E-854A-F82A5A229854}" destId="{D23FF928-45C7-4DE4-8DF0-51CF8AAE63AB}" srcOrd="1" destOrd="0" presId="urn:microsoft.com/office/officeart/2008/layout/VerticalAccentList"/>
    <dgm:cxn modelId="{89F1BFC9-B1FD-48A9-8FBB-BDE54D4E65C3}" type="presParOf" srcId="{A3C6CE65-2FC8-414E-854A-F82A5A229854}" destId="{34DA421E-2E42-40BB-AD9D-21D8205F478B}" srcOrd="2" destOrd="0" presId="urn:microsoft.com/office/officeart/2008/layout/VerticalAccentList"/>
    <dgm:cxn modelId="{0A96DFCC-4571-40C0-8411-B1767DFEDA56}" type="presParOf" srcId="{A3C6CE65-2FC8-414E-854A-F82A5A229854}" destId="{2E94C8DC-DF32-47B2-ADFE-4566BCFF3874}" srcOrd="3" destOrd="0" presId="urn:microsoft.com/office/officeart/2008/layout/VerticalAccentList"/>
    <dgm:cxn modelId="{43D88108-8D47-4BDC-A305-E25DB07A3B18}" type="presParOf" srcId="{A3C6CE65-2FC8-414E-854A-F82A5A229854}" destId="{60FDDFC9-2E94-46F0-A1CF-EF2A1FADE5B8}" srcOrd="4" destOrd="0" presId="urn:microsoft.com/office/officeart/2008/layout/VerticalAccentList"/>
    <dgm:cxn modelId="{667D61D2-A2E4-436E-9403-F0C4A82941DF}" type="presParOf" srcId="{A3C6CE65-2FC8-414E-854A-F82A5A229854}" destId="{39CFBCF6-3447-4E27-B0AC-10C57152667A}" srcOrd="5" destOrd="0" presId="urn:microsoft.com/office/officeart/2008/layout/VerticalAccentList"/>
    <dgm:cxn modelId="{732C1D9B-0E9A-4ED5-A3BB-AE9062D8C23E}" type="presParOf" srcId="{A3C6CE65-2FC8-414E-854A-F82A5A229854}" destId="{CC014184-4273-46B3-A86B-1DF6EE2F1A64}" srcOrd="6" destOrd="0" presId="urn:microsoft.com/office/officeart/2008/layout/VerticalAccentList"/>
    <dgm:cxn modelId="{A5DBA376-DCE2-485E-9462-6705B6853BD4}" type="presParOf" srcId="{A3C6CE65-2FC8-414E-854A-F82A5A229854}" destId="{1CB64066-9831-453D-B9DE-7EF7D46BA6CA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50C63-2BDA-43E8-8A2A-EB2E95FD3E9F}">
      <dsp:nvSpPr>
        <dsp:cNvPr id="0" name=""/>
        <dsp:cNvSpPr/>
      </dsp:nvSpPr>
      <dsp:spPr>
        <a:xfrm>
          <a:off x="5287" y="436964"/>
          <a:ext cx="2283750" cy="17047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на основі особистого досвіду</a:t>
          </a:r>
        </a:p>
      </dsp:txBody>
      <dsp:txXfrm>
        <a:off x="45232" y="476909"/>
        <a:ext cx="2203860" cy="1664826"/>
      </dsp:txXfrm>
    </dsp:sp>
    <dsp:sp modelId="{1AC8323B-3F02-458B-98FA-AAF795B226C2}">
      <dsp:nvSpPr>
        <dsp:cNvPr id="0" name=""/>
        <dsp:cNvSpPr/>
      </dsp:nvSpPr>
      <dsp:spPr>
        <a:xfrm>
          <a:off x="5287" y="2141736"/>
          <a:ext cx="2283750" cy="73305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Первинний рівень</a:t>
          </a:r>
        </a:p>
      </dsp:txBody>
      <dsp:txXfrm>
        <a:off x="5287" y="2141736"/>
        <a:ext cx="1608275" cy="733051"/>
      </dsp:txXfrm>
    </dsp:sp>
    <dsp:sp modelId="{DC4A7C5C-596B-4420-BBC3-E8AA6C676834}">
      <dsp:nvSpPr>
        <dsp:cNvPr id="0" name=""/>
        <dsp:cNvSpPr/>
      </dsp:nvSpPr>
      <dsp:spPr>
        <a:xfrm>
          <a:off x="1678166" y="2258174"/>
          <a:ext cx="799312" cy="799312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5000" r="-35000"/>
          </a:stretch>
        </a:blip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CA590-1A77-4385-BD84-69FB1CA94A06}">
      <dsp:nvSpPr>
        <dsp:cNvPr id="0" name=""/>
        <dsp:cNvSpPr/>
      </dsp:nvSpPr>
      <dsp:spPr>
        <a:xfrm>
          <a:off x="2675503" y="436964"/>
          <a:ext cx="2283750" cy="17047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4997003"/>
              <a:satOff val="-544"/>
              <a:lumOff val="-210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шляхом поширення через </a:t>
          </a:r>
          <a:r>
            <a:rPr lang="ru-RU" sz="1900" kern="1200" dirty="0" err="1"/>
            <a:t>колег</a:t>
          </a:r>
          <a:endParaRPr lang="uk-U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та </a:t>
          </a:r>
          <a:r>
            <a:rPr lang="ru-RU" sz="1900" kern="1200" dirty="0" err="1"/>
            <a:t>інші</a:t>
          </a:r>
          <a:r>
            <a:rPr lang="ru-RU" sz="1900" kern="1200" dirty="0"/>
            <a:t> </a:t>
          </a:r>
          <a:r>
            <a:rPr lang="ru-RU" sz="1900" kern="1200" dirty="0" err="1"/>
            <a:t>контактні</a:t>
          </a:r>
          <a:r>
            <a:rPr lang="ru-RU" sz="1900" kern="1200" dirty="0"/>
            <a:t> </a:t>
          </a:r>
          <a:r>
            <a:rPr lang="ru-RU" sz="1900" kern="1200" dirty="0" err="1"/>
            <a:t>групи</a:t>
          </a:r>
          <a:endParaRPr lang="uk-UA" sz="1900" kern="1200" dirty="0"/>
        </a:p>
      </dsp:txBody>
      <dsp:txXfrm>
        <a:off x="2715448" y="476909"/>
        <a:ext cx="2203860" cy="1664826"/>
      </dsp:txXfrm>
    </dsp:sp>
    <dsp:sp modelId="{5B15A092-63DD-416C-B202-2C535A0320CE}">
      <dsp:nvSpPr>
        <dsp:cNvPr id="0" name=""/>
        <dsp:cNvSpPr/>
      </dsp:nvSpPr>
      <dsp:spPr>
        <a:xfrm>
          <a:off x="2675503" y="2141736"/>
          <a:ext cx="2283750" cy="733051"/>
        </a:xfrm>
        <a:prstGeom prst="rect">
          <a:avLst/>
        </a:prstGeom>
        <a:gradFill rotWithShape="0">
          <a:gsLst>
            <a:gs pos="0">
              <a:schemeClr val="accent4">
                <a:hueOff val="4997003"/>
                <a:satOff val="-544"/>
                <a:lumOff val="-21079"/>
                <a:alphaOff val="0"/>
                <a:tint val="50000"/>
                <a:satMod val="300000"/>
              </a:schemeClr>
            </a:gs>
            <a:gs pos="35000">
              <a:schemeClr val="accent4">
                <a:hueOff val="4997003"/>
                <a:satOff val="-544"/>
                <a:lumOff val="-21079"/>
                <a:alphaOff val="0"/>
                <a:tint val="37000"/>
                <a:satMod val="300000"/>
              </a:schemeClr>
            </a:gs>
            <a:gs pos="100000">
              <a:schemeClr val="accent4">
                <a:hueOff val="4997003"/>
                <a:satOff val="-544"/>
                <a:lumOff val="-2107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4997003"/>
              <a:satOff val="-544"/>
              <a:lumOff val="-2107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Вторинний рівень</a:t>
          </a:r>
        </a:p>
      </dsp:txBody>
      <dsp:txXfrm>
        <a:off x="2675503" y="2141736"/>
        <a:ext cx="1608275" cy="733051"/>
      </dsp:txXfrm>
    </dsp:sp>
    <dsp:sp modelId="{F2827CEE-95FD-4BD7-B8F6-6808DB2F0E89}">
      <dsp:nvSpPr>
        <dsp:cNvPr id="0" name=""/>
        <dsp:cNvSpPr/>
      </dsp:nvSpPr>
      <dsp:spPr>
        <a:xfrm>
          <a:off x="4348382" y="2258174"/>
          <a:ext cx="799312" cy="799312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9525" cap="flat" cmpd="sng" algn="ctr">
          <a:solidFill>
            <a:schemeClr val="accent4">
              <a:tint val="40000"/>
              <a:alpha val="90000"/>
              <a:hueOff val="4947086"/>
              <a:satOff val="-18435"/>
              <a:lumOff val="-45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56EAD-DD7F-4F50-8ED5-D9FB38ACD262}">
      <dsp:nvSpPr>
        <dsp:cNvPr id="0" name=""/>
        <dsp:cNvSpPr/>
      </dsp:nvSpPr>
      <dsp:spPr>
        <a:xfrm>
          <a:off x="5345719" y="436964"/>
          <a:ext cx="2283750" cy="17047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9994006"/>
              <a:satOff val="-1087"/>
              <a:lumOff val="-4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на основі інформації через </a:t>
          </a:r>
          <a:r>
            <a:rPr lang="ru-RU" sz="1900" kern="1200" dirty="0"/>
            <a:t>ЗМІ</a:t>
          </a:r>
          <a:endParaRPr lang="uk-U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та </a:t>
          </a:r>
          <a:r>
            <a:rPr lang="ru-RU" sz="1900" kern="1200" dirty="0" err="1"/>
            <a:t>інші</a:t>
          </a:r>
          <a:r>
            <a:rPr lang="ru-RU" sz="1900" kern="1200" dirty="0"/>
            <a:t> </a:t>
          </a:r>
          <a:r>
            <a:rPr lang="ru-RU" sz="1900" kern="1200" dirty="0" err="1"/>
            <a:t>публічні</a:t>
          </a:r>
          <a:r>
            <a:rPr lang="ru-RU" sz="1900" kern="1200" dirty="0"/>
            <a:t> </a:t>
          </a:r>
          <a:r>
            <a:rPr lang="ru-RU" sz="1900" kern="1200" dirty="0" err="1"/>
            <a:t>канали</a:t>
          </a:r>
          <a:r>
            <a:rPr lang="ru-RU" sz="1900" kern="1200" dirty="0"/>
            <a:t> </a:t>
          </a:r>
          <a:r>
            <a:rPr lang="ru-RU" sz="1900" kern="1200" dirty="0" err="1"/>
            <a:t>комунікації</a:t>
          </a:r>
          <a:endParaRPr lang="uk-UA" sz="1900" kern="1200" dirty="0"/>
        </a:p>
      </dsp:txBody>
      <dsp:txXfrm>
        <a:off x="5385664" y="476909"/>
        <a:ext cx="2203860" cy="1664826"/>
      </dsp:txXfrm>
    </dsp:sp>
    <dsp:sp modelId="{3CC53977-C4A8-401E-AB2B-AA7CF50A5BE2}">
      <dsp:nvSpPr>
        <dsp:cNvPr id="0" name=""/>
        <dsp:cNvSpPr/>
      </dsp:nvSpPr>
      <dsp:spPr>
        <a:xfrm>
          <a:off x="5345719" y="2141736"/>
          <a:ext cx="2283750" cy="733051"/>
        </a:xfrm>
        <a:prstGeom prst="rect">
          <a:avLst/>
        </a:prstGeom>
        <a:gradFill rotWithShape="0">
          <a:gsLst>
            <a:gs pos="0">
              <a:schemeClr val="accent4">
                <a:hueOff val="9994006"/>
                <a:satOff val="-1087"/>
                <a:lumOff val="-42157"/>
                <a:alphaOff val="0"/>
                <a:tint val="50000"/>
                <a:satMod val="300000"/>
              </a:schemeClr>
            </a:gs>
            <a:gs pos="35000">
              <a:schemeClr val="accent4">
                <a:hueOff val="9994006"/>
                <a:satOff val="-1087"/>
                <a:lumOff val="-42157"/>
                <a:alphaOff val="0"/>
                <a:tint val="37000"/>
                <a:satMod val="300000"/>
              </a:schemeClr>
            </a:gs>
            <a:gs pos="100000">
              <a:schemeClr val="accent4">
                <a:hueOff val="9994006"/>
                <a:satOff val="-1087"/>
                <a:lumOff val="-4215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9994006"/>
              <a:satOff val="-1087"/>
              <a:lumOff val="-4215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Третинний рівень</a:t>
          </a:r>
        </a:p>
      </dsp:txBody>
      <dsp:txXfrm>
        <a:off x="5345719" y="2141736"/>
        <a:ext cx="1608275" cy="733051"/>
      </dsp:txXfrm>
    </dsp:sp>
    <dsp:sp modelId="{3AB15288-15BE-4756-9F32-F39DF6FE4FBE}">
      <dsp:nvSpPr>
        <dsp:cNvPr id="0" name=""/>
        <dsp:cNvSpPr/>
      </dsp:nvSpPr>
      <dsp:spPr>
        <a:xfrm>
          <a:off x="7018598" y="2258174"/>
          <a:ext cx="799312" cy="799312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17000" r="-17000"/>
          </a:stretch>
        </a:blipFill>
        <a:ln w="9525" cap="flat" cmpd="sng" algn="ctr">
          <a:solidFill>
            <a:schemeClr val="accent4">
              <a:tint val="40000"/>
              <a:alpha val="90000"/>
              <a:hueOff val="9894172"/>
              <a:satOff val="-36870"/>
              <a:lumOff val="-91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6AA8F-13D4-426E-96E5-53C73F2E700D}">
      <dsp:nvSpPr>
        <dsp:cNvPr id="0" name=""/>
        <dsp:cNvSpPr/>
      </dsp:nvSpPr>
      <dsp:spPr>
        <a:xfrm>
          <a:off x="0" y="557790"/>
          <a:ext cx="8362460" cy="822251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Засади ефективних контактів</a:t>
          </a:r>
          <a:r>
            <a:rPr lang="uk-UA" sz="3900" kern="1200" dirty="0"/>
            <a:t>:</a:t>
          </a:r>
        </a:p>
      </dsp:txBody>
      <dsp:txXfrm>
        <a:off x="0" y="557790"/>
        <a:ext cx="8362460" cy="822251"/>
      </dsp:txXfrm>
    </dsp:sp>
    <dsp:sp modelId="{6C54624E-5F83-4FE3-92E7-23B2594A9272}">
      <dsp:nvSpPr>
        <dsp:cNvPr id="0" name=""/>
        <dsp:cNvSpPr/>
      </dsp:nvSpPr>
      <dsp:spPr>
        <a:xfrm>
          <a:off x="2050" y="1242649"/>
          <a:ext cx="2837828" cy="23376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1. Правильно </a:t>
          </a:r>
          <a:r>
            <a:rPr lang="ru-RU" sz="2300" kern="1200" dirty="0" err="1"/>
            <a:t>визначена</a:t>
          </a:r>
          <a:r>
            <a:rPr lang="ru-RU" sz="2300" kern="1200" dirty="0"/>
            <a:t> </a:t>
          </a:r>
          <a:r>
            <a:rPr lang="ru-RU" sz="2300" kern="1200" dirty="0" err="1"/>
            <a:t>місія</a:t>
          </a:r>
          <a:r>
            <a:rPr lang="ru-RU" sz="2300" kern="1200" dirty="0"/>
            <a:t> </a:t>
          </a:r>
          <a:r>
            <a:rPr lang="ru-RU" sz="2300" kern="1200" dirty="0" err="1"/>
            <a:t>компанії</a:t>
          </a:r>
          <a:r>
            <a:rPr lang="ru-RU" sz="2300" kern="1200" dirty="0"/>
            <a:t> – </a:t>
          </a:r>
          <a:r>
            <a:rPr lang="ru-RU" sz="2300" kern="1200" dirty="0" err="1"/>
            <a:t>соціально</a:t>
          </a:r>
          <a:r>
            <a:rPr lang="ru-RU" sz="2300" kern="1200" dirty="0"/>
            <a:t> </a:t>
          </a:r>
          <a:r>
            <a:rPr lang="ru-RU" sz="2300" kern="1200" dirty="0" err="1"/>
            <a:t>значуща</a:t>
          </a:r>
          <a:r>
            <a:rPr lang="ru-RU" sz="2300" kern="1200" dirty="0"/>
            <a:t> </a:t>
          </a:r>
          <a:r>
            <a:rPr lang="ru-RU" sz="2300" kern="1200" dirty="0" err="1"/>
            <a:t>ідея</a:t>
          </a:r>
          <a:r>
            <a:rPr lang="ru-RU" sz="2300" kern="1200" dirty="0"/>
            <a:t>.</a:t>
          </a:r>
          <a:endParaRPr lang="uk-UA" sz="2300" kern="1200" dirty="0"/>
        </a:p>
      </dsp:txBody>
      <dsp:txXfrm>
        <a:off x="2050" y="1242649"/>
        <a:ext cx="2837828" cy="2337638"/>
      </dsp:txXfrm>
    </dsp:sp>
    <dsp:sp modelId="{CFEC44D0-B1B4-4086-81A5-4346BEDD39A8}">
      <dsp:nvSpPr>
        <dsp:cNvPr id="0" name=""/>
        <dsp:cNvSpPr/>
      </dsp:nvSpPr>
      <dsp:spPr>
        <a:xfrm>
          <a:off x="2839879" y="1234825"/>
          <a:ext cx="2760265" cy="2353285"/>
        </a:xfrm>
        <a:prstGeom prst="rect">
          <a:avLst/>
        </a:prstGeom>
        <a:gradFill rotWithShape="0">
          <a:gsLst>
            <a:gs pos="0">
              <a:schemeClr val="accent3">
                <a:hueOff val="-3197003"/>
                <a:satOff val="16667"/>
                <a:lumOff val="15588"/>
                <a:alphaOff val="0"/>
                <a:tint val="50000"/>
                <a:satMod val="300000"/>
              </a:schemeClr>
            </a:gs>
            <a:gs pos="35000">
              <a:schemeClr val="accent3">
                <a:hueOff val="-3197003"/>
                <a:satOff val="16667"/>
                <a:lumOff val="15588"/>
                <a:alphaOff val="0"/>
                <a:tint val="37000"/>
                <a:satMod val="300000"/>
              </a:schemeClr>
            </a:gs>
            <a:gs pos="100000">
              <a:schemeClr val="accent3">
                <a:hueOff val="-3197003"/>
                <a:satOff val="16667"/>
                <a:lumOff val="155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2. </a:t>
          </a:r>
          <a:r>
            <a:rPr lang="ru-RU" sz="2300" kern="1200" dirty="0" err="1"/>
            <a:t>Бездоганна</a:t>
          </a:r>
          <a:r>
            <a:rPr lang="ru-RU" sz="2300" kern="1200" dirty="0"/>
            <a:t> </a:t>
          </a:r>
          <a:r>
            <a:rPr lang="ru-RU" sz="2300" kern="1200" dirty="0" err="1"/>
            <a:t>якість</a:t>
          </a:r>
          <a:r>
            <a:rPr lang="ru-RU" sz="2300" kern="1200" dirty="0"/>
            <a:t> продукту, </a:t>
          </a:r>
          <a:r>
            <a:rPr lang="ru-RU" sz="2300" kern="1200" dirty="0" err="1"/>
            <a:t>високий</a:t>
          </a:r>
          <a:r>
            <a:rPr lang="ru-RU" sz="2300" kern="1200" dirty="0"/>
            <a:t> </a:t>
          </a:r>
          <a:r>
            <a:rPr lang="ru-RU" sz="2300" kern="1200" dirty="0" err="1"/>
            <a:t>рівень</a:t>
          </a:r>
          <a:r>
            <a:rPr lang="ru-RU" sz="2300" kern="1200" dirty="0"/>
            <a:t> </a:t>
          </a:r>
          <a:r>
            <a:rPr lang="ru-RU" sz="2300" kern="1200" dirty="0" err="1"/>
            <a:t>обслуговування</a:t>
          </a:r>
          <a:r>
            <a:rPr lang="ru-RU" sz="2300" kern="1200" dirty="0"/>
            <a:t> </a:t>
          </a:r>
          <a:r>
            <a:rPr lang="ru-RU" sz="2300" kern="1200" dirty="0" err="1"/>
            <a:t>клієнтів</a:t>
          </a:r>
          <a:r>
            <a:rPr lang="ru-RU" sz="2300" kern="1200" dirty="0"/>
            <a:t>, </a:t>
          </a:r>
          <a:r>
            <a:rPr lang="ru-RU" sz="2300" kern="1200" dirty="0" err="1"/>
            <a:t>професіоналізм</a:t>
          </a:r>
          <a:r>
            <a:rPr lang="ru-RU" sz="2300" kern="1200" dirty="0"/>
            <a:t> персоналу.</a:t>
          </a:r>
          <a:endParaRPr lang="uk-UA" sz="2300" kern="1200" dirty="0"/>
        </a:p>
      </dsp:txBody>
      <dsp:txXfrm>
        <a:off x="2839879" y="1234825"/>
        <a:ext cx="2760265" cy="2353285"/>
      </dsp:txXfrm>
    </dsp:sp>
    <dsp:sp modelId="{18B35D01-5074-45A0-B583-C6B255E86C39}">
      <dsp:nvSpPr>
        <dsp:cNvPr id="0" name=""/>
        <dsp:cNvSpPr/>
      </dsp:nvSpPr>
      <dsp:spPr>
        <a:xfrm>
          <a:off x="5600144" y="1219203"/>
          <a:ext cx="2760265" cy="2384528"/>
        </a:xfrm>
        <a:prstGeom prst="rect">
          <a:avLst/>
        </a:prstGeom>
        <a:gradFill rotWithShape="0">
          <a:gsLst>
            <a:gs pos="0">
              <a:schemeClr val="accent3">
                <a:hueOff val="-6394006"/>
                <a:satOff val="33334"/>
                <a:lumOff val="31176"/>
                <a:alphaOff val="0"/>
                <a:tint val="50000"/>
                <a:satMod val="300000"/>
              </a:schemeClr>
            </a:gs>
            <a:gs pos="35000">
              <a:schemeClr val="accent3">
                <a:hueOff val="-6394006"/>
                <a:satOff val="33334"/>
                <a:lumOff val="31176"/>
                <a:alphaOff val="0"/>
                <a:tint val="37000"/>
                <a:satMod val="300000"/>
              </a:schemeClr>
            </a:gs>
            <a:gs pos="100000">
              <a:schemeClr val="accent3">
                <a:hueOff val="-6394006"/>
                <a:satOff val="33334"/>
                <a:lumOff val="311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3. </a:t>
          </a:r>
          <a:r>
            <a:rPr lang="ru-RU" sz="2300" kern="1200" dirty="0" err="1"/>
            <a:t>Оцінка</a:t>
          </a:r>
          <a:r>
            <a:rPr lang="ru-RU" sz="2300" kern="1200" dirty="0"/>
            <a:t> </a:t>
          </a:r>
          <a:r>
            <a:rPr lang="ru-RU" sz="2300" kern="1200" dirty="0" err="1"/>
            <a:t>діяльності</a:t>
          </a:r>
          <a:r>
            <a:rPr lang="ru-RU" sz="2300" kern="1200" dirty="0"/>
            <a:t> </a:t>
          </a:r>
          <a:r>
            <a:rPr lang="ru-RU" sz="2300" kern="1200" dirty="0" err="1"/>
            <a:t>компанії</a:t>
          </a:r>
          <a:r>
            <a:rPr lang="ru-RU" sz="2300" kern="1200" dirty="0"/>
            <a:t> в ЗМІ, </a:t>
          </a:r>
          <a:r>
            <a:rPr lang="ru-RU" sz="2300" kern="1200" dirty="0" err="1"/>
            <a:t>ставлення</a:t>
          </a:r>
          <a:r>
            <a:rPr lang="ru-RU" sz="2300" kern="1200" dirty="0"/>
            <a:t> до </a:t>
          </a:r>
          <a:r>
            <a:rPr lang="ru-RU" sz="2300" kern="1200" dirty="0" err="1"/>
            <a:t>неї</a:t>
          </a:r>
          <a:r>
            <a:rPr lang="ru-RU" sz="2300" kern="1200" dirty="0"/>
            <a:t> </a:t>
          </a:r>
          <a:r>
            <a:rPr lang="ru-RU" sz="2300" kern="1200" dirty="0" err="1"/>
            <a:t>державних</a:t>
          </a:r>
          <a:r>
            <a:rPr lang="ru-RU" sz="2300" kern="1200" dirty="0"/>
            <a:t> і </a:t>
          </a:r>
          <a:r>
            <a:rPr lang="ru-RU" sz="2300" kern="1200" dirty="0" err="1"/>
            <a:t>громадських</a:t>
          </a:r>
          <a:r>
            <a:rPr lang="ru-RU" sz="2300" kern="1200" dirty="0"/>
            <a:t> структур.</a:t>
          </a:r>
          <a:endParaRPr lang="uk-UA" sz="2300" kern="1200" dirty="0"/>
        </a:p>
      </dsp:txBody>
      <dsp:txXfrm>
        <a:off x="5600144" y="1219203"/>
        <a:ext cx="2760265" cy="2384528"/>
      </dsp:txXfrm>
    </dsp:sp>
    <dsp:sp modelId="{C7432B94-6F9D-4484-891D-F952EDA30E9B}">
      <dsp:nvSpPr>
        <dsp:cNvPr id="0" name=""/>
        <dsp:cNvSpPr/>
      </dsp:nvSpPr>
      <dsp:spPr>
        <a:xfrm>
          <a:off x="0" y="3698246"/>
          <a:ext cx="8362460" cy="285950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B2274-5B2A-4795-ADF3-F61737435F50}">
      <dsp:nvSpPr>
        <dsp:cNvPr id="0" name=""/>
        <dsp:cNvSpPr/>
      </dsp:nvSpPr>
      <dsp:spPr>
        <a:xfrm>
          <a:off x="1902623" y="2084"/>
          <a:ext cx="4337561" cy="394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1</a:t>
          </a:r>
        </a:p>
      </dsp:txBody>
      <dsp:txXfrm>
        <a:off x="1902623" y="2084"/>
        <a:ext cx="4337561" cy="394323"/>
      </dsp:txXfrm>
    </dsp:sp>
    <dsp:sp modelId="{A0D620D0-2FB5-4D8F-8030-B8DB40351E9C}">
      <dsp:nvSpPr>
        <dsp:cNvPr id="0" name=""/>
        <dsp:cNvSpPr/>
      </dsp:nvSpPr>
      <dsp:spPr>
        <a:xfrm>
          <a:off x="1902623" y="396408"/>
          <a:ext cx="1014989" cy="8032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D10F0D-84A5-4DA6-97C1-48889EB7F123}">
      <dsp:nvSpPr>
        <dsp:cNvPr id="0" name=""/>
        <dsp:cNvSpPr/>
      </dsp:nvSpPr>
      <dsp:spPr>
        <a:xfrm>
          <a:off x="2512292" y="396408"/>
          <a:ext cx="1014989" cy="8032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-236815"/>
                <a:satOff val="1235"/>
                <a:lumOff val="1155"/>
                <a:alphaOff val="0"/>
                <a:tint val="50000"/>
                <a:satMod val="300000"/>
              </a:schemeClr>
            </a:gs>
            <a:gs pos="35000">
              <a:schemeClr val="accent3">
                <a:hueOff val="-236815"/>
                <a:satOff val="1235"/>
                <a:lumOff val="1155"/>
                <a:alphaOff val="0"/>
                <a:tint val="37000"/>
                <a:satMod val="300000"/>
              </a:schemeClr>
            </a:gs>
            <a:gs pos="100000">
              <a:schemeClr val="accent3">
                <a:hueOff val="-236815"/>
                <a:satOff val="1235"/>
                <a:lumOff val="115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-236815"/>
              <a:satOff val="1235"/>
              <a:lumOff val="115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9AC71C-E49E-4CAB-8BE2-8D7FA4966FF2}">
      <dsp:nvSpPr>
        <dsp:cNvPr id="0" name=""/>
        <dsp:cNvSpPr/>
      </dsp:nvSpPr>
      <dsp:spPr>
        <a:xfrm>
          <a:off x="3122442" y="396408"/>
          <a:ext cx="1014989" cy="8032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-473630"/>
                <a:satOff val="2469"/>
                <a:lumOff val="2309"/>
                <a:alphaOff val="0"/>
                <a:tint val="50000"/>
                <a:satMod val="300000"/>
              </a:schemeClr>
            </a:gs>
            <a:gs pos="35000">
              <a:schemeClr val="accent3">
                <a:hueOff val="-473630"/>
                <a:satOff val="2469"/>
                <a:lumOff val="2309"/>
                <a:alphaOff val="0"/>
                <a:tint val="37000"/>
                <a:satMod val="300000"/>
              </a:schemeClr>
            </a:gs>
            <a:gs pos="100000">
              <a:schemeClr val="accent3">
                <a:hueOff val="-473630"/>
                <a:satOff val="2469"/>
                <a:lumOff val="230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-473630"/>
              <a:satOff val="2469"/>
              <a:lumOff val="230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226A9A-82C8-4E8B-94D9-BD638DFF05DB}">
      <dsp:nvSpPr>
        <dsp:cNvPr id="0" name=""/>
        <dsp:cNvSpPr/>
      </dsp:nvSpPr>
      <dsp:spPr>
        <a:xfrm>
          <a:off x="3732110" y="396408"/>
          <a:ext cx="1014989" cy="8032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-710445"/>
                <a:satOff val="3704"/>
                <a:lumOff val="3464"/>
                <a:alphaOff val="0"/>
                <a:tint val="50000"/>
                <a:satMod val="300000"/>
              </a:schemeClr>
            </a:gs>
            <a:gs pos="35000">
              <a:schemeClr val="accent3">
                <a:hueOff val="-710445"/>
                <a:satOff val="3704"/>
                <a:lumOff val="3464"/>
                <a:alphaOff val="0"/>
                <a:tint val="37000"/>
                <a:satMod val="300000"/>
              </a:schemeClr>
            </a:gs>
            <a:gs pos="100000">
              <a:schemeClr val="accent3">
                <a:hueOff val="-710445"/>
                <a:satOff val="3704"/>
                <a:lumOff val="346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-710445"/>
              <a:satOff val="3704"/>
              <a:lumOff val="346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251CDF8-0952-4C3C-9AB2-D5D8A2B7E09F}">
      <dsp:nvSpPr>
        <dsp:cNvPr id="0" name=""/>
        <dsp:cNvSpPr/>
      </dsp:nvSpPr>
      <dsp:spPr>
        <a:xfrm>
          <a:off x="4342261" y="396408"/>
          <a:ext cx="1014989" cy="8032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-947260"/>
                <a:satOff val="4938"/>
                <a:lumOff val="4619"/>
                <a:alphaOff val="0"/>
                <a:tint val="50000"/>
                <a:satMod val="300000"/>
              </a:schemeClr>
            </a:gs>
            <a:gs pos="35000">
              <a:schemeClr val="accent3">
                <a:hueOff val="-947260"/>
                <a:satOff val="4938"/>
                <a:lumOff val="4619"/>
                <a:alphaOff val="0"/>
                <a:tint val="37000"/>
                <a:satMod val="300000"/>
              </a:schemeClr>
            </a:gs>
            <a:gs pos="100000">
              <a:schemeClr val="accent3">
                <a:hueOff val="-947260"/>
                <a:satOff val="4938"/>
                <a:lumOff val="461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-947260"/>
              <a:satOff val="4938"/>
              <a:lumOff val="461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C5566A-1259-47E6-A99C-03841C6B7C9A}">
      <dsp:nvSpPr>
        <dsp:cNvPr id="0" name=""/>
        <dsp:cNvSpPr/>
      </dsp:nvSpPr>
      <dsp:spPr>
        <a:xfrm>
          <a:off x="4951929" y="396408"/>
          <a:ext cx="1014989" cy="8032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-1184075"/>
                <a:satOff val="6173"/>
                <a:lumOff val="5773"/>
                <a:alphaOff val="0"/>
                <a:tint val="50000"/>
                <a:satMod val="300000"/>
              </a:schemeClr>
            </a:gs>
            <a:gs pos="35000">
              <a:schemeClr val="accent3">
                <a:hueOff val="-1184075"/>
                <a:satOff val="6173"/>
                <a:lumOff val="5773"/>
                <a:alphaOff val="0"/>
                <a:tint val="37000"/>
                <a:satMod val="300000"/>
              </a:schemeClr>
            </a:gs>
            <a:gs pos="100000">
              <a:schemeClr val="accent3">
                <a:hueOff val="-1184075"/>
                <a:satOff val="6173"/>
                <a:lumOff val="577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-1184075"/>
              <a:satOff val="6173"/>
              <a:lumOff val="57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DE6210-F638-4961-973E-B6A764415473}">
      <dsp:nvSpPr>
        <dsp:cNvPr id="0" name=""/>
        <dsp:cNvSpPr/>
      </dsp:nvSpPr>
      <dsp:spPr>
        <a:xfrm>
          <a:off x="5562079" y="396408"/>
          <a:ext cx="1014989" cy="8032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-1420890"/>
                <a:satOff val="7408"/>
                <a:lumOff val="6928"/>
                <a:alphaOff val="0"/>
                <a:tint val="50000"/>
                <a:satMod val="300000"/>
              </a:schemeClr>
            </a:gs>
            <a:gs pos="35000">
              <a:schemeClr val="accent3">
                <a:hueOff val="-1420890"/>
                <a:satOff val="7408"/>
                <a:lumOff val="6928"/>
                <a:alphaOff val="0"/>
                <a:tint val="37000"/>
                <a:satMod val="300000"/>
              </a:schemeClr>
            </a:gs>
            <a:gs pos="100000">
              <a:schemeClr val="accent3">
                <a:hueOff val="-1420890"/>
                <a:satOff val="7408"/>
                <a:lumOff val="692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-1420890"/>
              <a:satOff val="7408"/>
              <a:lumOff val="69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2598B62-3759-4EB3-A558-CA8DF442A168}">
      <dsp:nvSpPr>
        <dsp:cNvPr id="0" name=""/>
        <dsp:cNvSpPr/>
      </dsp:nvSpPr>
      <dsp:spPr>
        <a:xfrm>
          <a:off x="1902623" y="476733"/>
          <a:ext cx="4393950" cy="642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грамотно </a:t>
          </a:r>
          <a:r>
            <a:rPr lang="ru-RU" sz="1400" kern="1200" dirty="0" err="1"/>
            <a:t>збудовані</a:t>
          </a:r>
          <a:r>
            <a:rPr lang="ru-RU" sz="1400" kern="1200" dirty="0"/>
            <a:t> </a:t>
          </a:r>
          <a:r>
            <a:rPr lang="ru-RU" sz="1400" kern="1200" dirty="0" err="1"/>
            <a:t>комунікації</a:t>
          </a:r>
          <a:r>
            <a:rPr lang="ru-RU" sz="1400" kern="1200" dirty="0"/>
            <a:t> </a:t>
          </a:r>
          <a:r>
            <a:rPr lang="ru-RU" sz="1400" kern="1200" dirty="0" err="1"/>
            <a:t>між</a:t>
          </a:r>
          <a:r>
            <a:rPr lang="ru-RU" sz="1400" kern="1200" dirty="0"/>
            <a:t> </a:t>
          </a:r>
          <a:r>
            <a:rPr lang="ru-RU" sz="1400" kern="1200" dirty="0" err="1"/>
            <a:t>компанією</a:t>
          </a:r>
          <a:r>
            <a:rPr lang="ru-RU" sz="1400" kern="1200" dirty="0"/>
            <a:t> та </a:t>
          </a:r>
          <a:r>
            <a:rPr lang="ru-RU" sz="1400" kern="1200" dirty="0" err="1"/>
            <a:t>суспільством</a:t>
          </a:r>
          <a:endParaRPr lang="uk-UA" sz="1400" kern="1200" dirty="0"/>
        </a:p>
      </dsp:txBody>
      <dsp:txXfrm>
        <a:off x="1902623" y="476733"/>
        <a:ext cx="4393950" cy="642601"/>
      </dsp:txXfrm>
    </dsp:sp>
    <dsp:sp modelId="{D939C5A2-D81D-42F7-A2EC-E37980F65AF3}">
      <dsp:nvSpPr>
        <dsp:cNvPr id="0" name=""/>
        <dsp:cNvSpPr/>
      </dsp:nvSpPr>
      <dsp:spPr>
        <a:xfrm>
          <a:off x="1902623" y="1256084"/>
          <a:ext cx="4337561" cy="394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2</a:t>
          </a:r>
        </a:p>
      </dsp:txBody>
      <dsp:txXfrm>
        <a:off x="1902623" y="1256084"/>
        <a:ext cx="4337561" cy="394323"/>
      </dsp:txXfrm>
    </dsp:sp>
    <dsp:sp modelId="{7A713F5E-549E-49D5-A4A7-F99AB98FDB04}">
      <dsp:nvSpPr>
        <dsp:cNvPr id="0" name=""/>
        <dsp:cNvSpPr/>
      </dsp:nvSpPr>
      <dsp:spPr>
        <a:xfrm>
          <a:off x="1902623" y="1650408"/>
          <a:ext cx="1014989" cy="8032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-1657705"/>
                <a:satOff val="8642"/>
                <a:lumOff val="8083"/>
                <a:alphaOff val="0"/>
                <a:tint val="50000"/>
                <a:satMod val="300000"/>
              </a:schemeClr>
            </a:gs>
            <a:gs pos="35000">
              <a:schemeClr val="accent3">
                <a:hueOff val="-1657705"/>
                <a:satOff val="8642"/>
                <a:lumOff val="8083"/>
                <a:alphaOff val="0"/>
                <a:tint val="37000"/>
                <a:satMod val="300000"/>
              </a:schemeClr>
            </a:gs>
            <a:gs pos="100000">
              <a:schemeClr val="accent3">
                <a:hueOff val="-1657705"/>
                <a:satOff val="8642"/>
                <a:lumOff val="808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-1657705"/>
              <a:satOff val="8642"/>
              <a:lumOff val="808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E811AF9-D56B-4EE1-BAC7-E4683F0CE4A4}">
      <dsp:nvSpPr>
        <dsp:cNvPr id="0" name=""/>
        <dsp:cNvSpPr/>
      </dsp:nvSpPr>
      <dsp:spPr>
        <a:xfrm>
          <a:off x="2512292" y="1650408"/>
          <a:ext cx="1014989" cy="8032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-1894520"/>
                <a:satOff val="9877"/>
                <a:lumOff val="9237"/>
                <a:alphaOff val="0"/>
                <a:tint val="50000"/>
                <a:satMod val="300000"/>
              </a:schemeClr>
            </a:gs>
            <a:gs pos="35000">
              <a:schemeClr val="accent3">
                <a:hueOff val="-1894520"/>
                <a:satOff val="9877"/>
                <a:lumOff val="9237"/>
                <a:alphaOff val="0"/>
                <a:tint val="37000"/>
                <a:satMod val="300000"/>
              </a:schemeClr>
            </a:gs>
            <a:gs pos="100000">
              <a:schemeClr val="accent3">
                <a:hueOff val="-1894520"/>
                <a:satOff val="9877"/>
                <a:lumOff val="923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-1894520"/>
              <a:satOff val="9877"/>
              <a:lumOff val="923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FF3282D-EBC7-4CDE-B67D-B0280B1F628B}">
      <dsp:nvSpPr>
        <dsp:cNvPr id="0" name=""/>
        <dsp:cNvSpPr/>
      </dsp:nvSpPr>
      <dsp:spPr>
        <a:xfrm>
          <a:off x="3122442" y="1650408"/>
          <a:ext cx="1014989" cy="8032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-2131335"/>
                <a:satOff val="11111"/>
                <a:lumOff val="10392"/>
                <a:alphaOff val="0"/>
                <a:tint val="50000"/>
                <a:satMod val="300000"/>
              </a:schemeClr>
            </a:gs>
            <a:gs pos="35000">
              <a:schemeClr val="accent3">
                <a:hueOff val="-2131335"/>
                <a:satOff val="11111"/>
                <a:lumOff val="10392"/>
                <a:alphaOff val="0"/>
                <a:tint val="37000"/>
                <a:satMod val="300000"/>
              </a:schemeClr>
            </a:gs>
            <a:gs pos="100000">
              <a:schemeClr val="accent3">
                <a:hueOff val="-2131335"/>
                <a:satOff val="11111"/>
                <a:lumOff val="10392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-2131335"/>
              <a:satOff val="11111"/>
              <a:lumOff val="1039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E1FB7F4-B226-49A1-A1A6-CED1A68C8CB5}">
      <dsp:nvSpPr>
        <dsp:cNvPr id="0" name=""/>
        <dsp:cNvSpPr/>
      </dsp:nvSpPr>
      <dsp:spPr>
        <a:xfrm>
          <a:off x="3732110" y="1650408"/>
          <a:ext cx="1014989" cy="8032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-2368150"/>
                <a:satOff val="12346"/>
                <a:lumOff val="11547"/>
                <a:alphaOff val="0"/>
                <a:tint val="50000"/>
                <a:satMod val="300000"/>
              </a:schemeClr>
            </a:gs>
            <a:gs pos="35000">
              <a:schemeClr val="accent3">
                <a:hueOff val="-2368150"/>
                <a:satOff val="12346"/>
                <a:lumOff val="11547"/>
                <a:alphaOff val="0"/>
                <a:tint val="37000"/>
                <a:satMod val="300000"/>
              </a:schemeClr>
            </a:gs>
            <a:gs pos="100000">
              <a:schemeClr val="accent3">
                <a:hueOff val="-2368150"/>
                <a:satOff val="12346"/>
                <a:lumOff val="1154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-2368150"/>
              <a:satOff val="12346"/>
              <a:lumOff val="1154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FAC5485-3D76-4C94-B047-C7A25A2901CC}">
      <dsp:nvSpPr>
        <dsp:cNvPr id="0" name=""/>
        <dsp:cNvSpPr/>
      </dsp:nvSpPr>
      <dsp:spPr>
        <a:xfrm>
          <a:off x="4342261" y="1650408"/>
          <a:ext cx="1014989" cy="8032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-2604965"/>
                <a:satOff val="13581"/>
                <a:lumOff val="12701"/>
                <a:alphaOff val="0"/>
                <a:tint val="50000"/>
                <a:satMod val="300000"/>
              </a:schemeClr>
            </a:gs>
            <a:gs pos="35000">
              <a:schemeClr val="accent3">
                <a:hueOff val="-2604965"/>
                <a:satOff val="13581"/>
                <a:lumOff val="12701"/>
                <a:alphaOff val="0"/>
                <a:tint val="37000"/>
                <a:satMod val="300000"/>
              </a:schemeClr>
            </a:gs>
            <a:gs pos="100000">
              <a:schemeClr val="accent3">
                <a:hueOff val="-2604965"/>
                <a:satOff val="13581"/>
                <a:lumOff val="1270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-2604965"/>
              <a:satOff val="13581"/>
              <a:lumOff val="1270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ED221AA-655E-4D29-8A36-3D03804A8A8F}">
      <dsp:nvSpPr>
        <dsp:cNvPr id="0" name=""/>
        <dsp:cNvSpPr/>
      </dsp:nvSpPr>
      <dsp:spPr>
        <a:xfrm>
          <a:off x="4951929" y="1650408"/>
          <a:ext cx="1014989" cy="8032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-2841780"/>
                <a:satOff val="14815"/>
                <a:lumOff val="13856"/>
                <a:alphaOff val="0"/>
                <a:tint val="50000"/>
                <a:satMod val="300000"/>
              </a:schemeClr>
            </a:gs>
            <a:gs pos="35000">
              <a:schemeClr val="accent3">
                <a:hueOff val="-2841780"/>
                <a:satOff val="14815"/>
                <a:lumOff val="13856"/>
                <a:alphaOff val="0"/>
                <a:tint val="37000"/>
                <a:satMod val="300000"/>
              </a:schemeClr>
            </a:gs>
            <a:gs pos="100000">
              <a:schemeClr val="accent3">
                <a:hueOff val="-2841780"/>
                <a:satOff val="14815"/>
                <a:lumOff val="1385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-2841780"/>
              <a:satOff val="14815"/>
              <a:lumOff val="1385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74AF34-9DE9-4E51-89DB-9ACAFCFB2402}">
      <dsp:nvSpPr>
        <dsp:cNvPr id="0" name=""/>
        <dsp:cNvSpPr/>
      </dsp:nvSpPr>
      <dsp:spPr>
        <a:xfrm>
          <a:off x="5562079" y="1650408"/>
          <a:ext cx="1014989" cy="8032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-3078596"/>
                <a:satOff val="16050"/>
                <a:lumOff val="15011"/>
                <a:alphaOff val="0"/>
                <a:tint val="50000"/>
                <a:satMod val="300000"/>
              </a:schemeClr>
            </a:gs>
            <a:gs pos="35000">
              <a:schemeClr val="accent3">
                <a:hueOff val="-3078596"/>
                <a:satOff val="16050"/>
                <a:lumOff val="15011"/>
                <a:alphaOff val="0"/>
                <a:tint val="37000"/>
                <a:satMod val="300000"/>
              </a:schemeClr>
            </a:gs>
            <a:gs pos="100000">
              <a:schemeClr val="accent3">
                <a:hueOff val="-3078596"/>
                <a:satOff val="16050"/>
                <a:lumOff val="1501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-3078596"/>
              <a:satOff val="16050"/>
              <a:lumOff val="1501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4F53E4D-6D6A-42E4-860F-7DFD3FA232E5}">
      <dsp:nvSpPr>
        <dsp:cNvPr id="0" name=""/>
        <dsp:cNvSpPr/>
      </dsp:nvSpPr>
      <dsp:spPr>
        <a:xfrm>
          <a:off x="1902623" y="1730733"/>
          <a:ext cx="4393950" cy="642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-2131335"/>
              <a:satOff val="11111"/>
              <a:lumOff val="10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керування  репутацією, щоденне формування інформаційних потоків (відбір, структурування, формування позитивної громадську думку)</a:t>
          </a:r>
        </a:p>
      </dsp:txBody>
      <dsp:txXfrm>
        <a:off x="1902623" y="1730733"/>
        <a:ext cx="4393950" cy="642601"/>
      </dsp:txXfrm>
    </dsp:sp>
    <dsp:sp modelId="{4981E07F-D94C-4CA3-A8B7-5178CA7D5A57}">
      <dsp:nvSpPr>
        <dsp:cNvPr id="0" name=""/>
        <dsp:cNvSpPr/>
      </dsp:nvSpPr>
      <dsp:spPr>
        <a:xfrm>
          <a:off x="1902623" y="2510084"/>
          <a:ext cx="4337561" cy="394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3</a:t>
          </a:r>
        </a:p>
      </dsp:txBody>
      <dsp:txXfrm>
        <a:off x="1902623" y="2510084"/>
        <a:ext cx="4337561" cy="394323"/>
      </dsp:txXfrm>
    </dsp:sp>
    <dsp:sp modelId="{0B258574-E5F2-479E-8F2F-22E6890853DB}">
      <dsp:nvSpPr>
        <dsp:cNvPr id="0" name=""/>
        <dsp:cNvSpPr/>
      </dsp:nvSpPr>
      <dsp:spPr>
        <a:xfrm>
          <a:off x="1902623" y="2904408"/>
          <a:ext cx="1014989" cy="8032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-3315410"/>
                <a:satOff val="17284"/>
                <a:lumOff val="16165"/>
                <a:alphaOff val="0"/>
                <a:tint val="50000"/>
                <a:satMod val="300000"/>
              </a:schemeClr>
            </a:gs>
            <a:gs pos="35000">
              <a:schemeClr val="accent3">
                <a:hueOff val="-3315410"/>
                <a:satOff val="17284"/>
                <a:lumOff val="16165"/>
                <a:alphaOff val="0"/>
                <a:tint val="37000"/>
                <a:satMod val="300000"/>
              </a:schemeClr>
            </a:gs>
            <a:gs pos="100000">
              <a:schemeClr val="accent3">
                <a:hueOff val="-3315410"/>
                <a:satOff val="17284"/>
                <a:lumOff val="1616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-3315410"/>
              <a:satOff val="17284"/>
              <a:lumOff val="1616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E3172CF-59E2-4FF1-96F1-937F7B68C113}">
      <dsp:nvSpPr>
        <dsp:cNvPr id="0" name=""/>
        <dsp:cNvSpPr/>
      </dsp:nvSpPr>
      <dsp:spPr>
        <a:xfrm>
          <a:off x="2512292" y="2904408"/>
          <a:ext cx="1014989" cy="8032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-3552226"/>
                <a:satOff val="18519"/>
                <a:lumOff val="17320"/>
                <a:alphaOff val="0"/>
                <a:tint val="50000"/>
                <a:satMod val="300000"/>
              </a:schemeClr>
            </a:gs>
            <a:gs pos="35000">
              <a:schemeClr val="accent3">
                <a:hueOff val="-3552226"/>
                <a:satOff val="18519"/>
                <a:lumOff val="17320"/>
                <a:alphaOff val="0"/>
                <a:tint val="37000"/>
                <a:satMod val="300000"/>
              </a:schemeClr>
            </a:gs>
            <a:gs pos="100000">
              <a:schemeClr val="accent3">
                <a:hueOff val="-3552226"/>
                <a:satOff val="18519"/>
                <a:lumOff val="1732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-3552226"/>
              <a:satOff val="18519"/>
              <a:lumOff val="1732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EB6B24A-E3E0-4BB5-A950-40C8A6B8BEDE}">
      <dsp:nvSpPr>
        <dsp:cNvPr id="0" name=""/>
        <dsp:cNvSpPr/>
      </dsp:nvSpPr>
      <dsp:spPr>
        <a:xfrm>
          <a:off x="3122442" y="2904408"/>
          <a:ext cx="1014989" cy="8032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-3789041"/>
                <a:satOff val="19753"/>
                <a:lumOff val="18475"/>
                <a:alphaOff val="0"/>
                <a:tint val="50000"/>
                <a:satMod val="300000"/>
              </a:schemeClr>
            </a:gs>
            <a:gs pos="35000">
              <a:schemeClr val="accent3">
                <a:hueOff val="-3789041"/>
                <a:satOff val="19753"/>
                <a:lumOff val="18475"/>
                <a:alphaOff val="0"/>
                <a:tint val="37000"/>
                <a:satMod val="300000"/>
              </a:schemeClr>
            </a:gs>
            <a:gs pos="100000">
              <a:schemeClr val="accent3">
                <a:hueOff val="-3789041"/>
                <a:satOff val="19753"/>
                <a:lumOff val="1847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-3789041"/>
              <a:satOff val="19753"/>
              <a:lumOff val="1847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75A002A-9EBE-4CAA-91A0-89404B90763F}">
      <dsp:nvSpPr>
        <dsp:cNvPr id="0" name=""/>
        <dsp:cNvSpPr/>
      </dsp:nvSpPr>
      <dsp:spPr>
        <a:xfrm>
          <a:off x="3732110" y="2904408"/>
          <a:ext cx="1014989" cy="8032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-4025855"/>
                <a:satOff val="20988"/>
                <a:lumOff val="19629"/>
                <a:alphaOff val="0"/>
                <a:tint val="50000"/>
                <a:satMod val="300000"/>
              </a:schemeClr>
            </a:gs>
            <a:gs pos="35000">
              <a:schemeClr val="accent3">
                <a:hueOff val="-4025855"/>
                <a:satOff val="20988"/>
                <a:lumOff val="19629"/>
                <a:alphaOff val="0"/>
                <a:tint val="37000"/>
                <a:satMod val="300000"/>
              </a:schemeClr>
            </a:gs>
            <a:gs pos="100000">
              <a:schemeClr val="accent3">
                <a:hueOff val="-4025855"/>
                <a:satOff val="20988"/>
                <a:lumOff val="1962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-4025855"/>
              <a:satOff val="20988"/>
              <a:lumOff val="1962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016566A-87B7-4514-BE7C-57AC305FF30A}">
      <dsp:nvSpPr>
        <dsp:cNvPr id="0" name=""/>
        <dsp:cNvSpPr/>
      </dsp:nvSpPr>
      <dsp:spPr>
        <a:xfrm>
          <a:off x="4342261" y="2904408"/>
          <a:ext cx="1014989" cy="8032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-4262671"/>
                <a:satOff val="22223"/>
                <a:lumOff val="20784"/>
                <a:alphaOff val="0"/>
                <a:tint val="50000"/>
                <a:satMod val="300000"/>
              </a:schemeClr>
            </a:gs>
            <a:gs pos="35000">
              <a:schemeClr val="accent3">
                <a:hueOff val="-4262671"/>
                <a:satOff val="22223"/>
                <a:lumOff val="20784"/>
                <a:alphaOff val="0"/>
                <a:tint val="37000"/>
                <a:satMod val="300000"/>
              </a:schemeClr>
            </a:gs>
            <a:gs pos="100000">
              <a:schemeClr val="accent3">
                <a:hueOff val="-4262671"/>
                <a:satOff val="22223"/>
                <a:lumOff val="2078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-4262671"/>
              <a:satOff val="22223"/>
              <a:lumOff val="2078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5D12FB-1CEF-4481-BC2C-1DCC7C9E6C0C}">
      <dsp:nvSpPr>
        <dsp:cNvPr id="0" name=""/>
        <dsp:cNvSpPr/>
      </dsp:nvSpPr>
      <dsp:spPr>
        <a:xfrm>
          <a:off x="4951929" y="2904408"/>
          <a:ext cx="1014989" cy="8032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-4499485"/>
                <a:satOff val="23457"/>
                <a:lumOff val="21939"/>
                <a:alphaOff val="0"/>
                <a:tint val="50000"/>
                <a:satMod val="300000"/>
              </a:schemeClr>
            </a:gs>
            <a:gs pos="35000">
              <a:schemeClr val="accent3">
                <a:hueOff val="-4499485"/>
                <a:satOff val="23457"/>
                <a:lumOff val="21939"/>
                <a:alphaOff val="0"/>
                <a:tint val="37000"/>
                <a:satMod val="300000"/>
              </a:schemeClr>
            </a:gs>
            <a:gs pos="100000">
              <a:schemeClr val="accent3">
                <a:hueOff val="-4499485"/>
                <a:satOff val="23457"/>
                <a:lumOff val="2193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-4499485"/>
              <a:satOff val="23457"/>
              <a:lumOff val="2193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426BC0-253B-4FAF-A995-DBA97D464740}">
      <dsp:nvSpPr>
        <dsp:cNvPr id="0" name=""/>
        <dsp:cNvSpPr/>
      </dsp:nvSpPr>
      <dsp:spPr>
        <a:xfrm>
          <a:off x="5562079" y="2904408"/>
          <a:ext cx="1014989" cy="8032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-4736300"/>
                <a:satOff val="24692"/>
                <a:lumOff val="23093"/>
                <a:alphaOff val="0"/>
                <a:tint val="50000"/>
                <a:satMod val="300000"/>
              </a:schemeClr>
            </a:gs>
            <a:gs pos="35000">
              <a:schemeClr val="accent3">
                <a:hueOff val="-4736300"/>
                <a:satOff val="24692"/>
                <a:lumOff val="23093"/>
                <a:alphaOff val="0"/>
                <a:tint val="37000"/>
                <a:satMod val="300000"/>
              </a:schemeClr>
            </a:gs>
            <a:gs pos="100000">
              <a:schemeClr val="accent3">
                <a:hueOff val="-4736300"/>
                <a:satOff val="24692"/>
                <a:lumOff val="2309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-4736300"/>
              <a:satOff val="24692"/>
              <a:lumOff val="2309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D1042D-2A3A-4ECE-AA12-8F9B787453E9}">
      <dsp:nvSpPr>
        <dsp:cNvPr id="0" name=""/>
        <dsp:cNvSpPr/>
      </dsp:nvSpPr>
      <dsp:spPr>
        <a:xfrm>
          <a:off x="1902623" y="2984733"/>
          <a:ext cx="4393950" cy="642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-4262671"/>
              <a:satOff val="22223"/>
              <a:lumOff val="207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управління інформацією і комунікаціями – фахівці з управління</a:t>
          </a:r>
        </a:p>
      </dsp:txBody>
      <dsp:txXfrm>
        <a:off x="1902623" y="2984733"/>
        <a:ext cx="4393950" cy="642601"/>
      </dsp:txXfrm>
    </dsp:sp>
    <dsp:sp modelId="{6097B01C-0501-4144-B6F9-E2765228B5A7}">
      <dsp:nvSpPr>
        <dsp:cNvPr id="0" name=""/>
        <dsp:cNvSpPr/>
      </dsp:nvSpPr>
      <dsp:spPr>
        <a:xfrm>
          <a:off x="1902623" y="3764084"/>
          <a:ext cx="4337561" cy="394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4</a:t>
          </a:r>
        </a:p>
      </dsp:txBody>
      <dsp:txXfrm>
        <a:off x="1902623" y="3764084"/>
        <a:ext cx="4337561" cy="394323"/>
      </dsp:txXfrm>
    </dsp:sp>
    <dsp:sp modelId="{C2204E09-F7AC-40AB-B66B-4091B40B5FDA}">
      <dsp:nvSpPr>
        <dsp:cNvPr id="0" name=""/>
        <dsp:cNvSpPr/>
      </dsp:nvSpPr>
      <dsp:spPr>
        <a:xfrm>
          <a:off x="1902623" y="4158407"/>
          <a:ext cx="1014989" cy="8032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-4973116"/>
                <a:satOff val="25926"/>
                <a:lumOff val="24248"/>
                <a:alphaOff val="0"/>
                <a:tint val="50000"/>
                <a:satMod val="300000"/>
              </a:schemeClr>
            </a:gs>
            <a:gs pos="35000">
              <a:schemeClr val="accent3">
                <a:hueOff val="-4973116"/>
                <a:satOff val="25926"/>
                <a:lumOff val="24248"/>
                <a:alphaOff val="0"/>
                <a:tint val="37000"/>
                <a:satMod val="300000"/>
              </a:schemeClr>
            </a:gs>
            <a:gs pos="100000">
              <a:schemeClr val="accent3">
                <a:hueOff val="-4973116"/>
                <a:satOff val="25926"/>
                <a:lumOff val="2424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-4973116"/>
              <a:satOff val="25926"/>
              <a:lumOff val="2424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23FF928-45C7-4DE4-8DF0-51CF8AAE63AB}">
      <dsp:nvSpPr>
        <dsp:cNvPr id="0" name=""/>
        <dsp:cNvSpPr/>
      </dsp:nvSpPr>
      <dsp:spPr>
        <a:xfrm>
          <a:off x="2512292" y="4158407"/>
          <a:ext cx="1014989" cy="8032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-5209931"/>
                <a:satOff val="27161"/>
                <a:lumOff val="25403"/>
                <a:alphaOff val="0"/>
                <a:tint val="50000"/>
                <a:satMod val="300000"/>
              </a:schemeClr>
            </a:gs>
            <a:gs pos="35000">
              <a:schemeClr val="accent3">
                <a:hueOff val="-5209931"/>
                <a:satOff val="27161"/>
                <a:lumOff val="25403"/>
                <a:alphaOff val="0"/>
                <a:tint val="37000"/>
                <a:satMod val="300000"/>
              </a:schemeClr>
            </a:gs>
            <a:gs pos="100000">
              <a:schemeClr val="accent3">
                <a:hueOff val="-5209931"/>
                <a:satOff val="27161"/>
                <a:lumOff val="2540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-5209931"/>
              <a:satOff val="27161"/>
              <a:lumOff val="2540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DA421E-2E42-40BB-AD9D-21D8205F478B}">
      <dsp:nvSpPr>
        <dsp:cNvPr id="0" name=""/>
        <dsp:cNvSpPr/>
      </dsp:nvSpPr>
      <dsp:spPr>
        <a:xfrm>
          <a:off x="3122442" y="4158407"/>
          <a:ext cx="1014989" cy="8032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-5446746"/>
                <a:satOff val="28396"/>
                <a:lumOff val="26557"/>
                <a:alphaOff val="0"/>
                <a:tint val="50000"/>
                <a:satMod val="300000"/>
              </a:schemeClr>
            </a:gs>
            <a:gs pos="35000">
              <a:schemeClr val="accent3">
                <a:hueOff val="-5446746"/>
                <a:satOff val="28396"/>
                <a:lumOff val="26557"/>
                <a:alphaOff val="0"/>
                <a:tint val="37000"/>
                <a:satMod val="300000"/>
              </a:schemeClr>
            </a:gs>
            <a:gs pos="100000">
              <a:schemeClr val="accent3">
                <a:hueOff val="-5446746"/>
                <a:satOff val="28396"/>
                <a:lumOff val="2655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-5446746"/>
              <a:satOff val="28396"/>
              <a:lumOff val="2655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E94C8DC-DF32-47B2-ADFE-4566BCFF3874}">
      <dsp:nvSpPr>
        <dsp:cNvPr id="0" name=""/>
        <dsp:cNvSpPr/>
      </dsp:nvSpPr>
      <dsp:spPr>
        <a:xfrm>
          <a:off x="3732110" y="4158407"/>
          <a:ext cx="1014989" cy="8032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-5683561"/>
                <a:satOff val="29630"/>
                <a:lumOff val="27712"/>
                <a:alphaOff val="0"/>
                <a:tint val="50000"/>
                <a:satMod val="300000"/>
              </a:schemeClr>
            </a:gs>
            <a:gs pos="35000">
              <a:schemeClr val="accent3">
                <a:hueOff val="-5683561"/>
                <a:satOff val="29630"/>
                <a:lumOff val="27712"/>
                <a:alphaOff val="0"/>
                <a:tint val="37000"/>
                <a:satMod val="300000"/>
              </a:schemeClr>
            </a:gs>
            <a:gs pos="100000">
              <a:schemeClr val="accent3">
                <a:hueOff val="-5683561"/>
                <a:satOff val="29630"/>
                <a:lumOff val="27712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-5683561"/>
              <a:satOff val="29630"/>
              <a:lumOff val="2771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FDDFC9-2E94-46F0-A1CF-EF2A1FADE5B8}">
      <dsp:nvSpPr>
        <dsp:cNvPr id="0" name=""/>
        <dsp:cNvSpPr/>
      </dsp:nvSpPr>
      <dsp:spPr>
        <a:xfrm>
          <a:off x="4342261" y="4158407"/>
          <a:ext cx="1014989" cy="8032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-5920376"/>
                <a:satOff val="30865"/>
                <a:lumOff val="28867"/>
                <a:alphaOff val="0"/>
                <a:tint val="50000"/>
                <a:satMod val="300000"/>
              </a:schemeClr>
            </a:gs>
            <a:gs pos="35000">
              <a:schemeClr val="accent3">
                <a:hueOff val="-5920376"/>
                <a:satOff val="30865"/>
                <a:lumOff val="28867"/>
                <a:alphaOff val="0"/>
                <a:tint val="37000"/>
                <a:satMod val="300000"/>
              </a:schemeClr>
            </a:gs>
            <a:gs pos="100000">
              <a:schemeClr val="accent3">
                <a:hueOff val="-5920376"/>
                <a:satOff val="30865"/>
                <a:lumOff val="2886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-5920376"/>
              <a:satOff val="30865"/>
              <a:lumOff val="2886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9CFBCF6-3447-4E27-B0AC-10C57152667A}">
      <dsp:nvSpPr>
        <dsp:cNvPr id="0" name=""/>
        <dsp:cNvSpPr/>
      </dsp:nvSpPr>
      <dsp:spPr>
        <a:xfrm>
          <a:off x="4951929" y="4158407"/>
          <a:ext cx="1014989" cy="8032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-6157191"/>
                <a:satOff val="32099"/>
                <a:lumOff val="30021"/>
                <a:alphaOff val="0"/>
                <a:tint val="50000"/>
                <a:satMod val="300000"/>
              </a:schemeClr>
            </a:gs>
            <a:gs pos="35000">
              <a:schemeClr val="accent3">
                <a:hueOff val="-6157191"/>
                <a:satOff val="32099"/>
                <a:lumOff val="30021"/>
                <a:alphaOff val="0"/>
                <a:tint val="37000"/>
                <a:satMod val="300000"/>
              </a:schemeClr>
            </a:gs>
            <a:gs pos="100000">
              <a:schemeClr val="accent3">
                <a:hueOff val="-6157191"/>
                <a:satOff val="32099"/>
                <a:lumOff val="3002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-6157191"/>
              <a:satOff val="32099"/>
              <a:lumOff val="3002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C014184-4273-46B3-A86B-1DF6EE2F1A64}">
      <dsp:nvSpPr>
        <dsp:cNvPr id="0" name=""/>
        <dsp:cNvSpPr/>
      </dsp:nvSpPr>
      <dsp:spPr>
        <a:xfrm>
          <a:off x="5562079" y="4158407"/>
          <a:ext cx="1014989" cy="8032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-6394006"/>
                <a:satOff val="33334"/>
                <a:lumOff val="31176"/>
                <a:alphaOff val="0"/>
                <a:tint val="50000"/>
                <a:satMod val="300000"/>
              </a:schemeClr>
            </a:gs>
            <a:gs pos="35000">
              <a:schemeClr val="accent3">
                <a:hueOff val="-6394006"/>
                <a:satOff val="33334"/>
                <a:lumOff val="31176"/>
                <a:alphaOff val="0"/>
                <a:tint val="37000"/>
                <a:satMod val="300000"/>
              </a:schemeClr>
            </a:gs>
            <a:gs pos="100000">
              <a:schemeClr val="accent3">
                <a:hueOff val="-6394006"/>
                <a:satOff val="33334"/>
                <a:lumOff val="3117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-6394006"/>
              <a:satOff val="33334"/>
              <a:lumOff val="3117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CB64066-9831-453D-B9DE-7EF7D46BA6CA}">
      <dsp:nvSpPr>
        <dsp:cNvPr id="0" name=""/>
        <dsp:cNvSpPr/>
      </dsp:nvSpPr>
      <dsp:spPr>
        <a:xfrm>
          <a:off x="1902623" y="4238733"/>
          <a:ext cx="4393950" cy="642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-6394006"/>
              <a:satOff val="33334"/>
              <a:lumOff val="311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фінансування</a:t>
          </a:r>
          <a:r>
            <a:rPr lang="ru-RU" sz="1400" kern="1200" dirty="0"/>
            <a:t> </a:t>
          </a:r>
          <a:r>
            <a:rPr lang="ru-RU" sz="1400" kern="1200" dirty="0" err="1"/>
            <a:t>програм</a:t>
          </a:r>
          <a:r>
            <a:rPr lang="ru-RU" sz="1400" kern="1200" dirty="0"/>
            <a:t> </a:t>
          </a:r>
          <a:r>
            <a:rPr lang="ru-RU" sz="1400" kern="1200" dirty="0" err="1"/>
            <a:t>із</a:t>
          </a:r>
          <a:r>
            <a:rPr lang="ru-RU" sz="1400" kern="1200" dirty="0"/>
            <a:t> </a:t>
          </a:r>
          <a:r>
            <a:rPr lang="ru-RU" sz="1400" kern="1200" dirty="0" err="1"/>
            <a:t>управління</a:t>
          </a:r>
          <a:r>
            <a:rPr lang="ru-RU" sz="1400" kern="1200" dirty="0"/>
            <a:t> </a:t>
          </a:r>
          <a:r>
            <a:rPr lang="ru-RU" sz="1400" kern="1200" dirty="0" err="1"/>
            <a:t>репутацією</a:t>
          </a:r>
          <a:r>
            <a:rPr lang="ru-RU" sz="1400" kern="1200" dirty="0"/>
            <a:t> </a:t>
          </a:r>
          <a:r>
            <a:rPr lang="ru-RU" sz="1400" kern="1200" dirty="0" err="1"/>
            <a:t>компанії</a:t>
          </a:r>
          <a:endParaRPr lang="uk-UA" sz="1400" kern="1200" dirty="0"/>
        </a:p>
      </dsp:txBody>
      <dsp:txXfrm>
        <a:off x="1902623" y="4238733"/>
        <a:ext cx="4393950" cy="642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22824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b0994c5f78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b0994c5f78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b0994c5f78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b0994c5f78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b0994c5f78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b0994c5f78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b0994c5f78_0_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b0994c5f78_0_7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rau.ua/aboutus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forbes.ua/company/strategiya-vidpovidalnogo-biznesu-investuvati-v-spromozhnist-10092024-2324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363071" y="813547"/>
            <a:ext cx="5116605" cy="38632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200000"/>
              </a:lnSpc>
            </a:pPr>
            <a:br>
              <a:rPr lang="uk-UA" sz="2800" dirty="0"/>
            </a:br>
            <a:br>
              <a:rPr lang="uk-UA" sz="2800" dirty="0"/>
            </a:br>
            <a:br>
              <a:rPr lang="uk-UA" sz="2800" dirty="0"/>
            </a:br>
            <a:br>
              <a:rPr lang="uk-UA" sz="2800" dirty="0"/>
            </a:br>
            <a:r>
              <a:rPr lang="uk-UA" sz="2800" dirty="0"/>
              <a:t>Параметри та інформаційні основи ділової репутації</a:t>
            </a:r>
            <a:br>
              <a:rPr lang="uk-UA" sz="2800" dirty="0"/>
            </a:br>
            <a:br>
              <a:rPr lang="uk-UA" sz="2800" dirty="0"/>
            </a:br>
            <a:br>
              <a:rPr lang="uk-UA" sz="2800" dirty="0"/>
            </a:br>
            <a:br>
              <a:rPr lang="uk-UA" sz="2800" dirty="0"/>
            </a:br>
            <a:br>
              <a:rPr lang="uk-UA" sz="2800" dirty="0"/>
            </a:br>
            <a:endParaRPr sz="280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497671" y="0"/>
            <a:ext cx="6463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0" y="466726"/>
            <a:ext cx="7810499" cy="3933824"/>
          </a:xfrm>
        </p:spPr>
        <p:txBody>
          <a:bodyPr/>
          <a:lstStyle/>
          <a:p>
            <a:br>
              <a:rPr lang="uk-UA" sz="2400" dirty="0"/>
            </a:br>
            <a:br>
              <a:rPr lang="uk-UA" sz="2400" dirty="0"/>
            </a:br>
            <a:br>
              <a:rPr lang="uk-UA" sz="2400" dirty="0"/>
            </a:br>
            <a:r>
              <a:rPr lang="uk-UA" sz="2400" dirty="0"/>
              <a:t>Кроки </a:t>
            </a:r>
            <a:r>
              <a:rPr lang="uk-UA" sz="2400" dirty="0" err="1"/>
              <a:t>репутаційного</a:t>
            </a:r>
            <a:r>
              <a:rPr lang="uk-UA" sz="2400" dirty="0"/>
              <a:t> менеджменту :</a:t>
            </a:r>
            <a:br>
              <a:rPr lang="uk-UA" sz="2400" dirty="0"/>
            </a:br>
            <a:br>
              <a:rPr lang="ru-RU" sz="2400" dirty="0"/>
            </a:br>
            <a:r>
              <a:rPr lang="uk-UA" sz="1800" b="0" dirty="0"/>
              <a:t>1) аналіз зовнішнього середовища компанії – моніторинг поточної репутації, власників і топ – менеджерів; формування місії та цілей  </a:t>
            </a:r>
            <a:br>
              <a:rPr lang="ru-RU" sz="1800" b="0" dirty="0"/>
            </a:br>
            <a:br>
              <a:rPr lang="ru-RU" sz="1800" b="0" dirty="0"/>
            </a:br>
            <a:r>
              <a:rPr lang="uk-UA" sz="1800" b="0" dirty="0"/>
              <a:t>2) формування каналів інформаційної підтримки в ЗМІ; </a:t>
            </a:r>
            <a:br>
              <a:rPr lang="ru-RU" sz="1800" b="0" dirty="0"/>
            </a:br>
            <a:br>
              <a:rPr lang="ru-RU" sz="1800" b="0" dirty="0"/>
            </a:br>
            <a:r>
              <a:rPr lang="uk-UA" sz="1800" b="0" dirty="0"/>
              <a:t>3) система інформування </a:t>
            </a:r>
            <a:r>
              <a:rPr lang="uk-UA" sz="1800" b="0" dirty="0" err="1"/>
              <a:t>репутаційної</a:t>
            </a:r>
            <a:r>
              <a:rPr lang="uk-UA" sz="1800" b="0" dirty="0"/>
              <a:t> аудиторії про події та результати компанії, досягнення, нововведення, роботу над якістю тощо, </a:t>
            </a:r>
            <a:br>
              <a:rPr lang="ru-RU" sz="1800" b="0" dirty="0"/>
            </a:br>
            <a:br>
              <a:rPr lang="ru-RU" sz="1800" b="0" dirty="0"/>
            </a:br>
            <a:r>
              <a:rPr lang="uk-UA" sz="1800" b="0" dirty="0"/>
              <a:t>4) розробка системи відповідності очікуванням споживачів у формуванні бажаного образу компанії, </a:t>
            </a:r>
            <a:br>
              <a:rPr lang="ru-RU" sz="1800" b="0" dirty="0"/>
            </a:br>
            <a:br>
              <a:rPr lang="ru-RU" sz="1800" b="0" dirty="0"/>
            </a:br>
            <a:r>
              <a:rPr lang="uk-UA" sz="1800" b="0" dirty="0"/>
              <a:t> 5) розробка внутрішньої корпоративної культури - створення корпоративних стандартів.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 </a:t>
            </a:r>
            <a:br>
              <a:rPr lang="ru-RU" sz="2400" dirty="0"/>
            </a:br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76AC30-F2EB-9AA1-37FA-7BF3F98FC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983" y="2941759"/>
            <a:ext cx="2604603" cy="17350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>
            <a:spLocks noGrp="1"/>
          </p:cNvSpPr>
          <p:nvPr>
            <p:ph type="title"/>
          </p:nvPr>
        </p:nvSpPr>
        <p:spPr>
          <a:xfrm>
            <a:off x="514350" y="772724"/>
            <a:ext cx="8001000" cy="3484951"/>
          </a:xfrm>
        </p:spPr>
        <p:txBody>
          <a:bodyPr/>
          <a:lstStyle/>
          <a:p>
            <a:br>
              <a:rPr lang="uk-UA" sz="2400" u="sng" dirty="0"/>
            </a:br>
            <a:r>
              <a:rPr lang="uk-UA" sz="2800" u="sng" dirty="0"/>
              <a:t>Етапи управління репутацією:</a:t>
            </a:r>
            <a:br>
              <a:rPr lang="ru-RU" sz="2400" dirty="0"/>
            </a:br>
            <a:br>
              <a:rPr lang="ru-RU" sz="2400" dirty="0"/>
            </a:br>
            <a:r>
              <a:rPr lang="en-US" sz="2400" dirty="0"/>
              <a:t>I</a:t>
            </a:r>
            <a:r>
              <a:rPr lang="uk-UA" sz="2400" dirty="0"/>
              <a:t>.</a:t>
            </a:r>
            <a:r>
              <a:rPr lang="en-US" sz="2400" dirty="0"/>
              <a:t> </a:t>
            </a:r>
            <a:r>
              <a:rPr lang="uk-UA" sz="2400" dirty="0"/>
              <a:t>проведення </a:t>
            </a:r>
            <a:r>
              <a:rPr lang="uk-UA" sz="2400" dirty="0" err="1"/>
              <a:t>репутаційного</a:t>
            </a:r>
            <a:r>
              <a:rPr lang="uk-UA" sz="2400" dirty="0"/>
              <a:t> аудиту; </a:t>
            </a:r>
            <a:br>
              <a:rPr lang="en-US" sz="2400" dirty="0"/>
            </a:br>
            <a:r>
              <a:rPr lang="en-US" sz="2400" dirty="0"/>
              <a:t>II</a:t>
            </a:r>
            <a:r>
              <a:rPr lang="uk-UA" sz="2400" dirty="0"/>
              <a:t>.</a:t>
            </a:r>
            <a:r>
              <a:rPr lang="en-US" sz="2400" dirty="0"/>
              <a:t> </a:t>
            </a:r>
            <a:r>
              <a:rPr lang="uk-UA" sz="2400" dirty="0"/>
              <a:t>розроблення цілей та стратегії управління репутацією; </a:t>
            </a:r>
            <a:br>
              <a:rPr lang="en-US" sz="2400" dirty="0"/>
            </a:br>
            <a:r>
              <a:rPr lang="en-US" sz="2400" dirty="0"/>
              <a:t>III</a:t>
            </a:r>
            <a:r>
              <a:rPr lang="uk-UA" sz="2400" dirty="0"/>
              <a:t>.</a:t>
            </a:r>
            <a:r>
              <a:rPr lang="en-US" sz="2400" dirty="0"/>
              <a:t> </a:t>
            </a:r>
            <a:r>
              <a:rPr lang="uk-UA" sz="2400" dirty="0"/>
              <a:t>розробка заходів щодо мінімізації </a:t>
            </a:r>
            <a:r>
              <a:rPr lang="uk-UA" sz="2400" dirty="0" err="1"/>
              <a:t>репутаційних</a:t>
            </a:r>
            <a:r>
              <a:rPr lang="uk-UA" sz="2400" dirty="0"/>
              <a:t> ризиків; </a:t>
            </a:r>
            <a:br>
              <a:rPr lang="en-US" sz="2400" dirty="0"/>
            </a:br>
            <a:r>
              <a:rPr lang="en-US" sz="2400" dirty="0"/>
              <a:t>IV</a:t>
            </a:r>
            <a:r>
              <a:rPr lang="uk-UA" sz="2400" dirty="0"/>
              <a:t>. здійснення контролю та оцінювання репутації підприємства</a:t>
            </a: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endParaRPr lang="ru-RU" sz="18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5DB3AE-04CC-56B7-D13C-DA80DE1EC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0960" y="-28575"/>
            <a:ext cx="2677102" cy="127085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000" y="695324"/>
            <a:ext cx="7100800" cy="381952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2800" i="1" dirty="0"/>
              <a:t>	</a:t>
            </a:r>
            <a:br>
              <a:rPr lang="ru-RU" sz="2800" i="1" dirty="0"/>
            </a:br>
            <a:r>
              <a:rPr lang="ru-RU" sz="2800" i="1" dirty="0"/>
              <a:t>	</a:t>
            </a:r>
            <a:r>
              <a:rPr lang="ru-RU" sz="3200" i="1" dirty="0" err="1"/>
              <a:t>Репутаційний</a:t>
            </a:r>
            <a:r>
              <a:rPr lang="ru-RU" sz="3200" i="1" dirty="0"/>
              <a:t> аудит – </a:t>
            </a:r>
            <a:r>
              <a:rPr lang="ru-RU" sz="3200" b="0" i="1" dirty="0" err="1"/>
              <a:t>вивчення</a:t>
            </a:r>
            <a:r>
              <a:rPr lang="ru-RU" sz="3200" b="0" i="1" dirty="0"/>
              <a:t> образу </a:t>
            </a:r>
            <a:r>
              <a:rPr lang="ru-RU" sz="3200" b="0" i="1" dirty="0" err="1"/>
              <a:t>організації</a:t>
            </a:r>
            <a:r>
              <a:rPr lang="ru-RU" sz="3200" b="0" i="1" dirty="0"/>
              <a:t>, </a:t>
            </a:r>
            <a:r>
              <a:rPr lang="ru-RU" sz="3200" b="0" i="1" dirty="0" err="1"/>
              <a:t>який</a:t>
            </a:r>
            <a:r>
              <a:rPr lang="ru-RU" sz="3200" b="0" i="1" dirty="0"/>
              <a:t> </a:t>
            </a:r>
            <a:r>
              <a:rPr lang="ru-RU" sz="3200" b="0" i="1" dirty="0" err="1"/>
              <a:t>вже</a:t>
            </a:r>
            <a:r>
              <a:rPr lang="ru-RU" sz="3200" b="0" i="1" dirty="0"/>
              <a:t> </a:t>
            </a:r>
            <a:r>
              <a:rPr lang="ru-RU" sz="3200" b="0" i="1" dirty="0" err="1"/>
              <a:t>сформувався</a:t>
            </a:r>
            <a:r>
              <a:rPr lang="ru-RU" sz="3200" b="0" i="1" dirty="0"/>
              <a:t> в </a:t>
            </a:r>
            <a:r>
              <a:rPr lang="ru-RU" sz="3200" b="0" i="1" dirty="0" err="1"/>
              <a:t>уяві</a:t>
            </a:r>
            <a:r>
              <a:rPr lang="ru-RU" sz="3200" b="0" i="1" dirty="0"/>
              <a:t> </a:t>
            </a:r>
            <a:r>
              <a:rPr lang="ru-RU" sz="3200" b="0" i="1" dirty="0" err="1"/>
              <a:t>аудиторій</a:t>
            </a:r>
            <a:r>
              <a:rPr lang="ru-RU" sz="3200" b="0" i="1" dirty="0"/>
              <a:t> та </a:t>
            </a:r>
            <a:r>
              <a:rPr lang="ru-RU" sz="3200" b="0" i="1" dirty="0" err="1"/>
              <a:t>співвіднести</a:t>
            </a:r>
            <a:r>
              <a:rPr lang="ru-RU" sz="3200" b="0" i="1" dirty="0"/>
              <a:t> </a:t>
            </a:r>
            <a:r>
              <a:rPr lang="ru-RU" sz="3200" b="0" i="1" dirty="0" err="1"/>
              <a:t>його</a:t>
            </a:r>
            <a:r>
              <a:rPr lang="ru-RU" sz="3200" b="0" i="1" dirty="0"/>
              <a:t> з реальною </a:t>
            </a:r>
            <a:r>
              <a:rPr lang="ru-RU" sz="3200" b="0" i="1" dirty="0" err="1"/>
              <a:t>ситуацією</a:t>
            </a:r>
            <a:r>
              <a:rPr lang="ru-RU" sz="3200" b="0" i="1" dirty="0"/>
              <a:t>.</a:t>
            </a:r>
            <a:br>
              <a:rPr lang="ru-RU" sz="3200" b="0" i="1" dirty="0"/>
            </a:br>
            <a:br>
              <a:rPr lang="ru-RU" sz="2800" dirty="0"/>
            </a:b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D0B3DF-92C8-92AE-C37C-331765A71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499" y="3448539"/>
            <a:ext cx="3012830" cy="15064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title"/>
          </p:nvPr>
        </p:nvSpPr>
        <p:spPr>
          <a:xfrm>
            <a:off x="533400" y="773113"/>
            <a:ext cx="7934325" cy="3494087"/>
          </a:xfrm>
        </p:spPr>
        <p:txBody>
          <a:bodyPr/>
          <a:lstStyle/>
          <a:p>
            <a:pPr algn="l"/>
            <a:r>
              <a:rPr lang="ru-RU" sz="2000" u="sng" dirty="0" err="1"/>
              <a:t>Цілі</a:t>
            </a:r>
            <a:r>
              <a:rPr lang="ru-RU" sz="2000" u="sng" dirty="0"/>
              <a:t> аудиту </a:t>
            </a:r>
            <a:r>
              <a:rPr lang="ru-RU" sz="2000" u="sng" dirty="0" err="1"/>
              <a:t>зовнішніх</a:t>
            </a:r>
            <a:r>
              <a:rPr lang="ru-RU" sz="2000" u="sng" dirty="0"/>
              <a:t> </a:t>
            </a:r>
            <a:r>
              <a:rPr lang="ru-RU" sz="2000" u="sng" dirty="0" err="1"/>
              <a:t>комунікацій</a:t>
            </a:r>
            <a:r>
              <a:rPr lang="ru-RU" sz="2000" dirty="0"/>
              <a:t>: </a:t>
            </a:r>
            <a:br>
              <a:rPr lang="ru-RU" sz="2000" dirty="0"/>
            </a:br>
            <a:br>
              <a:rPr lang="ru-RU" sz="2000" dirty="0"/>
            </a:br>
            <a:r>
              <a:rPr lang="ru-RU" sz="2000" b="0" dirty="0"/>
              <a:t>1. </a:t>
            </a:r>
            <a:r>
              <a:rPr lang="ru-RU" sz="2000" b="0" dirty="0" err="1"/>
              <a:t>отримати</a:t>
            </a:r>
            <a:r>
              <a:rPr lang="ru-RU" sz="2000" b="0" dirty="0"/>
              <a:t> </a:t>
            </a:r>
            <a:r>
              <a:rPr lang="ru-RU" sz="2000" b="0" dirty="0" err="1"/>
              <a:t>інформацію</a:t>
            </a:r>
            <a:r>
              <a:rPr lang="ru-RU" sz="2000" b="0" dirty="0"/>
              <a:t> для </a:t>
            </a:r>
            <a:r>
              <a:rPr lang="ru-RU" sz="2000" b="0" dirty="0" err="1"/>
              <a:t>стратегічного</a:t>
            </a:r>
            <a:r>
              <a:rPr lang="ru-RU" sz="2000" b="0" dirty="0"/>
              <a:t> </a:t>
            </a:r>
            <a:r>
              <a:rPr lang="ru-RU" sz="2000" b="0" dirty="0" err="1"/>
              <a:t>планування</a:t>
            </a:r>
            <a:r>
              <a:rPr lang="ru-RU" sz="2000" b="0" dirty="0"/>
              <a:t> та </a:t>
            </a:r>
            <a:r>
              <a:rPr lang="ru-RU" sz="2000" b="0" dirty="0" err="1"/>
              <a:t>управління</a:t>
            </a:r>
            <a:r>
              <a:rPr lang="ru-RU" sz="2000" b="0" dirty="0"/>
              <a:t> </a:t>
            </a:r>
            <a:r>
              <a:rPr lang="ru-RU" sz="2000" b="0" dirty="0" err="1"/>
              <a:t>комунікаціями</a:t>
            </a:r>
            <a:r>
              <a:rPr lang="ru-RU" sz="2000" b="0" dirty="0"/>
              <a:t>; </a:t>
            </a:r>
            <a:br>
              <a:rPr lang="ru-RU" sz="2000" b="0" dirty="0"/>
            </a:br>
            <a:r>
              <a:rPr lang="ru-RU" sz="2000" b="0" dirty="0"/>
              <a:t>2. </a:t>
            </a:r>
            <a:r>
              <a:rPr lang="ru-RU" sz="2000" b="0" dirty="0" err="1"/>
              <a:t>виявити</a:t>
            </a:r>
            <a:r>
              <a:rPr lang="ru-RU" sz="2000" b="0" dirty="0"/>
              <a:t> </a:t>
            </a:r>
            <a:r>
              <a:rPr lang="ru-RU" sz="2000" b="0" dirty="0" err="1"/>
              <a:t>й</a:t>
            </a:r>
            <a:r>
              <a:rPr lang="ru-RU" sz="2000" b="0" dirty="0"/>
              <a:t> </a:t>
            </a:r>
            <a:r>
              <a:rPr lang="ru-RU" sz="2000" b="0" dirty="0" err="1"/>
              <a:t>описати</a:t>
            </a:r>
            <a:r>
              <a:rPr lang="ru-RU" sz="2000" b="0" dirty="0"/>
              <a:t> </a:t>
            </a:r>
            <a:r>
              <a:rPr lang="ru-RU" sz="2000" b="0" dirty="0" err="1"/>
              <a:t>існуючий</a:t>
            </a:r>
            <a:r>
              <a:rPr lang="ru-RU" sz="2000" b="0" dirty="0"/>
              <a:t> образ </a:t>
            </a:r>
            <a:r>
              <a:rPr lang="ru-RU" sz="2000" b="0" dirty="0" err="1"/>
              <a:t>компанії</a:t>
            </a:r>
            <a:r>
              <a:rPr lang="ru-RU" sz="2000" b="0" dirty="0"/>
              <a:t> в </a:t>
            </a:r>
            <a:r>
              <a:rPr lang="ru-RU" sz="2000" b="0" dirty="0" err="1"/>
              <a:t>поданні</a:t>
            </a:r>
            <a:r>
              <a:rPr lang="ru-RU" sz="2000" b="0" dirty="0"/>
              <a:t> </a:t>
            </a:r>
            <a:r>
              <a:rPr lang="ru-RU" sz="2000" b="0" dirty="0" err="1"/>
              <a:t>зовнішніх</a:t>
            </a:r>
            <a:r>
              <a:rPr lang="ru-RU" sz="2000" b="0" dirty="0"/>
              <a:t> </a:t>
            </a:r>
            <a:r>
              <a:rPr lang="ru-RU" sz="2000" b="0" dirty="0" err="1"/>
              <a:t>цільових</a:t>
            </a:r>
            <a:r>
              <a:rPr lang="ru-RU" sz="2000" b="0" dirty="0"/>
              <a:t> </a:t>
            </a:r>
            <a:r>
              <a:rPr lang="ru-RU" sz="2000" b="0" dirty="0" err="1"/>
              <a:t>аудиторій</a:t>
            </a:r>
            <a:r>
              <a:rPr lang="ru-RU" sz="2000" b="0" dirty="0"/>
              <a:t>; </a:t>
            </a:r>
            <a:br>
              <a:rPr lang="ru-RU" sz="2000" b="0" dirty="0"/>
            </a:br>
            <a:r>
              <a:rPr lang="ru-RU" sz="2000" b="0" dirty="0"/>
              <a:t>3. </a:t>
            </a:r>
            <a:r>
              <a:rPr lang="ru-RU" sz="2000" b="0" dirty="0" err="1"/>
              <a:t>описати</a:t>
            </a:r>
            <a:r>
              <a:rPr lang="ru-RU" sz="2000" b="0" dirty="0"/>
              <a:t> </a:t>
            </a:r>
            <a:r>
              <a:rPr lang="ru-RU" sz="2000" b="0" dirty="0" err="1"/>
              <a:t>основні</a:t>
            </a:r>
            <a:r>
              <a:rPr lang="ru-RU" sz="2000" b="0" dirty="0"/>
              <a:t> </a:t>
            </a:r>
            <a:r>
              <a:rPr lang="ru-RU" sz="2000" b="0" dirty="0" err="1"/>
              <a:t>складові</a:t>
            </a:r>
            <a:r>
              <a:rPr lang="ru-RU" sz="2000" b="0" dirty="0"/>
              <a:t> характеристики </a:t>
            </a:r>
            <a:r>
              <a:rPr lang="ru-RU" sz="2000" b="0" dirty="0" err="1"/>
              <a:t>її</a:t>
            </a:r>
            <a:r>
              <a:rPr lang="ru-RU" sz="2000" b="0" dirty="0"/>
              <a:t> </a:t>
            </a:r>
            <a:r>
              <a:rPr lang="ru-RU" sz="2000" b="0" dirty="0" err="1"/>
              <a:t>ділової</a:t>
            </a:r>
            <a:r>
              <a:rPr lang="ru-RU" sz="2000" b="0" dirty="0"/>
              <a:t> </a:t>
            </a:r>
            <a:r>
              <a:rPr lang="ru-RU" sz="2000" b="0" dirty="0" err="1"/>
              <a:t>репутації</a:t>
            </a:r>
            <a:r>
              <a:rPr lang="ru-RU" sz="2000" b="0" dirty="0"/>
              <a:t>, </a:t>
            </a:r>
            <a:r>
              <a:rPr lang="ru-RU" sz="2000" b="0" dirty="0" err="1"/>
              <a:t>що</a:t>
            </a:r>
            <a:r>
              <a:rPr lang="ru-RU" sz="2000" b="0" dirty="0"/>
              <a:t> </a:t>
            </a:r>
            <a:r>
              <a:rPr lang="ru-RU" sz="2000" b="0" dirty="0" err="1"/>
              <a:t>визначають</a:t>
            </a:r>
            <a:r>
              <a:rPr lang="ru-RU" sz="2000" b="0" dirty="0"/>
              <a:t> </a:t>
            </a:r>
            <a:r>
              <a:rPr lang="ru-RU" sz="2000" b="0" dirty="0" err="1"/>
              <a:t>ставлення</a:t>
            </a:r>
            <a:r>
              <a:rPr lang="ru-RU" sz="2000" b="0" dirty="0"/>
              <a:t> </a:t>
            </a:r>
            <a:r>
              <a:rPr lang="ru-RU" sz="2000" b="0" dirty="0" err="1"/>
              <a:t>різних</a:t>
            </a:r>
            <a:r>
              <a:rPr lang="ru-RU" sz="2000" b="0" dirty="0"/>
              <a:t> </a:t>
            </a:r>
            <a:r>
              <a:rPr lang="ru-RU" sz="2000" b="0" dirty="0" err="1"/>
              <a:t>цільових</a:t>
            </a:r>
            <a:r>
              <a:rPr lang="ru-RU" sz="2000" b="0" dirty="0"/>
              <a:t> </a:t>
            </a:r>
            <a:r>
              <a:rPr lang="ru-RU" sz="2000" b="0" dirty="0" err="1"/>
              <a:t>груп</a:t>
            </a:r>
            <a:r>
              <a:rPr lang="ru-RU" sz="2000" b="0" dirty="0"/>
              <a:t>; </a:t>
            </a:r>
            <a:br>
              <a:rPr lang="ru-RU" sz="2000" b="0" dirty="0"/>
            </a:br>
            <a:r>
              <a:rPr lang="ru-RU" sz="2000" b="0" dirty="0"/>
              <a:t>4. </a:t>
            </a:r>
            <a:r>
              <a:rPr lang="ru-RU" sz="2000" b="0" dirty="0" err="1"/>
              <a:t>виробити</a:t>
            </a:r>
            <a:r>
              <a:rPr lang="ru-RU" sz="2000" b="0" dirty="0"/>
              <a:t> </a:t>
            </a:r>
            <a:r>
              <a:rPr lang="ru-RU" sz="2000" b="0" dirty="0" err="1"/>
              <a:t>рекомендації</a:t>
            </a:r>
            <a:r>
              <a:rPr lang="ru-RU" sz="2000" b="0" dirty="0"/>
              <a:t> </a:t>
            </a:r>
            <a:r>
              <a:rPr lang="ru-RU" sz="2000" b="0" dirty="0" err="1"/>
              <a:t>з</a:t>
            </a:r>
            <a:r>
              <a:rPr lang="ru-RU" sz="2000" b="0" dirty="0"/>
              <a:t> </a:t>
            </a:r>
            <a:r>
              <a:rPr lang="ru-RU" sz="2000" b="0" dirty="0" err="1"/>
              <a:t>управління</a:t>
            </a:r>
            <a:r>
              <a:rPr lang="ru-RU" sz="2000" b="0" dirty="0"/>
              <a:t> </a:t>
            </a:r>
            <a:r>
              <a:rPr lang="ru-RU" sz="2000" b="0" dirty="0" err="1"/>
              <a:t>репутацією</a:t>
            </a:r>
            <a:r>
              <a:rPr lang="ru-RU" sz="2000" b="0" dirty="0"/>
              <a:t> в </a:t>
            </a:r>
            <a:r>
              <a:rPr lang="ru-RU" sz="2000" b="0" dirty="0" err="1"/>
              <a:t>зовнішніх</a:t>
            </a:r>
            <a:r>
              <a:rPr lang="ru-RU" sz="2000" b="0" dirty="0"/>
              <a:t> </a:t>
            </a:r>
            <a:r>
              <a:rPr lang="ru-RU" sz="2000" b="0" dirty="0" err="1"/>
              <a:t>цільових</a:t>
            </a:r>
            <a:r>
              <a:rPr lang="ru-RU" sz="2000" b="0" dirty="0"/>
              <a:t> </a:t>
            </a:r>
            <a:r>
              <a:rPr lang="ru-RU" sz="2000" b="0" dirty="0" err="1"/>
              <a:t>групах</a:t>
            </a:r>
            <a:r>
              <a:rPr lang="ru-RU" sz="2000" b="0" dirty="0"/>
              <a:t>.</a:t>
            </a:r>
            <a:br>
              <a:rPr lang="ru-RU" sz="2000" b="0" dirty="0"/>
            </a:br>
            <a:r>
              <a:rPr lang="ru-RU" sz="2000" dirty="0"/>
              <a:t>	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BB17ED-8CF6-43B2-F4B6-DDDD82600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831" y="-186592"/>
            <a:ext cx="2466769" cy="158554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571500"/>
            <a:ext cx="7734300" cy="2276475"/>
          </a:xfrm>
        </p:spPr>
        <p:txBody>
          <a:bodyPr/>
          <a:lstStyle/>
          <a:p>
            <a:pPr algn="l"/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r>
              <a:rPr lang="ru-RU" sz="2000" u="sng" dirty="0" err="1"/>
              <a:t>Цілі</a:t>
            </a:r>
            <a:r>
              <a:rPr lang="ru-RU" sz="2000" u="sng" dirty="0"/>
              <a:t> аудиту </a:t>
            </a:r>
            <a:r>
              <a:rPr lang="ru-RU" sz="2000" u="sng" dirty="0" err="1"/>
              <a:t>внутрішніх</a:t>
            </a:r>
            <a:r>
              <a:rPr lang="ru-RU" sz="2000" u="sng" dirty="0"/>
              <a:t> </a:t>
            </a:r>
            <a:r>
              <a:rPr lang="ru-RU" sz="2000" u="sng" dirty="0" err="1"/>
              <a:t>комунікацій</a:t>
            </a:r>
            <a:r>
              <a:rPr lang="ru-RU" sz="2000" dirty="0"/>
              <a:t>: </a:t>
            </a: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r>
              <a:rPr lang="ru-RU" sz="2000" b="0" dirty="0"/>
              <a:t>1. </a:t>
            </a:r>
            <a:r>
              <a:rPr lang="ru-RU" sz="2000" b="0" dirty="0" err="1"/>
              <a:t>вивчити</a:t>
            </a:r>
            <a:r>
              <a:rPr lang="ru-RU" sz="2000" b="0" dirty="0"/>
              <a:t> </a:t>
            </a:r>
            <a:r>
              <a:rPr lang="ru-RU" sz="2000" b="0" dirty="0" err="1"/>
              <a:t>особливості</a:t>
            </a:r>
            <a:r>
              <a:rPr lang="ru-RU" sz="2000" b="0" dirty="0"/>
              <a:t> </a:t>
            </a:r>
            <a:r>
              <a:rPr lang="ru-RU" sz="2000" b="0" dirty="0" err="1"/>
              <a:t>сприйняття</a:t>
            </a:r>
            <a:r>
              <a:rPr lang="ru-RU" sz="2000" b="0" dirty="0"/>
              <a:t> </a:t>
            </a:r>
            <a:r>
              <a:rPr lang="ru-RU" sz="2000" b="0" dirty="0" err="1"/>
              <a:t>компанії</a:t>
            </a:r>
            <a:r>
              <a:rPr lang="ru-RU" sz="2000" b="0" dirty="0"/>
              <a:t> </a:t>
            </a:r>
            <a:r>
              <a:rPr lang="ru-RU" sz="2000" b="0" dirty="0" err="1"/>
              <a:t>її</a:t>
            </a:r>
            <a:r>
              <a:rPr lang="ru-RU" sz="2000" b="0" dirty="0"/>
              <a:t> персоналом;</a:t>
            </a:r>
            <a:br>
              <a:rPr lang="ru-RU" sz="2000" b="0" dirty="0"/>
            </a:br>
            <a:r>
              <a:rPr lang="ru-RU" sz="2000" b="0" dirty="0"/>
              <a:t>2. </a:t>
            </a:r>
            <a:r>
              <a:rPr lang="ru-RU" sz="2000" b="0" dirty="0" err="1"/>
              <a:t>отримати</a:t>
            </a:r>
            <a:r>
              <a:rPr lang="ru-RU" sz="2000" b="0" dirty="0"/>
              <a:t> </a:t>
            </a:r>
            <a:r>
              <a:rPr lang="ru-RU" sz="2000" b="0" dirty="0" err="1"/>
              <a:t>зворотній</a:t>
            </a:r>
            <a:r>
              <a:rPr lang="ru-RU" sz="2000" b="0" dirty="0"/>
              <a:t> </a:t>
            </a:r>
            <a:r>
              <a:rPr lang="ru-RU" sz="2000" b="0" dirty="0" err="1"/>
              <a:t>зв’язок</a:t>
            </a:r>
            <a:r>
              <a:rPr lang="ru-RU" sz="2000" b="0" dirty="0"/>
              <a:t> </a:t>
            </a:r>
            <a:r>
              <a:rPr lang="ru-RU" sz="2000" b="0" dirty="0" err="1"/>
              <a:t>від</a:t>
            </a:r>
            <a:r>
              <a:rPr lang="ru-RU" sz="2000" b="0" dirty="0"/>
              <a:t> </a:t>
            </a:r>
            <a:r>
              <a:rPr lang="ru-RU" sz="2000" b="0" dirty="0" err="1"/>
              <a:t>співробітників</a:t>
            </a:r>
            <a:r>
              <a:rPr lang="ru-RU" sz="2000" b="0" dirty="0"/>
              <a:t> </a:t>
            </a:r>
            <a:r>
              <a:rPr lang="ru-RU" sz="2000" b="0" dirty="0" err="1"/>
              <a:t>з</a:t>
            </a:r>
            <a:r>
              <a:rPr lang="ru-RU" sz="2000" b="0" dirty="0"/>
              <a:t> приводу </a:t>
            </a:r>
            <a:r>
              <a:rPr lang="ru-RU" sz="2000" b="0" dirty="0" err="1"/>
              <a:t>змісту</a:t>
            </a:r>
            <a:r>
              <a:rPr lang="ru-RU" sz="2000" b="0" dirty="0"/>
              <a:t> </a:t>
            </a:r>
            <a:r>
              <a:rPr lang="ru-RU" sz="2000" b="0" dirty="0" err="1"/>
              <a:t>одержуваної</a:t>
            </a:r>
            <a:r>
              <a:rPr lang="ru-RU" sz="2000" b="0" dirty="0"/>
              <a:t> ними </a:t>
            </a:r>
            <a:r>
              <a:rPr lang="ru-RU" sz="2000" b="0" dirty="0" err="1"/>
              <a:t>інформації</a:t>
            </a:r>
            <a:r>
              <a:rPr lang="ru-RU" sz="2000" b="0" dirty="0"/>
              <a:t> про </a:t>
            </a:r>
            <a:r>
              <a:rPr lang="ru-RU" sz="2000" b="0" dirty="0" err="1"/>
              <a:t>компанію</a:t>
            </a:r>
            <a:r>
              <a:rPr lang="ru-RU" sz="2000" b="0" dirty="0"/>
              <a:t> </a:t>
            </a:r>
            <a:r>
              <a:rPr lang="ru-RU" sz="2000" b="0" dirty="0" err="1"/>
              <a:t>і</a:t>
            </a:r>
            <a:r>
              <a:rPr lang="ru-RU" sz="2000" b="0" dirty="0"/>
              <a:t> </a:t>
            </a:r>
            <a:r>
              <a:rPr lang="ru-RU" sz="2000" b="0" dirty="0" err="1"/>
              <a:t>каналів</a:t>
            </a:r>
            <a:r>
              <a:rPr lang="ru-RU" sz="2000" b="0" dirty="0"/>
              <a:t> </a:t>
            </a:r>
            <a:r>
              <a:rPr lang="ru-RU" sz="2000" b="0" dirty="0" err="1"/>
              <a:t>її</a:t>
            </a:r>
            <a:r>
              <a:rPr lang="ru-RU" sz="2000" b="0" dirty="0"/>
              <a:t> </a:t>
            </a:r>
            <a:r>
              <a:rPr lang="ru-RU" sz="2000" b="0" dirty="0" err="1"/>
              <a:t>розповсюдження</a:t>
            </a:r>
            <a:r>
              <a:rPr lang="ru-RU" sz="2000" b="0" dirty="0"/>
              <a:t>; </a:t>
            </a:r>
            <a:br>
              <a:rPr lang="ru-RU" sz="2000" b="0" dirty="0"/>
            </a:br>
            <a:r>
              <a:rPr lang="ru-RU" sz="2000" b="0" dirty="0"/>
              <a:t>3. </a:t>
            </a:r>
            <a:r>
              <a:rPr lang="ru-RU" sz="2000" b="0" dirty="0" err="1"/>
              <a:t>оцінити</a:t>
            </a:r>
            <a:r>
              <a:rPr lang="ru-RU" sz="2000" b="0" dirty="0"/>
              <a:t>, </a:t>
            </a:r>
            <a:r>
              <a:rPr lang="ru-RU" sz="2000" b="0" dirty="0" err="1"/>
              <a:t>наскільки</a:t>
            </a:r>
            <a:r>
              <a:rPr lang="ru-RU" sz="2000" b="0" dirty="0"/>
              <a:t> добре </a:t>
            </a:r>
            <a:r>
              <a:rPr lang="ru-RU" sz="2000" b="0" dirty="0" err="1"/>
              <a:t>компанія</a:t>
            </a:r>
            <a:r>
              <a:rPr lang="ru-RU" sz="2000" b="0" dirty="0"/>
              <a:t> </a:t>
            </a:r>
            <a:r>
              <a:rPr lang="ru-RU" sz="2000" b="0" dirty="0" err="1"/>
              <a:t>прислухається</a:t>
            </a:r>
            <a:r>
              <a:rPr lang="ru-RU" sz="2000" b="0" dirty="0"/>
              <a:t> до </a:t>
            </a:r>
            <a:r>
              <a:rPr lang="ru-RU" sz="2000" b="0" dirty="0" err="1"/>
              <a:t>своїх</a:t>
            </a:r>
            <a:r>
              <a:rPr lang="ru-RU" sz="2000" b="0" dirty="0"/>
              <a:t> </a:t>
            </a:r>
            <a:r>
              <a:rPr lang="ru-RU" sz="2000" b="0" dirty="0" err="1"/>
              <a:t>співробітників</a:t>
            </a:r>
            <a:r>
              <a:rPr lang="ru-RU" sz="2000" b="0" dirty="0"/>
              <a:t>, яка атмосфера в </a:t>
            </a:r>
            <a:r>
              <a:rPr lang="ru-RU" sz="2000" b="0" dirty="0" err="1"/>
              <a:t>компанії</a:t>
            </a:r>
            <a:r>
              <a:rPr lang="ru-RU" sz="2000" b="0" dirty="0"/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87F273-1085-4BBA-50A9-88B3040AB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08" y="-179754"/>
            <a:ext cx="2600392" cy="19069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620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Аудит репутації:</a:t>
            </a:r>
            <a:endParaRPr sz="39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3" name="Google Shape;303;p17"/>
          <p:cNvSpPr txBox="1">
            <a:spLocks noGrp="1"/>
          </p:cNvSpPr>
          <p:nvPr>
            <p:ph type="body" idx="1"/>
          </p:nvPr>
        </p:nvSpPr>
        <p:spPr>
          <a:xfrm>
            <a:off x="638175" y="1398494"/>
            <a:ext cx="4324350" cy="348278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45720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1800" dirty="0" err="1"/>
              <a:t>Аналіз</a:t>
            </a:r>
            <a:r>
              <a:rPr lang="ru-RU" sz="1800" dirty="0"/>
              <a:t> </a:t>
            </a:r>
            <a:r>
              <a:rPr lang="ru-RU" sz="1800" dirty="0" err="1"/>
              <a:t>внутрішніх</a:t>
            </a:r>
            <a:r>
              <a:rPr lang="ru-RU" sz="1800" dirty="0"/>
              <a:t> </a:t>
            </a:r>
            <a:r>
              <a:rPr lang="ru-RU" sz="1800" b="1" dirty="0" err="1"/>
              <a:t>документів</a:t>
            </a:r>
            <a:r>
              <a:rPr lang="ru-RU" sz="1800" b="1" dirty="0"/>
              <a:t>  </a:t>
            </a:r>
            <a:r>
              <a:rPr lang="ru-RU" sz="1800" b="1" dirty="0" err="1"/>
              <a:t>компанії</a:t>
            </a:r>
            <a:r>
              <a:rPr lang="ru-RU" sz="1800" b="1" dirty="0"/>
              <a:t>:</a:t>
            </a:r>
          </a:p>
          <a:p>
            <a:pPr marL="0" indent="457200" algn="just">
              <a:lnSpc>
                <a:spcPct val="100000"/>
              </a:lnSpc>
              <a:spcBef>
                <a:spcPts val="1200"/>
              </a:spcBef>
              <a:buNone/>
            </a:pPr>
            <a:endParaRPr lang="uk-UA" sz="1800" b="1" dirty="0"/>
          </a:p>
          <a:p>
            <a:pPr marL="0" indent="457200" algn="just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uk-UA" sz="1800" b="1" dirty="0"/>
              <a:t>місія компанії,</a:t>
            </a:r>
          </a:p>
          <a:p>
            <a:pPr marL="0" indent="457200" algn="just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uk-UA" sz="1800" b="1" dirty="0"/>
              <a:t>маркетингова політика, </a:t>
            </a:r>
          </a:p>
          <a:p>
            <a:pPr marL="0" indent="457200" algn="just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uk-UA" sz="1800" b="1" dirty="0"/>
              <a:t>інформаційна, </a:t>
            </a:r>
          </a:p>
          <a:p>
            <a:pPr marL="0" indent="457200" algn="just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uk-UA" sz="1800" b="1" dirty="0"/>
              <a:t>соціальна, </a:t>
            </a:r>
          </a:p>
          <a:p>
            <a:pPr marL="0" indent="457200" algn="just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uk-UA" sz="1800" b="1" dirty="0"/>
              <a:t>кадрова політика.</a:t>
            </a:r>
            <a:endParaRPr lang="ru-RU" sz="1800" dirty="0"/>
          </a:p>
          <a:p>
            <a:pPr marL="0" lvl="0" indent="4572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Tx/>
              <a:buChar char="-"/>
            </a:pP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lvl="0" indent="4572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lvl="0" indent="4572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4903650" y="1400175"/>
            <a:ext cx="3954600" cy="3495675"/>
          </a:xfrm>
        </p:spPr>
        <p:txBody>
          <a:bodyPr/>
          <a:lstStyle/>
          <a:p>
            <a:pPr>
              <a:buNone/>
            </a:pPr>
            <a:r>
              <a:rPr lang="ru-RU" sz="1600" b="1" dirty="0" err="1"/>
              <a:t>Відповіді</a:t>
            </a:r>
            <a:r>
              <a:rPr lang="ru-RU" sz="1600" b="1" dirty="0"/>
              <a:t> на </a:t>
            </a:r>
            <a:r>
              <a:rPr lang="ru-RU" sz="1600" b="1" dirty="0" err="1"/>
              <a:t>головні</a:t>
            </a:r>
            <a:r>
              <a:rPr lang="ru-RU" sz="1600" b="1" dirty="0"/>
              <a:t> </a:t>
            </a:r>
            <a:r>
              <a:rPr lang="ru-RU" sz="1600" b="1" dirty="0" err="1"/>
              <a:t>питання</a:t>
            </a:r>
            <a:r>
              <a:rPr lang="ru-RU" sz="1600" b="1" dirty="0"/>
              <a:t> (</a:t>
            </a:r>
            <a:r>
              <a:rPr lang="ru-RU" sz="1600" b="1" dirty="0" err="1"/>
              <a:t>клієнти</a:t>
            </a:r>
            <a:r>
              <a:rPr lang="ru-RU" sz="1600" b="1" dirty="0"/>
              <a:t>, </a:t>
            </a:r>
            <a:r>
              <a:rPr lang="ru-RU" sz="1600" b="1" dirty="0" err="1"/>
              <a:t>постачальники</a:t>
            </a:r>
            <a:r>
              <a:rPr lang="ru-RU" sz="1600" b="1" dirty="0"/>
              <a:t>, </a:t>
            </a:r>
            <a:r>
              <a:rPr lang="ru-RU" sz="1600" b="1" dirty="0" err="1"/>
              <a:t>співробітники</a:t>
            </a:r>
            <a:r>
              <a:rPr lang="ru-RU" sz="1600" b="1" dirty="0"/>
              <a:t>, </a:t>
            </a:r>
            <a:r>
              <a:rPr lang="ru-RU" sz="1600" b="1" dirty="0" err="1"/>
              <a:t>конкуренти</a:t>
            </a:r>
            <a:r>
              <a:rPr lang="ru-RU" sz="1600" b="1" dirty="0"/>
              <a:t>...):</a:t>
            </a:r>
          </a:p>
          <a:p>
            <a:pPr>
              <a:buNone/>
            </a:pPr>
            <a:endParaRPr lang="ru-RU" sz="1800" b="1" dirty="0"/>
          </a:p>
          <a:p>
            <a:pPr>
              <a:buNone/>
            </a:pPr>
            <a:r>
              <a:rPr lang="ru-RU" sz="1800" dirty="0"/>
              <a:t> </a:t>
            </a:r>
            <a:r>
              <a:rPr lang="ru-RU" sz="1600" dirty="0"/>
              <a:t>1.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розуміє</a:t>
            </a:r>
            <a:r>
              <a:rPr lang="ru-RU" sz="1600" dirty="0"/>
              <a:t> </a:t>
            </a:r>
            <a:r>
              <a:rPr lang="ru-RU" sz="1600" dirty="0" err="1"/>
              <a:t>компанія</a:t>
            </a:r>
            <a:r>
              <a:rPr lang="ru-RU" sz="1600" dirty="0"/>
              <a:t> </a:t>
            </a:r>
            <a:r>
              <a:rPr lang="ru-RU" sz="1600" dirty="0" err="1"/>
              <a:t>очікування</a:t>
            </a:r>
            <a:r>
              <a:rPr lang="ru-RU" sz="1600" dirty="0"/>
              <a:t> </a:t>
            </a:r>
            <a:r>
              <a:rPr lang="ru-RU" sz="1600" dirty="0" err="1"/>
              <a:t>своїх</a:t>
            </a:r>
            <a:r>
              <a:rPr lang="ru-RU" sz="1600" dirty="0"/>
              <a:t> </a:t>
            </a:r>
            <a:r>
              <a:rPr lang="ru-RU" sz="1600" dirty="0" err="1"/>
              <a:t>основних</a:t>
            </a:r>
            <a:r>
              <a:rPr lang="ru-RU" sz="1600" dirty="0"/>
              <a:t> </a:t>
            </a:r>
            <a:r>
              <a:rPr lang="ru-RU" sz="1600" dirty="0" err="1"/>
              <a:t>цільових</a:t>
            </a:r>
            <a:r>
              <a:rPr lang="ru-RU" sz="1600" dirty="0"/>
              <a:t> </a:t>
            </a:r>
            <a:r>
              <a:rPr lang="ru-RU" sz="1600" dirty="0" err="1"/>
              <a:t>аудиторій</a:t>
            </a:r>
            <a:r>
              <a:rPr lang="ru-RU" sz="1600" dirty="0"/>
              <a:t>?</a:t>
            </a:r>
          </a:p>
          <a:p>
            <a:pPr>
              <a:buNone/>
            </a:pPr>
            <a:r>
              <a:rPr lang="ru-RU" sz="1600" dirty="0"/>
              <a:t> 2. </a:t>
            </a:r>
            <a:r>
              <a:rPr lang="ru-RU" sz="1600" dirty="0" err="1"/>
              <a:t>Які</a:t>
            </a:r>
            <a:r>
              <a:rPr lang="ru-RU" sz="1600" dirty="0"/>
              <a:t> кроки вона </a:t>
            </a:r>
            <a:r>
              <a:rPr lang="ru-RU" sz="1600" dirty="0" err="1"/>
              <a:t>вживає</a:t>
            </a:r>
            <a:r>
              <a:rPr lang="ru-RU" sz="1600" dirty="0"/>
              <a:t> в </a:t>
            </a:r>
            <a:r>
              <a:rPr lang="ru-RU" sz="1600" dirty="0" err="1"/>
              <a:t>напрямку</a:t>
            </a:r>
            <a:r>
              <a:rPr lang="ru-RU" sz="1600" dirty="0"/>
              <a:t> </a:t>
            </a:r>
            <a:r>
              <a:rPr lang="ru-RU" sz="1600" dirty="0" err="1"/>
              <a:t>цих</a:t>
            </a:r>
            <a:r>
              <a:rPr lang="ru-RU" sz="1600" dirty="0"/>
              <a:t> </a:t>
            </a:r>
            <a:r>
              <a:rPr lang="ru-RU" sz="1600" dirty="0" err="1"/>
              <a:t>очікувань</a:t>
            </a:r>
            <a:r>
              <a:rPr lang="ru-RU" sz="1600" dirty="0"/>
              <a:t>? </a:t>
            </a:r>
          </a:p>
          <a:p>
            <a:pPr>
              <a:buNone/>
            </a:pPr>
            <a:r>
              <a:rPr lang="ru-RU" sz="1600" dirty="0"/>
              <a:t>3. </a:t>
            </a:r>
            <a:r>
              <a:rPr lang="ru-RU" sz="1600" dirty="0" err="1"/>
              <a:t>Розповідає</a:t>
            </a:r>
            <a:r>
              <a:rPr lang="ru-RU" sz="1600" dirty="0"/>
              <a:t> </a:t>
            </a:r>
            <a:r>
              <a:rPr lang="ru-RU" sz="1600" dirty="0" err="1"/>
              <a:t>компанія</a:t>
            </a:r>
            <a:r>
              <a:rPr lang="ru-RU" sz="1600" dirty="0"/>
              <a:t> про </a:t>
            </a:r>
            <a:r>
              <a:rPr lang="ru-RU" sz="1600" dirty="0" err="1"/>
              <a:t>зроблені</a:t>
            </a:r>
            <a:r>
              <a:rPr lang="ru-RU" sz="1600" dirty="0"/>
              <a:t> кроки?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58B612-74F1-02FF-B1DD-7BC32CD39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2261" y="-210301"/>
            <a:ext cx="1981200" cy="22383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800" y="598575"/>
            <a:ext cx="7030500" cy="4002000"/>
          </a:xfrm>
        </p:spPr>
        <p:txBody>
          <a:bodyPr/>
          <a:lstStyle/>
          <a:p>
            <a:pPr algn="ctr"/>
            <a:r>
              <a:rPr lang="uk-UA" sz="2000" b="0" dirty="0"/>
              <a:t>Інструментом оцінки ефективності комунікаційної активності компанії є міжнародна методика </a:t>
            </a:r>
            <a:br>
              <a:rPr lang="uk-UA" sz="2000" b="0" dirty="0"/>
            </a:br>
            <a:r>
              <a:rPr lang="ru-RU" sz="2000" dirty="0" err="1"/>
              <a:t>Global</a:t>
            </a:r>
            <a:r>
              <a:rPr lang="ru-RU" sz="2000" dirty="0"/>
              <a:t> </a:t>
            </a:r>
            <a:r>
              <a:rPr lang="ru-RU" sz="2000" dirty="0" err="1"/>
              <a:t>Reputation</a:t>
            </a:r>
            <a:r>
              <a:rPr lang="ru-RU" sz="2000" dirty="0"/>
              <a:t> </a:t>
            </a:r>
            <a:r>
              <a:rPr lang="ru-RU" sz="2000" dirty="0" err="1"/>
              <a:t>Index</a:t>
            </a:r>
            <a:r>
              <a:rPr lang="uk-UA" sz="2000" dirty="0"/>
              <a:t> (</a:t>
            </a:r>
            <a:r>
              <a:rPr lang="ru-RU" sz="2000" dirty="0"/>
              <a:t>GRI</a:t>
            </a:r>
            <a:r>
              <a:rPr lang="uk-UA" sz="2000" dirty="0"/>
              <a:t>): </a:t>
            </a:r>
            <a:br>
              <a:rPr lang="uk-UA" sz="2000" dirty="0"/>
            </a:br>
            <a:br>
              <a:rPr lang="uk-UA" sz="2000" dirty="0"/>
            </a:br>
            <a:r>
              <a:rPr lang="ru-RU" sz="2000" dirty="0" err="1"/>
              <a:t>інтегрований</a:t>
            </a:r>
            <a:r>
              <a:rPr lang="ru-RU" sz="2000" dirty="0"/>
              <a:t> </a:t>
            </a:r>
            <a:r>
              <a:rPr lang="ru-RU" sz="2000" dirty="0" err="1"/>
              <a:t>підхід</a:t>
            </a:r>
            <a:r>
              <a:rPr lang="ru-RU" sz="2000" dirty="0"/>
              <a:t>: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 </a:t>
            </a:r>
            <a:r>
              <a:rPr lang="ru-RU" sz="2000" b="0" dirty="0" err="1"/>
              <a:t>аналіз</a:t>
            </a:r>
            <a:r>
              <a:rPr lang="ru-RU" sz="2000" b="0" dirty="0"/>
              <a:t> </a:t>
            </a:r>
            <a:r>
              <a:rPr lang="ru-RU" sz="2000" b="0" dirty="0" err="1"/>
              <a:t>присутності</a:t>
            </a:r>
            <a:r>
              <a:rPr lang="ru-RU" sz="2000" b="0" dirty="0"/>
              <a:t> </a:t>
            </a:r>
            <a:r>
              <a:rPr lang="ru-RU" sz="2000" b="0" dirty="0" err="1"/>
              <a:t>компанії</a:t>
            </a:r>
            <a:r>
              <a:rPr lang="ru-RU" sz="2000" b="0" dirty="0"/>
              <a:t> в </a:t>
            </a:r>
            <a:r>
              <a:rPr lang="ru-RU" sz="2000" b="0" dirty="0" err="1"/>
              <a:t>медіапросторі</a:t>
            </a:r>
            <a:r>
              <a:rPr lang="ru-RU" sz="2000" b="0" dirty="0"/>
              <a:t> </a:t>
            </a:r>
            <a:br>
              <a:rPr lang="ru-RU" sz="2000" b="0" dirty="0"/>
            </a:br>
            <a:r>
              <a:rPr lang="ru-RU" sz="2000" b="0" dirty="0"/>
              <a:t>(</a:t>
            </a:r>
            <a:r>
              <a:rPr lang="ru-RU" sz="2000" b="0" dirty="0" err="1"/>
              <a:t>що</a:t>
            </a:r>
            <a:r>
              <a:rPr lang="ru-RU" sz="2000" b="0" dirty="0"/>
              <a:t> </a:t>
            </a:r>
            <a:r>
              <a:rPr lang="ru-RU" sz="2000" b="0" dirty="0" err="1"/>
              <a:t>говорять</a:t>
            </a:r>
            <a:r>
              <a:rPr lang="ru-RU" sz="2000" b="0" dirty="0"/>
              <a:t> про вас?) </a:t>
            </a:r>
            <a:br>
              <a:rPr lang="ru-RU" sz="2000" b="0" dirty="0"/>
            </a:br>
            <a:r>
              <a:rPr lang="ru-RU" sz="2000" b="0" dirty="0"/>
              <a:t>+ </a:t>
            </a:r>
            <a:br>
              <a:rPr lang="ru-RU" sz="2000" b="0" dirty="0"/>
            </a:br>
            <a:r>
              <a:rPr lang="ru-RU" sz="2000" b="0" dirty="0" err="1"/>
              <a:t>опитування</a:t>
            </a:r>
            <a:r>
              <a:rPr lang="ru-RU" sz="2000" b="0" dirty="0"/>
              <a:t> </a:t>
            </a:r>
            <a:r>
              <a:rPr lang="ru-RU" sz="2000" b="0" dirty="0" err="1"/>
              <a:t>ключових</a:t>
            </a:r>
            <a:r>
              <a:rPr lang="ru-RU" sz="2000" b="0" dirty="0"/>
              <a:t> </a:t>
            </a:r>
            <a:r>
              <a:rPr lang="ru-RU" sz="2000" b="0" dirty="0" err="1"/>
              <a:t>експертів</a:t>
            </a:r>
            <a:r>
              <a:rPr lang="ru-RU" sz="2000" b="0" dirty="0"/>
              <a:t> ринку, </a:t>
            </a:r>
            <a:r>
              <a:rPr lang="ru-RU" sz="2000" b="0" dirty="0" err="1"/>
              <a:t>клієнтів</a:t>
            </a:r>
            <a:r>
              <a:rPr lang="ru-RU" sz="2000" b="0" dirty="0"/>
              <a:t>, </a:t>
            </a:r>
            <a:r>
              <a:rPr lang="ru-RU" sz="2000" b="0" dirty="0" err="1"/>
              <a:t>партнерів</a:t>
            </a:r>
            <a:r>
              <a:rPr lang="ru-RU" sz="2000" b="0" dirty="0"/>
              <a:t> (</a:t>
            </a:r>
            <a:r>
              <a:rPr lang="ru-RU" sz="2000" b="0" dirty="0" err="1"/>
              <a:t>що</a:t>
            </a:r>
            <a:r>
              <a:rPr lang="ru-RU" sz="2000" b="0" dirty="0"/>
              <a:t> </a:t>
            </a:r>
            <a:r>
              <a:rPr lang="ru-RU" sz="2000" b="0" dirty="0" err="1"/>
              <a:t>думають</a:t>
            </a:r>
            <a:r>
              <a:rPr lang="ru-RU" sz="2000" b="0" dirty="0"/>
              <a:t> про вас?)</a:t>
            </a: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Чинники</a:t>
            </a:r>
            <a:r>
              <a:rPr lang="ru-RU" dirty="0"/>
              <a:t> </a:t>
            </a:r>
            <a:r>
              <a:rPr lang="ru-RU" dirty="0" err="1"/>
              <a:t>розрахунку</a:t>
            </a:r>
            <a:r>
              <a:rPr lang="ru-RU" dirty="0"/>
              <a:t> GRI: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047750" y="1990050"/>
            <a:ext cx="7286400" cy="2541600"/>
          </a:xfrm>
        </p:spPr>
        <p:txBody>
          <a:bodyPr/>
          <a:lstStyle/>
          <a:p>
            <a:pPr>
              <a:buNone/>
            </a:pPr>
            <a:r>
              <a:rPr lang="ru-RU" sz="2000" dirty="0"/>
              <a:t>1. </a:t>
            </a:r>
            <a:r>
              <a:rPr lang="ru-RU" sz="2000" dirty="0" err="1"/>
              <a:t>конкурентна</a:t>
            </a:r>
            <a:r>
              <a:rPr lang="ru-RU" sz="2000" dirty="0"/>
              <a:t> </a:t>
            </a:r>
            <a:r>
              <a:rPr lang="ru-RU" sz="2000" dirty="0" err="1"/>
              <a:t>позиція</a:t>
            </a:r>
            <a:r>
              <a:rPr lang="ru-RU" sz="2000" dirty="0"/>
              <a:t> на ринку; </a:t>
            </a:r>
          </a:p>
          <a:p>
            <a:pPr>
              <a:buNone/>
            </a:pPr>
            <a:r>
              <a:rPr lang="ru-RU" sz="2000" dirty="0"/>
              <a:t>2. </a:t>
            </a:r>
            <a:r>
              <a:rPr lang="ru-RU" sz="2000" dirty="0" err="1"/>
              <a:t>імідж</a:t>
            </a:r>
            <a:r>
              <a:rPr lang="ru-RU" sz="2000" dirty="0"/>
              <a:t>; </a:t>
            </a:r>
          </a:p>
          <a:p>
            <a:pPr>
              <a:buNone/>
            </a:pPr>
            <a:r>
              <a:rPr lang="ru-RU" sz="2000" dirty="0"/>
              <a:t>3. </a:t>
            </a:r>
            <a:r>
              <a:rPr lang="ru-RU" sz="2000" dirty="0" err="1"/>
              <a:t>популярність</a:t>
            </a:r>
            <a:r>
              <a:rPr lang="ru-RU" sz="2000" dirty="0"/>
              <a:t> </a:t>
            </a:r>
            <a:r>
              <a:rPr lang="ru-RU" sz="2000" dirty="0" err="1"/>
              <a:t>брендів</a:t>
            </a:r>
            <a:r>
              <a:rPr lang="ru-RU" sz="2000" dirty="0"/>
              <a:t>; </a:t>
            </a:r>
          </a:p>
          <a:p>
            <a:pPr>
              <a:buNone/>
            </a:pPr>
            <a:r>
              <a:rPr lang="ru-RU" sz="2000" dirty="0"/>
              <a:t>4. частота </a:t>
            </a:r>
            <a:r>
              <a:rPr lang="ru-RU" sz="2000" dirty="0" err="1"/>
              <a:t>згадувань</a:t>
            </a:r>
            <a:r>
              <a:rPr lang="ru-RU" sz="2000" dirty="0"/>
              <a:t> у </a:t>
            </a:r>
            <a:r>
              <a:rPr lang="ru-RU" sz="2000" dirty="0" err="1"/>
              <a:t>пресі</a:t>
            </a:r>
            <a:r>
              <a:rPr lang="ru-RU" sz="2000" dirty="0"/>
              <a:t>; </a:t>
            </a:r>
          </a:p>
          <a:p>
            <a:pPr>
              <a:buNone/>
            </a:pPr>
            <a:r>
              <a:rPr lang="ru-RU" sz="2000" dirty="0"/>
              <a:t>5. контекст </a:t>
            </a:r>
            <a:r>
              <a:rPr lang="ru-RU" sz="2000" dirty="0" err="1"/>
              <a:t>згадувань</a:t>
            </a:r>
            <a:r>
              <a:rPr lang="ru-RU" sz="2000" dirty="0"/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459B77-223C-BA9A-B3DF-A9D3ED732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461" y="2785651"/>
            <a:ext cx="2902458" cy="151994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>
            <a:spLocks noGrp="1"/>
          </p:cNvSpPr>
          <p:nvPr>
            <p:ph type="title"/>
          </p:nvPr>
        </p:nvSpPr>
        <p:spPr>
          <a:xfrm>
            <a:off x="1133474" y="598488"/>
            <a:ext cx="7477125" cy="3992562"/>
          </a:xfrm>
        </p:spPr>
        <p:txBody>
          <a:bodyPr/>
          <a:lstStyle/>
          <a:p>
            <a:r>
              <a:rPr lang="uk-UA" sz="2000" i="1" dirty="0"/>
              <a:t>Інформаційно-комунікаційний аудит :</a:t>
            </a:r>
            <a:br>
              <a:rPr lang="uk-UA" sz="2000" i="1" dirty="0"/>
            </a:br>
            <a:br>
              <a:rPr lang="uk-UA" sz="2000" i="1" dirty="0"/>
            </a:b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Регулярний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моніторинг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ЗМІ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: </a:t>
            </a:r>
            <a:br>
              <a:rPr lang="ru-RU" sz="18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₋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отримувати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точне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уявлення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про те, де, як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в ЗМІ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спотворюється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замовчується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компанію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персони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8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₋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підвищувати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профільним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журналістським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пулом; </a:t>
            </a:r>
            <a:br>
              <a:rPr lang="ru-RU" sz="18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₋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формулювати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ключові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напрями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комунікаційної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розробки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коригування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8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₋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коригувати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реалізовану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комунікативну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маркетингову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політику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8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₋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оцінювати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dirty="0">
                <a:latin typeface="Times New Roman" pitchFamily="18" charset="0"/>
                <a:cs typeface="Times New Roman" pitchFamily="18" charset="0"/>
              </a:rPr>
              <a:t>PR –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8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₋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отримувати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поведінку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стратегії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конкурентів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на ринку.</a:t>
            </a:r>
            <a:endParaRPr lang="ru-RU" sz="1800" b="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ECD1C-3ECB-28A2-F0E6-3F30F25A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00" y="598575"/>
            <a:ext cx="7030500" cy="534656"/>
          </a:xfrm>
        </p:spPr>
        <p:txBody>
          <a:bodyPr/>
          <a:lstStyle/>
          <a:p>
            <a:r>
              <a:rPr lang="uk-UA" dirty="0"/>
              <a:t>Що може стати при нагоді: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15E6E5A-3830-AB1D-A51A-C37B26F8D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231" y="1414585"/>
            <a:ext cx="4931507" cy="3117065"/>
          </a:xfrm>
        </p:spPr>
        <p:txBody>
          <a:bodyPr/>
          <a:lstStyle/>
          <a:p>
            <a:r>
              <a:rPr lang="uk-UA" dirty="0"/>
              <a:t>Асоціація </a:t>
            </a:r>
            <a:r>
              <a:rPr lang="uk-UA" dirty="0" err="1"/>
              <a:t>ритейлерів</a:t>
            </a:r>
            <a:r>
              <a:rPr lang="uk-UA" dirty="0"/>
              <a:t> України. </a:t>
            </a:r>
            <a:r>
              <a:rPr lang="en-US" dirty="0">
                <a:hlinkClick r:id="rId2"/>
              </a:rPr>
              <a:t>https://rau.ua/aboutus/</a:t>
            </a:r>
            <a:endParaRPr lang="uk-UA" dirty="0"/>
          </a:p>
          <a:p>
            <a:pPr marL="146050" indent="0">
              <a:buNone/>
            </a:pPr>
            <a:endParaRPr lang="uk-UA" dirty="0"/>
          </a:p>
          <a:p>
            <a:pPr marL="146050" indent="0">
              <a:buNone/>
            </a:pPr>
            <a:r>
              <a:rPr lang="uk-UA" dirty="0"/>
              <a:t>Зокрема: Дарія </a:t>
            </a:r>
            <a:r>
              <a:rPr lang="uk-UA" dirty="0" err="1"/>
              <a:t>Осіїк</a:t>
            </a:r>
            <a:r>
              <a:rPr lang="uk-UA" dirty="0"/>
              <a:t>. Комунікації </a:t>
            </a:r>
            <a:r>
              <a:rPr lang="uk-UA" dirty="0" err="1"/>
              <a:t>рітейлу</a:t>
            </a:r>
            <a:r>
              <a:rPr lang="uk-UA" dirty="0"/>
              <a:t> під час війни. Кейс Нова пошта: Ми повинні залишатися людьми. </a:t>
            </a:r>
            <a:r>
              <a:rPr lang="en-US" dirty="0"/>
              <a:t>https://rau.ua/novyni/olena-plahova-nova-poshta-1/</a:t>
            </a: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141D69-648D-BEBA-E71B-3FE999E6A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067" y="1094693"/>
            <a:ext cx="3423933" cy="14770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3856D1-A0B1-C3DF-0057-9C243AB90CE9}"/>
              </a:ext>
            </a:extLst>
          </p:cNvPr>
          <p:cNvSpPr txBox="1"/>
          <p:nvPr/>
        </p:nvSpPr>
        <p:spPr>
          <a:xfrm>
            <a:off x="5482492" y="2603500"/>
            <a:ext cx="457200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hlinkClick r:id="rId4"/>
              </a:rPr>
              <a:t>https://forbes.ua/company/strategiya-vidpovidalnogo-biznesu-investuvati-v-spromozhnist-10092024-23242</a:t>
            </a:r>
            <a:endParaRPr lang="uk-UA" sz="1050" dirty="0"/>
          </a:p>
          <a:p>
            <a:endParaRPr lang="uk-UA" sz="1050" dirty="0"/>
          </a:p>
        </p:txBody>
      </p:sp>
    </p:spTree>
    <p:extLst>
      <p:ext uri="{BB962C8B-B14F-4D97-AF65-F5344CB8AC3E}">
        <p14:creationId xmlns:p14="http://schemas.microsoft.com/office/powerpoint/2010/main" val="4047333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438150" y="598575"/>
            <a:ext cx="7896150" cy="4202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ru" sz="2000" i="1" dirty="0">
                <a:solidFill>
                  <a:schemeClr val="bg2"/>
                </a:solidFill>
              </a:rPr>
              <a:t>	</a:t>
            </a:r>
            <a:r>
              <a:rPr lang="uk-UA" sz="2000" i="1" dirty="0"/>
              <a:t>Питання для обговорення:</a:t>
            </a:r>
            <a:br>
              <a:rPr lang="uk-UA" sz="2000" i="1" dirty="0"/>
            </a:br>
            <a:br>
              <a:rPr lang="uk-UA" sz="2000" i="1" dirty="0"/>
            </a:br>
            <a:r>
              <a:rPr lang="uk-UA" sz="2000" i="1" dirty="0"/>
              <a:t>1. Поняття </a:t>
            </a:r>
            <a:r>
              <a:rPr lang="uk-UA" sz="2000" i="1" dirty="0" err="1"/>
              <a:t>репутаційного</a:t>
            </a:r>
            <a:r>
              <a:rPr lang="uk-UA" sz="2000" i="1" dirty="0"/>
              <a:t> менеджменту.</a:t>
            </a:r>
            <a:br>
              <a:rPr lang="uk-UA" sz="2000" i="1" dirty="0"/>
            </a:br>
            <a:r>
              <a:rPr lang="uk-UA" sz="2000" i="1" dirty="0"/>
              <a:t>2. Компоненти та параметри репутації.</a:t>
            </a:r>
            <a:br>
              <a:rPr lang="uk-UA" sz="2000" i="1" dirty="0"/>
            </a:br>
            <a:r>
              <a:rPr lang="uk-UA" sz="2000" i="1" dirty="0"/>
              <a:t>3. </a:t>
            </a:r>
            <a:r>
              <a:rPr lang="uk-UA" sz="2000" i="1" dirty="0" err="1"/>
              <a:t>Репутаційний</a:t>
            </a:r>
            <a:r>
              <a:rPr lang="uk-UA" sz="2000" i="1" dirty="0"/>
              <a:t> аудит.</a:t>
            </a:r>
            <a:br>
              <a:rPr lang="uk-UA" sz="2000" i="1" dirty="0"/>
            </a:br>
            <a:r>
              <a:rPr lang="uk-UA" sz="2000" i="1" dirty="0"/>
              <a:t>4. </a:t>
            </a:r>
            <a:r>
              <a:rPr lang="uk-UA" sz="2000" i="1" dirty="0" err="1"/>
              <a:t>Репутаційне</a:t>
            </a:r>
            <a:r>
              <a:rPr lang="uk-UA" sz="2000" i="1" dirty="0"/>
              <a:t> </a:t>
            </a:r>
            <a:r>
              <a:rPr lang="uk-UA" sz="2000" i="1" dirty="0" err="1"/>
              <a:t>рейтингування</a:t>
            </a:r>
            <a:r>
              <a:rPr lang="uk-UA" sz="2000" i="1" dirty="0"/>
              <a:t>.</a:t>
            </a:r>
            <a:br>
              <a:rPr lang="uk-UA" sz="2000" i="1" dirty="0"/>
            </a:br>
            <a:endParaRPr sz="2000" i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5603B4-5020-FE4A-E50A-E26072361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616" y="2470150"/>
            <a:ext cx="24384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B7067-8841-63F6-FEC0-A190CC432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00" y="598574"/>
            <a:ext cx="5136077" cy="1183333"/>
          </a:xfrm>
        </p:spPr>
        <p:txBody>
          <a:bodyPr/>
          <a:lstStyle/>
          <a:p>
            <a:r>
              <a:rPr lang="ru-RU" sz="1600" dirty="0"/>
              <a:t>Уоррен Баффет – один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найбагатших</a:t>
            </a:r>
            <a:r>
              <a:rPr lang="ru-RU" sz="1600" dirty="0"/>
              <a:t> людей </a:t>
            </a:r>
            <a:r>
              <a:rPr lang="ru-RU" sz="1600" dirty="0" err="1"/>
              <a:t>світу</a:t>
            </a:r>
            <a:r>
              <a:rPr lang="ru-RU" sz="1600" dirty="0"/>
              <a:t> : </a:t>
            </a:r>
            <a:r>
              <a:rPr lang="ru-RU" sz="1600" i="1" dirty="0"/>
              <a:t>«</a:t>
            </a:r>
            <a:r>
              <a:rPr lang="ru-RU" sz="1600" i="1" dirty="0" err="1"/>
              <a:t>Якщо</a:t>
            </a:r>
            <a:r>
              <a:rPr lang="ru-RU" sz="1600" i="1" dirty="0"/>
              <a:t> через Вас </a:t>
            </a:r>
            <a:r>
              <a:rPr lang="ru-RU" sz="1600" i="1" dirty="0" err="1"/>
              <a:t>фірма</a:t>
            </a:r>
            <a:r>
              <a:rPr lang="ru-RU" sz="1600" i="1" dirty="0"/>
              <a:t> </a:t>
            </a:r>
            <a:r>
              <a:rPr lang="ru-RU" sz="1600" i="1" dirty="0" err="1"/>
              <a:t>втратить</a:t>
            </a:r>
            <a:r>
              <a:rPr lang="ru-RU" sz="1600" i="1" dirty="0"/>
              <a:t> </a:t>
            </a:r>
            <a:r>
              <a:rPr lang="ru-RU" sz="1600" i="1" dirty="0" err="1"/>
              <a:t>гроші</a:t>
            </a:r>
            <a:r>
              <a:rPr lang="ru-RU" sz="1600" i="1" dirty="0"/>
              <a:t>, я </a:t>
            </a:r>
            <a:r>
              <a:rPr lang="ru-RU" sz="1600" i="1" dirty="0" err="1"/>
              <a:t>спробую</a:t>
            </a:r>
            <a:r>
              <a:rPr lang="ru-RU" sz="1600" i="1" dirty="0"/>
              <a:t> Вас </a:t>
            </a:r>
            <a:r>
              <a:rPr lang="ru-RU" sz="1600" i="1" dirty="0" err="1"/>
              <a:t>зрозуміти</a:t>
            </a:r>
            <a:r>
              <a:rPr lang="ru-RU" sz="1600" i="1" dirty="0"/>
              <a:t>. </a:t>
            </a:r>
            <a:r>
              <a:rPr lang="ru-RU" sz="1600" i="1" dirty="0" err="1"/>
              <a:t>Проте</a:t>
            </a:r>
            <a:r>
              <a:rPr lang="ru-RU" sz="1600" i="1" dirty="0"/>
              <a:t>, </a:t>
            </a:r>
            <a:r>
              <a:rPr lang="ru-RU" sz="1600" i="1" dirty="0" err="1"/>
              <a:t>якщо</a:t>
            </a:r>
            <a:r>
              <a:rPr lang="ru-RU" sz="1600" i="1" dirty="0"/>
              <a:t> буде </a:t>
            </a:r>
            <a:r>
              <a:rPr lang="ru-RU" sz="1600" i="1" dirty="0" err="1"/>
              <a:t>втрачено</a:t>
            </a:r>
            <a:r>
              <a:rPr lang="ru-RU" sz="1600" i="1" dirty="0"/>
              <a:t> добре </a:t>
            </a:r>
            <a:r>
              <a:rPr lang="ru-RU" sz="1600" i="1" dirty="0" err="1"/>
              <a:t>ім’я</a:t>
            </a:r>
            <a:r>
              <a:rPr lang="ru-RU" sz="1600" i="1" dirty="0"/>
              <a:t> </a:t>
            </a:r>
            <a:r>
              <a:rPr lang="ru-RU" sz="1600" i="1" dirty="0" err="1"/>
              <a:t>фірми</a:t>
            </a:r>
            <a:r>
              <a:rPr lang="ru-RU" sz="1600" i="1" dirty="0"/>
              <a:t>, я буду </a:t>
            </a:r>
            <a:r>
              <a:rPr lang="ru-RU" sz="1600" i="1" dirty="0" err="1"/>
              <a:t>нещадний</a:t>
            </a:r>
            <a:r>
              <a:rPr lang="ru-RU" sz="1600" i="1" dirty="0"/>
              <a:t>».</a:t>
            </a:r>
            <a:endParaRPr lang="uk-UA" sz="1600" i="1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27B4B4B-1C6C-536C-8747-E198A2783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990050"/>
            <a:ext cx="7724700" cy="2230258"/>
          </a:xfrm>
        </p:spPr>
        <p:txBody>
          <a:bodyPr/>
          <a:lstStyle/>
          <a:p>
            <a:r>
              <a:rPr lang="uk-UA" sz="2000" dirty="0"/>
              <a:t>Репутація (від лат. </a:t>
            </a:r>
            <a:r>
              <a:rPr lang="en-US" sz="2000" dirty="0" err="1"/>
              <a:t>Reputatio</a:t>
            </a:r>
            <a:r>
              <a:rPr lang="en-US" sz="2000" dirty="0"/>
              <a:t> – </a:t>
            </a:r>
            <a:r>
              <a:rPr lang="uk-UA" sz="2000" dirty="0"/>
              <a:t>обдумую, споглядаю) або реноме (</a:t>
            </a:r>
            <a:r>
              <a:rPr lang="uk-UA" sz="2000" dirty="0" err="1"/>
              <a:t>фр</a:t>
            </a:r>
            <a:r>
              <a:rPr lang="uk-UA" sz="2000" dirty="0"/>
              <a:t>. </a:t>
            </a:r>
            <a:r>
              <a:rPr lang="en-US" sz="2000" dirty="0" err="1"/>
              <a:t>renommée</a:t>
            </a:r>
            <a:r>
              <a:rPr lang="en-US" sz="2000" dirty="0"/>
              <a:t>) </a:t>
            </a:r>
            <a:r>
              <a:rPr lang="uk-UA" sz="2000" dirty="0"/>
              <a:t>є громадською думкою про когось чи щось соціальною оцінкою чи усталеними уявленнями про особу чи об’єкт, що впливає на ставлення суспільства до цієї особи чи об’єкта (Академічний тлумачний словник).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47685D-6D20-D02E-775D-045D93456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486" y="598574"/>
            <a:ext cx="2769514" cy="111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1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>
            <a:spLocks noGrp="1"/>
          </p:cNvSpPr>
          <p:nvPr>
            <p:ph type="title"/>
          </p:nvPr>
        </p:nvSpPr>
        <p:spPr>
          <a:xfrm>
            <a:off x="1195755" y="195386"/>
            <a:ext cx="7823199" cy="46110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000" dirty="0"/>
              <a:t>Д. </a:t>
            </a:r>
            <a:r>
              <a:rPr lang="ru-RU" sz="2000" dirty="0" err="1"/>
              <a:t>Бромлі</a:t>
            </a:r>
            <a:r>
              <a:rPr lang="ru-RU" sz="2000" dirty="0"/>
              <a:t> (</a:t>
            </a:r>
            <a:r>
              <a:rPr lang="en-US" sz="2000" dirty="0"/>
              <a:t>D. Bromley) </a:t>
            </a:r>
            <a:r>
              <a:rPr lang="ru-RU" sz="2000" dirty="0" err="1"/>
              <a:t>виділяє</a:t>
            </a:r>
            <a:r>
              <a:rPr lang="ru-RU" sz="2000" dirty="0"/>
              <a:t> три </a:t>
            </a:r>
            <a:r>
              <a:rPr lang="ru-RU" sz="2000" dirty="0" err="1"/>
              <a:t>рівні</a:t>
            </a:r>
            <a:r>
              <a:rPr lang="ru-RU" sz="2000" dirty="0"/>
              <a:t> </a:t>
            </a:r>
            <a:r>
              <a:rPr lang="ru-RU" sz="2000" dirty="0" err="1"/>
              <a:t>надходження</a:t>
            </a:r>
            <a:r>
              <a:rPr lang="ru-RU" sz="2000" dirty="0"/>
              <a:t> й </a:t>
            </a:r>
            <a:r>
              <a:rPr lang="ru-RU" sz="2000" dirty="0" err="1"/>
              <a:t>обробки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 </a:t>
            </a:r>
            <a:r>
              <a:rPr lang="ru-RU" sz="2000" dirty="0" err="1"/>
              <a:t>впливають</a:t>
            </a:r>
            <a:r>
              <a:rPr lang="ru-RU" sz="2000" dirty="0"/>
              <a:t> на </a:t>
            </a:r>
            <a:r>
              <a:rPr lang="ru-RU" sz="2000" dirty="0" err="1"/>
              <a:t>враження</a:t>
            </a:r>
            <a:r>
              <a:rPr lang="ru-RU" sz="2000" dirty="0"/>
              <a:t> стейк</a:t>
            </a:r>
            <a:r>
              <a:rPr lang="uk-UA" sz="2000" dirty="0"/>
              <a:t>г</a:t>
            </a:r>
            <a:r>
              <a:rPr lang="ru-RU" sz="2000" dirty="0" err="1"/>
              <a:t>олдерів</a:t>
            </a:r>
            <a:r>
              <a:rPr lang="ru-RU" sz="2000" dirty="0"/>
              <a:t> та </a:t>
            </a:r>
            <a:r>
              <a:rPr lang="ru-RU" sz="2000" dirty="0" err="1"/>
              <a:t>репутацію</a:t>
            </a:r>
            <a:r>
              <a:rPr lang="ru-RU" sz="2000" dirty="0"/>
              <a:t> </a:t>
            </a:r>
            <a:r>
              <a:rPr lang="ru-RU" sz="2000" dirty="0" err="1"/>
              <a:t>компанії</a:t>
            </a:r>
            <a:r>
              <a:rPr lang="ru-RU" sz="2000" dirty="0"/>
              <a:t>:</a:t>
            </a: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endParaRPr sz="20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B48AF1B-8F26-C6A3-60D8-A58449C33A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7489432"/>
              </p:ext>
            </p:extLst>
          </p:nvPr>
        </p:nvGraphicFramePr>
        <p:xfrm>
          <a:off x="672123" y="1453662"/>
          <a:ext cx="7823199" cy="3494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2EBC3-7A06-13E8-F607-BC9C2EEF1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Репутаційний менеджмент 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DB6562E-78E7-6D17-4F45-EE4EA8B1B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6585" y="1297354"/>
            <a:ext cx="7427715" cy="3234296"/>
          </a:xfrm>
        </p:spPr>
        <p:txBody>
          <a:bodyPr/>
          <a:lstStyle/>
          <a:p>
            <a:r>
              <a:rPr lang="uk-UA" sz="1800" dirty="0"/>
              <a:t>це сукупність методів, технологій, засобів, що дозволяють здійснювати даний управлінський процес. </a:t>
            </a:r>
          </a:p>
          <a:p>
            <a:pPr marL="146050" indent="0">
              <a:buNone/>
            </a:pPr>
            <a:endParaRPr lang="uk-UA" sz="1800" dirty="0"/>
          </a:p>
          <a:p>
            <a:pPr marL="146050" indent="0">
              <a:buNone/>
            </a:pPr>
            <a:r>
              <a:rPr lang="uk-UA" sz="1800" i="1" dirty="0"/>
              <a:t>Витрати на підтримку й розвиток репутації </a:t>
            </a:r>
          </a:p>
          <a:p>
            <a:pPr marL="146050" indent="0">
              <a:buNone/>
            </a:pPr>
            <a:r>
              <a:rPr lang="uk-UA" sz="1800" i="1" dirty="0"/>
              <a:t>це – інвестиції, котрі безпосередньо </a:t>
            </a:r>
          </a:p>
          <a:p>
            <a:pPr marL="146050" indent="0">
              <a:buNone/>
            </a:pPr>
            <a:r>
              <a:rPr lang="uk-UA" sz="1800" i="1" dirty="0"/>
              <a:t>збільшують акціонерну вартість підприємства.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11EB2F-134C-0D0D-9201-6B4AE0ED7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298" y="1882439"/>
            <a:ext cx="2541680" cy="218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29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"/>
          <p:cNvSpPr txBox="1">
            <a:spLocks noGrp="1"/>
          </p:cNvSpPr>
          <p:nvPr>
            <p:ph type="title"/>
          </p:nvPr>
        </p:nvSpPr>
        <p:spPr>
          <a:xfrm>
            <a:off x="304800" y="214671"/>
            <a:ext cx="6650892" cy="47097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ru-RU" sz="2800" b="0" dirty="0"/>
              <a:t>	</a:t>
            </a:r>
            <a:r>
              <a:rPr lang="ru-RU" sz="2400" dirty="0"/>
              <a:t>Метою </a:t>
            </a:r>
            <a:r>
              <a:rPr lang="ru-RU" sz="2400" dirty="0" err="1"/>
              <a:t>репутаційного</a:t>
            </a:r>
            <a:r>
              <a:rPr lang="ru-RU" sz="2400" dirty="0"/>
              <a:t> менеджменту є</a:t>
            </a:r>
            <a:r>
              <a:rPr lang="ru-RU" sz="2400" b="0" dirty="0"/>
              <a:t> </a:t>
            </a:r>
            <a:r>
              <a:rPr lang="ru-RU" sz="2400" b="0" dirty="0" err="1"/>
              <a:t>налагодження</a:t>
            </a:r>
            <a:r>
              <a:rPr lang="ru-RU" sz="2400" b="0" dirty="0"/>
              <a:t> </a:t>
            </a:r>
            <a:r>
              <a:rPr lang="ru-RU" sz="2400" b="0" dirty="0" err="1"/>
              <a:t>стійких</a:t>
            </a:r>
            <a:r>
              <a:rPr lang="ru-RU" sz="2400" b="0" dirty="0"/>
              <a:t> </a:t>
            </a:r>
            <a:r>
              <a:rPr lang="ru-RU" sz="2400" b="0" dirty="0" err="1"/>
              <a:t>зв’язків</a:t>
            </a:r>
            <a:r>
              <a:rPr lang="ru-RU" sz="2400" b="0" dirty="0"/>
              <a:t> </a:t>
            </a:r>
            <a:r>
              <a:rPr lang="ru-RU" sz="2400" b="0" dirty="0" err="1"/>
              <a:t>із</a:t>
            </a:r>
            <a:r>
              <a:rPr lang="ru-RU" sz="2400" b="0" dirty="0"/>
              <a:t> </a:t>
            </a:r>
            <a:r>
              <a:rPr lang="ru-RU" sz="2400" b="0" dirty="0" err="1"/>
              <a:t>цільовими</a:t>
            </a:r>
            <a:r>
              <a:rPr lang="ru-RU" sz="2400" b="0" dirty="0"/>
              <a:t> </a:t>
            </a:r>
            <a:r>
              <a:rPr lang="ru-RU" sz="2400" b="0" dirty="0" err="1"/>
              <a:t>аудиторіями</a:t>
            </a:r>
            <a:r>
              <a:rPr lang="ru-RU" sz="2400" b="0" dirty="0"/>
              <a:t>. </a:t>
            </a:r>
            <a:br>
              <a:rPr lang="ru-RU" sz="2400" dirty="0"/>
            </a:br>
            <a:r>
              <a:rPr lang="ru-RU" sz="2400" dirty="0"/>
              <a:t>	</a:t>
            </a:r>
            <a:br>
              <a:rPr lang="ru-RU" sz="2400" dirty="0"/>
            </a:br>
            <a:r>
              <a:rPr lang="ru-RU" sz="2400" dirty="0"/>
              <a:t>	 </a:t>
            </a:r>
            <a:endParaRPr sz="28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48725F-CE98-2137-C6FC-F1C8E206A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723" y="15630"/>
            <a:ext cx="2968701" cy="1559421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DC671717-F21A-CFE4-A98D-141FA90F76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5195691"/>
              </p:ext>
            </p:extLst>
          </p:nvPr>
        </p:nvGraphicFramePr>
        <p:xfrm>
          <a:off x="359509" y="1164492"/>
          <a:ext cx="8362460" cy="4085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54" y="664307"/>
            <a:ext cx="1625599" cy="4298461"/>
          </a:xfrm>
        </p:spPr>
        <p:txBody>
          <a:bodyPr/>
          <a:lstStyle/>
          <a:p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000" dirty="0" err="1"/>
              <a:t>Принципи</a:t>
            </a:r>
            <a:r>
              <a:rPr lang="ru-RU" sz="2000" dirty="0"/>
              <a:t> </a:t>
            </a:r>
            <a:r>
              <a:rPr lang="ru-RU" sz="2000" dirty="0" err="1"/>
              <a:t>управління</a:t>
            </a:r>
            <a:r>
              <a:rPr lang="ru-RU" sz="2000" dirty="0"/>
              <a:t> </a:t>
            </a:r>
            <a:r>
              <a:rPr lang="ru-RU" sz="2000" dirty="0" err="1"/>
              <a:t>репутацією</a:t>
            </a:r>
            <a:r>
              <a:rPr lang="ru-RU" sz="2000" dirty="0"/>
              <a:t> :</a:t>
            </a: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25E9AE-D775-8448-48AD-508C75516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6123" y="93785"/>
            <a:ext cx="2564226" cy="1508367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1ABF6B7B-A3CB-AB1D-76B4-7865C8AF0F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0256334"/>
              </p:ext>
            </p:extLst>
          </p:nvPr>
        </p:nvGraphicFramePr>
        <p:xfrm>
          <a:off x="586154" y="93785"/>
          <a:ext cx="8479693" cy="4963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>
            <a:spLocks noGrp="1"/>
          </p:cNvSpPr>
          <p:nvPr>
            <p:ph type="title"/>
          </p:nvPr>
        </p:nvSpPr>
        <p:spPr>
          <a:xfrm>
            <a:off x="485775" y="218831"/>
            <a:ext cx="7829550" cy="4286494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 err="1"/>
              <a:t>Репутація</a:t>
            </a:r>
            <a:r>
              <a:rPr lang="ru-RU" sz="2000" dirty="0"/>
              <a:t> </a:t>
            </a:r>
            <a:r>
              <a:rPr lang="ru-RU" sz="2000" dirty="0" err="1"/>
              <a:t>компанії</a:t>
            </a:r>
            <a:r>
              <a:rPr lang="ru-RU" sz="2000" dirty="0"/>
              <a:t> </a:t>
            </a:r>
            <a:r>
              <a:rPr lang="ru-RU" sz="2000" dirty="0" err="1"/>
              <a:t>формується</a:t>
            </a:r>
            <a:r>
              <a:rPr lang="ru-RU" sz="2000" dirty="0"/>
              <a:t>  на </a:t>
            </a:r>
            <a:r>
              <a:rPr lang="ru-RU" sz="2000" dirty="0" err="1"/>
              <a:t>основі</a:t>
            </a:r>
            <a:r>
              <a:rPr lang="ru-RU" sz="2000" dirty="0"/>
              <a:t>:</a:t>
            </a:r>
            <a:br>
              <a:rPr lang="ru-RU" sz="2000" dirty="0"/>
            </a:br>
            <a:br>
              <a:rPr lang="ru-RU" sz="2000" dirty="0"/>
            </a:br>
            <a:r>
              <a:rPr lang="ru-RU" sz="2000" b="0" dirty="0"/>
              <a:t>− </a:t>
            </a:r>
            <a:r>
              <a:rPr lang="ru-RU" sz="2000" b="0" i="1" dirty="0" err="1"/>
              <a:t>спілкування</a:t>
            </a:r>
            <a:r>
              <a:rPr lang="ru-RU" sz="2000" b="0" i="1" dirty="0"/>
              <a:t> з </a:t>
            </a:r>
            <a:r>
              <a:rPr lang="ru-RU" sz="2000" b="0" i="1" dirty="0" err="1"/>
              <a:t>працівниками</a:t>
            </a:r>
            <a:r>
              <a:rPr lang="ru-RU" sz="2000" b="0" i="1" dirty="0"/>
              <a:t>;</a:t>
            </a:r>
            <a:br>
              <a:rPr lang="ru-RU" sz="2000" b="0" i="1" dirty="0"/>
            </a:br>
            <a:r>
              <a:rPr lang="ru-RU" sz="2000" b="0" i="1" dirty="0"/>
              <a:t>− </a:t>
            </a:r>
            <a:r>
              <a:rPr lang="ru-RU" sz="2000" b="0" i="1" dirty="0" err="1"/>
              <a:t>досвіду</a:t>
            </a:r>
            <a:r>
              <a:rPr lang="ru-RU" sz="2000" b="0" i="1" dirty="0"/>
              <a:t> </a:t>
            </a:r>
            <a:r>
              <a:rPr lang="ru-RU" sz="2000" b="0" i="1" dirty="0" err="1"/>
              <a:t>співпраці</a:t>
            </a:r>
            <a:r>
              <a:rPr lang="ru-RU" sz="2000" b="0" i="1" dirty="0"/>
              <a:t> з </a:t>
            </a:r>
            <a:r>
              <a:rPr lang="ru-RU" sz="2000" b="0" i="1" dirty="0" err="1"/>
              <a:t>компанією</a:t>
            </a:r>
            <a:r>
              <a:rPr lang="ru-RU" sz="2000" b="0" i="1" dirty="0"/>
              <a:t>;</a:t>
            </a:r>
            <a:br>
              <a:rPr lang="ru-RU" sz="2000" b="0" i="1" dirty="0"/>
            </a:br>
            <a:r>
              <a:rPr lang="ru-RU" sz="2000" b="0" i="1" dirty="0"/>
              <a:t>− </a:t>
            </a:r>
            <a:r>
              <a:rPr lang="ru-RU" sz="2000" b="0" i="1" dirty="0" err="1"/>
              <a:t>самопрезентації</a:t>
            </a:r>
            <a:r>
              <a:rPr lang="ru-RU" sz="2000" b="0" i="1" dirty="0"/>
              <a:t> </a:t>
            </a:r>
            <a:r>
              <a:rPr lang="ru-RU" sz="2000" b="0" i="1" dirty="0" err="1"/>
              <a:t>компанії</a:t>
            </a:r>
            <a:r>
              <a:rPr lang="ru-RU" sz="2000" b="0" i="1" dirty="0"/>
              <a:t>;</a:t>
            </a:r>
            <a:br>
              <a:rPr lang="ru-RU" sz="2000" b="0" i="1" dirty="0"/>
            </a:br>
            <a:r>
              <a:rPr lang="ru-RU" sz="2000" b="0" i="1" dirty="0"/>
              <a:t>− </a:t>
            </a:r>
            <a:r>
              <a:rPr lang="ru-RU" sz="2000" b="0" i="1" dirty="0" err="1"/>
              <a:t>поширення</a:t>
            </a:r>
            <a:r>
              <a:rPr lang="ru-RU" sz="2000" b="0" i="1" dirty="0"/>
              <a:t> </a:t>
            </a:r>
            <a:r>
              <a:rPr lang="ru-RU" sz="2000" b="0" i="1" dirty="0" err="1"/>
              <a:t>відомостей</a:t>
            </a:r>
            <a:r>
              <a:rPr lang="ru-RU" sz="2000" b="0" i="1" dirty="0"/>
              <a:t> про </a:t>
            </a:r>
            <a:r>
              <a:rPr lang="ru-RU" sz="2000" b="0" i="1" dirty="0" err="1"/>
              <a:t>компанію</a:t>
            </a:r>
            <a:r>
              <a:rPr lang="ru-RU" sz="2000" b="0" i="1" dirty="0"/>
              <a:t> </a:t>
            </a:r>
            <a:r>
              <a:rPr lang="ru-RU" sz="2000" b="0" i="1" dirty="0" err="1"/>
              <a:t>засобами</a:t>
            </a:r>
            <a:r>
              <a:rPr lang="ru-RU" sz="2000" b="0" i="1" dirty="0"/>
              <a:t> </a:t>
            </a:r>
            <a:br>
              <a:rPr lang="ru-RU" sz="2000" b="0" i="1" dirty="0"/>
            </a:br>
            <a:r>
              <a:rPr lang="ru-RU" sz="2000" b="0" i="1" dirty="0" err="1"/>
              <a:t>масової</a:t>
            </a:r>
            <a:r>
              <a:rPr lang="ru-RU" sz="2000" b="0" i="1" dirty="0"/>
              <a:t> </a:t>
            </a:r>
            <a:r>
              <a:rPr lang="ru-RU" sz="2000" b="0" i="1" dirty="0" err="1"/>
              <a:t>інформації</a:t>
            </a:r>
            <a:r>
              <a:rPr lang="ru-RU" sz="2000" b="0" i="1" dirty="0"/>
              <a:t>;</a:t>
            </a:r>
            <a:br>
              <a:rPr lang="ru-RU" sz="2000" b="0" i="1" dirty="0"/>
            </a:br>
            <a:r>
              <a:rPr lang="ru-RU" sz="2000" b="0" i="1" dirty="0"/>
              <a:t>− з </a:t>
            </a:r>
            <a:r>
              <a:rPr lang="ru-RU" sz="2000" b="0" i="1" dirty="0" err="1"/>
              <a:t>вуст</a:t>
            </a:r>
            <a:r>
              <a:rPr lang="ru-RU" sz="2000" b="0" i="1" dirty="0"/>
              <a:t> в уста, </a:t>
            </a:r>
            <a:r>
              <a:rPr lang="ru-RU" sz="2000" b="0" i="1" dirty="0" err="1"/>
              <a:t>тобто</a:t>
            </a:r>
            <a:r>
              <a:rPr lang="ru-RU" sz="2000" b="0" i="1" dirty="0"/>
              <a:t> </a:t>
            </a:r>
            <a:r>
              <a:rPr lang="ru-RU" sz="2000" b="0" i="1" dirty="0" err="1"/>
              <a:t>безпосередньо</a:t>
            </a:r>
            <a:r>
              <a:rPr lang="ru-RU" sz="2000" b="0" i="1" dirty="0"/>
              <a:t> шляхом </a:t>
            </a:r>
            <a:r>
              <a:rPr lang="ru-RU" sz="2000" b="0" i="1" dirty="0" err="1"/>
              <a:t>спілкування</a:t>
            </a:r>
            <a:r>
              <a:rPr lang="ru-RU" sz="2000" b="0" i="1" dirty="0"/>
              <a:t> та </a:t>
            </a:r>
            <a:r>
              <a:rPr lang="ru-RU" sz="2000" b="0" i="1" dirty="0" err="1"/>
              <a:t>бесіди</a:t>
            </a:r>
            <a:r>
              <a:rPr lang="ru-RU" sz="2000" b="0" i="1" dirty="0"/>
              <a:t>;</a:t>
            </a:r>
            <a:br>
              <a:rPr lang="ru-RU" sz="2000" b="0" i="1" dirty="0"/>
            </a:br>
            <a:r>
              <a:rPr lang="ru-RU" sz="2000" b="0" i="1" dirty="0"/>
              <a:t>− </a:t>
            </a:r>
            <a:r>
              <a:rPr lang="ru-RU" sz="2000" b="0" i="1" dirty="0" err="1"/>
              <a:t>відгуків</a:t>
            </a:r>
            <a:r>
              <a:rPr lang="ru-RU" sz="2000" b="0" i="1" dirty="0"/>
              <a:t> </a:t>
            </a:r>
            <a:r>
              <a:rPr lang="ru-RU" sz="2000" b="0" i="1" dirty="0" err="1"/>
              <a:t>конкурентів</a:t>
            </a:r>
            <a:r>
              <a:rPr lang="ru-RU" sz="2000" b="0" i="1" dirty="0"/>
              <a:t>;</a:t>
            </a:r>
            <a:br>
              <a:rPr lang="ru-RU" sz="2000" b="0" i="1" dirty="0"/>
            </a:br>
            <a:r>
              <a:rPr lang="ru-RU" sz="2000" b="0" i="1" dirty="0"/>
              <a:t>− </a:t>
            </a:r>
            <a:r>
              <a:rPr lang="ru-RU" sz="2000" b="0" i="1" dirty="0" err="1"/>
              <a:t>пліток</a:t>
            </a:r>
            <a:r>
              <a:rPr lang="ru-RU" sz="2000" b="0" i="1" dirty="0"/>
              <a:t> та </a:t>
            </a:r>
            <a:r>
              <a:rPr lang="ru-RU" sz="2000" b="0" i="1" dirty="0" err="1"/>
              <a:t>інших</a:t>
            </a:r>
            <a:r>
              <a:rPr lang="ru-RU" sz="2000" b="0" i="1" dirty="0"/>
              <a:t> </a:t>
            </a:r>
            <a:r>
              <a:rPr lang="ru-RU" sz="2000" b="0" i="1" dirty="0" err="1"/>
              <a:t>інформаційних</a:t>
            </a:r>
            <a:r>
              <a:rPr lang="ru-RU" sz="2000" b="0" i="1" dirty="0"/>
              <a:t> «</a:t>
            </a:r>
            <a:r>
              <a:rPr lang="ru-RU" sz="2000" b="0" i="1" dirty="0" err="1"/>
              <a:t>шумів</a:t>
            </a:r>
            <a:r>
              <a:rPr lang="ru-RU" sz="2000" b="0" i="1" dirty="0"/>
              <a:t>» .</a:t>
            </a:r>
            <a:br>
              <a:rPr lang="ru-RU" sz="2000" b="0" dirty="0"/>
            </a:br>
            <a:br>
              <a:rPr lang="ru-RU" sz="2000" b="0" dirty="0"/>
            </a:br>
            <a:r>
              <a:rPr lang="ru-RU" sz="1400" b="0" dirty="0"/>
              <a:t>(Х. </a:t>
            </a:r>
            <a:r>
              <a:rPr lang="ru-RU" sz="1400" b="0" dirty="0" err="1"/>
              <a:t>Шамма</a:t>
            </a:r>
            <a:r>
              <a:rPr lang="ru-RU" sz="1400" b="0" dirty="0"/>
              <a:t>, </a:t>
            </a:r>
            <a:r>
              <a:rPr lang="en-US" sz="1400" b="0" dirty="0"/>
              <a:t>H. </a:t>
            </a:r>
            <a:r>
              <a:rPr lang="en-US" sz="1400" b="0" dirty="0" err="1"/>
              <a:t>Shamma</a:t>
            </a:r>
            <a:r>
              <a:rPr lang="uk-UA" sz="1400" b="0" dirty="0"/>
              <a:t>)</a:t>
            </a:r>
            <a:r>
              <a:rPr lang="en-US" sz="1400" b="0" dirty="0"/>
              <a:t> 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597CCF-FD89-BE1E-DE21-FB24B9B6B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307" y="97887"/>
            <a:ext cx="3139797" cy="18209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F9C66-F298-2156-684D-CF15D8EA1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6" y="304800"/>
            <a:ext cx="8464061" cy="4579815"/>
          </a:xfrm>
        </p:spPr>
        <p:txBody>
          <a:bodyPr/>
          <a:lstStyle/>
          <a:p>
            <a:pPr algn="l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репутаційному менеджменті компаній доцільно застосовувати такі технологічні засоби: 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інформаційної основи репутації; </a:t>
            </a:r>
            <a:br>
              <a:rPr lang="uk-UA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створення привабливого іміджу компанії та її керівників;                                      - формування корпоративної етики і культури;                                                                              - розробка місії і кредо компанії;                                                                           - просування перших осіб компанії;                                                                                 - розбудова внутрішніх і зовнішніх каналів комунікації;                                                  - входження інформаційний простір;                                                                             - підвищення </a:t>
            </a:r>
            <a:r>
              <a:rPr lang="uk-UA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впізнаваності</a:t>
            </a:r>
            <a:r>
              <a:rPr lang="uk-UA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компанії;                                                                               - просування у державних і владних структурах;                                               - антикризовий менеджмент.</a:t>
            </a:r>
          </a:p>
        </p:txBody>
      </p:sp>
    </p:spTree>
    <p:extLst>
      <p:ext uri="{BB962C8B-B14F-4D97-AF65-F5344CB8AC3E}">
        <p14:creationId xmlns:p14="http://schemas.microsoft.com/office/powerpoint/2010/main" val="314623315"/>
      </p:ext>
    </p:extLst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2024</TotalTime>
  <Words>1098</Words>
  <Application>Microsoft Office PowerPoint</Application>
  <PresentationFormat>Екран (16:9)</PresentationFormat>
  <Paragraphs>68</Paragraphs>
  <Slides>19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5" baseType="lpstr">
      <vt:lpstr>Wingdings</vt:lpstr>
      <vt:lpstr>Times New Roman</vt:lpstr>
      <vt:lpstr>Arial</vt:lpstr>
      <vt:lpstr>Maven Pro</vt:lpstr>
      <vt:lpstr>Nunito</vt:lpstr>
      <vt:lpstr>Momentum</vt:lpstr>
      <vt:lpstr>    Параметри та інформаційні основи ділової репутації     </vt:lpstr>
      <vt:lpstr> Питання для обговорення:  1. Поняття репутаційного менеджменту. 2. Компоненти та параметри репутації. 3. Репутаційний аудит. 4. Репутаційне рейтингування. </vt:lpstr>
      <vt:lpstr>Уоррен Баффет – один із найбагатших людей світу : «Якщо через Вас фірма втратить гроші, я спробую Вас зрозуміти. Проте, якщо буде втрачено добре ім’я фірми, я буду нещадний».</vt:lpstr>
      <vt:lpstr>Д. Бромлі (D. Bromley) виділяє три рівні надходження й обробки інформації, які  впливають на враження стейкголдерів та репутацію компанії:    </vt:lpstr>
      <vt:lpstr>Репутаційний менеджмент </vt:lpstr>
      <vt:lpstr> Метою репутаційного менеджменту є налагодження стійких зв’язків із цільовими аудиторіями.      </vt:lpstr>
      <vt:lpstr>    Принципи управління репутацією :    </vt:lpstr>
      <vt:lpstr>Репутація компанії формується  на основі:  − спілкування з працівниками; − досвіду співпраці з компанією; − самопрезентації компанії; − поширення відомостей про компанію засобами  масової інформації; − з вуст в уста, тобто безпосередньо шляхом спілкування та бесіди; − відгуків конкурентів; − пліток та інших інформаційних «шумів» .  (Х. Шамма, H. Shamma)  </vt:lpstr>
      <vt:lpstr>У репутаційному менеджменті компаній доцільно застосовувати такі технологічні засоби:    - створення інформаційної основи репутації;  - створення привабливого іміджу компанії та її керівників;                                      - формування корпоративної етики і культури;                                                                              - розробка місії і кредо компанії;                                                                           - просування перших осіб компанії;                                                                                 - розбудова внутрішніх і зовнішніх каналів комунікації;                                                  - входження інформаційний простір;                                                                             - підвищення впізнаваності компанії;                                                                               - просування у державних і владних структурах;                                               - антикризовий менеджмент.</vt:lpstr>
      <vt:lpstr>   Кроки репутаційного менеджменту :  1) аналіз зовнішнього середовища компанії – моніторинг поточної репутації, власників і топ – менеджерів; формування місії та цілей    2) формування каналів інформаційної підтримки в ЗМІ;   3) система інформування репутаційної аудиторії про події та результати компанії, досягнення, нововведення, роботу над якістю тощо,   4) розробка системи відповідності очікуванням споживачів у формуванні бажаного образу компанії,    5) розробка внутрішньої корпоративної культури - створення корпоративних стандартів.    </vt:lpstr>
      <vt:lpstr> Етапи управління репутацією:  I. проведення репутаційного аудиту;  II. розроблення цілей та стратегії управління репутацією;  III. розробка заходів щодо мінімізації репутаційних ризиків;  IV. здійснення контролю та оцінювання репутації підприємства   </vt:lpstr>
      <vt:lpstr>   Репутаційний аудит – вивчення образу організації, який вже сформувався в уяві аудиторій та співвіднести його з реальною ситуацією.  </vt:lpstr>
      <vt:lpstr>Цілі аудиту зовнішніх комунікацій:   1. отримати інформацію для стратегічного планування та управління комунікаціями;  2. виявити й описати існуючий образ компанії в поданні зовнішніх цільових аудиторій;  3. описати основні складові характеристики її ділової репутації, що визначають ставлення різних цільових груп;  4. виробити рекомендації з управління репутацією в зовнішніх цільових групах.  </vt:lpstr>
      <vt:lpstr>     Цілі аудиту внутрішніх комунікацій:    1. вивчити особливості сприйняття компанії її персоналом; 2. отримати зворотній зв’язок від співробітників з приводу змісту одержуваної ними інформації про компанію і каналів її розповсюдження;  3. оцінити, наскільки добре компанія прислухається до своїх співробітників, яка атмосфера в компанії. </vt:lpstr>
      <vt:lpstr>Аудит репутації:</vt:lpstr>
      <vt:lpstr>Інструментом оцінки ефективності комунікаційної активності компанії є міжнародна методика  Global Reputation Index (GRI):   інтегрований підхід:   аналіз присутності компанії в медіапросторі  (що говорять про вас?)  +  опитування ключових експертів ринку, клієнтів, партнерів (що думають про вас?)    </vt:lpstr>
      <vt:lpstr>Чинники розрахунку GRI:</vt:lpstr>
      <vt:lpstr>Інформаційно-комунікаційний аудит :  Регулярний моніторинг ЗМІ дозволяє :  ₋ отримувати точне уявлення про те, де, як і чому в ЗМІ спотворюється або замовчується інформація про компанію або персони;  ₋ підвищувати ефективність роботи з профільним журналістським пулом;  ₋ формулювати ключові напрями комунікаційної активності на етапі її розробки або коригування;  ₋ коригувати реалізовану комунікативну та маркетингову політику;  ₋ оцінювати ефективність PR – діяльності компанії;  ₋ отримувати інформацію про поведінку / стратегії конкурентів на ринку.</vt:lpstr>
      <vt:lpstr>Що може стати при нагоді: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Менеджмент кризових комунікацій</dc:title>
  <dc:creator>User</dc:creator>
  <cp:lastModifiedBy>User</cp:lastModifiedBy>
  <cp:revision>110</cp:revision>
  <dcterms:modified xsi:type="dcterms:W3CDTF">2024-09-11T22:14:33Z</dcterms:modified>
</cp:coreProperties>
</file>