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58" r:id="rId5"/>
    <p:sldId id="259" r:id="rId6"/>
    <p:sldId id="260" r:id="rId7"/>
    <p:sldId id="261" r:id="rId8"/>
    <p:sldId id="262" r:id="rId9"/>
    <p:sldId id="269" r:id="rId10"/>
    <p:sldId id="270" r:id="rId11"/>
    <p:sldId id="271" r:id="rId12"/>
    <p:sldId id="265" r:id="rId13"/>
    <p:sldId id="264" r:id="rId14"/>
    <p:sldId id="263" r:id="rId15"/>
    <p:sldId id="268" r:id="rId16"/>
    <p:sldId id="272" r:id="rId17"/>
    <p:sldId id="276" r:id="rId18"/>
    <p:sldId id="277" r:id="rId19"/>
    <p:sldId id="274" r:id="rId20"/>
    <p:sldId id="273" r:id="rId2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DC98B2-9FE1-4DAF-9F64-507553CCF4DB}"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uk-UA"/>
        </a:p>
      </dgm:t>
    </dgm:pt>
    <dgm:pt modelId="{C4A04B7F-BF05-4F3E-A2AC-946303236BF2}">
      <dgm:prSet phldrT="[Текст]"/>
      <dgm:spPr/>
      <dgm:t>
        <a:bodyPr/>
        <a:lstStyle/>
        <a:p>
          <a:r>
            <a:rPr lang="ru-RU" dirty="0" err="1" smtClean="0"/>
            <a:t>Колосальні</a:t>
          </a:r>
          <a:r>
            <a:rPr lang="ru-RU" dirty="0" smtClean="0"/>
            <a:t> </a:t>
          </a:r>
          <a:r>
            <a:rPr lang="ru-RU" dirty="0" err="1" smtClean="0"/>
            <a:t>темпи</a:t>
          </a:r>
          <a:r>
            <a:rPr lang="ru-RU" dirty="0" smtClean="0"/>
            <a:t> </a:t>
          </a:r>
          <a:r>
            <a:rPr lang="ru-RU" dirty="0" err="1" smtClean="0"/>
            <a:t>розвитку</a:t>
          </a:r>
          <a:r>
            <a:rPr lang="ru-RU" dirty="0" smtClean="0"/>
            <a:t> </a:t>
          </a:r>
          <a:r>
            <a:rPr lang="ru-RU" dirty="0" err="1" smtClean="0"/>
            <a:t>Інтернету</a:t>
          </a:r>
          <a:r>
            <a:rPr lang="ru-RU" dirty="0" smtClean="0"/>
            <a:t> як глобального </a:t>
          </a:r>
          <a:r>
            <a:rPr lang="ru-RU" dirty="0" err="1" smtClean="0"/>
            <a:t>освітнього</a:t>
          </a:r>
          <a:r>
            <a:rPr lang="ru-RU" dirty="0" smtClean="0"/>
            <a:t> </a:t>
          </a:r>
          <a:r>
            <a:rPr lang="ru-RU" dirty="0" err="1" smtClean="0"/>
            <a:t>чинника</a:t>
          </a:r>
          <a:endParaRPr lang="uk-UA" dirty="0"/>
        </a:p>
      </dgm:t>
    </dgm:pt>
    <dgm:pt modelId="{19A564ED-7D5C-4030-A15A-93301F7B6EAC}" type="parTrans" cxnId="{1789BC99-2392-4CE6-8DF0-13BA5D52C930}">
      <dgm:prSet/>
      <dgm:spPr/>
      <dgm:t>
        <a:bodyPr/>
        <a:lstStyle/>
        <a:p>
          <a:endParaRPr lang="uk-UA"/>
        </a:p>
      </dgm:t>
    </dgm:pt>
    <dgm:pt modelId="{C95C22D6-8402-48F5-A2D3-B6461A762DAA}" type="sibTrans" cxnId="{1789BC99-2392-4CE6-8DF0-13BA5D52C930}">
      <dgm:prSet/>
      <dgm:spPr/>
      <dgm:t>
        <a:bodyPr/>
        <a:lstStyle/>
        <a:p>
          <a:endParaRPr lang="uk-UA"/>
        </a:p>
      </dgm:t>
    </dgm:pt>
    <dgm:pt modelId="{CA226D85-111C-49FD-9096-1AC5B39609DA}">
      <dgm:prSet phldrT="[Текст]"/>
      <dgm:spPr/>
      <dgm:t>
        <a:bodyPr/>
        <a:lstStyle/>
        <a:p>
          <a:r>
            <a:rPr lang="uk-UA" dirty="0" smtClean="0"/>
            <a:t>3</a:t>
          </a:r>
          <a:endParaRPr lang="uk-UA" dirty="0"/>
        </a:p>
      </dgm:t>
    </dgm:pt>
    <dgm:pt modelId="{129F4920-2F39-4831-B353-7730938A697F}" type="parTrans" cxnId="{737D112B-71F6-4403-BFAA-B3FABFD82995}">
      <dgm:prSet/>
      <dgm:spPr/>
      <dgm:t>
        <a:bodyPr/>
        <a:lstStyle/>
        <a:p>
          <a:endParaRPr lang="uk-UA"/>
        </a:p>
      </dgm:t>
    </dgm:pt>
    <dgm:pt modelId="{AFDCA23D-E605-411F-AF92-CDC1CA5CF29B}" type="sibTrans" cxnId="{737D112B-71F6-4403-BFAA-B3FABFD82995}">
      <dgm:prSet/>
      <dgm:spPr/>
      <dgm:t>
        <a:bodyPr/>
        <a:lstStyle/>
        <a:p>
          <a:endParaRPr lang="uk-UA"/>
        </a:p>
      </dgm:t>
    </dgm:pt>
    <dgm:pt modelId="{8ED7211A-97F5-4BF8-A582-6CF19A345824}">
      <dgm:prSet phldrT="[Текст]"/>
      <dgm:spPr/>
      <dgm:t>
        <a:bodyPr/>
        <a:lstStyle/>
        <a:p>
          <a:r>
            <a:rPr lang="uk-UA" b="0" i="0" dirty="0" smtClean="0"/>
            <a:t>4</a:t>
          </a:r>
          <a:endParaRPr lang="uk-UA" dirty="0"/>
        </a:p>
      </dgm:t>
    </dgm:pt>
    <dgm:pt modelId="{D5226637-F84D-4B20-920D-CA2BDEA65D7A}" type="parTrans" cxnId="{B44A985E-282B-4263-8E58-953FBE0B6A84}">
      <dgm:prSet/>
      <dgm:spPr/>
      <dgm:t>
        <a:bodyPr/>
        <a:lstStyle/>
        <a:p>
          <a:endParaRPr lang="uk-UA"/>
        </a:p>
      </dgm:t>
    </dgm:pt>
    <dgm:pt modelId="{F3462B6C-F934-4434-A550-6DF8E7A3E686}" type="sibTrans" cxnId="{B44A985E-282B-4263-8E58-953FBE0B6A84}">
      <dgm:prSet/>
      <dgm:spPr/>
      <dgm:t>
        <a:bodyPr/>
        <a:lstStyle/>
        <a:p>
          <a:endParaRPr lang="uk-UA"/>
        </a:p>
      </dgm:t>
    </dgm:pt>
    <dgm:pt modelId="{86C41C4F-F1F2-4D69-8F2A-FAA9C01FFE2B}">
      <dgm:prSet phldrT="[Текст]"/>
      <dgm:spPr/>
      <dgm:t>
        <a:bodyPr/>
        <a:lstStyle/>
        <a:p>
          <a:r>
            <a:rPr lang="ru-RU" b="0" i="0" dirty="0" smtClean="0"/>
            <a:t>1</a:t>
          </a:r>
          <a:endParaRPr lang="uk-UA" dirty="0"/>
        </a:p>
      </dgm:t>
    </dgm:pt>
    <dgm:pt modelId="{C3EEAB70-FD49-4126-8A8F-AE7ADCF155F3}" type="parTrans" cxnId="{5FAC868E-5424-48D1-90BE-7BEF7DC79D1B}">
      <dgm:prSet/>
      <dgm:spPr/>
      <dgm:t>
        <a:bodyPr/>
        <a:lstStyle/>
        <a:p>
          <a:endParaRPr lang="uk-UA"/>
        </a:p>
      </dgm:t>
    </dgm:pt>
    <dgm:pt modelId="{4029BBC0-30DD-4576-ADC7-58BC3BED0142}" type="sibTrans" cxnId="{5FAC868E-5424-48D1-90BE-7BEF7DC79D1B}">
      <dgm:prSet/>
      <dgm:spPr/>
      <dgm:t>
        <a:bodyPr/>
        <a:lstStyle/>
        <a:p>
          <a:endParaRPr lang="uk-UA"/>
        </a:p>
      </dgm:t>
    </dgm:pt>
    <dgm:pt modelId="{04A67550-5308-43E8-A13B-24814CDC7DE4}">
      <dgm:prSet phldrT="[Текст]"/>
      <dgm:spPr/>
      <dgm:t>
        <a:bodyPr/>
        <a:lstStyle/>
        <a:p>
          <a:r>
            <a:rPr lang="ru-RU" dirty="0" err="1" smtClean="0"/>
            <a:t>Учні</a:t>
          </a:r>
          <a:r>
            <a:rPr lang="ru-RU" dirty="0" smtClean="0"/>
            <a:t> </a:t>
          </a:r>
          <a:r>
            <a:rPr lang="ru-RU" dirty="0" err="1" smtClean="0"/>
            <a:t>перетворилися</a:t>
          </a:r>
          <a:r>
            <a:rPr lang="ru-RU" dirty="0" smtClean="0"/>
            <a:t> на </a:t>
          </a:r>
          <a:r>
            <a:rPr lang="ru-RU" dirty="0" err="1" smtClean="0"/>
            <a:t>замовників</a:t>
          </a:r>
          <a:r>
            <a:rPr lang="ru-RU" dirty="0" smtClean="0"/>
            <a:t> </a:t>
          </a:r>
          <a:r>
            <a:rPr lang="ru-RU" dirty="0" err="1" smtClean="0"/>
            <a:t>освітніх</a:t>
          </a:r>
          <a:r>
            <a:rPr lang="ru-RU" dirty="0" smtClean="0"/>
            <a:t> </a:t>
          </a:r>
          <a:r>
            <a:rPr lang="ru-RU" dirty="0" err="1" smtClean="0"/>
            <a:t>послуг</a:t>
          </a:r>
          <a:r>
            <a:rPr lang="ru-RU" dirty="0" smtClean="0"/>
            <a:t> </a:t>
          </a:r>
          <a:r>
            <a:rPr lang="ru-RU" dirty="0" err="1" smtClean="0"/>
            <a:t>закладів</a:t>
          </a:r>
          <a:r>
            <a:rPr lang="ru-RU" dirty="0" smtClean="0"/>
            <a:t> </a:t>
          </a:r>
          <a:r>
            <a:rPr lang="ru-RU" dirty="0" err="1" smtClean="0"/>
            <a:t>освіти</a:t>
          </a:r>
          <a:r>
            <a:rPr lang="ru-RU" dirty="0" smtClean="0"/>
            <a:t>.</a:t>
          </a:r>
          <a:endParaRPr lang="uk-UA" dirty="0"/>
        </a:p>
      </dgm:t>
    </dgm:pt>
    <dgm:pt modelId="{69B0B7C7-B2BB-4A7B-A294-2020270471AD}" type="parTrans" cxnId="{7BD9A1B3-E62F-4BB7-8F73-38F9F27A4A7D}">
      <dgm:prSet/>
      <dgm:spPr/>
      <dgm:t>
        <a:bodyPr/>
        <a:lstStyle/>
        <a:p>
          <a:endParaRPr lang="uk-UA"/>
        </a:p>
      </dgm:t>
    </dgm:pt>
    <dgm:pt modelId="{A5D0F991-FD57-4449-ADA0-E608A71F1ED3}" type="sibTrans" cxnId="{7BD9A1B3-E62F-4BB7-8F73-38F9F27A4A7D}">
      <dgm:prSet/>
      <dgm:spPr/>
      <dgm:t>
        <a:bodyPr/>
        <a:lstStyle/>
        <a:p>
          <a:endParaRPr lang="uk-UA"/>
        </a:p>
      </dgm:t>
    </dgm:pt>
    <dgm:pt modelId="{F55D039D-6149-4A0F-836D-FF72C14E0981}">
      <dgm:prSet phldrT="[Текст]"/>
      <dgm:spPr/>
      <dgm:t>
        <a:bodyPr/>
        <a:lstStyle/>
        <a:p>
          <a:r>
            <a:rPr lang="uk-UA" b="0" i="0" dirty="0" smtClean="0"/>
            <a:t>Вітчизняна освітня реальність все ще далека від знаходження адекватної відповіді на виклик індивідуалізації</a:t>
          </a:r>
          <a:endParaRPr lang="uk-UA" dirty="0"/>
        </a:p>
      </dgm:t>
    </dgm:pt>
    <dgm:pt modelId="{7D533994-F0F6-4E2A-BE02-90E717487381}" type="parTrans" cxnId="{7BA101A3-E215-4225-BC55-3DF48FCB42E7}">
      <dgm:prSet/>
      <dgm:spPr/>
      <dgm:t>
        <a:bodyPr/>
        <a:lstStyle/>
        <a:p>
          <a:endParaRPr lang="uk-UA"/>
        </a:p>
      </dgm:t>
    </dgm:pt>
    <dgm:pt modelId="{65583976-95A9-46D2-903B-5230B469543E}" type="sibTrans" cxnId="{7BA101A3-E215-4225-BC55-3DF48FCB42E7}">
      <dgm:prSet/>
      <dgm:spPr/>
      <dgm:t>
        <a:bodyPr/>
        <a:lstStyle/>
        <a:p>
          <a:endParaRPr lang="uk-UA"/>
        </a:p>
      </dgm:t>
    </dgm:pt>
    <dgm:pt modelId="{B3DF203E-D09B-4BBC-A94A-7576006763D6}">
      <dgm:prSet phldrT="[Текст]"/>
      <dgm:spPr/>
      <dgm:t>
        <a:bodyPr/>
        <a:lstStyle/>
        <a:p>
          <a:r>
            <a:rPr lang="ru-RU" b="0" i="0" dirty="0" smtClean="0"/>
            <a:t>Ядром </a:t>
          </a:r>
          <a:r>
            <a:rPr lang="ru-RU" b="0" i="0" dirty="0" err="1" smtClean="0"/>
            <a:t>освіти</a:t>
          </a:r>
          <a:r>
            <a:rPr lang="ru-RU" b="0" i="0" dirty="0" smtClean="0"/>
            <a:t> </a:t>
          </a:r>
          <a:r>
            <a:rPr lang="ru-RU" b="0" i="0" dirty="0" err="1" smtClean="0"/>
            <a:t>стає</a:t>
          </a:r>
          <a:r>
            <a:rPr lang="ru-RU" b="0" i="0" dirty="0" smtClean="0"/>
            <a:t>  </a:t>
          </a:r>
          <a:r>
            <a:rPr lang="ru-RU" b="0" i="0" dirty="0" err="1" smtClean="0"/>
            <a:t>індивідуальна</a:t>
          </a:r>
          <a:r>
            <a:rPr lang="ru-RU" b="0" i="0" dirty="0" smtClean="0"/>
            <a:t> </a:t>
          </a:r>
          <a:r>
            <a:rPr lang="ru-RU" b="0" i="0" dirty="0" err="1" smtClean="0"/>
            <a:t>освітня</a:t>
          </a:r>
          <a:r>
            <a:rPr lang="ru-RU" b="0" i="0" dirty="0" smtClean="0"/>
            <a:t> </a:t>
          </a:r>
          <a:r>
            <a:rPr lang="ru-RU" b="0" i="0" dirty="0" err="1" smtClean="0"/>
            <a:t>програма</a:t>
          </a:r>
          <a:endParaRPr lang="uk-UA" dirty="0"/>
        </a:p>
      </dgm:t>
    </dgm:pt>
    <dgm:pt modelId="{A0EACD90-D1A4-4E36-88A9-CC81613C5884}" type="parTrans" cxnId="{F24DE9CE-164F-4EC3-8449-78EEDD337939}">
      <dgm:prSet/>
      <dgm:spPr/>
      <dgm:t>
        <a:bodyPr/>
        <a:lstStyle/>
        <a:p>
          <a:endParaRPr lang="uk-UA"/>
        </a:p>
      </dgm:t>
    </dgm:pt>
    <dgm:pt modelId="{5FBDD15F-8469-4648-8F29-CCD5D9BE8D6B}" type="sibTrans" cxnId="{F24DE9CE-164F-4EC3-8449-78EEDD337939}">
      <dgm:prSet/>
      <dgm:spPr/>
      <dgm:t>
        <a:bodyPr/>
        <a:lstStyle/>
        <a:p>
          <a:endParaRPr lang="uk-UA"/>
        </a:p>
      </dgm:t>
    </dgm:pt>
    <dgm:pt modelId="{EE472A39-3D6E-444A-95FF-6EFC47972D64}">
      <dgm:prSet phldrT="[Текст]"/>
      <dgm:spPr/>
      <dgm:t>
        <a:bodyPr/>
        <a:lstStyle/>
        <a:p>
          <a:r>
            <a:rPr lang="uk-UA" smtClean="0"/>
            <a:t>2</a:t>
          </a:r>
          <a:endParaRPr lang="uk-UA" dirty="0"/>
        </a:p>
      </dgm:t>
    </dgm:pt>
    <dgm:pt modelId="{4FE50CD3-1DDC-4746-9559-757D65488892}" type="parTrans" cxnId="{821AFFD2-8EE7-4A07-ABED-D02BBC1426CA}">
      <dgm:prSet/>
      <dgm:spPr/>
      <dgm:t>
        <a:bodyPr/>
        <a:lstStyle/>
        <a:p>
          <a:endParaRPr lang="uk-UA"/>
        </a:p>
      </dgm:t>
    </dgm:pt>
    <dgm:pt modelId="{EE43F147-C700-4AFF-AACF-557EDB37049D}" type="sibTrans" cxnId="{821AFFD2-8EE7-4A07-ABED-D02BBC1426CA}">
      <dgm:prSet/>
      <dgm:spPr/>
      <dgm:t>
        <a:bodyPr/>
        <a:lstStyle/>
        <a:p>
          <a:endParaRPr lang="uk-UA"/>
        </a:p>
      </dgm:t>
    </dgm:pt>
    <dgm:pt modelId="{D36C0D9B-6F2C-4D38-81E0-05DA98E2AD9F}" type="pres">
      <dgm:prSet presAssocID="{EEDC98B2-9FE1-4DAF-9F64-507553CCF4DB}" presName="Name0" presStyleCnt="0">
        <dgm:presLayoutVars>
          <dgm:chMax val="5"/>
          <dgm:chPref val="5"/>
          <dgm:dir/>
          <dgm:animLvl val="lvl"/>
        </dgm:presLayoutVars>
      </dgm:prSet>
      <dgm:spPr/>
    </dgm:pt>
    <dgm:pt modelId="{B488A65E-C987-4EA3-A631-7CAC0B06DFFE}" type="pres">
      <dgm:prSet presAssocID="{86C41C4F-F1F2-4D69-8F2A-FAA9C01FFE2B}" presName="parentText1" presStyleLbl="node1" presStyleIdx="0" presStyleCnt="4">
        <dgm:presLayoutVars>
          <dgm:chMax/>
          <dgm:chPref val="3"/>
          <dgm:bulletEnabled val="1"/>
        </dgm:presLayoutVars>
      </dgm:prSet>
      <dgm:spPr/>
      <dgm:t>
        <a:bodyPr/>
        <a:lstStyle/>
        <a:p>
          <a:endParaRPr lang="uk-UA"/>
        </a:p>
      </dgm:t>
    </dgm:pt>
    <dgm:pt modelId="{EBC4B642-E3A2-483D-875A-400CB777DA4C}" type="pres">
      <dgm:prSet presAssocID="{86C41C4F-F1F2-4D69-8F2A-FAA9C01FFE2B}" presName="childText1" presStyleLbl="solidAlignAcc1" presStyleIdx="0" presStyleCnt="4">
        <dgm:presLayoutVars>
          <dgm:chMax val="0"/>
          <dgm:chPref val="0"/>
          <dgm:bulletEnabled val="1"/>
        </dgm:presLayoutVars>
      </dgm:prSet>
      <dgm:spPr/>
      <dgm:t>
        <a:bodyPr/>
        <a:lstStyle/>
        <a:p>
          <a:endParaRPr lang="uk-UA"/>
        </a:p>
      </dgm:t>
    </dgm:pt>
    <dgm:pt modelId="{F2B12BE6-1DF4-4982-A595-52EEBA92E49E}" type="pres">
      <dgm:prSet presAssocID="{EE472A39-3D6E-444A-95FF-6EFC47972D64}" presName="parentText2" presStyleLbl="node1" presStyleIdx="1" presStyleCnt="4">
        <dgm:presLayoutVars>
          <dgm:chMax/>
          <dgm:chPref val="3"/>
          <dgm:bulletEnabled val="1"/>
        </dgm:presLayoutVars>
      </dgm:prSet>
      <dgm:spPr/>
    </dgm:pt>
    <dgm:pt modelId="{1416FDE3-9D2A-4C2E-AA8B-7786E2E5F659}" type="pres">
      <dgm:prSet presAssocID="{EE472A39-3D6E-444A-95FF-6EFC47972D64}" presName="childText2" presStyleLbl="solidAlignAcc1" presStyleIdx="1" presStyleCnt="4">
        <dgm:presLayoutVars>
          <dgm:chMax val="0"/>
          <dgm:chPref val="0"/>
          <dgm:bulletEnabled val="1"/>
        </dgm:presLayoutVars>
      </dgm:prSet>
      <dgm:spPr/>
    </dgm:pt>
    <dgm:pt modelId="{D6B7866B-F0A1-4F66-8672-F3DF9148F89A}" type="pres">
      <dgm:prSet presAssocID="{CA226D85-111C-49FD-9096-1AC5B39609DA}" presName="parentText3" presStyleLbl="node1" presStyleIdx="2" presStyleCnt="4">
        <dgm:presLayoutVars>
          <dgm:chMax/>
          <dgm:chPref val="3"/>
          <dgm:bulletEnabled val="1"/>
        </dgm:presLayoutVars>
      </dgm:prSet>
      <dgm:spPr/>
    </dgm:pt>
    <dgm:pt modelId="{D871B189-0E6E-49AD-BCFB-46BE14BC51BE}" type="pres">
      <dgm:prSet presAssocID="{CA226D85-111C-49FD-9096-1AC5B39609DA}" presName="childText3" presStyleLbl="solidAlignAcc1" presStyleIdx="2" presStyleCnt="4">
        <dgm:presLayoutVars>
          <dgm:chMax val="0"/>
          <dgm:chPref val="0"/>
          <dgm:bulletEnabled val="1"/>
        </dgm:presLayoutVars>
      </dgm:prSet>
      <dgm:spPr/>
      <dgm:t>
        <a:bodyPr/>
        <a:lstStyle/>
        <a:p>
          <a:endParaRPr lang="uk-UA"/>
        </a:p>
      </dgm:t>
    </dgm:pt>
    <dgm:pt modelId="{B0DE4313-2634-4F7D-BAED-04DD5607EDD4}" type="pres">
      <dgm:prSet presAssocID="{8ED7211A-97F5-4BF8-A582-6CF19A345824}" presName="parentText4" presStyleLbl="node1" presStyleIdx="3" presStyleCnt="4">
        <dgm:presLayoutVars>
          <dgm:chMax/>
          <dgm:chPref val="3"/>
          <dgm:bulletEnabled val="1"/>
        </dgm:presLayoutVars>
      </dgm:prSet>
      <dgm:spPr/>
      <dgm:t>
        <a:bodyPr/>
        <a:lstStyle/>
        <a:p>
          <a:endParaRPr lang="uk-UA"/>
        </a:p>
      </dgm:t>
    </dgm:pt>
    <dgm:pt modelId="{091A46CF-5589-4AAA-BA9A-FFB23D8EA175}" type="pres">
      <dgm:prSet presAssocID="{8ED7211A-97F5-4BF8-A582-6CF19A345824}" presName="childText4" presStyleLbl="solidAlignAcc1" presStyleIdx="3" presStyleCnt="4">
        <dgm:presLayoutVars>
          <dgm:chMax val="0"/>
          <dgm:chPref val="0"/>
          <dgm:bulletEnabled val="1"/>
        </dgm:presLayoutVars>
      </dgm:prSet>
      <dgm:spPr/>
      <dgm:t>
        <a:bodyPr/>
        <a:lstStyle/>
        <a:p>
          <a:endParaRPr lang="uk-UA"/>
        </a:p>
      </dgm:t>
    </dgm:pt>
  </dgm:ptLst>
  <dgm:cxnLst>
    <dgm:cxn modelId="{E75A8625-0F01-4598-96F9-C4DAA3594C22}" type="presOf" srcId="{B3DF203E-D09B-4BBC-A94A-7576006763D6}" destId="{D871B189-0E6E-49AD-BCFB-46BE14BC51BE}" srcOrd="0" destOrd="0" presId="urn:microsoft.com/office/officeart/2009/3/layout/IncreasingArrowsProcess"/>
    <dgm:cxn modelId="{4237A0F3-6C4C-4B48-BC7D-0D0AABFC682A}" type="presOf" srcId="{C4A04B7F-BF05-4F3E-A2AC-946303236BF2}" destId="{1416FDE3-9D2A-4C2E-AA8B-7786E2E5F659}" srcOrd="0" destOrd="0" presId="urn:microsoft.com/office/officeart/2009/3/layout/IncreasingArrowsProcess"/>
    <dgm:cxn modelId="{F24DE9CE-164F-4EC3-8449-78EEDD337939}" srcId="{CA226D85-111C-49FD-9096-1AC5B39609DA}" destId="{B3DF203E-D09B-4BBC-A94A-7576006763D6}" srcOrd="0" destOrd="0" parTransId="{A0EACD90-D1A4-4E36-88A9-CC81613C5884}" sibTransId="{5FBDD15F-8469-4648-8F29-CCD5D9BE8D6B}"/>
    <dgm:cxn modelId="{821AFFD2-8EE7-4A07-ABED-D02BBC1426CA}" srcId="{EEDC98B2-9FE1-4DAF-9F64-507553CCF4DB}" destId="{EE472A39-3D6E-444A-95FF-6EFC47972D64}" srcOrd="1" destOrd="0" parTransId="{4FE50CD3-1DDC-4746-9559-757D65488892}" sibTransId="{EE43F147-C700-4AFF-AACF-557EDB37049D}"/>
    <dgm:cxn modelId="{FA7A548F-1C8C-473F-87DF-3C79B1B0483B}" type="presOf" srcId="{CA226D85-111C-49FD-9096-1AC5B39609DA}" destId="{D6B7866B-F0A1-4F66-8672-F3DF9148F89A}" srcOrd="0" destOrd="0" presId="urn:microsoft.com/office/officeart/2009/3/layout/IncreasingArrowsProcess"/>
    <dgm:cxn modelId="{1789BC99-2392-4CE6-8DF0-13BA5D52C930}" srcId="{EE472A39-3D6E-444A-95FF-6EFC47972D64}" destId="{C4A04B7F-BF05-4F3E-A2AC-946303236BF2}" srcOrd="0" destOrd="0" parTransId="{19A564ED-7D5C-4030-A15A-93301F7B6EAC}" sibTransId="{C95C22D6-8402-48F5-A2D3-B6461A762DAA}"/>
    <dgm:cxn modelId="{5FAC868E-5424-48D1-90BE-7BEF7DC79D1B}" srcId="{EEDC98B2-9FE1-4DAF-9F64-507553CCF4DB}" destId="{86C41C4F-F1F2-4D69-8F2A-FAA9C01FFE2B}" srcOrd="0" destOrd="0" parTransId="{C3EEAB70-FD49-4126-8A8F-AE7ADCF155F3}" sibTransId="{4029BBC0-30DD-4576-ADC7-58BC3BED0142}"/>
    <dgm:cxn modelId="{737D112B-71F6-4403-BFAA-B3FABFD82995}" srcId="{EEDC98B2-9FE1-4DAF-9F64-507553CCF4DB}" destId="{CA226D85-111C-49FD-9096-1AC5B39609DA}" srcOrd="2" destOrd="0" parTransId="{129F4920-2F39-4831-B353-7730938A697F}" sibTransId="{AFDCA23D-E605-411F-AF92-CDC1CA5CF29B}"/>
    <dgm:cxn modelId="{A90CB6E3-F5F5-4207-BD55-5FF2ED081EB5}" type="presOf" srcId="{8ED7211A-97F5-4BF8-A582-6CF19A345824}" destId="{B0DE4313-2634-4F7D-BAED-04DD5607EDD4}" srcOrd="0" destOrd="0" presId="urn:microsoft.com/office/officeart/2009/3/layout/IncreasingArrowsProcess"/>
    <dgm:cxn modelId="{B44A985E-282B-4263-8E58-953FBE0B6A84}" srcId="{EEDC98B2-9FE1-4DAF-9F64-507553CCF4DB}" destId="{8ED7211A-97F5-4BF8-A582-6CF19A345824}" srcOrd="3" destOrd="0" parTransId="{D5226637-F84D-4B20-920D-CA2BDEA65D7A}" sibTransId="{F3462B6C-F934-4434-A550-6DF8E7A3E686}"/>
    <dgm:cxn modelId="{E3B707DD-3ADB-4A46-AA83-957EDB2BD9CC}" type="presOf" srcId="{EEDC98B2-9FE1-4DAF-9F64-507553CCF4DB}" destId="{D36C0D9B-6F2C-4D38-81E0-05DA98E2AD9F}" srcOrd="0" destOrd="0" presId="urn:microsoft.com/office/officeart/2009/3/layout/IncreasingArrowsProcess"/>
    <dgm:cxn modelId="{BA74D38C-80B8-4FE8-96D6-A1F5FCCE9834}" type="presOf" srcId="{04A67550-5308-43E8-A13B-24814CDC7DE4}" destId="{EBC4B642-E3A2-483D-875A-400CB777DA4C}" srcOrd="0" destOrd="0" presId="urn:microsoft.com/office/officeart/2009/3/layout/IncreasingArrowsProcess"/>
    <dgm:cxn modelId="{317886FB-C05D-4B1A-BA23-D888816D14D7}" type="presOf" srcId="{86C41C4F-F1F2-4D69-8F2A-FAA9C01FFE2B}" destId="{B488A65E-C987-4EA3-A631-7CAC0B06DFFE}" srcOrd="0" destOrd="0" presId="urn:microsoft.com/office/officeart/2009/3/layout/IncreasingArrowsProcess"/>
    <dgm:cxn modelId="{FAB5B54C-216D-4750-81D0-BC1B45D734C8}" type="presOf" srcId="{F55D039D-6149-4A0F-836D-FF72C14E0981}" destId="{091A46CF-5589-4AAA-BA9A-FFB23D8EA175}" srcOrd="0" destOrd="0" presId="urn:microsoft.com/office/officeart/2009/3/layout/IncreasingArrowsProcess"/>
    <dgm:cxn modelId="{7BA101A3-E215-4225-BC55-3DF48FCB42E7}" srcId="{8ED7211A-97F5-4BF8-A582-6CF19A345824}" destId="{F55D039D-6149-4A0F-836D-FF72C14E0981}" srcOrd="0" destOrd="0" parTransId="{7D533994-F0F6-4E2A-BE02-90E717487381}" sibTransId="{65583976-95A9-46D2-903B-5230B469543E}"/>
    <dgm:cxn modelId="{7BD9A1B3-E62F-4BB7-8F73-38F9F27A4A7D}" srcId="{86C41C4F-F1F2-4D69-8F2A-FAA9C01FFE2B}" destId="{04A67550-5308-43E8-A13B-24814CDC7DE4}" srcOrd="0" destOrd="0" parTransId="{69B0B7C7-B2BB-4A7B-A294-2020270471AD}" sibTransId="{A5D0F991-FD57-4449-ADA0-E608A71F1ED3}"/>
    <dgm:cxn modelId="{ADDE4B2B-BE22-45C4-B3CB-4850A16501F3}" type="presOf" srcId="{EE472A39-3D6E-444A-95FF-6EFC47972D64}" destId="{F2B12BE6-1DF4-4982-A595-52EEBA92E49E}" srcOrd="0" destOrd="0" presId="urn:microsoft.com/office/officeart/2009/3/layout/IncreasingArrowsProcess"/>
    <dgm:cxn modelId="{5E835CBD-05C3-46E0-A299-05E5CD569580}" type="presParOf" srcId="{D36C0D9B-6F2C-4D38-81E0-05DA98E2AD9F}" destId="{B488A65E-C987-4EA3-A631-7CAC0B06DFFE}" srcOrd="0" destOrd="0" presId="urn:microsoft.com/office/officeart/2009/3/layout/IncreasingArrowsProcess"/>
    <dgm:cxn modelId="{CBF10052-85FC-4333-B6D6-A4B8FD79F919}" type="presParOf" srcId="{D36C0D9B-6F2C-4D38-81E0-05DA98E2AD9F}" destId="{EBC4B642-E3A2-483D-875A-400CB777DA4C}" srcOrd="1" destOrd="0" presId="urn:microsoft.com/office/officeart/2009/3/layout/IncreasingArrowsProcess"/>
    <dgm:cxn modelId="{DDD9C050-65CF-4D26-86B1-90AC9E17B934}" type="presParOf" srcId="{D36C0D9B-6F2C-4D38-81E0-05DA98E2AD9F}" destId="{F2B12BE6-1DF4-4982-A595-52EEBA92E49E}" srcOrd="2" destOrd="0" presId="urn:microsoft.com/office/officeart/2009/3/layout/IncreasingArrowsProcess"/>
    <dgm:cxn modelId="{FA7BCB2D-E7C6-45B8-8478-91170BA10303}" type="presParOf" srcId="{D36C0D9B-6F2C-4D38-81E0-05DA98E2AD9F}" destId="{1416FDE3-9D2A-4C2E-AA8B-7786E2E5F659}" srcOrd="3" destOrd="0" presId="urn:microsoft.com/office/officeart/2009/3/layout/IncreasingArrowsProcess"/>
    <dgm:cxn modelId="{51D3582E-0761-4FD0-B185-689FB6D47100}" type="presParOf" srcId="{D36C0D9B-6F2C-4D38-81E0-05DA98E2AD9F}" destId="{D6B7866B-F0A1-4F66-8672-F3DF9148F89A}" srcOrd="4" destOrd="0" presId="urn:microsoft.com/office/officeart/2009/3/layout/IncreasingArrowsProcess"/>
    <dgm:cxn modelId="{A09C019B-36AB-410B-BDE3-8AE41F93D097}" type="presParOf" srcId="{D36C0D9B-6F2C-4D38-81E0-05DA98E2AD9F}" destId="{D871B189-0E6E-49AD-BCFB-46BE14BC51BE}" srcOrd="5" destOrd="0" presId="urn:microsoft.com/office/officeart/2009/3/layout/IncreasingArrowsProcess"/>
    <dgm:cxn modelId="{EF55AD4A-3626-422B-BC29-7BC4FDDFE983}" type="presParOf" srcId="{D36C0D9B-6F2C-4D38-81E0-05DA98E2AD9F}" destId="{B0DE4313-2634-4F7D-BAED-04DD5607EDD4}" srcOrd="6" destOrd="0" presId="urn:microsoft.com/office/officeart/2009/3/layout/IncreasingArrowsProcess"/>
    <dgm:cxn modelId="{0EE2881E-5ACE-4893-A25F-5E4F83144391}" type="presParOf" srcId="{D36C0D9B-6F2C-4D38-81E0-05DA98E2AD9F}" destId="{091A46CF-5589-4AAA-BA9A-FFB23D8EA175}" srcOrd="7"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7ACBA8-C125-4F5C-86A9-00517739DDD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uk-UA"/>
        </a:p>
      </dgm:t>
    </dgm:pt>
    <dgm:pt modelId="{FAD519D4-8E37-4401-B9E0-01494B32D339}">
      <dgm:prSet/>
      <dgm:spPr/>
      <dgm:t>
        <a:bodyPr/>
        <a:lstStyle/>
        <a:p>
          <a:r>
            <a:rPr lang="ru-RU" dirty="0" smtClean="0"/>
            <a:t>1</a:t>
          </a:r>
          <a:endParaRPr lang="uk-UA" dirty="0"/>
        </a:p>
      </dgm:t>
    </dgm:pt>
    <dgm:pt modelId="{8D92B6C2-59D9-45B3-A49D-545B3B9AE3EE}" type="parTrans" cxnId="{D36B4A45-0F24-4FC6-AF79-1A2BCFCA236E}">
      <dgm:prSet/>
      <dgm:spPr/>
      <dgm:t>
        <a:bodyPr/>
        <a:lstStyle/>
        <a:p>
          <a:endParaRPr lang="uk-UA"/>
        </a:p>
      </dgm:t>
    </dgm:pt>
    <dgm:pt modelId="{B0641567-628B-4A85-A13E-BF0DC14AAA8B}" type="sibTrans" cxnId="{D36B4A45-0F24-4FC6-AF79-1A2BCFCA236E}">
      <dgm:prSet/>
      <dgm:spPr/>
      <dgm:t>
        <a:bodyPr/>
        <a:lstStyle/>
        <a:p>
          <a:endParaRPr lang="uk-UA"/>
        </a:p>
      </dgm:t>
    </dgm:pt>
    <dgm:pt modelId="{D27634B3-24F6-4834-8BC2-8CBBB81D47F7}">
      <dgm:prSet/>
      <dgm:spPr/>
      <dgm:t>
        <a:bodyPr/>
        <a:lstStyle/>
        <a:p>
          <a:r>
            <a:rPr lang="ru-RU" dirty="0" smtClean="0"/>
            <a:t>2</a:t>
          </a:r>
          <a:endParaRPr lang="uk-UA" dirty="0"/>
        </a:p>
      </dgm:t>
    </dgm:pt>
    <dgm:pt modelId="{F57B0CB3-3374-435F-8FD4-6CE8B2668BC3}" type="parTrans" cxnId="{31A9E60D-8AFD-49ED-9BE2-C29679F10766}">
      <dgm:prSet/>
      <dgm:spPr/>
      <dgm:t>
        <a:bodyPr/>
        <a:lstStyle/>
        <a:p>
          <a:endParaRPr lang="uk-UA"/>
        </a:p>
      </dgm:t>
    </dgm:pt>
    <dgm:pt modelId="{31BC159A-ECAA-41FD-B3E1-79E6CD657B8C}" type="sibTrans" cxnId="{31A9E60D-8AFD-49ED-9BE2-C29679F10766}">
      <dgm:prSet/>
      <dgm:spPr/>
      <dgm:t>
        <a:bodyPr/>
        <a:lstStyle/>
        <a:p>
          <a:endParaRPr lang="uk-UA"/>
        </a:p>
      </dgm:t>
    </dgm:pt>
    <dgm:pt modelId="{2C669DA1-F828-433B-BC13-254867B8A61B}">
      <dgm:prSet/>
      <dgm:spPr/>
      <dgm:t>
        <a:bodyPr/>
        <a:lstStyle/>
        <a:p>
          <a:r>
            <a:rPr lang="ru-RU" dirty="0" smtClean="0"/>
            <a:t>перегляд, </a:t>
          </a:r>
          <a:r>
            <a:rPr lang="ru-RU" dirty="0" err="1" smtClean="0"/>
            <a:t>оцінка</a:t>
          </a:r>
          <a:r>
            <a:rPr lang="ru-RU" dirty="0" smtClean="0"/>
            <a:t> та </a:t>
          </a:r>
          <a:r>
            <a:rPr lang="ru-RU" dirty="0" err="1" smtClean="0"/>
            <a:t>внесення</a:t>
          </a:r>
          <a:r>
            <a:rPr lang="ru-RU" dirty="0" smtClean="0"/>
            <a:t> </a:t>
          </a:r>
          <a:r>
            <a:rPr lang="ru-RU" dirty="0" err="1" smtClean="0"/>
            <a:t>змін</a:t>
          </a:r>
          <a:r>
            <a:rPr lang="ru-RU" dirty="0" smtClean="0"/>
            <a:t> до ІПР</a:t>
          </a:r>
          <a:endParaRPr lang="uk-UA" dirty="0"/>
        </a:p>
      </dgm:t>
    </dgm:pt>
    <dgm:pt modelId="{B7D550BA-B411-499A-825B-6DE09BD3BFC2}" type="parTrans" cxnId="{B38EB0C7-0B4A-4D41-A1D2-7C05B8C63476}">
      <dgm:prSet/>
      <dgm:spPr/>
      <dgm:t>
        <a:bodyPr/>
        <a:lstStyle/>
        <a:p>
          <a:endParaRPr lang="uk-UA"/>
        </a:p>
      </dgm:t>
    </dgm:pt>
    <dgm:pt modelId="{FB9EA3E7-6443-4058-90ED-08409E97CE2B}" type="sibTrans" cxnId="{B38EB0C7-0B4A-4D41-A1D2-7C05B8C63476}">
      <dgm:prSet/>
      <dgm:spPr/>
      <dgm:t>
        <a:bodyPr/>
        <a:lstStyle/>
        <a:p>
          <a:endParaRPr lang="uk-UA"/>
        </a:p>
      </dgm:t>
    </dgm:pt>
    <dgm:pt modelId="{C5C0D037-6B3C-402E-A4E3-F688845DEB54}">
      <dgm:prSet/>
      <dgm:spPr/>
      <dgm:t>
        <a:bodyPr/>
        <a:lstStyle/>
        <a:p>
          <a:r>
            <a:rPr lang="ru-RU" dirty="0" err="1" smtClean="0"/>
            <a:t>збір</a:t>
          </a:r>
          <a:r>
            <a:rPr lang="ru-RU" dirty="0" smtClean="0"/>
            <a:t> </a:t>
          </a:r>
          <a:r>
            <a:rPr lang="ru-RU" dirty="0" err="1" smtClean="0"/>
            <a:t>інформації</a:t>
          </a:r>
          <a:r>
            <a:rPr lang="ru-RU" dirty="0" smtClean="0"/>
            <a:t> про </a:t>
          </a:r>
          <a:r>
            <a:rPr lang="ru-RU" dirty="0" err="1" smtClean="0"/>
            <a:t>дитину</a:t>
          </a:r>
          <a:r>
            <a:rPr lang="ru-RU" dirty="0" smtClean="0"/>
            <a:t> та </a:t>
          </a:r>
          <a:r>
            <a:rPr lang="ru-RU" dirty="0" err="1" smtClean="0"/>
            <a:t>вивчення</a:t>
          </a:r>
          <a:r>
            <a:rPr lang="ru-RU" dirty="0" smtClean="0"/>
            <a:t> </a:t>
          </a:r>
          <a:r>
            <a:rPr lang="ru-RU" dirty="0" err="1" smtClean="0"/>
            <a:t>особливостей</a:t>
          </a:r>
          <a:r>
            <a:rPr lang="ru-RU" dirty="0" smtClean="0"/>
            <a:t> </a:t>
          </a:r>
          <a:r>
            <a:rPr lang="ru-RU" dirty="0" err="1" smtClean="0"/>
            <a:t>її</a:t>
          </a:r>
          <a:r>
            <a:rPr lang="ru-RU" dirty="0" smtClean="0"/>
            <a:t> </a:t>
          </a:r>
          <a:r>
            <a:rPr lang="ru-RU" dirty="0" err="1" smtClean="0"/>
            <a:t>розвитку</a:t>
          </a:r>
          <a:endParaRPr lang="uk-UA" dirty="0"/>
        </a:p>
      </dgm:t>
    </dgm:pt>
    <dgm:pt modelId="{4C42F788-466C-4FDA-9596-DACB6719D05C}" type="parTrans" cxnId="{9D706669-A0C2-4A3F-8051-D942899452D7}">
      <dgm:prSet/>
      <dgm:spPr/>
      <dgm:t>
        <a:bodyPr/>
        <a:lstStyle/>
        <a:p>
          <a:endParaRPr lang="uk-UA"/>
        </a:p>
      </dgm:t>
    </dgm:pt>
    <dgm:pt modelId="{16056AB3-C6C4-490C-9EEB-FB8495250BFD}" type="sibTrans" cxnId="{9D706669-A0C2-4A3F-8051-D942899452D7}">
      <dgm:prSet/>
      <dgm:spPr/>
      <dgm:t>
        <a:bodyPr/>
        <a:lstStyle/>
        <a:p>
          <a:endParaRPr lang="uk-UA"/>
        </a:p>
      </dgm:t>
    </dgm:pt>
    <dgm:pt modelId="{72958954-B790-460B-9290-B64997CEED23}">
      <dgm:prSet/>
      <dgm:spPr/>
      <dgm:t>
        <a:bodyPr/>
        <a:lstStyle/>
        <a:p>
          <a:r>
            <a:rPr lang="ru-RU" dirty="0" err="1" smtClean="0"/>
            <a:t>планування</a:t>
          </a:r>
          <a:r>
            <a:rPr lang="ru-RU" dirty="0" smtClean="0"/>
            <a:t>, </a:t>
          </a:r>
          <a:r>
            <a:rPr lang="ru-RU" dirty="0" err="1" smtClean="0"/>
            <a:t>розроблення</a:t>
          </a:r>
          <a:r>
            <a:rPr lang="ru-RU" dirty="0" smtClean="0"/>
            <a:t> та </a:t>
          </a:r>
          <a:r>
            <a:rPr lang="ru-RU" dirty="0" err="1" smtClean="0"/>
            <a:t>затвердження</a:t>
          </a:r>
          <a:r>
            <a:rPr lang="ru-RU" dirty="0" smtClean="0"/>
            <a:t> ІПР</a:t>
          </a:r>
          <a:endParaRPr lang="uk-UA" dirty="0"/>
        </a:p>
      </dgm:t>
    </dgm:pt>
    <dgm:pt modelId="{622F9E27-78EC-41CE-A3DF-0A22484EC6B9}" type="parTrans" cxnId="{10643494-CCE9-44C7-BFE1-8309A26AF699}">
      <dgm:prSet/>
      <dgm:spPr/>
      <dgm:t>
        <a:bodyPr/>
        <a:lstStyle/>
        <a:p>
          <a:endParaRPr lang="uk-UA"/>
        </a:p>
      </dgm:t>
    </dgm:pt>
    <dgm:pt modelId="{CB736298-71AD-4615-A3F5-BC8B7589AF64}" type="sibTrans" cxnId="{10643494-CCE9-44C7-BFE1-8309A26AF699}">
      <dgm:prSet/>
      <dgm:spPr/>
      <dgm:t>
        <a:bodyPr/>
        <a:lstStyle/>
        <a:p>
          <a:endParaRPr lang="uk-UA"/>
        </a:p>
      </dgm:t>
    </dgm:pt>
    <dgm:pt modelId="{218AA6B5-FCC0-441A-93F6-E484228B0B3C}">
      <dgm:prSet/>
      <dgm:spPr/>
      <dgm:t>
        <a:bodyPr/>
        <a:lstStyle/>
        <a:p>
          <a:r>
            <a:rPr lang="uk-UA" dirty="0" smtClean="0"/>
            <a:t>3</a:t>
          </a:r>
          <a:endParaRPr lang="uk-UA" dirty="0"/>
        </a:p>
      </dgm:t>
    </dgm:pt>
    <dgm:pt modelId="{D9ACFEFE-1EF9-415E-A07F-81A013B46668}" type="parTrans" cxnId="{61AA2E05-EFDA-4074-82D2-47E314E83FFF}">
      <dgm:prSet/>
      <dgm:spPr/>
      <dgm:t>
        <a:bodyPr/>
        <a:lstStyle/>
        <a:p>
          <a:endParaRPr lang="uk-UA"/>
        </a:p>
      </dgm:t>
    </dgm:pt>
    <dgm:pt modelId="{F3F4BB89-CB5A-4C93-B948-0C6FB91D5CC6}" type="sibTrans" cxnId="{61AA2E05-EFDA-4074-82D2-47E314E83FFF}">
      <dgm:prSet/>
      <dgm:spPr/>
      <dgm:t>
        <a:bodyPr/>
        <a:lstStyle/>
        <a:p>
          <a:endParaRPr lang="uk-UA"/>
        </a:p>
      </dgm:t>
    </dgm:pt>
    <dgm:pt modelId="{F9B705E0-597A-4B71-BF47-F47F8996DAF7}">
      <dgm:prSet/>
      <dgm:spPr/>
      <dgm:t>
        <a:bodyPr/>
        <a:lstStyle/>
        <a:p>
          <a:r>
            <a:rPr lang="uk-UA" smtClean="0"/>
            <a:t>реалізація ІПР</a:t>
          </a:r>
          <a:endParaRPr lang="uk-UA" dirty="0"/>
        </a:p>
      </dgm:t>
    </dgm:pt>
    <dgm:pt modelId="{D515ECE4-EC1B-4755-9DF9-846706002DC8}" type="parTrans" cxnId="{F3A2BE9B-B50F-43BA-AA9D-371D5DF507D2}">
      <dgm:prSet/>
      <dgm:spPr/>
      <dgm:t>
        <a:bodyPr/>
        <a:lstStyle/>
        <a:p>
          <a:endParaRPr lang="uk-UA"/>
        </a:p>
      </dgm:t>
    </dgm:pt>
    <dgm:pt modelId="{9EDC18AE-064C-468E-A314-D8EA1BFE60E7}" type="sibTrans" cxnId="{F3A2BE9B-B50F-43BA-AA9D-371D5DF507D2}">
      <dgm:prSet/>
      <dgm:spPr/>
      <dgm:t>
        <a:bodyPr/>
        <a:lstStyle/>
        <a:p>
          <a:endParaRPr lang="uk-UA"/>
        </a:p>
      </dgm:t>
    </dgm:pt>
    <dgm:pt modelId="{152FF4B4-5C17-4E3F-A8C5-32D5B048C95F}">
      <dgm:prSet/>
      <dgm:spPr/>
      <dgm:t>
        <a:bodyPr/>
        <a:lstStyle/>
        <a:p>
          <a:r>
            <a:rPr lang="uk-UA" dirty="0" smtClean="0"/>
            <a:t>4</a:t>
          </a:r>
          <a:endParaRPr lang="uk-UA" dirty="0"/>
        </a:p>
      </dgm:t>
    </dgm:pt>
    <dgm:pt modelId="{D49C562C-3685-4188-92B9-2D12FE4F8401}" type="parTrans" cxnId="{24B34412-4C2D-4B0A-8F88-DA3B4A1B17CE}">
      <dgm:prSet/>
      <dgm:spPr/>
      <dgm:t>
        <a:bodyPr/>
        <a:lstStyle/>
        <a:p>
          <a:endParaRPr lang="uk-UA"/>
        </a:p>
      </dgm:t>
    </dgm:pt>
    <dgm:pt modelId="{704C1363-1CF2-464A-991B-5271A9CD31F7}" type="sibTrans" cxnId="{24B34412-4C2D-4B0A-8F88-DA3B4A1B17CE}">
      <dgm:prSet/>
      <dgm:spPr/>
      <dgm:t>
        <a:bodyPr/>
        <a:lstStyle/>
        <a:p>
          <a:endParaRPr lang="uk-UA"/>
        </a:p>
      </dgm:t>
    </dgm:pt>
    <dgm:pt modelId="{B7979183-F0FC-447B-8BFF-C3AB9D762ED5}" type="pres">
      <dgm:prSet presAssocID="{D17ACBA8-C125-4F5C-86A9-00517739DDDE}" presName="linearFlow" presStyleCnt="0">
        <dgm:presLayoutVars>
          <dgm:dir/>
          <dgm:animLvl val="lvl"/>
          <dgm:resizeHandles val="exact"/>
        </dgm:presLayoutVars>
      </dgm:prSet>
      <dgm:spPr/>
    </dgm:pt>
    <dgm:pt modelId="{3E811F42-3A6B-4624-8187-8B6DA335C215}" type="pres">
      <dgm:prSet presAssocID="{FAD519D4-8E37-4401-B9E0-01494B32D339}" presName="composite" presStyleCnt="0"/>
      <dgm:spPr/>
    </dgm:pt>
    <dgm:pt modelId="{258C238B-786F-4027-AB30-082539C579E5}" type="pres">
      <dgm:prSet presAssocID="{FAD519D4-8E37-4401-B9E0-01494B32D339}" presName="parentText" presStyleLbl="alignNode1" presStyleIdx="0" presStyleCnt="4">
        <dgm:presLayoutVars>
          <dgm:chMax val="1"/>
          <dgm:bulletEnabled val="1"/>
        </dgm:presLayoutVars>
      </dgm:prSet>
      <dgm:spPr/>
    </dgm:pt>
    <dgm:pt modelId="{CB7A61FF-75F3-4CE2-894A-AB02B659A4F0}" type="pres">
      <dgm:prSet presAssocID="{FAD519D4-8E37-4401-B9E0-01494B32D339}" presName="descendantText" presStyleLbl="alignAcc1" presStyleIdx="0" presStyleCnt="4">
        <dgm:presLayoutVars>
          <dgm:bulletEnabled val="1"/>
        </dgm:presLayoutVars>
      </dgm:prSet>
      <dgm:spPr/>
    </dgm:pt>
    <dgm:pt modelId="{05FBFD64-1B9F-4568-914F-C3F4AAF0945D}" type="pres">
      <dgm:prSet presAssocID="{B0641567-628B-4A85-A13E-BF0DC14AAA8B}" presName="sp" presStyleCnt="0"/>
      <dgm:spPr/>
    </dgm:pt>
    <dgm:pt modelId="{0E4E9E6B-45E9-4D99-8071-E683F4731986}" type="pres">
      <dgm:prSet presAssocID="{D27634B3-24F6-4834-8BC2-8CBBB81D47F7}" presName="composite" presStyleCnt="0"/>
      <dgm:spPr/>
    </dgm:pt>
    <dgm:pt modelId="{0AEC4656-77D3-44A1-A7CD-B43A97C78AB4}" type="pres">
      <dgm:prSet presAssocID="{D27634B3-24F6-4834-8BC2-8CBBB81D47F7}" presName="parentText" presStyleLbl="alignNode1" presStyleIdx="1" presStyleCnt="4">
        <dgm:presLayoutVars>
          <dgm:chMax val="1"/>
          <dgm:bulletEnabled val="1"/>
        </dgm:presLayoutVars>
      </dgm:prSet>
      <dgm:spPr/>
    </dgm:pt>
    <dgm:pt modelId="{67CC2428-0E8A-4E50-9071-A084AF1AC1CE}" type="pres">
      <dgm:prSet presAssocID="{D27634B3-24F6-4834-8BC2-8CBBB81D47F7}" presName="descendantText" presStyleLbl="alignAcc1" presStyleIdx="1" presStyleCnt="4">
        <dgm:presLayoutVars>
          <dgm:bulletEnabled val="1"/>
        </dgm:presLayoutVars>
      </dgm:prSet>
      <dgm:spPr/>
      <dgm:t>
        <a:bodyPr/>
        <a:lstStyle/>
        <a:p>
          <a:endParaRPr lang="uk-UA"/>
        </a:p>
      </dgm:t>
    </dgm:pt>
    <dgm:pt modelId="{D1B26CAC-A21F-41A7-AACC-4CE4052DEDE6}" type="pres">
      <dgm:prSet presAssocID="{31BC159A-ECAA-41FD-B3E1-79E6CD657B8C}" presName="sp" presStyleCnt="0"/>
      <dgm:spPr/>
    </dgm:pt>
    <dgm:pt modelId="{7BAA4648-AB71-40E0-90DB-C2DFCAC04FB5}" type="pres">
      <dgm:prSet presAssocID="{218AA6B5-FCC0-441A-93F6-E484228B0B3C}" presName="composite" presStyleCnt="0"/>
      <dgm:spPr/>
    </dgm:pt>
    <dgm:pt modelId="{DBBCFB8C-FE55-46C4-898D-35C70B8E3CE6}" type="pres">
      <dgm:prSet presAssocID="{218AA6B5-FCC0-441A-93F6-E484228B0B3C}" presName="parentText" presStyleLbl="alignNode1" presStyleIdx="2" presStyleCnt="4">
        <dgm:presLayoutVars>
          <dgm:chMax val="1"/>
          <dgm:bulletEnabled val="1"/>
        </dgm:presLayoutVars>
      </dgm:prSet>
      <dgm:spPr/>
    </dgm:pt>
    <dgm:pt modelId="{04641083-4799-4349-A138-E68E5C0E7D18}" type="pres">
      <dgm:prSet presAssocID="{218AA6B5-FCC0-441A-93F6-E484228B0B3C}" presName="descendantText" presStyleLbl="alignAcc1" presStyleIdx="2" presStyleCnt="4">
        <dgm:presLayoutVars>
          <dgm:bulletEnabled val="1"/>
        </dgm:presLayoutVars>
      </dgm:prSet>
      <dgm:spPr/>
    </dgm:pt>
    <dgm:pt modelId="{A793198B-0621-4471-A5CE-1C30677C0B41}" type="pres">
      <dgm:prSet presAssocID="{F3F4BB89-CB5A-4C93-B948-0C6FB91D5CC6}" presName="sp" presStyleCnt="0"/>
      <dgm:spPr/>
    </dgm:pt>
    <dgm:pt modelId="{A7AB4771-580D-4260-B97C-B8BF743FEA80}" type="pres">
      <dgm:prSet presAssocID="{152FF4B4-5C17-4E3F-A8C5-32D5B048C95F}" presName="composite" presStyleCnt="0"/>
      <dgm:spPr/>
    </dgm:pt>
    <dgm:pt modelId="{4AC3C629-F2B2-4043-9810-EEF76E4FAD4A}" type="pres">
      <dgm:prSet presAssocID="{152FF4B4-5C17-4E3F-A8C5-32D5B048C95F}" presName="parentText" presStyleLbl="alignNode1" presStyleIdx="3" presStyleCnt="4">
        <dgm:presLayoutVars>
          <dgm:chMax val="1"/>
          <dgm:bulletEnabled val="1"/>
        </dgm:presLayoutVars>
      </dgm:prSet>
      <dgm:spPr/>
    </dgm:pt>
    <dgm:pt modelId="{A8BC90A9-039C-44AA-8999-DC6CC60FE9FA}" type="pres">
      <dgm:prSet presAssocID="{152FF4B4-5C17-4E3F-A8C5-32D5B048C95F}" presName="descendantText" presStyleLbl="alignAcc1" presStyleIdx="3" presStyleCnt="4">
        <dgm:presLayoutVars>
          <dgm:bulletEnabled val="1"/>
        </dgm:presLayoutVars>
      </dgm:prSet>
      <dgm:spPr/>
      <dgm:t>
        <a:bodyPr/>
        <a:lstStyle/>
        <a:p>
          <a:endParaRPr lang="uk-UA"/>
        </a:p>
      </dgm:t>
    </dgm:pt>
  </dgm:ptLst>
  <dgm:cxnLst>
    <dgm:cxn modelId="{8FE87143-B416-42F6-A2A1-4F9072A12309}" type="presOf" srcId="{FAD519D4-8E37-4401-B9E0-01494B32D339}" destId="{258C238B-786F-4027-AB30-082539C579E5}" srcOrd="0" destOrd="0" presId="urn:microsoft.com/office/officeart/2005/8/layout/chevron2"/>
    <dgm:cxn modelId="{F0745455-E626-4F4F-A7A0-F2A6C8A12563}" type="presOf" srcId="{152FF4B4-5C17-4E3F-A8C5-32D5B048C95F}" destId="{4AC3C629-F2B2-4043-9810-EEF76E4FAD4A}" srcOrd="0" destOrd="0" presId="urn:microsoft.com/office/officeart/2005/8/layout/chevron2"/>
    <dgm:cxn modelId="{0F683677-7B49-41E1-A174-6E6E4BE3B725}" type="presOf" srcId="{2C669DA1-F828-433B-BC13-254867B8A61B}" destId="{A8BC90A9-039C-44AA-8999-DC6CC60FE9FA}" srcOrd="0" destOrd="0" presId="urn:microsoft.com/office/officeart/2005/8/layout/chevron2"/>
    <dgm:cxn modelId="{E2836344-3A8B-45DB-BE91-2F4EF9AC4406}" type="presOf" srcId="{D27634B3-24F6-4834-8BC2-8CBBB81D47F7}" destId="{0AEC4656-77D3-44A1-A7CD-B43A97C78AB4}" srcOrd="0" destOrd="0" presId="urn:microsoft.com/office/officeart/2005/8/layout/chevron2"/>
    <dgm:cxn modelId="{C079D362-C80B-44AE-9D23-315BFEDD0306}" type="presOf" srcId="{218AA6B5-FCC0-441A-93F6-E484228B0B3C}" destId="{DBBCFB8C-FE55-46C4-898D-35C70B8E3CE6}" srcOrd="0" destOrd="0" presId="urn:microsoft.com/office/officeart/2005/8/layout/chevron2"/>
    <dgm:cxn modelId="{4769E812-CA9D-48A4-9789-F5D7E6E8907D}" type="presOf" srcId="{72958954-B790-460B-9290-B64997CEED23}" destId="{67CC2428-0E8A-4E50-9071-A084AF1AC1CE}" srcOrd="0" destOrd="0" presId="urn:microsoft.com/office/officeart/2005/8/layout/chevron2"/>
    <dgm:cxn modelId="{9D706669-A0C2-4A3F-8051-D942899452D7}" srcId="{FAD519D4-8E37-4401-B9E0-01494B32D339}" destId="{C5C0D037-6B3C-402E-A4E3-F688845DEB54}" srcOrd="0" destOrd="0" parTransId="{4C42F788-466C-4FDA-9596-DACB6719D05C}" sibTransId="{16056AB3-C6C4-490C-9EEB-FB8495250BFD}"/>
    <dgm:cxn modelId="{FEBA964B-2358-4D49-81F5-2351323852FD}" type="presOf" srcId="{F9B705E0-597A-4B71-BF47-F47F8996DAF7}" destId="{04641083-4799-4349-A138-E68E5C0E7D18}" srcOrd="0" destOrd="0" presId="urn:microsoft.com/office/officeart/2005/8/layout/chevron2"/>
    <dgm:cxn modelId="{B3E66599-D696-4057-97E8-BB22BD4C4599}" type="presOf" srcId="{D17ACBA8-C125-4F5C-86A9-00517739DDDE}" destId="{B7979183-F0FC-447B-8BFF-C3AB9D762ED5}" srcOrd="0" destOrd="0" presId="urn:microsoft.com/office/officeart/2005/8/layout/chevron2"/>
    <dgm:cxn modelId="{61AA2E05-EFDA-4074-82D2-47E314E83FFF}" srcId="{D17ACBA8-C125-4F5C-86A9-00517739DDDE}" destId="{218AA6B5-FCC0-441A-93F6-E484228B0B3C}" srcOrd="2" destOrd="0" parTransId="{D9ACFEFE-1EF9-415E-A07F-81A013B46668}" sibTransId="{F3F4BB89-CB5A-4C93-B948-0C6FB91D5CC6}"/>
    <dgm:cxn modelId="{24B34412-4C2D-4B0A-8F88-DA3B4A1B17CE}" srcId="{D17ACBA8-C125-4F5C-86A9-00517739DDDE}" destId="{152FF4B4-5C17-4E3F-A8C5-32D5B048C95F}" srcOrd="3" destOrd="0" parTransId="{D49C562C-3685-4188-92B9-2D12FE4F8401}" sibTransId="{704C1363-1CF2-464A-991B-5271A9CD31F7}"/>
    <dgm:cxn modelId="{DC3BBE54-03F9-4ED7-8FF6-B41FE3A002FF}" type="presOf" srcId="{C5C0D037-6B3C-402E-A4E3-F688845DEB54}" destId="{CB7A61FF-75F3-4CE2-894A-AB02B659A4F0}" srcOrd="0" destOrd="0" presId="urn:microsoft.com/office/officeart/2005/8/layout/chevron2"/>
    <dgm:cxn modelId="{F3A2BE9B-B50F-43BA-AA9D-371D5DF507D2}" srcId="{218AA6B5-FCC0-441A-93F6-E484228B0B3C}" destId="{F9B705E0-597A-4B71-BF47-F47F8996DAF7}" srcOrd="0" destOrd="0" parTransId="{D515ECE4-EC1B-4755-9DF9-846706002DC8}" sibTransId="{9EDC18AE-064C-468E-A314-D8EA1BFE60E7}"/>
    <dgm:cxn modelId="{B38EB0C7-0B4A-4D41-A1D2-7C05B8C63476}" srcId="{152FF4B4-5C17-4E3F-A8C5-32D5B048C95F}" destId="{2C669DA1-F828-433B-BC13-254867B8A61B}" srcOrd="0" destOrd="0" parTransId="{B7D550BA-B411-499A-825B-6DE09BD3BFC2}" sibTransId="{FB9EA3E7-6443-4058-90ED-08409E97CE2B}"/>
    <dgm:cxn modelId="{31A9E60D-8AFD-49ED-9BE2-C29679F10766}" srcId="{D17ACBA8-C125-4F5C-86A9-00517739DDDE}" destId="{D27634B3-24F6-4834-8BC2-8CBBB81D47F7}" srcOrd="1" destOrd="0" parTransId="{F57B0CB3-3374-435F-8FD4-6CE8B2668BC3}" sibTransId="{31BC159A-ECAA-41FD-B3E1-79E6CD657B8C}"/>
    <dgm:cxn modelId="{D36B4A45-0F24-4FC6-AF79-1A2BCFCA236E}" srcId="{D17ACBA8-C125-4F5C-86A9-00517739DDDE}" destId="{FAD519D4-8E37-4401-B9E0-01494B32D339}" srcOrd="0" destOrd="0" parTransId="{8D92B6C2-59D9-45B3-A49D-545B3B9AE3EE}" sibTransId="{B0641567-628B-4A85-A13E-BF0DC14AAA8B}"/>
    <dgm:cxn modelId="{10643494-CCE9-44C7-BFE1-8309A26AF699}" srcId="{D27634B3-24F6-4834-8BC2-8CBBB81D47F7}" destId="{72958954-B790-460B-9290-B64997CEED23}" srcOrd="0" destOrd="0" parTransId="{622F9E27-78EC-41CE-A3DF-0A22484EC6B9}" sibTransId="{CB736298-71AD-4615-A3F5-BC8B7589AF64}"/>
    <dgm:cxn modelId="{151E3334-A9EA-437C-BBD4-A235AA97252A}" type="presParOf" srcId="{B7979183-F0FC-447B-8BFF-C3AB9D762ED5}" destId="{3E811F42-3A6B-4624-8187-8B6DA335C215}" srcOrd="0" destOrd="0" presId="urn:microsoft.com/office/officeart/2005/8/layout/chevron2"/>
    <dgm:cxn modelId="{F064CDE5-1B72-4397-BD63-F164ED67A05A}" type="presParOf" srcId="{3E811F42-3A6B-4624-8187-8B6DA335C215}" destId="{258C238B-786F-4027-AB30-082539C579E5}" srcOrd="0" destOrd="0" presId="urn:microsoft.com/office/officeart/2005/8/layout/chevron2"/>
    <dgm:cxn modelId="{0456208A-1BEC-4F6C-9054-C101EE6A53D8}" type="presParOf" srcId="{3E811F42-3A6B-4624-8187-8B6DA335C215}" destId="{CB7A61FF-75F3-4CE2-894A-AB02B659A4F0}" srcOrd="1" destOrd="0" presId="urn:microsoft.com/office/officeart/2005/8/layout/chevron2"/>
    <dgm:cxn modelId="{FA3E327C-4146-4F14-AE07-C97AC20E340F}" type="presParOf" srcId="{B7979183-F0FC-447B-8BFF-C3AB9D762ED5}" destId="{05FBFD64-1B9F-4568-914F-C3F4AAF0945D}" srcOrd="1" destOrd="0" presId="urn:microsoft.com/office/officeart/2005/8/layout/chevron2"/>
    <dgm:cxn modelId="{8402F61A-ED2C-4C96-AF79-36F8744E2D96}" type="presParOf" srcId="{B7979183-F0FC-447B-8BFF-C3AB9D762ED5}" destId="{0E4E9E6B-45E9-4D99-8071-E683F4731986}" srcOrd="2" destOrd="0" presId="urn:microsoft.com/office/officeart/2005/8/layout/chevron2"/>
    <dgm:cxn modelId="{56515B3A-D459-4265-A89B-54D979D044CC}" type="presParOf" srcId="{0E4E9E6B-45E9-4D99-8071-E683F4731986}" destId="{0AEC4656-77D3-44A1-A7CD-B43A97C78AB4}" srcOrd="0" destOrd="0" presId="urn:microsoft.com/office/officeart/2005/8/layout/chevron2"/>
    <dgm:cxn modelId="{A59DFEFF-811C-4D35-B914-F4B6AE00CD4B}" type="presParOf" srcId="{0E4E9E6B-45E9-4D99-8071-E683F4731986}" destId="{67CC2428-0E8A-4E50-9071-A084AF1AC1CE}" srcOrd="1" destOrd="0" presId="urn:microsoft.com/office/officeart/2005/8/layout/chevron2"/>
    <dgm:cxn modelId="{22AB2494-93D8-4067-A090-EC9F3C008DF1}" type="presParOf" srcId="{B7979183-F0FC-447B-8BFF-C3AB9D762ED5}" destId="{D1B26CAC-A21F-41A7-AACC-4CE4052DEDE6}" srcOrd="3" destOrd="0" presId="urn:microsoft.com/office/officeart/2005/8/layout/chevron2"/>
    <dgm:cxn modelId="{7189C1C1-BFB6-462F-A7C0-DA5D39E9A089}" type="presParOf" srcId="{B7979183-F0FC-447B-8BFF-C3AB9D762ED5}" destId="{7BAA4648-AB71-40E0-90DB-C2DFCAC04FB5}" srcOrd="4" destOrd="0" presId="urn:microsoft.com/office/officeart/2005/8/layout/chevron2"/>
    <dgm:cxn modelId="{D13A3DDE-5353-4DF7-8454-3B385A9A8828}" type="presParOf" srcId="{7BAA4648-AB71-40E0-90DB-C2DFCAC04FB5}" destId="{DBBCFB8C-FE55-46C4-898D-35C70B8E3CE6}" srcOrd="0" destOrd="0" presId="urn:microsoft.com/office/officeart/2005/8/layout/chevron2"/>
    <dgm:cxn modelId="{FB48F43C-6CF6-44A8-8579-5F461891A9F4}" type="presParOf" srcId="{7BAA4648-AB71-40E0-90DB-C2DFCAC04FB5}" destId="{04641083-4799-4349-A138-E68E5C0E7D18}" srcOrd="1" destOrd="0" presId="urn:microsoft.com/office/officeart/2005/8/layout/chevron2"/>
    <dgm:cxn modelId="{D0B01C2A-FC49-4AE2-9C41-6643045F0C25}" type="presParOf" srcId="{B7979183-F0FC-447B-8BFF-C3AB9D762ED5}" destId="{A793198B-0621-4471-A5CE-1C30677C0B41}" srcOrd="5" destOrd="0" presId="urn:microsoft.com/office/officeart/2005/8/layout/chevron2"/>
    <dgm:cxn modelId="{094710B0-8E2E-4CF8-A164-5794B630ECD7}" type="presParOf" srcId="{B7979183-F0FC-447B-8BFF-C3AB9D762ED5}" destId="{A7AB4771-580D-4260-B97C-B8BF743FEA80}" srcOrd="6" destOrd="0" presId="urn:microsoft.com/office/officeart/2005/8/layout/chevron2"/>
    <dgm:cxn modelId="{3EAB55B4-3D00-41F2-8B59-D2FB14EFDC90}" type="presParOf" srcId="{A7AB4771-580D-4260-B97C-B8BF743FEA80}" destId="{4AC3C629-F2B2-4043-9810-EEF76E4FAD4A}" srcOrd="0" destOrd="0" presId="urn:microsoft.com/office/officeart/2005/8/layout/chevron2"/>
    <dgm:cxn modelId="{BDB150D9-6BD1-4BAA-8349-B29BD1DDD5A2}" type="presParOf" srcId="{A7AB4771-580D-4260-B97C-B8BF743FEA80}" destId="{A8BC90A9-039C-44AA-8999-DC6CC60FE9F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88A65E-C987-4EA3-A631-7CAC0B06DFFE}">
      <dsp:nvSpPr>
        <dsp:cNvPr id="0" name=""/>
        <dsp:cNvSpPr/>
      </dsp:nvSpPr>
      <dsp:spPr>
        <a:xfrm>
          <a:off x="0" y="101421"/>
          <a:ext cx="8229600" cy="1198106"/>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0199" numCol="1" spcCol="1270" anchor="ctr" anchorCtr="0">
          <a:noAutofit/>
        </a:bodyPr>
        <a:lstStyle/>
        <a:p>
          <a:pPr lvl="0" algn="l" defTabSz="1022350">
            <a:lnSpc>
              <a:spcPct val="90000"/>
            </a:lnSpc>
            <a:spcBef>
              <a:spcPct val="0"/>
            </a:spcBef>
            <a:spcAft>
              <a:spcPct val="35000"/>
            </a:spcAft>
          </a:pPr>
          <a:r>
            <a:rPr lang="ru-RU" sz="2300" b="0" i="0" kern="1200" dirty="0" smtClean="0"/>
            <a:t>1</a:t>
          </a:r>
          <a:endParaRPr lang="uk-UA" sz="2300" kern="1200" dirty="0"/>
        </a:p>
      </dsp:txBody>
      <dsp:txXfrm>
        <a:off x="0" y="400948"/>
        <a:ext cx="7930074" cy="599053"/>
      </dsp:txXfrm>
    </dsp:sp>
    <dsp:sp modelId="{EBC4B642-E3A2-483D-875A-400CB777DA4C}">
      <dsp:nvSpPr>
        <dsp:cNvPr id="0" name=""/>
        <dsp:cNvSpPr/>
      </dsp:nvSpPr>
      <dsp:spPr>
        <a:xfrm>
          <a:off x="0" y="1027288"/>
          <a:ext cx="1896922" cy="2216135"/>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ru-RU" sz="1700" kern="1200" dirty="0" err="1" smtClean="0"/>
            <a:t>Учні</a:t>
          </a:r>
          <a:r>
            <a:rPr lang="ru-RU" sz="1700" kern="1200" dirty="0" smtClean="0"/>
            <a:t> </a:t>
          </a:r>
          <a:r>
            <a:rPr lang="ru-RU" sz="1700" kern="1200" dirty="0" err="1" smtClean="0"/>
            <a:t>перетворилися</a:t>
          </a:r>
          <a:r>
            <a:rPr lang="ru-RU" sz="1700" kern="1200" dirty="0" smtClean="0"/>
            <a:t> на </a:t>
          </a:r>
          <a:r>
            <a:rPr lang="ru-RU" sz="1700" kern="1200" dirty="0" err="1" smtClean="0"/>
            <a:t>замовників</a:t>
          </a:r>
          <a:r>
            <a:rPr lang="ru-RU" sz="1700" kern="1200" dirty="0" smtClean="0"/>
            <a:t> </a:t>
          </a:r>
          <a:r>
            <a:rPr lang="ru-RU" sz="1700" kern="1200" dirty="0" err="1" smtClean="0"/>
            <a:t>освітніх</a:t>
          </a:r>
          <a:r>
            <a:rPr lang="ru-RU" sz="1700" kern="1200" dirty="0" smtClean="0"/>
            <a:t> </a:t>
          </a:r>
          <a:r>
            <a:rPr lang="ru-RU" sz="1700" kern="1200" dirty="0" err="1" smtClean="0"/>
            <a:t>послуг</a:t>
          </a:r>
          <a:r>
            <a:rPr lang="ru-RU" sz="1700" kern="1200" dirty="0" smtClean="0"/>
            <a:t> </a:t>
          </a:r>
          <a:r>
            <a:rPr lang="ru-RU" sz="1700" kern="1200" dirty="0" err="1" smtClean="0"/>
            <a:t>закладів</a:t>
          </a:r>
          <a:r>
            <a:rPr lang="ru-RU" sz="1700" kern="1200" dirty="0" smtClean="0"/>
            <a:t> </a:t>
          </a:r>
          <a:r>
            <a:rPr lang="ru-RU" sz="1700" kern="1200" dirty="0" err="1" smtClean="0"/>
            <a:t>освіти</a:t>
          </a:r>
          <a:r>
            <a:rPr lang="ru-RU" sz="1700" kern="1200" dirty="0" smtClean="0"/>
            <a:t>.</a:t>
          </a:r>
          <a:endParaRPr lang="uk-UA" sz="1700" kern="1200" dirty="0"/>
        </a:p>
      </dsp:txBody>
      <dsp:txXfrm>
        <a:off x="0" y="1027288"/>
        <a:ext cx="1896922" cy="2216135"/>
      </dsp:txXfrm>
    </dsp:sp>
    <dsp:sp modelId="{F2B12BE6-1DF4-4982-A595-52EEBA92E49E}">
      <dsp:nvSpPr>
        <dsp:cNvPr id="0" name=""/>
        <dsp:cNvSpPr/>
      </dsp:nvSpPr>
      <dsp:spPr>
        <a:xfrm>
          <a:off x="1896922" y="500648"/>
          <a:ext cx="6332677" cy="1198106"/>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0199" numCol="1" spcCol="1270" anchor="ctr" anchorCtr="0">
          <a:noAutofit/>
        </a:bodyPr>
        <a:lstStyle/>
        <a:p>
          <a:pPr lvl="0" algn="l" defTabSz="1022350">
            <a:lnSpc>
              <a:spcPct val="90000"/>
            </a:lnSpc>
            <a:spcBef>
              <a:spcPct val="0"/>
            </a:spcBef>
            <a:spcAft>
              <a:spcPct val="35000"/>
            </a:spcAft>
          </a:pPr>
          <a:r>
            <a:rPr lang="uk-UA" sz="2300" kern="1200" smtClean="0"/>
            <a:t>2</a:t>
          </a:r>
          <a:endParaRPr lang="uk-UA" sz="2300" kern="1200" dirty="0"/>
        </a:p>
      </dsp:txBody>
      <dsp:txXfrm>
        <a:off x="1896922" y="800175"/>
        <a:ext cx="6033151" cy="599053"/>
      </dsp:txXfrm>
    </dsp:sp>
    <dsp:sp modelId="{1416FDE3-9D2A-4C2E-AA8B-7786E2E5F659}">
      <dsp:nvSpPr>
        <dsp:cNvPr id="0" name=""/>
        <dsp:cNvSpPr/>
      </dsp:nvSpPr>
      <dsp:spPr>
        <a:xfrm>
          <a:off x="1896922" y="1426515"/>
          <a:ext cx="1896922" cy="215964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ru-RU" sz="1700" kern="1200" dirty="0" err="1" smtClean="0"/>
            <a:t>Колосальні</a:t>
          </a:r>
          <a:r>
            <a:rPr lang="ru-RU" sz="1700" kern="1200" dirty="0" smtClean="0"/>
            <a:t> </a:t>
          </a:r>
          <a:r>
            <a:rPr lang="ru-RU" sz="1700" kern="1200" dirty="0" err="1" smtClean="0"/>
            <a:t>темпи</a:t>
          </a:r>
          <a:r>
            <a:rPr lang="ru-RU" sz="1700" kern="1200" dirty="0" smtClean="0"/>
            <a:t> </a:t>
          </a:r>
          <a:r>
            <a:rPr lang="ru-RU" sz="1700" kern="1200" dirty="0" err="1" smtClean="0"/>
            <a:t>розвитку</a:t>
          </a:r>
          <a:r>
            <a:rPr lang="ru-RU" sz="1700" kern="1200" dirty="0" smtClean="0"/>
            <a:t> </a:t>
          </a:r>
          <a:r>
            <a:rPr lang="ru-RU" sz="1700" kern="1200" dirty="0" err="1" smtClean="0"/>
            <a:t>Інтернету</a:t>
          </a:r>
          <a:r>
            <a:rPr lang="ru-RU" sz="1700" kern="1200" dirty="0" smtClean="0"/>
            <a:t> як глобального </a:t>
          </a:r>
          <a:r>
            <a:rPr lang="ru-RU" sz="1700" kern="1200" dirty="0" err="1" smtClean="0"/>
            <a:t>освітнього</a:t>
          </a:r>
          <a:r>
            <a:rPr lang="ru-RU" sz="1700" kern="1200" dirty="0" smtClean="0"/>
            <a:t> </a:t>
          </a:r>
          <a:r>
            <a:rPr lang="ru-RU" sz="1700" kern="1200" dirty="0" err="1" smtClean="0"/>
            <a:t>чинника</a:t>
          </a:r>
          <a:endParaRPr lang="uk-UA" sz="1700" kern="1200" dirty="0"/>
        </a:p>
      </dsp:txBody>
      <dsp:txXfrm>
        <a:off x="1896922" y="1426515"/>
        <a:ext cx="1896922" cy="2159648"/>
      </dsp:txXfrm>
    </dsp:sp>
    <dsp:sp modelId="{D6B7866B-F0A1-4F66-8672-F3DF9148F89A}">
      <dsp:nvSpPr>
        <dsp:cNvPr id="0" name=""/>
        <dsp:cNvSpPr/>
      </dsp:nvSpPr>
      <dsp:spPr>
        <a:xfrm>
          <a:off x="3793845" y="899875"/>
          <a:ext cx="4435754" cy="1198106"/>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0199" numCol="1" spcCol="1270" anchor="ctr" anchorCtr="0">
          <a:noAutofit/>
        </a:bodyPr>
        <a:lstStyle/>
        <a:p>
          <a:pPr lvl="0" algn="l" defTabSz="1022350">
            <a:lnSpc>
              <a:spcPct val="90000"/>
            </a:lnSpc>
            <a:spcBef>
              <a:spcPct val="0"/>
            </a:spcBef>
            <a:spcAft>
              <a:spcPct val="35000"/>
            </a:spcAft>
          </a:pPr>
          <a:r>
            <a:rPr lang="uk-UA" sz="2300" kern="1200" dirty="0" smtClean="0"/>
            <a:t>3</a:t>
          </a:r>
          <a:endParaRPr lang="uk-UA" sz="2300" kern="1200" dirty="0"/>
        </a:p>
      </dsp:txBody>
      <dsp:txXfrm>
        <a:off x="3793845" y="1199402"/>
        <a:ext cx="4136228" cy="599053"/>
      </dsp:txXfrm>
    </dsp:sp>
    <dsp:sp modelId="{D871B189-0E6E-49AD-BCFB-46BE14BC51BE}">
      <dsp:nvSpPr>
        <dsp:cNvPr id="0" name=""/>
        <dsp:cNvSpPr/>
      </dsp:nvSpPr>
      <dsp:spPr>
        <a:xfrm>
          <a:off x="3793845" y="1825742"/>
          <a:ext cx="1896922" cy="217408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ru-RU" sz="1700" b="0" i="0" kern="1200" dirty="0" smtClean="0"/>
            <a:t>Ядром </a:t>
          </a:r>
          <a:r>
            <a:rPr lang="ru-RU" sz="1700" b="0" i="0" kern="1200" dirty="0" err="1" smtClean="0"/>
            <a:t>освіти</a:t>
          </a:r>
          <a:r>
            <a:rPr lang="ru-RU" sz="1700" b="0" i="0" kern="1200" dirty="0" smtClean="0"/>
            <a:t> </a:t>
          </a:r>
          <a:r>
            <a:rPr lang="ru-RU" sz="1700" b="0" i="0" kern="1200" dirty="0" err="1" smtClean="0"/>
            <a:t>стає</a:t>
          </a:r>
          <a:r>
            <a:rPr lang="ru-RU" sz="1700" b="0" i="0" kern="1200" dirty="0" smtClean="0"/>
            <a:t>  </a:t>
          </a:r>
          <a:r>
            <a:rPr lang="ru-RU" sz="1700" b="0" i="0" kern="1200" dirty="0" err="1" smtClean="0"/>
            <a:t>індивідуальна</a:t>
          </a:r>
          <a:r>
            <a:rPr lang="ru-RU" sz="1700" b="0" i="0" kern="1200" dirty="0" smtClean="0"/>
            <a:t> </a:t>
          </a:r>
          <a:r>
            <a:rPr lang="ru-RU" sz="1700" b="0" i="0" kern="1200" dirty="0" err="1" smtClean="0"/>
            <a:t>освітня</a:t>
          </a:r>
          <a:r>
            <a:rPr lang="ru-RU" sz="1700" b="0" i="0" kern="1200" dirty="0" smtClean="0"/>
            <a:t> </a:t>
          </a:r>
          <a:r>
            <a:rPr lang="ru-RU" sz="1700" b="0" i="0" kern="1200" dirty="0" err="1" smtClean="0"/>
            <a:t>програма</a:t>
          </a:r>
          <a:endParaRPr lang="uk-UA" sz="1700" kern="1200" dirty="0"/>
        </a:p>
      </dsp:txBody>
      <dsp:txXfrm>
        <a:off x="3793845" y="1825742"/>
        <a:ext cx="1896922" cy="2174088"/>
      </dsp:txXfrm>
    </dsp:sp>
    <dsp:sp modelId="{B0DE4313-2634-4F7D-BAED-04DD5607EDD4}">
      <dsp:nvSpPr>
        <dsp:cNvPr id="0" name=""/>
        <dsp:cNvSpPr/>
      </dsp:nvSpPr>
      <dsp:spPr>
        <a:xfrm>
          <a:off x="5690768" y="1299102"/>
          <a:ext cx="2538831" cy="1198106"/>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0199" numCol="1" spcCol="1270" anchor="ctr" anchorCtr="0">
          <a:noAutofit/>
        </a:bodyPr>
        <a:lstStyle/>
        <a:p>
          <a:pPr lvl="0" algn="l" defTabSz="1022350">
            <a:lnSpc>
              <a:spcPct val="90000"/>
            </a:lnSpc>
            <a:spcBef>
              <a:spcPct val="0"/>
            </a:spcBef>
            <a:spcAft>
              <a:spcPct val="35000"/>
            </a:spcAft>
          </a:pPr>
          <a:r>
            <a:rPr lang="uk-UA" sz="2300" b="0" i="0" kern="1200" dirty="0" smtClean="0"/>
            <a:t>4</a:t>
          </a:r>
          <a:endParaRPr lang="uk-UA" sz="2300" kern="1200" dirty="0"/>
        </a:p>
      </dsp:txBody>
      <dsp:txXfrm>
        <a:off x="5690768" y="1598629"/>
        <a:ext cx="2239305" cy="599053"/>
      </dsp:txXfrm>
    </dsp:sp>
    <dsp:sp modelId="{091A46CF-5589-4AAA-BA9A-FFB23D8EA175}">
      <dsp:nvSpPr>
        <dsp:cNvPr id="0" name=""/>
        <dsp:cNvSpPr/>
      </dsp:nvSpPr>
      <dsp:spPr>
        <a:xfrm>
          <a:off x="5690768" y="2224969"/>
          <a:ext cx="1914204" cy="2199571"/>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uk-UA" sz="1700" b="0" i="0" kern="1200" dirty="0" smtClean="0"/>
            <a:t>Вітчизняна освітня реальність все ще далека від знаходження адекватної відповіді на виклик індивідуалізації</a:t>
          </a:r>
          <a:endParaRPr lang="uk-UA" sz="1700" kern="1200" dirty="0"/>
        </a:p>
      </dsp:txBody>
      <dsp:txXfrm>
        <a:off x="5690768" y="2224969"/>
        <a:ext cx="1914204" cy="21995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8C238B-786F-4027-AB30-082539C579E5}">
      <dsp:nvSpPr>
        <dsp:cNvPr id="0" name=""/>
        <dsp:cNvSpPr/>
      </dsp:nvSpPr>
      <dsp:spPr>
        <a:xfrm rot="5400000">
          <a:off x="-185966" y="189497"/>
          <a:ext cx="1239777" cy="86784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1</a:t>
          </a:r>
          <a:endParaRPr lang="uk-UA" sz="2400" kern="1200" dirty="0"/>
        </a:p>
      </dsp:txBody>
      <dsp:txXfrm rot="-5400000">
        <a:off x="1" y="437452"/>
        <a:ext cx="867844" cy="371933"/>
      </dsp:txXfrm>
    </dsp:sp>
    <dsp:sp modelId="{CB7A61FF-75F3-4CE2-894A-AB02B659A4F0}">
      <dsp:nvSpPr>
        <dsp:cNvPr id="0" name=""/>
        <dsp:cNvSpPr/>
      </dsp:nvSpPr>
      <dsp:spPr>
        <a:xfrm rot="5400000">
          <a:off x="4145794" y="-3274419"/>
          <a:ext cx="805855" cy="73617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err="1" smtClean="0"/>
            <a:t>збір</a:t>
          </a:r>
          <a:r>
            <a:rPr lang="ru-RU" sz="2400" kern="1200" dirty="0" smtClean="0"/>
            <a:t> </a:t>
          </a:r>
          <a:r>
            <a:rPr lang="ru-RU" sz="2400" kern="1200" dirty="0" err="1" smtClean="0"/>
            <a:t>інформації</a:t>
          </a:r>
          <a:r>
            <a:rPr lang="ru-RU" sz="2400" kern="1200" dirty="0" smtClean="0"/>
            <a:t> про </a:t>
          </a:r>
          <a:r>
            <a:rPr lang="ru-RU" sz="2400" kern="1200" dirty="0" err="1" smtClean="0"/>
            <a:t>дитину</a:t>
          </a:r>
          <a:r>
            <a:rPr lang="ru-RU" sz="2400" kern="1200" dirty="0" smtClean="0"/>
            <a:t> та </a:t>
          </a:r>
          <a:r>
            <a:rPr lang="ru-RU" sz="2400" kern="1200" dirty="0" err="1" smtClean="0"/>
            <a:t>вивчення</a:t>
          </a:r>
          <a:r>
            <a:rPr lang="ru-RU" sz="2400" kern="1200" dirty="0" smtClean="0"/>
            <a:t> </a:t>
          </a:r>
          <a:r>
            <a:rPr lang="ru-RU" sz="2400" kern="1200" dirty="0" err="1" smtClean="0"/>
            <a:t>особливостей</a:t>
          </a:r>
          <a:r>
            <a:rPr lang="ru-RU" sz="2400" kern="1200" dirty="0" smtClean="0"/>
            <a:t> </a:t>
          </a:r>
          <a:r>
            <a:rPr lang="ru-RU" sz="2400" kern="1200" dirty="0" err="1" smtClean="0"/>
            <a:t>її</a:t>
          </a:r>
          <a:r>
            <a:rPr lang="ru-RU" sz="2400" kern="1200" dirty="0" smtClean="0"/>
            <a:t> </a:t>
          </a:r>
          <a:r>
            <a:rPr lang="ru-RU" sz="2400" kern="1200" dirty="0" err="1" smtClean="0"/>
            <a:t>розвитку</a:t>
          </a:r>
          <a:endParaRPr lang="uk-UA" sz="2400" kern="1200" dirty="0"/>
        </a:p>
      </dsp:txBody>
      <dsp:txXfrm rot="-5400000">
        <a:off x="867845" y="42869"/>
        <a:ext cx="7322416" cy="727177"/>
      </dsp:txXfrm>
    </dsp:sp>
    <dsp:sp modelId="{0AEC4656-77D3-44A1-A7CD-B43A97C78AB4}">
      <dsp:nvSpPr>
        <dsp:cNvPr id="0" name=""/>
        <dsp:cNvSpPr/>
      </dsp:nvSpPr>
      <dsp:spPr>
        <a:xfrm rot="5400000">
          <a:off x="-185966" y="1282538"/>
          <a:ext cx="1239777" cy="86784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t>2</a:t>
          </a:r>
          <a:endParaRPr lang="uk-UA" sz="2400" kern="1200" dirty="0"/>
        </a:p>
      </dsp:txBody>
      <dsp:txXfrm rot="-5400000">
        <a:off x="1" y="1530493"/>
        <a:ext cx="867844" cy="371933"/>
      </dsp:txXfrm>
    </dsp:sp>
    <dsp:sp modelId="{67CC2428-0E8A-4E50-9071-A084AF1AC1CE}">
      <dsp:nvSpPr>
        <dsp:cNvPr id="0" name=""/>
        <dsp:cNvSpPr/>
      </dsp:nvSpPr>
      <dsp:spPr>
        <a:xfrm rot="5400000">
          <a:off x="4145794" y="-2181378"/>
          <a:ext cx="805855" cy="73617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err="1" smtClean="0"/>
            <a:t>планування</a:t>
          </a:r>
          <a:r>
            <a:rPr lang="ru-RU" sz="2400" kern="1200" dirty="0" smtClean="0"/>
            <a:t>, </a:t>
          </a:r>
          <a:r>
            <a:rPr lang="ru-RU" sz="2400" kern="1200" dirty="0" err="1" smtClean="0"/>
            <a:t>розроблення</a:t>
          </a:r>
          <a:r>
            <a:rPr lang="ru-RU" sz="2400" kern="1200" dirty="0" smtClean="0"/>
            <a:t> та </a:t>
          </a:r>
          <a:r>
            <a:rPr lang="ru-RU" sz="2400" kern="1200" dirty="0" err="1" smtClean="0"/>
            <a:t>затвердження</a:t>
          </a:r>
          <a:r>
            <a:rPr lang="ru-RU" sz="2400" kern="1200" dirty="0" smtClean="0"/>
            <a:t> ІПР</a:t>
          </a:r>
          <a:endParaRPr lang="uk-UA" sz="2400" kern="1200" dirty="0"/>
        </a:p>
      </dsp:txBody>
      <dsp:txXfrm rot="-5400000">
        <a:off x="867845" y="1135910"/>
        <a:ext cx="7322416" cy="727177"/>
      </dsp:txXfrm>
    </dsp:sp>
    <dsp:sp modelId="{DBBCFB8C-FE55-46C4-898D-35C70B8E3CE6}">
      <dsp:nvSpPr>
        <dsp:cNvPr id="0" name=""/>
        <dsp:cNvSpPr/>
      </dsp:nvSpPr>
      <dsp:spPr>
        <a:xfrm rot="5400000">
          <a:off x="-185966" y="2375579"/>
          <a:ext cx="1239777" cy="86784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uk-UA" sz="2400" kern="1200" dirty="0" smtClean="0"/>
            <a:t>3</a:t>
          </a:r>
          <a:endParaRPr lang="uk-UA" sz="2400" kern="1200" dirty="0"/>
        </a:p>
      </dsp:txBody>
      <dsp:txXfrm rot="-5400000">
        <a:off x="1" y="2623534"/>
        <a:ext cx="867844" cy="371933"/>
      </dsp:txXfrm>
    </dsp:sp>
    <dsp:sp modelId="{04641083-4799-4349-A138-E68E5C0E7D18}">
      <dsp:nvSpPr>
        <dsp:cNvPr id="0" name=""/>
        <dsp:cNvSpPr/>
      </dsp:nvSpPr>
      <dsp:spPr>
        <a:xfrm rot="5400000">
          <a:off x="4145794" y="-1088336"/>
          <a:ext cx="805855" cy="73617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uk-UA" sz="2400" kern="1200" smtClean="0"/>
            <a:t>реалізація ІПР</a:t>
          </a:r>
          <a:endParaRPr lang="uk-UA" sz="2400" kern="1200" dirty="0"/>
        </a:p>
      </dsp:txBody>
      <dsp:txXfrm rot="-5400000">
        <a:off x="867845" y="2228952"/>
        <a:ext cx="7322416" cy="727177"/>
      </dsp:txXfrm>
    </dsp:sp>
    <dsp:sp modelId="{4AC3C629-F2B2-4043-9810-EEF76E4FAD4A}">
      <dsp:nvSpPr>
        <dsp:cNvPr id="0" name=""/>
        <dsp:cNvSpPr/>
      </dsp:nvSpPr>
      <dsp:spPr>
        <a:xfrm rot="5400000">
          <a:off x="-185966" y="3468621"/>
          <a:ext cx="1239777" cy="86784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uk-UA" sz="2400" kern="1200" dirty="0" smtClean="0"/>
            <a:t>4</a:t>
          </a:r>
          <a:endParaRPr lang="uk-UA" sz="2400" kern="1200" dirty="0"/>
        </a:p>
      </dsp:txBody>
      <dsp:txXfrm rot="-5400000">
        <a:off x="1" y="3716576"/>
        <a:ext cx="867844" cy="371933"/>
      </dsp:txXfrm>
    </dsp:sp>
    <dsp:sp modelId="{A8BC90A9-039C-44AA-8999-DC6CC60FE9FA}">
      <dsp:nvSpPr>
        <dsp:cNvPr id="0" name=""/>
        <dsp:cNvSpPr/>
      </dsp:nvSpPr>
      <dsp:spPr>
        <a:xfrm rot="5400000">
          <a:off x="4145794" y="4704"/>
          <a:ext cx="805855" cy="73617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smtClean="0"/>
            <a:t>перегляд, </a:t>
          </a:r>
          <a:r>
            <a:rPr lang="ru-RU" sz="2400" kern="1200" dirty="0" err="1" smtClean="0"/>
            <a:t>оцінка</a:t>
          </a:r>
          <a:r>
            <a:rPr lang="ru-RU" sz="2400" kern="1200" dirty="0" smtClean="0"/>
            <a:t> та </a:t>
          </a:r>
          <a:r>
            <a:rPr lang="ru-RU" sz="2400" kern="1200" dirty="0" err="1" smtClean="0"/>
            <a:t>внесення</a:t>
          </a:r>
          <a:r>
            <a:rPr lang="ru-RU" sz="2400" kern="1200" dirty="0" smtClean="0"/>
            <a:t> </a:t>
          </a:r>
          <a:r>
            <a:rPr lang="ru-RU" sz="2400" kern="1200" dirty="0" err="1" smtClean="0"/>
            <a:t>змін</a:t>
          </a:r>
          <a:r>
            <a:rPr lang="ru-RU" sz="2400" kern="1200" dirty="0" smtClean="0"/>
            <a:t> до ІПР</a:t>
          </a:r>
          <a:endParaRPr lang="uk-UA" sz="2400" kern="1200" dirty="0"/>
        </a:p>
      </dsp:txBody>
      <dsp:txXfrm rot="-5400000">
        <a:off x="867845" y="3321993"/>
        <a:ext cx="7322416" cy="727177"/>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83B7E098-8F77-4B32-9C92-3CAE847F30C8}" type="datetimeFigureOut">
              <a:rPr lang="uk-UA" smtClean="0"/>
              <a:t>05.04.2021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C102535-AC43-4016-A191-18E26E00CB70}" type="slidenum">
              <a:rPr lang="uk-UA" smtClean="0"/>
              <a:t>‹#›</a:t>
            </a:fld>
            <a:endParaRPr lang="uk-UA"/>
          </a:p>
        </p:txBody>
      </p:sp>
    </p:spTree>
    <p:extLst>
      <p:ext uri="{BB962C8B-B14F-4D97-AF65-F5344CB8AC3E}">
        <p14:creationId xmlns:p14="http://schemas.microsoft.com/office/powerpoint/2010/main" val="517757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3B7E098-8F77-4B32-9C92-3CAE847F30C8}" type="datetimeFigureOut">
              <a:rPr lang="uk-UA" smtClean="0"/>
              <a:t>05.04.2021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C102535-AC43-4016-A191-18E26E00CB70}" type="slidenum">
              <a:rPr lang="uk-UA" smtClean="0"/>
              <a:t>‹#›</a:t>
            </a:fld>
            <a:endParaRPr lang="uk-UA"/>
          </a:p>
        </p:txBody>
      </p:sp>
    </p:spTree>
    <p:extLst>
      <p:ext uri="{BB962C8B-B14F-4D97-AF65-F5344CB8AC3E}">
        <p14:creationId xmlns:p14="http://schemas.microsoft.com/office/powerpoint/2010/main" val="1218060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3B7E098-8F77-4B32-9C92-3CAE847F30C8}" type="datetimeFigureOut">
              <a:rPr lang="uk-UA" smtClean="0"/>
              <a:t>05.04.2021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C102535-AC43-4016-A191-18E26E00CB70}" type="slidenum">
              <a:rPr lang="uk-UA" smtClean="0"/>
              <a:t>‹#›</a:t>
            </a:fld>
            <a:endParaRPr lang="uk-UA"/>
          </a:p>
        </p:txBody>
      </p:sp>
    </p:spTree>
    <p:extLst>
      <p:ext uri="{BB962C8B-B14F-4D97-AF65-F5344CB8AC3E}">
        <p14:creationId xmlns:p14="http://schemas.microsoft.com/office/powerpoint/2010/main" val="157139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3B7E098-8F77-4B32-9C92-3CAE847F30C8}" type="datetimeFigureOut">
              <a:rPr lang="uk-UA" smtClean="0"/>
              <a:t>05.04.2021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C102535-AC43-4016-A191-18E26E00CB70}" type="slidenum">
              <a:rPr lang="uk-UA" smtClean="0"/>
              <a:t>‹#›</a:t>
            </a:fld>
            <a:endParaRPr lang="uk-UA"/>
          </a:p>
        </p:txBody>
      </p:sp>
    </p:spTree>
    <p:extLst>
      <p:ext uri="{BB962C8B-B14F-4D97-AF65-F5344CB8AC3E}">
        <p14:creationId xmlns:p14="http://schemas.microsoft.com/office/powerpoint/2010/main" val="3986754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3B7E098-8F77-4B32-9C92-3CAE847F30C8}" type="datetimeFigureOut">
              <a:rPr lang="uk-UA" smtClean="0"/>
              <a:t>05.04.2021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C102535-AC43-4016-A191-18E26E00CB70}" type="slidenum">
              <a:rPr lang="uk-UA" smtClean="0"/>
              <a:t>‹#›</a:t>
            </a:fld>
            <a:endParaRPr lang="uk-UA"/>
          </a:p>
        </p:txBody>
      </p:sp>
    </p:spTree>
    <p:extLst>
      <p:ext uri="{BB962C8B-B14F-4D97-AF65-F5344CB8AC3E}">
        <p14:creationId xmlns:p14="http://schemas.microsoft.com/office/powerpoint/2010/main" val="3315723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83B7E098-8F77-4B32-9C92-3CAE847F30C8}" type="datetimeFigureOut">
              <a:rPr lang="uk-UA" smtClean="0"/>
              <a:t>05.04.2021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C102535-AC43-4016-A191-18E26E00CB70}" type="slidenum">
              <a:rPr lang="uk-UA" smtClean="0"/>
              <a:t>‹#›</a:t>
            </a:fld>
            <a:endParaRPr lang="uk-UA"/>
          </a:p>
        </p:txBody>
      </p:sp>
    </p:spTree>
    <p:extLst>
      <p:ext uri="{BB962C8B-B14F-4D97-AF65-F5344CB8AC3E}">
        <p14:creationId xmlns:p14="http://schemas.microsoft.com/office/powerpoint/2010/main" val="907512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83B7E098-8F77-4B32-9C92-3CAE847F30C8}" type="datetimeFigureOut">
              <a:rPr lang="uk-UA" smtClean="0"/>
              <a:t>05.04.2021</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7C102535-AC43-4016-A191-18E26E00CB70}" type="slidenum">
              <a:rPr lang="uk-UA" smtClean="0"/>
              <a:t>‹#›</a:t>
            </a:fld>
            <a:endParaRPr lang="uk-UA"/>
          </a:p>
        </p:txBody>
      </p:sp>
    </p:spTree>
    <p:extLst>
      <p:ext uri="{BB962C8B-B14F-4D97-AF65-F5344CB8AC3E}">
        <p14:creationId xmlns:p14="http://schemas.microsoft.com/office/powerpoint/2010/main" val="1825435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83B7E098-8F77-4B32-9C92-3CAE847F30C8}" type="datetimeFigureOut">
              <a:rPr lang="uk-UA" smtClean="0"/>
              <a:t>05.04.2021</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7C102535-AC43-4016-A191-18E26E00CB70}" type="slidenum">
              <a:rPr lang="uk-UA" smtClean="0"/>
              <a:t>‹#›</a:t>
            </a:fld>
            <a:endParaRPr lang="uk-UA"/>
          </a:p>
        </p:txBody>
      </p:sp>
    </p:spTree>
    <p:extLst>
      <p:ext uri="{BB962C8B-B14F-4D97-AF65-F5344CB8AC3E}">
        <p14:creationId xmlns:p14="http://schemas.microsoft.com/office/powerpoint/2010/main" val="2870183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3B7E098-8F77-4B32-9C92-3CAE847F30C8}" type="datetimeFigureOut">
              <a:rPr lang="uk-UA" smtClean="0"/>
              <a:t>05.04.2021</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7C102535-AC43-4016-A191-18E26E00CB70}" type="slidenum">
              <a:rPr lang="uk-UA" smtClean="0"/>
              <a:t>‹#›</a:t>
            </a:fld>
            <a:endParaRPr lang="uk-UA"/>
          </a:p>
        </p:txBody>
      </p:sp>
    </p:spTree>
    <p:extLst>
      <p:ext uri="{BB962C8B-B14F-4D97-AF65-F5344CB8AC3E}">
        <p14:creationId xmlns:p14="http://schemas.microsoft.com/office/powerpoint/2010/main" val="374040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3B7E098-8F77-4B32-9C92-3CAE847F30C8}" type="datetimeFigureOut">
              <a:rPr lang="uk-UA" smtClean="0"/>
              <a:t>05.04.2021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C102535-AC43-4016-A191-18E26E00CB70}" type="slidenum">
              <a:rPr lang="uk-UA" smtClean="0"/>
              <a:t>‹#›</a:t>
            </a:fld>
            <a:endParaRPr lang="uk-UA"/>
          </a:p>
        </p:txBody>
      </p:sp>
    </p:spTree>
    <p:extLst>
      <p:ext uri="{BB962C8B-B14F-4D97-AF65-F5344CB8AC3E}">
        <p14:creationId xmlns:p14="http://schemas.microsoft.com/office/powerpoint/2010/main" val="36366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3B7E098-8F77-4B32-9C92-3CAE847F30C8}" type="datetimeFigureOut">
              <a:rPr lang="uk-UA" smtClean="0"/>
              <a:t>05.04.2021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C102535-AC43-4016-A191-18E26E00CB70}" type="slidenum">
              <a:rPr lang="uk-UA" smtClean="0"/>
              <a:t>‹#›</a:t>
            </a:fld>
            <a:endParaRPr lang="uk-UA"/>
          </a:p>
        </p:txBody>
      </p:sp>
    </p:spTree>
    <p:extLst>
      <p:ext uri="{BB962C8B-B14F-4D97-AF65-F5344CB8AC3E}">
        <p14:creationId xmlns:p14="http://schemas.microsoft.com/office/powerpoint/2010/main" val="288289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7E098-8F77-4B32-9C92-3CAE847F30C8}" type="datetimeFigureOut">
              <a:rPr lang="uk-UA" smtClean="0"/>
              <a:t>05.04.2021</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02535-AC43-4016-A191-18E26E00CB70}" type="slidenum">
              <a:rPr lang="uk-UA" smtClean="0"/>
              <a:t>‹#›</a:t>
            </a:fld>
            <a:endParaRPr lang="uk-UA"/>
          </a:p>
        </p:txBody>
      </p:sp>
    </p:spTree>
    <p:extLst>
      <p:ext uri="{BB962C8B-B14F-4D97-AF65-F5344CB8AC3E}">
        <p14:creationId xmlns:p14="http://schemas.microsoft.com/office/powerpoint/2010/main" val="2356700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pech-vo.at.ua/OP/Individualna_Programa_Rozvitku.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err="1" smtClean="0"/>
              <a:t>Індивідуальна</a:t>
            </a:r>
            <a:r>
              <a:rPr lang="ru-RU" dirty="0" smtClean="0"/>
              <a:t> </a:t>
            </a:r>
            <a:r>
              <a:rPr lang="ru-RU" dirty="0" err="1" smtClean="0"/>
              <a:t>освітня</a:t>
            </a:r>
            <a:r>
              <a:rPr lang="ru-RU" dirty="0" smtClean="0"/>
              <a:t> </a:t>
            </a:r>
            <a:r>
              <a:rPr lang="ru-RU" dirty="0" err="1" smtClean="0"/>
              <a:t>траєкторія</a:t>
            </a:r>
            <a:r>
              <a:rPr lang="ru-RU" dirty="0" smtClean="0"/>
              <a:t> </a:t>
            </a:r>
            <a:r>
              <a:rPr lang="ru-RU" dirty="0" err="1" smtClean="0"/>
              <a:t>дитини</a:t>
            </a:r>
            <a:r>
              <a:rPr lang="ru-RU" dirty="0" smtClean="0"/>
              <a:t> з ООП в </a:t>
            </a:r>
            <a:r>
              <a:rPr lang="ru-RU" dirty="0" err="1" smtClean="0"/>
              <a:t>масовому</a:t>
            </a:r>
            <a:r>
              <a:rPr lang="ru-RU" dirty="0" smtClean="0"/>
              <a:t> </a:t>
            </a:r>
            <a:r>
              <a:rPr lang="ru-RU" dirty="0" err="1" smtClean="0"/>
              <a:t>дошкільному</a:t>
            </a:r>
            <a:r>
              <a:rPr lang="ru-RU" dirty="0" smtClean="0"/>
              <a:t> </a:t>
            </a:r>
            <a:r>
              <a:rPr lang="ru-RU" dirty="0" err="1" smtClean="0"/>
              <a:t>закладі</a:t>
            </a:r>
            <a:r>
              <a:rPr lang="ru-RU" dirty="0" smtClean="0"/>
              <a:t> та в </a:t>
            </a:r>
            <a:r>
              <a:rPr lang="ru-RU" dirty="0" err="1" smtClean="0"/>
              <a:t>загальноосвітній</a:t>
            </a:r>
            <a:r>
              <a:rPr lang="ru-RU" dirty="0" smtClean="0"/>
              <a:t> </a:t>
            </a:r>
            <a:r>
              <a:rPr lang="ru-RU" dirty="0" err="1" smtClean="0"/>
              <a:t>школі</a:t>
            </a:r>
            <a:r>
              <a:rPr lang="ru-RU" dirty="0" smtClean="0"/>
              <a:t>.</a:t>
            </a:r>
            <a:br>
              <a:rPr lang="ru-RU" dirty="0" smtClean="0"/>
            </a:br>
            <a:endParaRPr lang="uk-UA" dirty="0"/>
          </a:p>
        </p:txBody>
      </p:sp>
    </p:spTree>
    <p:extLst>
      <p:ext uri="{BB962C8B-B14F-4D97-AF65-F5344CB8AC3E}">
        <p14:creationId xmlns:p14="http://schemas.microsoft.com/office/powerpoint/2010/main" val="4095227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Індивідуальна навчальна програма та навчальний план:</a:t>
            </a:r>
            <a:endParaRPr lang="uk-UA" dirty="0"/>
          </a:p>
        </p:txBody>
      </p:sp>
      <p:sp>
        <p:nvSpPr>
          <p:cNvPr id="3" name="Объект 2"/>
          <p:cNvSpPr>
            <a:spLocks noGrp="1"/>
          </p:cNvSpPr>
          <p:nvPr>
            <p:ph idx="1"/>
          </p:nvPr>
        </p:nvSpPr>
        <p:spPr/>
        <p:txBody>
          <a:bodyPr>
            <a:normAutofit fontScale="92500" lnSpcReduction="20000"/>
          </a:bodyPr>
          <a:lstStyle/>
          <a:p>
            <a:r>
              <a:rPr lang="uk-UA" b="1" dirty="0" smtClean="0"/>
              <a:t>Індивідуальний </a:t>
            </a:r>
            <a:r>
              <a:rPr lang="uk-UA" b="1" dirty="0"/>
              <a:t>навчальний план </a:t>
            </a:r>
            <a:r>
              <a:rPr lang="uk-UA" dirty="0"/>
              <a:t>визначає перелік навчальних предметів, послідовність їх вивчення, кількість годин, що відводяться на вивчення кожного предмета, і тижневу кількість годин;</a:t>
            </a:r>
          </a:p>
          <a:p>
            <a:r>
              <a:rPr lang="uk-UA" b="1" dirty="0"/>
              <a:t>Індивідуальна навчальна програма</a:t>
            </a:r>
            <a:r>
              <a:rPr lang="uk-UA" dirty="0"/>
              <a:t> розробляється для тих учнів, які потребують певних </a:t>
            </a:r>
            <a:r>
              <a:rPr lang="uk-UA" dirty="0" err="1"/>
              <a:t>адаптацій</a:t>
            </a:r>
            <a:r>
              <a:rPr lang="uk-UA" dirty="0"/>
              <a:t> та/або модифікацій через особливості сприймання інформації чи засвоєння навчального матеріалу</a:t>
            </a:r>
          </a:p>
          <a:p>
            <a:endParaRPr lang="uk-UA" dirty="0"/>
          </a:p>
        </p:txBody>
      </p:sp>
    </p:spTree>
    <p:extLst>
      <p:ext uri="{BB962C8B-B14F-4D97-AF65-F5344CB8AC3E}">
        <p14:creationId xmlns:p14="http://schemas.microsoft.com/office/powerpoint/2010/main" val="2367379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Адаптації / Модифікації:</a:t>
            </a:r>
            <a:br>
              <a:rPr lang="uk-UA" dirty="0" smtClean="0"/>
            </a:br>
            <a:endParaRPr lang="uk-UA" dirty="0"/>
          </a:p>
        </p:txBody>
      </p:sp>
      <p:sp>
        <p:nvSpPr>
          <p:cNvPr id="3" name="Объект 2"/>
          <p:cNvSpPr>
            <a:spLocks noGrp="1"/>
          </p:cNvSpPr>
          <p:nvPr>
            <p:ph sz="half" idx="1"/>
          </p:nvPr>
        </p:nvSpPr>
        <p:spPr>
          <a:xfrm>
            <a:off x="448874" y="1124744"/>
            <a:ext cx="4038600" cy="2952328"/>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0" indent="0">
              <a:buNone/>
            </a:pPr>
            <a:r>
              <a:rPr lang="uk-UA" sz="1900" b="1" dirty="0" smtClean="0"/>
              <a:t>Модифікації </a:t>
            </a:r>
            <a:r>
              <a:rPr lang="uk-UA" sz="1900" dirty="0" smtClean="0"/>
              <a:t>змінюють зміст або понятійну складність навчального завдання. Тобто змінюють зміст навчання: дитина вивчає не те, що вивчають усі діти в класі. Використовуються при роботі з учнями, які мають значні когнітивні порушення</a:t>
            </a:r>
          </a:p>
          <a:p>
            <a:pPr marL="0" indent="0">
              <a:buNone/>
            </a:pPr>
            <a:endParaRPr lang="uk-UA" sz="1900" dirty="0" smtClean="0"/>
          </a:p>
          <a:p>
            <a:pPr marL="0" indent="0">
              <a:buNone/>
            </a:pPr>
            <a:r>
              <a:rPr lang="uk-UA" sz="1900" dirty="0" smtClean="0"/>
              <a:t>Інколи, учні можуть потребувати модифікованих програм тільки з окремих дисциплін</a:t>
            </a:r>
          </a:p>
          <a:p>
            <a:endParaRPr lang="uk-UA" sz="1800" dirty="0" smtClean="0"/>
          </a:p>
        </p:txBody>
      </p:sp>
      <p:sp>
        <p:nvSpPr>
          <p:cNvPr id="4" name="Объект 3"/>
          <p:cNvSpPr>
            <a:spLocks noGrp="1"/>
          </p:cNvSpPr>
          <p:nvPr>
            <p:ph sz="half" idx="2"/>
          </p:nvPr>
        </p:nvSpPr>
        <p:spPr>
          <a:xfrm>
            <a:off x="4644008" y="1124745"/>
            <a:ext cx="4038600" cy="2952328"/>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r>
              <a:rPr lang="uk-UA" sz="2400" b="1" dirty="0" smtClean="0"/>
              <a:t>Адаптація</a:t>
            </a:r>
            <a:r>
              <a:rPr lang="uk-UA" sz="2400" dirty="0" smtClean="0"/>
              <a:t> — змінює характер подання навчального матеріалу, але не змінює зміст або концептуальну складність навчального завдання</a:t>
            </a:r>
          </a:p>
          <a:p>
            <a:endParaRPr lang="uk-UA" sz="2400" dirty="0" smtClean="0"/>
          </a:p>
          <a:p>
            <a:r>
              <a:rPr lang="uk-UA" sz="2400" dirty="0" smtClean="0"/>
              <a:t>Адаптація — це зміна умов виконання завдання</a:t>
            </a:r>
          </a:p>
          <a:p>
            <a:endParaRPr lang="uk-UA" dirty="0" smtClean="0"/>
          </a:p>
          <a:p>
            <a:endParaRPr lang="uk-UA" dirty="0"/>
          </a:p>
        </p:txBody>
      </p:sp>
      <p:sp>
        <p:nvSpPr>
          <p:cNvPr id="5" name="Прямоугольник 4"/>
          <p:cNvSpPr/>
          <p:nvPr/>
        </p:nvSpPr>
        <p:spPr>
          <a:xfrm>
            <a:off x="539552" y="4221088"/>
            <a:ext cx="8064896" cy="2308324"/>
          </a:xfrm>
          <a:prstGeom prst="rect">
            <a:avLst/>
          </a:prstGeom>
        </p:spPr>
        <p:txBody>
          <a:bodyPr wrap="square">
            <a:spAutoFit/>
          </a:bodyPr>
          <a:lstStyle/>
          <a:p>
            <a:r>
              <a:rPr lang="uk-UA" dirty="0" smtClean="0"/>
              <a:t>Адаптації та модифікації можуть стосуватися не тільки навчальних програм, а й оточуючого навчального середовища. </a:t>
            </a:r>
          </a:p>
          <a:p>
            <a:r>
              <a:rPr lang="uk-UA" b="1" i="1" dirty="0" smtClean="0"/>
              <a:t>Види </a:t>
            </a:r>
            <a:r>
              <a:rPr lang="uk-UA" b="1" i="1" dirty="0" err="1" smtClean="0"/>
              <a:t>адаптацій</a:t>
            </a:r>
            <a:r>
              <a:rPr lang="uk-UA" b="1" i="1" dirty="0" smtClean="0"/>
              <a:t>:</a:t>
            </a:r>
          </a:p>
          <a:p>
            <a:pPr marL="285750" indent="-285750">
              <a:buFont typeface="Arial" pitchFamily="34" charset="0"/>
              <a:buChar char="•"/>
            </a:pPr>
            <a:r>
              <a:rPr lang="uk-UA" dirty="0" smtClean="0"/>
              <a:t>пристосування середовища (освітлення, шум)</a:t>
            </a:r>
          </a:p>
          <a:p>
            <a:pPr marL="285750" indent="-285750">
              <a:buFont typeface="Arial" pitchFamily="34" charset="0"/>
              <a:buChar char="•"/>
            </a:pPr>
            <a:r>
              <a:rPr lang="uk-UA" dirty="0" smtClean="0"/>
              <a:t>адаптація навчальних підходів (різний рівень складності, зміна часу на виконання, зміна темпу, чергування видів діяльності)</a:t>
            </a:r>
          </a:p>
          <a:p>
            <a:pPr marL="285750" indent="-285750">
              <a:buFont typeface="Arial" pitchFamily="34" charset="0"/>
              <a:buChar char="•"/>
            </a:pPr>
            <a:r>
              <a:rPr lang="uk-UA" dirty="0" smtClean="0"/>
              <a:t>адаптація матеріалів</a:t>
            </a:r>
          </a:p>
          <a:p>
            <a:pPr marL="285750" indent="-285750">
              <a:buFont typeface="Arial" pitchFamily="34" charset="0"/>
              <a:buChar char="•"/>
            </a:pPr>
            <a:r>
              <a:rPr lang="uk-UA" dirty="0" smtClean="0"/>
              <a:t>адаптації форм та способів оцінювання</a:t>
            </a:r>
            <a:endParaRPr lang="uk-UA" dirty="0"/>
          </a:p>
        </p:txBody>
      </p:sp>
    </p:spTree>
    <p:extLst>
      <p:ext uri="{BB962C8B-B14F-4D97-AF65-F5344CB8AC3E}">
        <p14:creationId xmlns:p14="http://schemas.microsoft.com/office/powerpoint/2010/main" val="3996364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effectLst/>
              </a:rPr>
              <a:t>Основна мета</a:t>
            </a:r>
            <a:endParaRPr lang="uk-UA" dirty="0"/>
          </a:p>
        </p:txBody>
      </p:sp>
      <p:sp>
        <p:nvSpPr>
          <p:cNvPr id="3" name="Объект 2"/>
          <p:cNvSpPr>
            <a:spLocks noGrp="1"/>
          </p:cNvSpPr>
          <p:nvPr>
            <p:ph idx="1"/>
          </p:nvPr>
        </p:nvSpPr>
        <p:spPr/>
        <p:txBody>
          <a:bodyPr>
            <a:normAutofit lnSpcReduction="10000"/>
          </a:bodyPr>
          <a:lstStyle/>
          <a:p>
            <a:r>
              <a:rPr lang="uk-UA" dirty="0" smtClean="0"/>
              <a:t>1) навчання (формування </a:t>
            </a:r>
            <a:r>
              <a:rPr lang="uk-UA" dirty="0" err="1" smtClean="0"/>
              <a:t>компетентностей</a:t>
            </a:r>
            <a:r>
              <a:rPr lang="uk-UA" dirty="0" smtClean="0"/>
              <a:t>) та</a:t>
            </a:r>
          </a:p>
          <a:p>
            <a:r>
              <a:rPr lang="uk-UA" dirty="0" smtClean="0"/>
              <a:t>2) соціалізацію (соціально прийнятна поведінка та комунікація відповідна до контексту).</a:t>
            </a:r>
          </a:p>
          <a:p>
            <a:r>
              <a:rPr lang="uk-UA" dirty="0" smtClean="0"/>
              <a:t>Кожен з цих напрямів визначається індивідуально для конкретної дитини. В цьому і проявляється принцип індивідуалізації навчання.</a:t>
            </a:r>
            <a:endParaRPr lang="uk-UA" dirty="0"/>
          </a:p>
        </p:txBody>
      </p:sp>
    </p:spTree>
    <p:extLst>
      <p:ext uri="{BB962C8B-B14F-4D97-AF65-F5344CB8AC3E}">
        <p14:creationId xmlns:p14="http://schemas.microsoft.com/office/powerpoint/2010/main" val="2422577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1216" y="153616"/>
            <a:ext cx="8229600" cy="1143000"/>
          </a:xfrm>
        </p:spPr>
        <p:txBody>
          <a:bodyPr>
            <a:normAutofit fontScale="90000"/>
          </a:bodyPr>
          <a:lstStyle/>
          <a:p>
            <a:r>
              <a:rPr lang="uk-UA" dirty="0" smtClean="0"/>
              <a:t>Реалізація ІПР командою фахівців</a:t>
            </a:r>
            <a:endParaRPr lang="uk-U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245599"/>
            <a:ext cx="8496944" cy="4874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8929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Проведення моніторингу реалізації ІПР.</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33" y="2204864"/>
            <a:ext cx="8352928" cy="4183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51520" y="1484784"/>
            <a:ext cx="7704856" cy="646331"/>
          </a:xfrm>
          <a:prstGeom prst="rect">
            <a:avLst/>
          </a:prstGeom>
          <a:noFill/>
        </p:spPr>
        <p:txBody>
          <a:bodyPr wrap="square" rtlCol="0">
            <a:spAutoFit/>
          </a:bodyPr>
          <a:lstStyle/>
          <a:p>
            <a:r>
              <a:rPr lang="uk-UA" b="1" dirty="0" smtClean="0"/>
              <a:t>	Етапи 1-3</a:t>
            </a:r>
          </a:p>
          <a:p>
            <a:r>
              <a:rPr lang="uk-UA" dirty="0" smtClean="0"/>
              <a:t>	Підготовка дитини та </a:t>
            </a:r>
            <a:r>
              <a:rPr lang="uk-UA" dirty="0" err="1" smtClean="0"/>
              <a:t>оточнення</a:t>
            </a:r>
            <a:r>
              <a:rPr lang="uk-UA" dirty="0" smtClean="0"/>
              <a:t> до </a:t>
            </a:r>
            <a:r>
              <a:rPr lang="uk-UA" dirty="0" err="1" smtClean="0"/>
              <a:t>включння</a:t>
            </a:r>
            <a:r>
              <a:rPr lang="uk-UA" dirty="0" smtClean="0"/>
              <a:t> в заклад</a:t>
            </a:r>
            <a:endParaRPr lang="uk-UA" dirty="0"/>
          </a:p>
        </p:txBody>
      </p:sp>
    </p:spTree>
    <p:extLst>
      <p:ext uri="{BB962C8B-B14F-4D97-AF65-F5344CB8AC3E}">
        <p14:creationId xmlns:p14="http://schemas.microsoft.com/office/powerpoint/2010/main" val="719763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1143000"/>
          </a:xfrm>
        </p:spPr>
        <p:txBody>
          <a:bodyPr>
            <a:noAutofit/>
          </a:bodyPr>
          <a:lstStyle/>
          <a:p>
            <a:pPr lvl="0"/>
            <a:r>
              <a:rPr lang="ru-RU" sz="3200" b="1" dirty="0" smtClean="0"/>
              <a:t>План </a:t>
            </a:r>
            <a:r>
              <a:rPr lang="ru-RU" sz="3200" b="1" dirty="0" err="1" smtClean="0"/>
              <a:t>консультування</a:t>
            </a:r>
            <a:r>
              <a:rPr lang="ru-RU" sz="3200" b="1" dirty="0" smtClean="0"/>
              <a:t> та </a:t>
            </a:r>
            <a:r>
              <a:rPr lang="ru-RU" sz="3200" b="1" dirty="0" err="1" smtClean="0"/>
              <a:t>зустрічей</a:t>
            </a:r>
            <a:r>
              <a:rPr lang="ru-RU" sz="3200" b="1" dirty="0" smtClean="0"/>
              <a:t> </a:t>
            </a:r>
            <a:r>
              <a:rPr lang="ru-RU" sz="3200" b="1" dirty="0" err="1" smtClean="0"/>
              <a:t>команди</a:t>
            </a:r>
            <a:r>
              <a:rPr lang="ru-RU" sz="3200" b="1" dirty="0" smtClean="0"/>
              <a:t>. </a:t>
            </a:r>
            <a:r>
              <a:rPr lang="ru-RU" sz="3200" b="1" dirty="0" err="1" smtClean="0"/>
              <a:t>Розроблення</a:t>
            </a:r>
            <a:r>
              <a:rPr lang="ru-RU" sz="3200" b="1" dirty="0" smtClean="0"/>
              <a:t> та </a:t>
            </a:r>
            <a:r>
              <a:rPr lang="ru-RU" sz="3200" b="1" dirty="0" err="1" smtClean="0"/>
              <a:t>реалізація</a:t>
            </a:r>
            <a:r>
              <a:rPr lang="ru-RU" sz="3200" b="1" dirty="0" smtClean="0"/>
              <a:t> ІПР </a:t>
            </a:r>
            <a:r>
              <a:rPr lang="ru-RU" sz="3200" b="1" dirty="0" err="1" smtClean="0"/>
              <a:t>складається</a:t>
            </a:r>
            <a:r>
              <a:rPr lang="ru-RU" sz="3200" b="1" dirty="0" smtClean="0"/>
              <a:t> з </a:t>
            </a:r>
            <a:r>
              <a:rPr lang="ru-RU" sz="3200" b="1" dirty="0" err="1" smtClean="0"/>
              <a:t>чотирьох</a:t>
            </a:r>
            <a:r>
              <a:rPr lang="ru-RU" sz="3200" b="1" dirty="0" smtClean="0"/>
              <a:t> </a:t>
            </a:r>
            <a:r>
              <a:rPr lang="ru-RU" sz="3200" b="1" dirty="0" err="1" smtClean="0"/>
              <a:t>етапів</a:t>
            </a:r>
            <a:r>
              <a:rPr lang="ru-RU" sz="3200" b="1" dirty="0" smtClean="0"/>
              <a:t>:</a:t>
            </a:r>
            <a:r>
              <a:rPr lang="uk-UA" sz="3200" b="1" dirty="0" smtClean="0"/>
              <a:t/>
            </a:r>
            <a:br>
              <a:rPr lang="uk-UA" sz="3200" b="1" dirty="0" smtClean="0"/>
            </a:br>
            <a:endParaRPr lang="uk-UA" sz="32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136796212"/>
              </p:ext>
            </p:extLst>
          </p:nvPr>
        </p:nvGraphicFramePr>
        <p:xfrm>
          <a:off x="467544" y="206084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9532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22534"/>
            <a:ext cx="8229600" cy="1143000"/>
          </a:xfrm>
        </p:spPr>
        <p:txBody>
          <a:bodyPr>
            <a:normAutofit fontScale="90000"/>
          </a:bodyPr>
          <a:lstStyle/>
          <a:p>
            <a:r>
              <a:rPr lang="uk-UA" dirty="0" smtClean="0">
                <a:effectLst/>
              </a:rPr>
              <a:t>Учасники, що займаються розробкою та впровадженням</a:t>
            </a:r>
            <a:endParaRPr lang="uk-U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465534"/>
            <a:ext cx="6840760" cy="5541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2814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Залучення</a:t>
            </a:r>
            <a:r>
              <a:rPr lang="ru-RU" dirty="0" smtClean="0"/>
              <a:t> </a:t>
            </a:r>
            <a:r>
              <a:rPr lang="ru-RU" dirty="0" err="1" smtClean="0"/>
              <a:t>батьків</a:t>
            </a:r>
            <a:r>
              <a:rPr lang="ru-RU" dirty="0" smtClean="0"/>
              <a:t> до </a:t>
            </a:r>
            <a:r>
              <a:rPr lang="ru-RU" dirty="0" err="1" smtClean="0"/>
              <a:t>розробки</a:t>
            </a:r>
            <a:r>
              <a:rPr lang="ru-RU" dirty="0" smtClean="0"/>
              <a:t> та </a:t>
            </a:r>
            <a:r>
              <a:rPr lang="ru-RU" dirty="0" err="1" smtClean="0"/>
              <a:t>подальшої</a:t>
            </a:r>
            <a:r>
              <a:rPr lang="ru-RU" dirty="0" smtClean="0"/>
              <a:t> </a:t>
            </a:r>
            <a:r>
              <a:rPr lang="ru-RU" dirty="0" err="1" smtClean="0"/>
              <a:t>реалізації</a:t>
            </a:r>
            <a:r>
              <a:rPr lang="ru-RU" dirty="0" smtClean="0"/>
              <a:t> ІПР</a:t>
            </a:r>
            <a:endParaRPr lang="uk-UA" dirty="0"/>
          </a:p>
        </p:txBody>
      </p:sp>
      <p:sp>
        <p:nvSpPr>
          <p:cNvPr id="3" name="Объект 2"/>
          <p:cNvSpPr>
            <a:spLocks noGrp="1"/>
          </p:cNvSpPr>
          <p:nvPr>
            <p:ph idx="1"/>
          </p:nvPr>
        </p:nvSpPr>
        <p:spPr>
          <a:xfrm>
            <a:off x="457200" y="1600200"/>
            <a:ext cx="8229600" cy="4997152"/>
          </a:xfrm>
        </p:spPr>
        <p:txBody>
          <a:bodyPr>
            <a:normAutofit fontScale="77500" lnSpcReduction="20000"/>
          </a:bodyPr>
          <a:lstStyle/>
          <a:p>
            <a:r>
              <a:rPr lang="uk-UA" dirty="0" smtClean="0"/>
              <a:t>1. До початку розробки ІПР надайте батькам більше інформації про індивідуальну програму розвитку, її зміст, гнучкість (можливість змін цілей і завдань, запланованих спеціальних і додаткових послуг) тощо.</a:t>
            </a:r>
          </a:p>
          <a:p>
            <a:r>
              <a:rPr lang="uk-UA" dirty="0" smtClean="0"/>
              <a:t>2. Познайомте батьків із членами команди та наголосіть на конфіденційності почутої ними інформації. Це дасть батькам змогу почуватись комфортніше, усуне напруженість у стосунках між ними, фахівцями та педагогами.</a:t>
            </a:r>
          </a:p>
          <a:p>
            <a:r>
              <a:rPr lang="uk-UA" dirty="0" smtClean="0"/>
              <a:t>3. Повідомте батькам, що ви очікуєте від них інформації, яка, на їхню думку, є важливою для розробки ІПР. Наголосіть, що саме вони краще знають інтереси, сильні сторони та проблеми своєї дитини, їхній досвід є неоціненним внеском у розробку програми розвитку дитини. </a:t>
            </a:r>
            <a:endParaRPr lang="uk-UA" dirty="0"/>
          </a:p>
        </p:txBody>
      </p:sp>
    </p:spTree>
    <p:extLst>
      <p:ext uri="{BB962C8B-B14F-4D97-AF65-F5344CB8AC3E}">
        <p14:creationId xmlns:p14="http://schemas.microsoft.com/office/powerpoint/2010/main" val="240861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77500" lnSpcReduction="20000"/>
          </a:bodyPr>
          <a:lstStyle/>
          <a:p>
            <a:r>
              <a:rPr lang="uk-UA" dirty="0" smtClean="0"/>
              <a:t>4. Варто познайомити родини з іншими батьками, які певний час беруть участь у розробці ІПР для своєї дитини і мають позитивний досвід роботи в команді. Таке спілкування допоможе батькам позбутись побоювань щодо роботи з педагогами та фахівцями; почати розмовляти зі сторонньою людиною (фахівцем) про проблеми своєї дитини; отримати поради про процедуру роботи в команді над розробленням ІПР.</a:t>
            </a:r>
          </a:p>
          <a:p>
            <a:r>
              <a:rPr lang="uk-UA" dirty="0" smtClean="0"/>
              <a:t>5. Підписання батьками ІПР є важливим кроком до її реалізації. Програма вважається прийнятою, якщо вона узгоджена з батьками та підписана ними.</a:t>
            </a:r>
          </a:p>
          <a:p>
            <a:r>
              <a:rPr lang="uk-UA" dirty="0" smtClean="0"/>
              <a:t>6. Після розробки ІПР бажано кожні чотири тижні зустрічатися з батьками для обговорення прогресу дитини або надсилати їм письмовий звіт.</a:t>
            </a:r>
          </a:p>
          <a:p>
            <a:endParaRPr lang="uk-UA" dirty="0"/>
          </a:p>
        </p:txBody>
      </p:sp>
    </p:spTree>
    <p:extLst>
      <p:ext uri="{BB962C8B-B14F-4D97-AF65-F5344CB8AC3E}">
        <p14:creationId xmlns:p14="http://schemas.microsoft.com/office/powerpoint/2010/main" val="2216627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Як оцінити успішність ІПР</a:t>
            </a:r>
            <a:endParaRPr lang="uk-UA" b="1" dirty="0"/>
          </a:p>
        </p:txBody>
      </p:sp>
      <p:sp>
        <p:nvSpPr>
          <p:cNvPr id="3" name="Объект 2"/>
          <p:cNvSpPr>
            <a:spLocks noGrp="1"/>
          </p:cNvSpPr>
          <p:nvPr>
            <p:ph idx="1"/>
          </p:nvPr>
        </p:nvSpPr>
        <p:spPr/>
        <p:txBody>
          <a:bodyPr>
            <a:normAutofit fontScale="85000" lnSpcReduction="20000"/>
          </a:bodyPr>
          <a:lstStyle/>
          <a:p>
            <a:r>
              <a:rPr lang="uk-UA" dirty="0" smtClean="0"/>
              <a:t>Невід’ємною складовою процесу розробки індивідуальної програми розвитку є оцінка динаміки розвитку дитини з особливими освітніми потребами, збирання відомостей про її успіхи (учнівські роботи, результати спостережень педагогів, контрольні аркуші, результати тестів тощо).</a:t>
            </a:r>
          </a:p>
          <a:p>
            <a:r>
              <a:rPr lang="uk-UA" dirty="0" smtClean="0"/>
              <a:t>Визначення рівня сформованості знань, умінь і навичок учнів з особливими освітніми потребами здійснюється з метою забезпечення позитивної мотивації на навчання, інформування дітей про їх індивідуальні досягнення, визначення ефективності педагогічної діяльності вчителів.</a:t>
            </a:r>
            <a:endParaRPr lang="uk-UA" dirty="0"/>
          </a:p>
        </p:txBody>
      </p:sp>
    </p:spTree>
    <p:extLst>
      <p:ext uri="{BB962C8B-B14F-4D97-AF65-F5344CB8AC3E}">
        <p14:creationId xmlns:p14="http://schemas.microsoft.com/office/powerpoint/2010/main" val="1663407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Основна література</a:t>
            </a:r>
            <a:endParaRPr lang="uk-UA" dirty="0"/>
          </a:p>
        </p:txBody>
      </p:sp>
      <p:sp>
        <p:nvSpPr>
          <p:cNvPr id="3" name="Объект 2"/>
          <p:cNvSpPr>
            <a:spLocks noGrp="1"/>
          </p:cNvSpPr>
          <p:nvPr>
            <p:ph idx="1"/>
          </p:nvPr>
        </p:nvSpPr>
        <p:spPr/>
        <p:txBody>
          <a:bodyPr/>
          <a:lstStyle/>
          <a:p>
            <a:r>
              <a:rPr lang="ru-RU" dirty="0" err="1" smtClean="0"/>
              <a:t>Створення</a:t>
            </a:r>
            <a:r>
              <a:rPr lang="ru-RU" dirty="0" smtClean="0"/>
              <a:t> </a:t>
            </a:r>
            <a:r>
              <a:rPr lang="ru-RU" dirty="0" err="1" smtClean="0"/>
              <a:t>індивідуальної</a:t>
            </a:r>
            <a:r>
              <a:rPr lang="ru-RU" dirty="0" smtClean="0"/>
              <a:t> </a:t>
            </a:r>
            <a:r>
              <a:rPr lang="ru-RU" dirty="0" err="1" smtClean="0"/>
              <a:t>програми</a:t>
            </a:r>
            <a:r>
              <a:rPr lang="ru-RU" dirty="0" smtClean="0"/>
              <a:t> </a:t>
            </a:r>
            <a:r>
              <a:rPr lang="ru-RU" dirty="0" err="1" smtClean="0"/>
              <a:t>розвитку</a:t>
            </a:r>
            <a:r>
              <a:rPr lang="ru-RU" dirty="0" smtClean="0"/>
              <a:t> для </a:t>
            </a:r>
            <a:r>
              <a:rPr lang="ru-RU" dirty="0" err="1" smtClean="0"/>
              <a:t>дітей</a:t>
            </a:r>
            <a:r>
              <a:rPr lang="ru-RU" dirty="0" smtClean="0"/>
              <a:t> з </a:t>
            </a:r>
            <a:r>
              <a:rPr lang="ru-RU" dirty="0" err="1" smtClean="0"/>
              <a:t>особливими</a:t>
            </a:r>
            <a:r>
              <a:rPr lang="ru-RU" dirty="0" smtClean="0"/>
              <a:t> </a:t>
            </a:r>
            <a:r>
              <a:rPr lang="ru-RU" dirty="0" err="1" smtClean="0"/>
              <a:t>освітніми</a:t>
            </a:r>
            <a:r>
              <a:rPr lang="ru-RU" dirty="0" smtClean="0"/>
              <a:t> потребами (</a:t>
            </a:r>
            <a:r>
              <a:rPr lang="uk-UA" dirty="0" smtClean="0"/>
              <a:t>Методичний посібник) </a:t>
            </a:r>
            <a:r>
              <a:rPr lang="en-US" dirty="0" smtClean="0">
                <a:hlinkClick r:id="rId2"/>
              </a:rPr>
              <a:t>http://pech-vo.at.ua/OP/Individualna_Programa_Rozvitku.pdf</a:t>
            </a:r>
            <a:endParaRPr lang="uk-UA" dirty="0" smtClean="0"/>
          </a:p>
          <a:p>
            <a:endParaRPr lang="uk-UA" dirty="0"/>
          </a:p>
        </p:txBody>
      </p:sp>
    </p:spTree>
    <p:extLst>
      <p:ext uri="{BB962C8B-B14F-4D97-AF65-F5344CB8AC3E}">
        <p14:creationId xmlns:p14="http://schemas.microsoft.com/office/powerpoint/2010/main" val="3538735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Висновки</a:t>
            </a:r>
            <a:endParaRPr lang="uk-UA" dirty="0"/>
          </a:p>
        </p:txBody>
      </p:sp>
      <p:sp>
        <p:nvSpPr>
          <p:cNvPr id="3" name="Объект 2"/>
          <p:cNvSpPr>
            <a:spLocks noGrp="1"/>
          </p:cNvSpPr>
          <p:nvPr>
            <p:ph idx="1"/>
          </p:nvPr>
        </p:nvSpPr>
        <p:spPr/>
        <p:txBody>
          <a:bodyPr>
            <a:normAutofit fontScale="55000" lnSpcReduction="20000"/>
          </a:bodyPr>
          <a:lstStyle/>
          <a:p>
            <a:r>
              <a:rPr lang="uk-UA" b="1" dirty="0"/>
              <a:t>Ознаки ефективної ІПР:</a:t>
            </a:r>
            <a:endParaRPr lang="uk-UA" dirty="0"/>
          </a:p>
          <a:p>
            <a:r>
              <a:rPr lang="uk-UA" dirty="0"/>
              <a:t>завжди ґрунтується на індивідуальних потребах дитини;</a:t>
            </a:r>
          </a:p>
          <a:p>
            <a:r>
              <a:rPr lang="uk-UA" dirty="0"/>
              <a:t>є спланованою і дієвою, належно відрегульованою до потреб дитини;</a:t>
            </a:r>
          </a:p>
          <a:p>
            <a:r>
              <a:rPr lang="uk-UA" dirty="0"/>
              <a:t>дозволяє дитині у повній мірі брати участь у шкільному житті та отримувати якісну освіту;</a:t>
            </a:r>
          </a:p>
          <a:p>
            <a:r>
              <a:rPr lang="uk-UA" dirty="0"/>
              <a:t>містить рекомендації з організації навчального середовища (</a:t>
            </a:r>
            <a:r>
              <a:rPr lang="uk-UA" dirty="0" err="1"/>
              <a:t>адаптацій</a:t>
            </a:r>
            <a:r>
              <a:rPr lang="uk-UA" dirty="0"/>
              <a:t>) відповідно до потреб та можливостей дитини.</a:t>
            </a:r>
          </a:p>
          <a:p>
            <a:r>
              <a:rPr lang="uk-UA" b="1" dirty="0"/>
              <a:t>Успішному втіленню ІПР сприяють декілька концептуальних складових, а саме:</a:t>
            </a:r>
            <a:endParaRPr lang="uk-UA" dirty="0"/>
          </a:p>
          <a:p>
            <a:r>
              <a:rPr lang="uk-UA" dirty="0"/>
              <a:t>зацікавленість команди психолого-педагогічного супроводу та батьків учня з ООП;</a:t>
            </a:r>
          </a:p>
          <a:p>
            <a:r>
              <a:rPr lang="uk-UA" dirty="0"/>
              <a:t>ретельна оцінка знань, умінь і навичок дитини;</a:t>
            </a:r>
          </a:p>
          <a:p>
            <a:r>
              <a:rPr lang="uk-UA" dirty="0"/>
              <a:t>реалістичні цілі, що визначені на основі індивідуальних потреб дитини;</a:t>
            </a:r>
          </a:p>
          <a:p>
            <a:r>
              <a:rPr lang="uk-UA" dirty="0"/>
              <a:t>заплановані заходи з підтримки навчальної діяльності;</a:t>
            </a:r>
          </a:p>
          <a:p>
            <a:r>
              <a:rPr lang="uk-UA" dirty="0"/>
              <a:t>оцінка та моніторинг навчальних досягнень</a:t>
            </a:r>
            <a:r>
              <a:rPr lang="uk-UA" dirty="0" smtClean="0"/>
              <a:t>.</a:t>
            </a:r>
            <a:endParaRPr lang="uk-UA" dirty="0"/>
          </a:p>
        </p:txBody>
      </p:sp>
    </p:spTree>
    <p:extLst>
      <p:ext uri="{BB962C8B-B14F-4D97-AF65-F5344CB8AC3E}">
        <p14:creationId xmlns:p14="http://schemas.microsoft.com/office/powerpoint/2010/main" val="1501682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a:t>
            </a:r>
            <a:endParaRPr lang="uk-UA" dirty="0"/>
          </a:p>
        </p:txBody>
      </p:sp>
      <p:sp>
        <p:nvSpPr>
          <p:cNvPr id="3" name="Объект 2"/>
          <p:cNvSpPr>
            <a:spLocks noGrp="1"/>
          </p:cNvSpPr>
          <p:nvPr>
            <p:ph idx="1"/>
          </p:nvPr>
        </p:nvSpPr>
        <p:spPr/>
        <p:txBody>
          <a:bodyPr>
            <a:normAutofit/>
          </a:bodyPr>
          <a:lstStyle/>
          <a:p>
            <a:pPr>
              <a:lnSpc>
                <a:spcPct val="115000"/>
              </a:lnSpc>
              <a:spcAft>
                <a:spcPts val="0"/>
              </a:spcAft>
            </a:pPr>
            <a:r>
              <a:rPr lang="uk-UA" dirty="0" smtClean="0">
                <a:effectLst/>
              </a:rPr>
              <a:t>Філософське обґрунтування,</a:t>
            </a:r>
          </a:p>
          <a:p>
            <a:pPr>
              <a:lnSpc>
                <a:spcPct val="115000"/>
              </a:lnSpc>
              <a:spcAft>
                <a:spcPts val="0"/>
              </a:spcAft>
            </a:pPr>
            <a:r>
              <a:rPr lang="uk-UA" dirty="0" smtClean="0">
                <a:effectLst/>
              </a:rPr>
              <a:t>форми та основна мета;</a:t>
            </a:r>
          </a:p>
          <a:p>
            <a:pPr>
              <a:lnSpc>
                <a:spcPct val="115000"/>
              </a:lnSpc>
              <a:spcAft>
                <a:spcPts val="0"/>
              </a:spcAft>
            </a:pPr>
            <a:r>
              <a:rPr lang="uk-UA" dirty="0" smtClean="0">
                <a:effectLst/>
              </a:rPr>
              <a:t>принципи складання;</a:t>
            </a:r>
          </a:p>
          <a:p>
            <a:pPr>
              <a:lnSpc>
                <a:spcPct val="115000"/>
              </a:lnSpc>
              <a:spcAft>
                <a:spcPts val="0"/>
              </a:spcAft>
            </a:pPr>
            <a:r>
              <a:rPr lang="uk-UA" dirty="0" smtClean="0">
                <a:effectLst/>
              </a:rPr>
              <a:t>учасники, що займаються розробкою та впровадженням;</a:t>
            </a:r>
            <a:endParaRPr lang="uk-UA" sz="2800" dirty="0" smtClean="0">
              <a:effectLst/>
            </a:endParaRPr>
          </a:p>
          <a:p>
            <a:pPr>
              <a:lnSpc>
                <a:spcPct val="115000"/>
              </a:lnSpc>
              <a:spcAft>
                <a:spcPts val="0"/>
              </a:spcAft>
            </a:pPr>
            <a:r>
              <a:rPr lang="uk-UA" dirty="0" smtClean="0">
                <a:effectLst/>
              </a:rPr>
              <a:t>адаптація та модифікація змісту навчання; </a:t>
            </a:r>
          </a:p>
          <a:p>
            <a:pPr>
              <a:lnSpc>
                <a:spcPct val="115000"/>
              </a:lnSpc>
              <a:spcAft>
                <a:spcPts val="0"/>
              </a:spcAft>
            </a:pPr>
            <a:r>
              <a:rPr lang="uk-UA" dirty="0"/>
              <a:t>о</a:t>
            </a:r>
            <a:r>
              <a:rPr lang="uk-UA" dirty="0" smtClean="0">
                <a:effectLst/>
              </a:rPr>
              <a:t>цінка </a:t>
            </a:r>
            <a:r>
              <a:rPr lang="uk-UA" dirty="0" err="1" smtClean="0">
                <a:effectLst/>
              </a:rPr>
              <a:t>усішності</a:t>
            </a:r>
            <a:r>
              <a:rPr lang="uk-UA" dirty="0" smtClean="0">
                <a:effectLst/>
              </a:rPr>
              <a:t> реалізації ІПР</a:t>
            </a:r>
            <a:endParaRPr lang="uk-UA" sz="2800" dirty="0" smtClean="0">
              <a:effectLst/>
            </a:endParaRPr>
          </a:p>
          <a:p>
            <a:pPr>
              <a:lnSpc>
                <a:spcPct val="115000"/>
              </a:lnSpc>
              <a:spcAft>
                <a:spcPts val="0"/>
              </a:spcAft>
            </a:pPr>
            <a:endParaRPr lang="uk-UA" sz="2800" dirty="0" smtClean="0">
              <a:effectLst/>
            </a:endParaRPr>
          </a:p>
          <a:p>
            <a:pPr marL="0" indent="0">
              <a:lnSpc>
                <a:spcPct val="115000"/>
              </a:lnSpc>
              <a:spcAft>
                <a:spcPts val="0"/>
              </a:spcAft>
              <a:buNone/>
            </a:pPr>
            <a:endParaRPr lang="uk-UA" sz="2800" dirty="0" smtClean="0">
              <a:ea typeface="Calibri"/>
              <a:cs typeface="Times New Roman"/>
            </a:endParaRPr>
          </a:p>
          <a:p>
            <a:endParaRPr lang="uk-UA" dirty="0" smtClean="0"/>
          </a:p>
          <a:p>
            <a:endParaRPr lang="uk-UA" dirty="0"/>
          </a:p>
        </p:txBody>
      </p:sp>
    </p:spTree>
    <p:extLst>
      <p:ext uri="{BB962C8B-B14F-4D97-AF65-F5344CB8AC3E}">
        <p14:creationId xmlns:p14="http://schemas.microsoft.com/office/powerpoint/2010/main" val="2499429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Гуман</a:t>
            </a:r>
            <a:r>
              <a:rPr lang="uk-UA" dirty="0" smtClean="0"/>
              <a:t>і</a:t>
            </a:r>
            <a:r>
              <a:rPr lang="ru-RU" dirty="0" err="1" smtClean="0"/>
              <a:t>стична</a:t>
            </a:r>
            <a:r>
              <a:rPr lang="ru-RU" dirty="0" smtClean="0"/>
              <a:t> парадигма для </a:t>
            </a:r>
            <a:r>
              <a:rPr lang="ru-RU" dirty="0" err="1" smtClean="0"/>
              <a:t>всіх</a:t>
            </a:r>
            <a:endParaRPr lang="uk-UA" dirty="0"/>
          </a:p>
        </p:txBody>
      </p:sp>
      <p:sp>
        <p:nvSpPr>
          <p:cNvPr id="3" name="Объект 2"/>
          <p:cNvSpPr>
            <a:spLocks noGrp="1"/>
          </p:cNvSpPr>
          <p:nvPr>
            <p:ph idx="1"/>
          </p:nvPr>
        </p:nvSpPr>
        <p:spPr/>
        <p:txBody>
          <a:bodyPr>
            <a:normAutofit fontScale="77500" lnSpcReduction="20000"/>
          </a:bodyPr>
          <a:lstStyle/>
          <a:p>
            <a:pPr fontAlgn="base"/>
            <a:r>
              <a:rPr lang="uk-UA" i="1" dirty="0"/>
              <a:t>Кінець минулого і початок ХХІ століття ознаменувався остаточним відходом від застарілих уявлень про освіту, які панували в індустріальну епоху. Сьогодні стала очевидною неможливість створити універсальний образ випускника школи, якому пропонується опанувати, визначений зверху зміст освіти. Сучасна педагогіка націлює нас на сприйняття кожного учня як людини, спроможної самостійно вирішити, які знання для неї важливі, а які – ні.</a:t>
            </a:r>
          </a:p>
          <a:p>
            <a:pPr fontAlgn="base"/>
            <a:r>
              <a:rPr lang="uk-UA" dirty="0"/>
              <a:t>У новому тисячолітті учень сам стає ініціатором свого освітнього поступу, автором власної освітньої траєкторії, яка вибудовується всередині широкої освітньої реальності.</a:t>
            </a:r>
          </a:p>
          <a:p>
            <a:endParaRPr lang="uk-UA" dirty="0"/>
          </a:p>
        </p:txBody>
      </p:sp>
    </p:spTree>
    <p:extLst>
      <p:ext uri="{BB962C8B-B14F-4D97-AF65-F5344CB8AC3E}">
        <p14:creationId xmlns:p14="http://schemas.microsoft.com/office/powerpoint/2010/main" val="668932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Процес переходу до гуманістичної парадигми</a:t>
            </a: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54322029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4098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lstStyle/>
          <a:p>
            <a:r>
              <a:rPr lang="uk-UA" dirty="0" smtClean="0"/>
              <a:t>Питання для роздумів</a:t>
            </a:r>
            <a:endParaRPr lang="uk-UA" dirty="0"/>
          </a:p>
        </p:txBody>
      </p:sp>
      <p:sp>
        <p:nvSpPr>
          <p:cNvPr id="3" name="Объект 2"/>
          <p:cNvSpPr>
            <a:spLocks noGrp="1"/>
          </p:cNvSpPr>
          <p:nvPr>
            <p:ph idx="1"/>
          </p:nvPr>
        </p:nvSpPr>
        <p:spPr>
          <a:xfrm>
            <a:off x="457200" y="1124744"/>
            <a:ext cx="8229600" cy="5472608"/>
          </a:xfrm>
        </p:spPr>
        <p:txBody>
          <a:bodyPr>
            <a:normAutofit fontScale="70000" lnSpcReduction="20000"/>
          </a:bodyPr>
          <a:lstStyle/>
          <a:p>
            <a:r>
              <a:rPr lang="uk-UA" dirty="0" smtClean="0"/>
              <a:t>Чи можуть педагоги та МОН визначати </a:t>
            </a:r>
            <a:r>
              <a:rPr lang="uk-UA" dirty="0"/>
              <a:t>зміст освіти кожної дитини ще до того, як вона вперше переступить поріг </a:t>
            </a:r>
            <a:r>
              <a:rPr lang="uk-UA" dirty="0" smtClean="0"/>
              <a:t>школи? </a:t>
            </a:r>
          </a:p>
          <a:p>
            <a:r>
              <a:rPr lang="uk-UA" dirty="0" smtClean="0"/>
              <a:t>Чи правда що у сучасній школі </a:t>
            </a:r>
            <a:r>
              <a:rPr lang="uk-UA" dirty="0"/>
              <a:t>індивідуальний підхід розуміють як “підгонку” учня під спущені зверху програми й навчальні </a:t>
            </a:r>
            <a:r>
              <a:rPr lang="uk-UA" dirty="0" smtClean="0"/>
              <a:t>плани?</a:t>
            </a:r>
          </a:p>
          <a:p>
            <a:pPr fontAlgn="base"/>
            <a:r>
              <a:rPr lang="uk-UA" dirty="0"/>
              <a:t>Реальність задекларованих новим Законом «Про освіту» індивідуальних освітніх траєкторій та індивідуальних навчальних планів в умовах домінування традицій авторитарної педагогіки, обов’язковості єдиного для всіх учнів змісту освіти та безальтернативності профільного навчання.</a:t>
            </a:r>
          </a:p>
          <a:p>
            <a:pPr fontAlgn="base"/>
            <a:r>
              <a:rPr lang="uk-UA" dirty="0" smtClean="0"/>
              <a:t>Як </a:t>
            </a:r>
            <a:r>
              <a:rPr lang="uk-UA" dirty="0"/>
              <a:t>на практиці сформувати та реалізувати індивідуальну освітню траєкторію для кожної дитини?</a:t>
            </a:r>
          </a:p>
          <a:p>
            <a:pPr fontAlgn="base"/>
            <a:r>
              <a:rPr lang="uk-UA" dirty="0" smtClean="0"/>
              <a:t>Якими </a:t>
            </a:r>
            <a:r>
              <a:rPr lang="uk-UA" dirty="0"/>
              <a:t>мають бути ресурси для реалізації індивідуального навчального плану: матеріально-технічні, організаційно-методичні, психолого-педагогічні, кадрові тощо?</a:t>
            </a:r>
          </a:p>
          <a:p>
            <a:endParaRPr lang="uk-UA" dirty="0"/>
          </a:p>
          <a:p>
            <a:endParaRPr lang="uk-UA" dirty="0"/>
          </a:p>
        </p:txBody>
      </p:sp>
    </p:spTree>
    <p:extLst>
      <p:ext uri="{BB962C8B-B14F-4D97-AF65-F5344CB8AC3E}">
        <p14:creationId xmlns:p14="http://schemas.microsoft.com/office/powerpoint/2010/main" val="1690756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Базові поняття</a:t>
            </a:r>
            <a:endParaRPr lang="uk-UA" dirty="0"/>
          </a:p>
        </p:txBody>
      </p:sp>
      <p:sp>
        <p:nvSpPr>
          <p:cNvPr id="3" name="Объект 2"/>
          <p:cNvSpPr>
            <a:spLocks noGrp="1"/>
          </p:cNvSpPr>
          <p:nvPr>
            <p:ph idx="1"/>
          </p:nvPr>
        </p:nvSpPr>
        <p:spPr/>
        <p:txBody>
          <a:bodyPr>
            <a:normAutofit fontScale="70000" lnSpcReduction="20000"/>
          </a:bodyPr>
          <a:lstStyle/>
          <a:p>
            <a:pPr fontAlgn="base"/>
            <a:r>
              <a:rPr lang="uk-UA" b="1" dirty="0"/>
              <a:t>індивідуальна освітня траєкторія</a:t>
            </a:r>
            <a:r>
              <a:rPr lang="uk-UA" dirty="0"/>
              <a:t> - персональний шлях реалізації особистісного потенціалу здобувача освіти, що формується з урахуванням його здібностей, інтересів, потреб, мотивації, можливостей і досвіду, ґрунтується на виборі здобувачем освіти видів, форм і темпу здобуття освіти, суб'єктів освітньої діяльності та запропонованих ними освітніх програм, навчальних дисциплін і рівня їх складності, методів і засобів навчання. Індивідуальна освітня траєкторія в закладі освіти може бути реалізована через індивідуальний навчальний план;</a:t>
            </a:r>
          </a:p>
          <a:p>
            <a:pPr fontAlgn="base"/>
            <a:r>
              <a:rPr lang="uk-UA" b="1" dirty="0"/>
              <a:t>індивідуальний навчальний план</a:t>
            </a:r>
            <a:r>
              <a:rPr lang="uk-UA" dirty="0"/>
              <a:t> - документ, що визначає послідовність, форму і темп засвоєння здобувачем освіти освітніх компонентів освітньої програми з метою реалізації його індивідуальної освітньої траєкторії та розробляється закладом освіти у взаємодії зі здобувачем освіти за наявності необхідних для цього ресурсів. </a:t>
            </a:r>
          </a:p>
          <a:p>
            <a:endParaRPr lang="uk-UA" dirty="0"/>
          </a:p>
        </p:txBody>
      </p:sp>
    </p:spTree>
    <p:extLst>
      <p:ext uri="{BB962C8B-B14F-4D97-AF65-F5344CB8AC3E}">
        <p14:creationId xmlns:p14="http://schemas.microsoft.com/office/powerpoint/2010/main" val="3249915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Форми індивідуальної </a:t>
            </a:r>
            <a:r>
              <a:rPr lang="uk-UA" dirty="0" err="1" smtClean="0"/>
              <a:t>освітної</a:t>
            </a:r>
            <a:r>
              <a:rPr lang="uk-UA" dirty="0" smtClean="0"/>
              <a:t> </a:t>
            </a:r>
            <a:r>
              <a:rPr lang="uk-UA" dirty="0" err="1" smtClean="0"/>
              <a:t>траекторії</a:t>
            </a:r>
            <a:r>
              <a:rPr lang="uk-UA" dirty="0" smtClean="0"/>
              <a:t> дитини з ООП</a:t>
            </a:r>
            <a:endParaRPr lang="uk-UA" dirty="0"/>
          </a:p>
        </p:txBody>
      </p:sp>
      <p:sp>
        <p:nvSpPr>
          <p:cNvPr id="3" name="Объект 2"/>
          <p:cNvSpPr>
            <a:spLocks noGrp="1"/>
          </p:cNvSpPr>
          <p:nvPr>
            <p:ph idx="1"/>
          </p:nvPr>
        </p:nvSpPr>
        <p:spPr/>
        <p:txBody>
          <a:bodyPr/>
          <a:lstStyle/>
          <a:p>
            <a:r>
              <a:rPr lang="ru-RU" dirty="0" err="1" smtClean="0"/>
              <a:t>індивідуальна</a:t>
            </a:r>
            <a:r>
              <a:rPr lang="ru-RU" dirty="0" smtClean="0"/>
              <a:t> </a:t>
            </a:r>
            <a:r>
              <a:rPr lang="ru-RU" dirty="0" err="1" smtClean="0"/>
              <a:t>програма</a:t>
            </a:r>
            <a:r>
              <a:rPr lang="ru-RU" dirty="0" smtClean="0"/>
              <a:t> </a:t>
            </a:r>
            <a:r>
              <a:rPr lang="ru-RU" dirty="0" err="1" smtClean="0"/>
              <a:t>розвитку</a:t>
            </a:r>
            <a:r>
              <a:rPr lang="ru-RU" dirty="0" smtClean="0"/>
              <a:t>,</a:t>
            </a:r>
          </a:p>
          <a:p>
            <a:r>
              <a:rPr lang="ru-RU" dirty="0" err="1" smtClean="0"/>
              <a:t>індивідуальний</a:t>
            </a:r>
            <a:r>
              <a:rPr lang="ru-RU" dirty="0" smtClean="0"/>
              <a:t> </a:t>
            </a:r>
            <a:r>
              <a:rPr lang="ru-RU" dirty="0" err="1" smtClean="0"/>
              <a:t>навчальний</a:t>
            </a:r>
            <a:r>
              <a:rPr lang="ru-RU" dirty="0" smtClean="0"/>
              <a:t> план та </a:t>
            </a:r>
            <a:r>
              <a:rPr lang="ru-RU" dirty="0" err="1" smtClean="0"/>
              <a:t>програми</a:t>
            </a:r>
            <a:r>
              <a:rPr lang="ru-RU" dirty="0" smtClean="0"/>
              <a:t>,</a:t>
            </a:r>
          </a:p>
          <a:p>
            <a:r>
              <a:rPr lang="ru-RU" dirty="0" err="1" smtClean="0"/>
              <a:t>адаптація</a:t>
            </a:r>
            <a:r>
              <a:rPr lang="ru-RU" dirty="0" smtClean="0"/>
              <a:t>/</a:t>
            </a:r>
            <a:r>
              <a:rPr lang="ru-RU" dirty="0" err="1" smtClean="0"/>
              <a:t>модифікація</a:t>
            </a:r>
            <a:r>
              <a:rPr lang="ru-RU" dirty="0" smtClean="0"/>
              <a:t> </a:t>
            </a:r>
            <a:r>
              <a:rPr lang="ru-RU" dirty="0" err="1" smtClean="0"/>
              <a:t>навчальних</a:t>
            </a:r>
            <a:r>
              <a:rPr lang="ru-RU" dirty="0" smtClean="0"/>
              <a:t> </a:t>
            </a:r>
            <a:r>
              <a:rPr lang="ru-RU" dirty="0" err="1" smtClean="0"/>
              <a:t>матеріалів</a:t>
            </a:r>
            <a:endParaRPr lang="ru-RU" dirty="0" smtClean="0"/>
          </a:p>
          <a:p>
            <a:r>
              <a:rPr lang="uk-UA" dirty="0"/>
              <a:t>перелік додаткових </a:t>
            </a:r>
            <a:r>
              <a:rPr lang="uk-UA" dirty="0" err="1" smtClean="0"/>
              <a:t>корекційно-розвивальних</a:t>
            </a:r>
            <a:r>
              <a:rPr lang="uk-UA" dirty="0" smtClean="0"/>
              <a:t> </a:t>
            </a:r>
            <a:r>
              <a:rPr lang="uk-UA" dirty="0"/>
              <a:t>послуг</a:t>
            </a:r>
          </a:p>
        </p:txBody>
      </p:sp>
    </p:spTree>
    <p:extLst>
      <p:ext uri="{BB962C8B-B14F-4D97-AF65-F5344CB8AC3E}">
        <p14:creationId xmlns:p14="http://schemas.microsoft.com/office/powerpoint/2010/main" val="2248968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Індивідуальна програма розвитку</a:t>
            </a:r>
            <a:endParaRPr lang="uk-UA" dirty="0"/>
          </a:p>
        </p:txBody>
      </p:sp>
      <p:sp>
        <p:nvSpPr>
          <p:cNvPr id="3" name="Объект 2"/>
          <p:cNvSpPr>
            <a:spLocks noGrp="1"/>
          </p:cNvSpPr>
          <p:nvPr>
            <p:ph idx="1"/>
          </p:nvPr>
        </p:nvSpPr>
        <p:spPr/>
        <p:txBody>
          <a:bodyPr>
            <a:normAutofit fontScale="62500" lnSpcReduction="20000"/>
          </a:bodyPr>
          <a:lstStyle/>
          <a:p>
            <a:pPr marL="0" indent="0">
              <a:buNone/>
            </a:pPr>
            <a:r>
              <a:rPr lang="uk-UA" b="1" dirty="0"/>
              <a:t>Індивідуальна програма розвитку містить 15 пунктів, які відносяться до таких основних розділів:</a:t>
            </a:r>
          </a:p>
          <a:p>
            <a:r>
              <a:rPr lang="uk-UA" dirty="0"/>
              <a:t>Загальні відомості про учня</a:t>
            </a:r>
          </a:p>
          <a:p>
            <a:r>
              <a:rPr lang="uk-UA" dirty="0"/>
              <a:t>Актуальний рівень розвитку (визначається через застосування методів обстеження та оцінювання учнів з ООП, наприклад: стандартизовані тести, </a:t>
            </a:r>
            <a:r>
              <a:rPr lang="uk-UA" dirty="0" err="1"/>
              <a:t>портфоліо</a:t>
            </a:r>
            <a:r>
              <a:rPr lang="uk-UA" dirty="0"/>
              <a:t>, оцінювання на основі навчальної програми, бесіди, опитування або анкетування батьків учня або самого учня)</a:t>
            </a:r>
          </a:p>
          <a:p>
            <a:r>
              <a:rPr lang="uk-UA" dirty="0"/>
              <a:t>Визначення навчальних цілей (пріоритетність та функціональність цілей, короткострокові та довгострокові, для визначення цілей варто використовувати систему </a:t>
            </a:r>
            <a:r>
              <a:rPr lang="en-US" dirty="0"/>
              <a:t>SMART (</a:t>
            </a:r>
            <a:r>
              <a:rPr lang="uk-UA" dirty="0"/>
              <a:t>абревіатура від англ. слів):</a:t>
            </a:r>
            <a:r>
              <a:rPr lang="en-US" dirty="0"/>
              <a:t>Specific – </a:t>
            </a:r>
            <a:r>
              <a:rPr lang="uk-UA" dirty="0"/>
              <a:t>конкретні</a:t>
            </a:r>
            <a:br>
              <a:rPr lang="uk-UA" dirty="0"/>
            </a:br>
            <a:r>
              <a:rPr lang="uk-UA" dirty="0" smtClean="0"/>
              <a:t>	</a:t>
            </a:r>
            <a:r>
              <a:rPr lang="en-US" dirty="0" smtClean="0"/>
              <a:t>Measurable </a:t>
            </a:r>
            <a:r>
              <a:rPr lang="en-US" dirty="0"/>
              <a:t>– </a:t>
            </a:r>
            <a:r>
              <a:rPr lang="uk-UA" dirty="0"/>
              <a:t>вимірювані</a:t>
            </a:r>
            <a:br>
              <a:rPr lang="uk-UA" dirty="0"/>
            </a:br>
            <a:r>
              <a:rPr lang="uk-UA" dirty="0" smtClean="0"/>
              <a:t>	</a:t>
            </a:r>
            <a:r>
              <a:rPr lang="en-US" dirty="0" smtClean="0"/>
              <a:t>Achievable </a:t>
            </a:r>
            <a:r>
              <a:rPr lang="en-US" dirty="0"/>
              <a:t>– </a:t>
            </a:r>
            <a:r>
              <a:rPr lang="uk-UA" dirty="0"/>
              <a:t>досяжні</a:t>
            </a:r>
            <a:br>
              <a:rPr lang="uk-UA" dirty="0"/>
            </a:br>
            <a:r>
              <a:rPr lang="uk-UA" dirty="0" smtClean="0"/>
              <a:t>	</a:t>
            </a:r>
            <a:r>
              <a:rPr lang="en-US" dirty="0" smtClean="0"/>
              <a:t>Result-oriented </a:t>
            </a:r>
            <a:r>
              <a:rPr lang="en-US" dirty="0"/>
              <a:t>– </a:t>
            </a:r>
            <a:r>
              <a:rPr lang="uk-UA" dirty="0"/>
              <a:t>орієнтовані на результат</a:t>
            </a:r>
            <a:br>
              <a:rPr lang="uk-UA" dirty="0"/>
            </a:br>
            <a:r>
              <a:rPr lang="uk-UA" dirty="0" smtClean="0"/>
              <a:t>	</a:t>
            </a:r>
            <a:r>
              <a:rPr lang="en-US" dirty="0" smtClean="0"/>
              <a:t>Time-related </a:t>
            </a:r>
            <a:r>
              <a:rPr lang="en-US" dirty="0"/>
              <a:t>– </a:t>
            </a:r>
            <a:r>
              <a:rPr lang="uk-UA" dirty="0"/>
              <a:t>визначені в часі</a:t>
            </a:r>
          </a:p>
          <a:p>
            <a:endParaRPr lang="uk-UA" dirty="0"/>
          </a:p>
        </p:txBody>
      </p:sp>
    </p:spTree>
    <p:extLst>
      <p:ext uri="{BB962C8B-B14F-4D97-AF65-F5344CB8AC3E}">
        <p14:creationId xmlns:p14="http://schemas.microsoft.com/office/powerpoint/2010/main" val="215211993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1097</Words>
  <Application>Microsoft Office PowerPoint</Application>
  <PresentationFormat>Экран (4:3)</PresentationFormat>
  <Paragraphs>99</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Індивідуальна освітня траєкторія дитини з ООП в масовому дошкільному закладі та в загальноосвітній школі. </vt:lpstr>
      <vt:lpstr>Основна література</vt:lpstr>
      <vt:lpstr>ПЛАН</vt:lpstr>
      <vt:lpstr>Гуманістична парадигма для всіх</vt:lpstr>
      <vt:lpstr>Процес переходу до гуманістичної парадигми</vt:lpstr>
      <vt:lpstr>Питання для роздумів</vt:lpstr>
      <vt:lpstr>Базові поняття</vt:lpstr>
      <vt:lpstr>Форми індивідуальної освітної траекторії дитини з ООП</vt:lpstr>
      <vt:lpstr>Індивідуальна програма розвитку</vt:lpstr>
      <vt:lpstr>Індивідуальна навчальна програма та навчальний план:</vt:lpstr>
      <vt:lpstr>Адаптації / Модифікації: </vt:lpstr>
      <vt:lpstr>Основна мета</vt:lpstr>
      <vt:lpstr>Реалізація ІПР командою фахівців</vt:lpstr>
      <vt:lpstr>Проведення моніторингу реалізації ІПР.</vt:lpstr>
      <vt:lpstr>План консультування та зустрічей команди. Розроблення та реалізація ІПР складається з чотирьох етапів: </vt:lpstr>
      <vt:lpstr>Учасники, що займаються розробкою та впровадженням</vt:lpstr>
      <vt:lpstr>Залучення батьків до розробки та подальшої реалізації ІПР</vt:lpstr>
      <vt:lpstr>Презентация PowerPoint</vt:lpstr>
      <vt:lpstr>Як оцінити успішність ІПР</vt:lpstr>
      <vt:lpstr>Висновки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Індивідуальна освітня траєкторія дитини з ООП в масовому дошкільному закладі та в загальноосвітній школі.</dc:title>
  <dc:creator>Пользователь</dc:creator>
  <cp:lastModifiedBy>Пользователь</cp:lastModifiedBy>
  <cp:revision>5</cp:revision>
  <dcterms:created xsi:type="dcterms:W3CDTF">2021-04-05T05:50:15Z</dcterms:created>
  <dcterms:modified xsi:type="dcterms:W3CDTF">2021-04-05T06:32:25Z</dcterms:modified>
</cp:coreProperties>
</file>