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6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36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9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56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7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7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F92D-78CB-4B8B-AE66-0517AE691E8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20B760-CAC3-4D01-883A-98A8C1D0C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4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8156"/>
            <a:ext cx="8915399" cy="8160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Вступ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2890" y="1091381"/>
            <a:ext cx="9724103" cy="222209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5400" b="1" dirty="0" smtClean="0"/>
              <a:t>«Правила гри»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5" y="3615813"/>
            <a:ext cx="9864981" cy="30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/>
              <a:t>Силабус</a:t>
            </a:r>
            <a:endParaRPr lang="ru-RU" sz="4800" b="1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29265" y="2133600"/>
            <a:ext cx="10875347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3200" dirty="0" smtClean="0"/>
              <a:t>Силабус це: </a:t>
            </a:r>
          </a:p>
          <a:p>
            <a:pPr marL="0" indent="0">
              <a:buNone/>
            </a:pPr>
            <a:r>
              <a:rPr lang="uk-UA" altLang="ru-RU" sz="3200" dirty="0" smtClean="0"/>
              <a:t>• Контракт (пропозиція з умовами): </a:t>
            </a:r>
          </a:p>
          <a:p>
            <a:pPr marL="0" indent="0">
              <a:buNone/>
            </a:pPr>
            <a:r>
              <a:rPr lang="uk-UA" altLang="ru-RU" sz="3200" dirty="0" smtClean="0"/>
              <a:t>• Відповідальності викладача і аспіранта</a:t>
            </a:r>
          </a:p>
          <a:p>
            <a:pPr marL="0" indent="0">
              <a:buNone/>
            </a:pPr>
            <a:r>
              <a:rPr lang="uk-UA" altLang="ru-RU" sz="3200" dirty="0" smtClean="0"/>
              <a:t> • Процедури і політики курсу </a:t>
            </a:r>
          </a:p>
          <a:p>
            <a:pPr marL="0" indent="0">
              <a:buNone/>
            </a:pPr>
            <a:r>
              <a:rPr lang="uk-UA" altLang="ru-RU" sz="3200" dirty="0" smtClean="0"/>
              <a:t>• Зміст курсу + календар виконання </a:t>
            </a:r>
          </a:p>
          <a:p>
            <a:pPr marL="0" indent="0">
              <a:buNone/>
            </a:pPr>
            <a:r>
              <a:rPr lang="uk-UA" altLang="ru-RU" sz="3200" dirty="0" smtClean="0"/>
              <a:t>• Оцінювання </a:t>
            </a:r>
          </a:p>
          <a:p>
            <a:pPr marL="0" indent="0">
              <a:buNone/>
            </a:pPr>
            <a:r>
              <a:rPr lang="uk-UA" altLang="ru-RU" sz="3200" dirty="0" smtClean="0"/>
              <a:t>• Політика академічної доброчесності </a:t>
            </a:r>
            <a:endParaRPr lang="uk-UA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0703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1032" y="668594"/>
            <a:ext cx="5771535" cy="5508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Відповідальність за свою </a:t>
            </a:r>
            <a:r>
              <a:rPr lang="uk-UA" sz="54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включеність</a:t>
            </a:r>
            <a:endParaRPr lang="uk-UA" sz="5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4" y="1520543"/>
            <a:ext cx="3303639" cy="39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1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72144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Конструктивний діалог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251" y="2875936"/>
            <a:ext cx="49517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5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528" y="1825625"/>
            <a:ext cx="57395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Співпраця та взаємодія важливі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55" y="69133"/>
            <a:ext cx="4463845" cy="46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43896"/>
            <a:ext cx="6604819" cy="5683045"/>
          </a:xfrm>
        </p:spPr>
        <p:txBody>
          <a:bodyPr>
            <a:noAutofit/>
          </a:bodyPr>
          <a:lstStyle/>
          <a:p>
            <a:r>
              <a:rPr lang="uk-UA" altLang="ru-RU" sz="6000" dirty="0" smtClean="0"/>
              <a:t>Бути позитивним</a:t>
            </a:r>
          </a:p>
          <a:p>
            <a:r>
              <a:rPr lang="uk-UA" altLang="ru-RU" sz="6000" dirty="0" smtClean="0"/>
              <a:t>Поважати думку </a:t>
            </a:r>
            <a:r>
              <a:rPr lang="uk-UA" altLang="ru-RU" sz="6000" dirty="0" smtClean="0"/>
              <a:t>колег</a:t>
            </a:r>
            <a:endParaRPr lang="uk-UA" altLang="ru-RU" sz="6000" dirty="0" smtClean="0"/>
          </a:p>
          <a:p>
            <a:r>
              <a:rPr lang="uk-UA" altLang="ru-RU" sz="6000" dirty="0" smtClean="0"/>
              <a:t>Не втрачати час</a:t>
            </a:r>
            <a:endParaRPr lang="ru-RU" altLang="ru-RU" sz="6000" dirty="0" smtClean="0"/>
          </a:p>
          <a:p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18" y="894736"/>
            <a:ext cx="4070555" cy="46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half" idx="1"/>
          </p:nvPr>
        </p:nvSpPr>
        <p:spPr>
          <a:xfrm>
            <a:off x="1981200" y="188913"/>
            <a:ext cx="4038600" cy="3384550"/>
          </a:xfrm>
        </p:spPr>
        <p:txBody>
          <a:bodyPr/>
          <a:lstStyle/>
          <a:p>
            <a:r>
              <a:rPr lang="uk-UA" altLang="ru-RU" sz="2400" dirty="0" smtClean="0"/>
              <a:t>Під час заняття діють два правила:  «Правило вільної руки» (якщо аспірант бажає висловитися, він піднімає руку) та </a:t>
            </a:r>
            <a:r>
              <a:rPr lang="uk-UA" altLang="ru-RU" sz="2400" b="1" dirty="0" smtClean="0"/>
              <a:t> </a:t>
            </a:r>
            <a:endParaRPr lang="ru-RU" altLang="ru-RU" sz="2400" dirty="0" smtClean="0"/>
          </a:p>
          <a:p>
            <a:endParaRPr lang="ru-RU" altLang="ru-RU" dirty="0" smtClean="0"/>
          </a:p>
        </p:txBody>
      </p:sp>
      <p:sp>
        <p:nvSpPr>
          <p:cNvPr id="8195" name="Объект 4"/>
          <p:cNvSpPr>
            <a:spLocks noGrp="1"/>
          </p:cNvSpPr>
          <p:nvPr>
            <p:ph sz="half" idx="2"/>
          </p:nvPr>
        </p:nvSpPr>
        <p:spPr>
          <a:xfrm>
            <a:off x="6172200" y="404813"/>
            <a:ext cx="4038600" cy="5721350"/>
          </a:xfrm>
        </p:spPr>
        <p:txBody>
          <a:bodyPr>
            <a:normAutofit/>
          </a:bodyPr>
          <a:lstStyle/>
          <a:p>
            <a:r>
              <a:rPr lang="uk-UA" altLang="ru-RU" sz="2000" dirty="0" smtClean="0"/>
              <a:t>«Правило вільної ноги» (якщо </a:t>
            </a:r>
            <a:r>
              <a:rPr lang="uk-UA" altLang="ru-RU" sz="2000" dirty="0" err="1" smtClean="0"/>
              <a:t>аспіратну</a:t>
            </a:r>
            <a:r>
              <a:rPr lang="uk-UA" altLang="ru-RU" sz="2000" dirty="0" smtClean="0"/>
              <a:t> необхідно вийти, він робить це вільно, не привертаючи до себе уваги). Відсутність ні ≥ 10 хвилин .</a:t>
            </a:r>
            <a:endParaRPr lang="ru-RU" altLang="ru-RU" sz="2000" dirty="0" smtClean="0"/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57563"/>
            <a:ext cx="28082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24149"/>
            <a:ext cx="43561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2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half" idx="1"/>
          </p:nvPr>
        </p:nvSpPr>
        <p:spPr>
          <a:xfrm>
            <a:off x="1981200" y="1465005"/>
            <a:ext cx="4038600" cy="4661157"/>
          </a:xfrm>
        </p:spPr>
        <p:txBody>
          <a:bodyPr/>
          <a:lstStyle/>
          <a:p>
            <a:r>
              <a:rPr lang="uk-UA" altLang="ru-RU" sz="4000" dirty="0"/>
              <a:t>Під час заняття група вимикає гучність своїх мобільних телефонів</a:t>
            </a:r>
            <a:r>
              <a:rPr lang="uk-UA" altLang="ru-RU" sz="4000" dirty="0" smtClean="0"/>
              <a:t>.</a:t>
            </a:r>
            <a:endParaRPr lang="ru-RU" altLang="ru-RU" sz="4000" dirty="0"/>
          </a:p>
        </p:txBody>
      </p:sp>
      <p:pic>
        <p:nvPicPr>
          <p:cNvPr id="921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916113"/>
            <a:ext cx="3744912" cy="3594100"/>
          </a:xfrm>
        </p:spPr>
      </p:pic>
    </p:spTree>
    <p:extLst>
      <p:ext uri="{BB962C8B-B14F-4D97-AF65-F5344CB8AC3E}">
        <p14:creationId xmlns:p14="http://schemas.microsoft.com/office/powerpoint/2010/main" val="13274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0476" y="624110"/>
            <a:ext cx="4572001" cy="1280890"/>
          </a:xfrm>
        </p:spPr>
        <p:txBody>
          <a:bodyPr/>
          <a:lstStyle/>
          <a:p>
            <a:r>
              <a:rPr lang="uk-UA" dirty="0" smtClean="0"/>
              <a:t>У дистанційному форматі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797" y="0"/>
            <a:ext cx="4924425" cy="3181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66" y="2930013"/>
            <a:ext cx="3450508" cy="261261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545394" y="3441290"/>
            <a:ext cx="4965290" cy="1700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Відеозвязок</a:t>
            </a:r>
            <a:r>
              <a:rPr lang="uk-UA" dirty="0" smtClean="0"/>
              <a:t>?</a:t>
            </a:r>
          </a:p>
          <a:p>
            <a:pPr algn="ctr"/>
            <a:r>
              <a:rPr lang="uk-UA" dirty="0" smtClean="0"/>
              <a:t>Чат?</a:t>
            </a:r>
          </a:p>
          <a:p>
            <a:pPr algn="ctr"/>
            <a:r>
              <a:rPr lang="uk-UA" dirty="0" smtClean="0"/>
              <a:t>Інтерактивні форми?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362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128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Wingdings 3</vt:lpstr>
      <vt:lpstr>Легкий дым</vt:lpstr>
      <vt:lpstr>Вступ</vt:lpstr>
      <vt:lpstr>Силабус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дистанційному форматі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</dc:title>
  <dc:creator>Пользователь Windows</dc:creator>
  <cp:lastModifiedBy>Пользователь Windows</cp:lastModifiedBy>
  <cp:revision>7</cp:revision>
  <dcterms:created xsi:type="dcterms:W3CDTF">2022-02-14T12:13:15Z</dcterms:created>
  <dcterms:modified xsi:type="dcterms:W3CDTF">2023-01-23T13:09:35Z</dcterms:modified>
</cp:coreProperties>
</file>