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4" r:id="rId3"/>
    <p:sldId id="257" r:id="rId4"/>
    <p:sldId id="258" r:id="rId5"/>
    <p:sldId id="262" r:id="rId6"/>
    <p:sldId id="271" r:id="rId7"/>
    <p:sldId id="272" r:id="rId8"/>
    <p:sldId id="261" r:id="rId9"/>
    <p:sldId id="259" r:id="rId10"/>
    <p:sldId id="260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4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57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D94CF0-8844-4995-ADE0-4DB053F1E3DA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FCE9D139-39C8-4833-8942-310E9FF265F8}">
      <dgm:prSet/>
      <dgm:spPr/>
      <dgm:t>
        <a:bodyPr/>
        <a:lstStyle/>
        <a:p>
          <a:pPr rtl="0"/>
          <a:r>
            <a:rPr lang="uk-UA" smtClean="0"/>
            <a:t>Фотофейки</a:t>
          </a:r>
          <a:endParaRPr lang="ru-RU"/>
        </a:p>
      </dgm:t>
    </dgm:pt>
    <dgm:pt modelId="{2AC11A62-C884-460A-9644-CFF28821AB54}" type="parTrans" cxnId="{701AA79E-DE8D-4F82-BAA5-3ABE2220F486}">
      <dgm:prSet/>
      <dgm:spPr/>
      <dgm:t>
        <a:bodyPr/>
        <a:lstStyle/>
        <a:p>
          <a:endParaRPr lang="ru-RU"/>
        </a:p>
      </dgm:t>
    </dgm:pt>
    <dgm:pt modelId="{AF6E1A76-22CB-4B98-91EB-3EAD2BC7F392}" type="sibTrans" cxnId="{701AA79E-DE8D-4F82-BAA5-3ABE2220F486}">
      <dgm:prSet/>
      <dgm:spPr/>
      <dgm:t>
        <a:bodyPr/>
        <a:lstStyle/>
        <a:p>
          <a:endParaRPr lang="ru-RU"/>
        </a:p>
      </dgm:t>
    </dgm:pt>
    <dgm:pt modelId="{8CAB396D-3043-42DB-8554-A68AB8554D98}">
      <dgm:prSet/>
      <dgm:spPr/>
      <dgm:t>
        <a:bodyPr/>
        <a:lstStyle/>
        <a:p>
          <a:pPr rtl="0"/>
          <a:r>
            <a:rPr lang="uk-UA" smtClean="0"/>
            <a:t>Відеофейки</a:t>
          </a:r>
          <a:endParaRPr lang="ru-RU"/>
        </a:p>
      </dgm:t>
    </dgm:pt>
    <dgm:pt modelId="{A2E0A905-19C1-4C48-920B-BC7DC08A14CE}" type="parTrans" cxnId="{578FCA17-8747-4348-8BD6-5B4EC6A823EF}">
      <dgm:prSet/>
      <dgm:spPr/>
      <dgm:t>
        <a:bodyPr/>
        <a:lstStyle/>
        <a:p>
          <a:endParaRPr lang="ru-RU"/>
        </a:p>
      </dgm:t>
    </dgm:pt>
    <dgm:pt modelId="{ABB2251E-8F52-4711-B9AC-4A451039F1D8}" type="sibTrans" cxnId="{578FCA17-8747-4348-8BD6-5B4EC6A823EF}">
      <dgm:prSet/>
      <dgm:spPr/>
      <dgm:t>
        <a:bodyPr/>
        <a:lstStyle/>
        <a:p>
          <a:endParaRPr lang="ru-RU"/>
        </a:p>
      </dgm:t>
    </dgm:pt>
    <dgm:pt modelId="{B72BD693-F342-48AF-8475-A568CD801C16}">
      <dgm:prSet/>
      <dgm:spPr/>
      <dgm:t>
        <a:bodyPr/>
        <a:lstStyle/>
        <a:p>
          <a:pPr rtl="0"/>
          <a:r>
            <a:rPr lang="uk-UA" smtClean="0"/>
            <a:t>Аудіофейки</a:t>
          </a:r>
          <a:endParaRPr lang="ru-RU"/>
        </a:p>
      </dgm:t>
    </dgm:pt>
    <dgm:pt modelId="{B3FA6ADB-54CF-415E-953E-6E33492A287C}" type="parTrans" cxnId="{A32F8C20-EB8D-4A87-ACF3-19DE33FB9AEE}">
      <dgm:prSet/>
      <dgm:spPr/>
      <dgm:t>
        <a:bodyPr/>
        <a:lstStyle/>
        <a:p>
          <a:endParaRPr lang="ru-RU"/>
        </a:p>
      </dgm:t>
    </dgm:pt>
    <dgm:pt modelId="{322D3A28-5CA2-4C31-BD75-4B2581E5B5FE}" type="sibTrans" cxnId="{A32F8C20-EB8D-4A87-ACF3-19DE33FB9AEE}">
      <dgm:prSet/>
      <dgm:spPr/>
      <dgm:t>
        <a:bodyPr/>
        <a:lstStyle/>
        <a:p>
          <a:endParaRPr lang="ru-RU"/>
        </a:p>
      </dgm:t>
    </dgm:pt>
    <dgm:pt modelId="{16A762BF-825E-46A4-918D-B5332A59B4E8}">
      <dgm:prSet/>
      <dgm:spPr/>
      <dgm:t>
        <a:bodyPr/>
        <a:lstStyle/>
        <a:p>
          <a:pPr rtl="0"/>
          <a:r>
            <a:rPr lang="uk-UA" smtClean="0"/>
            <a:t>Текстові фейки</a:t>
          </a:r>
          <a:endParaRPr lang="ru-RU"/>
        </a:p>
      </dgm:t>
    </dgm:pt>
    <dgm:pt modelId="{C84072C9-3F40-46FE-9117-EE8EF20E1613}" type="parTrans" cxnId="{D202C399-753D-4C36-B1E5-3E650D630631}">
      <dgm:prSet/>
      <dgm:spPr/>
      <dgm:t>
        <a:bodyPr/>
        <a:lstStyle/>
        <a:p>
          <a:endParaRPr lang="ru-RU"/>
        </a:p>
      </dgm:t>
    </dgm:pt>
    <dgm:pt modelId="{426BEB1E-C18C-4A1F-B0B2-654E3CFFDFF8}" type="sibTrans" cxnId="{D202C399-753D-4C36-B1E5-3E650D630631}">
      <dgm:prSet/>
      <dgm:spPr/>
      <dgm:t>
        <a:bodyPr/>
        <a:lstStyle/>
        <a:p>
          <a:endParaRPr lang="ru-RU"/>
        </a:p>
      </dgm:t>
    </dgm:pt>
    <dgm:pt modelId="{84772EAA-BF0D-4452-B988-7C54B36F9480}">
      <dgm:prSet/>
      <dgm:spPr/>
      <dgm:t>
        <a:bodyPr/>
        <a:lstStyle/>
        <a:p>
          <a:pPr rtl="0"/>
          <a:r>
            <a:rPr lang="uk-UA" smtClean="0"/>
            <a:t>Діпфейки </a:t>
          </a:r>
          <a:endParaRPr lang="ru-RU"/>
        </a:p>
      </dgm:t>
    </dgm:pt>
    <dgm:pt modelId="{F64D2FB1-BE15-4D54-8380-7F422894510F}" type="parTrans" cxnId="{E0B8AF31-6C04-476A-986B-6B8E883473A5}">
      <dgm:prSet/>
      <dgm:spPr/>
      <dgm:t>
        <a:bodyPr/>
        <a:lstStyle/>
        <a:p>
          <a:endParaRPr lang="ru-RU"/>
        </a:p>
      </dgm:t>
    </dgm:pt>
    <dgm:pt modelId="{297CF209-245C-4944-B9A9-42345508AD55}" type="sibTrans" cxnId="{E0B8AF31-6C04-476A-986B-6B8E883473A5}">
      <dgm:prSet/>
      <dgm:spPr/>
      <dgm:t>
        <a:bodyPr/>
        <a:lstStyle/>
        <a:p>
          <a:endParaRPr lang="ru-RU"/>
        </a:p>
      </dgm:t>
    </dgm:pt>
    <dgm:pt modelId="{39EA7B39-1AA8-4E94-907B-E497A48A38C3}" type="pres">
      <dgm:prSet presAssocID="{7DD94CF0-8844-4995-ADE0-4DB053F1E3D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16F599-2218-4F99-B9F0-FAE07E626B14}" type="pres">
      <dgm:prSet presAssocID="{FCE9D139-39C8-4833-8942-310E9FF265F8}" presName="circ1" presStyleLbl="vennNode1" presStyleIdx="0" presStyleCnt="5"/>
      <dgm:spPr/>
    </dgm:pt>
    <dgm:pt modelId="{C20A9812-5D93-470A-9348-C6A2B9694D4C}" type="pres">
      <dgm:prSet presAssocID="{FCE9D139-39C8-4833-8942-310E9FF265F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FC74A-CCB4-4BA2-A793-A4C8668A0FBF}" type="pres">
      <dgm:prSet presAssocID="{8CAB396D-3043-42DB-8554-A68AB8554D98}" presName="circ2" presStyleLbl="vennNode1" presStyleIdx="1" presStyleCnt="5"/>
      <dgm:spPr/>
    </dgm:pt>
    <dgm:pt modelId="{ABF729FB-46A6-4CFE-8CA3-647CF4BD3355}" type="pres">
      <dgm:prSet presAssocID="{8CAB396D-3043-42DB-8554-A68AB8554D9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3F85B-DBCD-41CA-9FE1-76CA4BD14CA8}" type="pres">
      <dgm:prSet presAssocID="{B72BD693-F342-48AF-8475-A568CD801C16}" presName="circ3" presStyleLbl="vennNode1" presStyleIdx="2" presStyleCnt="5"/>
      <dgm:spPr/>
    </dgm:pt>
    <dgm:pt modelId="{E41ED9ED-B561-4CCE-B0C0-42410E931293}" type="pres">
      <dgm:prSet presAssocID="{B72BD693-F342-48AF-8475-A568CD801C1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A2574-49D4-48D8-A472-55CE507A29EB}" type="pres">
      <dgm:prSet presAssocID="{16A762BF-825E-46A4-918D-B5332A59B4E8}" presName="circ4" presStyleLbl="vennNode1" presStyleIdx="3" presStyleCnt="5"/>
      <dgm:spPr/>
    </dgm:pt>
    <dgm:pt modelId="{7ACD93F6-A77E-4357-9614-88E688DD0C6D}" type="pres">
      <dgm:prSet presAssocID="{16A762BF-825E-46A4-918D-B5332A59B4E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196E2-B219-4072-868F-101A364A0506}" type="pres">
      <dgm:prSet presAssocID="{84772EAA-BF0D-4452-B988-7C54B36F9480}" presName="circ5" presStyleLbl="vennNode1" presStyleIdx="4" presStyleCnt="5"/>
      <dgm:spPr/>
    </dgm:pt>
    <dgm:pt modelId="{472CE030-801D-409B-87AA-DB1CA672FA83}" type="pres">
      <dgm:prSet presAssocID="{84772EAA-BF0D-4452-B988-7C54B36F9480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8FCA17-8747-4348-8BD6-5B4EC6A823EF}" srcId="{7DD94CF0-8844-4995-ADE0-4DB053F1E3DA}" destId="{8CAB396D-3043-42DB-8554-A68AB8554D98}" srcOrd="1" destOrd="0" parTransId="{A2E0A905-19C1-4C48-920B-BC7DC08A14CE}" sibTransId="{ABB2251E-8F52-4711-B9AC-4A451039F1D8}"/>
    <dgm:cxn modelId="{A239CD9C-597B-4FAA-8ACD-7EBE36007C9B}" type="presOf" srcId="{FCE9D139-39C8-4833-8942-310E9FF265F8}" destId="{C20A9812-5D93-470A-9348-C6A2B9694D4C}" srcOrd="0" destOrd="0" presId="urn:microsoft.com/office/officeart/2005/8/layout/venn1"/>
    <dgm:cxn modelId="{13E634CF-B311-4A1A-B5E5-DFB0FB6FEF96}" type="presOf" srcId="{7DD94CF0-8844-4995-ADE0-4DB053F1E3DA}" destId="{39EA7B39-1AA8-4E94-907B-E497A48A38C3}" srcOrd="0" destOrd="0" presId="urn:microsoft.com/office/officeart/2005/8/layout/venn1"/>
    <dgm:cxn modelId="{A32F8C20-EB8D-4A87-ACF3-19DE33FB9AEE}" srcId="{7DD94CF0-8844-4995-ADE0-4DB053F1E3DA}" destId="{B72BD693-F342-48AF-8475-A568CD801C16}" srcOrd="2" destOrd="0" parTransId="{B3FA6ADB-54CF-415E-953E-6E33492A287C}" sibTransId="{322D3A28-5CA2-4C31-BD75-4B2581E5B5FE}"/>
    <dgm:cxn modelId="{5BBED2BA-BDB6-40F3-A29A-A246E7678240}" type="presOf" srcId="{8CAB396D-3043-42DB-8554-A68AB8554D98}" destId="{ABF729FB-46A6-4CFE-8CA3-647CF4BD3355}" srcOrd="0" destOrd="0" presId="urn:microsoft.com/office/officeart/2005/8/layout/venn1"/>
    <dgm:cxn modelId="{E0B8AF31-6C04-476A-986B-6B8E883473A5}" srcId="{7DD94CF0-8844-4995-ADE0-4DB053F1E3DA}" destId="{84772EAA-BF0D-4452-B988-7C54B36F9480}" srcOrd="4" destOrd="0" parTransId="{F64D2FB1-BE15-4D54-8380-7F422894510F}" sibTransId="{297CF209-245C-4944-B9A9-42345508AD55}"/>
    <dgm:cxn modelId="{701AA79E-DE8D-4F82-BAA5-3ABE2220F486}" srcId="{7DD94CF0-8844-4995-ADE0-4DB053F1E3DA}" destId="{FCE9D139-39C8-4833-8942-310E9FF265F8}" srcOrd="0" destOrd="0" parTransId="{2AC11A62-C884-460A-9644-CFF28821AB54}" sibTransId="{AF6E1A76-22CB-4B98-91EB-3EAD2BC7F392}"/>
    <dgm:cxn modelId="{7615829C-599B-48F7-A97A-AD9C523848C2}" type="presOf" srcId="{84772EAA-BF0D-4452-B988-7C54B36F9480}" destId="{472CE030-801D-409B-87AA-DB1CA672FA83}" srcOrd="0" destOrd="0" presId="urn:microsoft.com/office/officeart/2005/8/layout/venn1"/>
    <dgm:cxn modelId="{D202C399-753D-4C36-B1E5-3E650D630631}" srcId="{7DD94CF0-8844-4995-ADE0-4DB053F1E3DA}" destId="{16A762BF-825E-46A4-918D-B5332A59B4E8}" srcOrd="3" destOrd="0" parTransId="{C84072C9-3F40-46FE-9117-EE8EF20E1613}" sibTransId="{426BEB1E-C18C-4A1F-B0B2-654E3CFFDFF8}"/>
    <dgm:cxn modelId="{293BE0DF-4924-4982-9CDA-4BF87378FEEE}" type="presOf" srcId="{B72BD693-F342-48AF-8475-A568CD801C16}" destId="{E41ED9ED-B561-4CCE-B0C0-42410E931293}" srcOrd="0" destOrd="0" presId="urn:microsoft.com/office/officeart/2005/8/layout/venn1"/>
    <dgm:cxn modelId="{913EAEB0-F076-45C8-93B2-34E0486B38EC}" type="presOf" srcId="{16A762BF-825E-46A4-918D-B5332A59B4E8}" destId="{7ACD93F6-A77E-4357-9614-88E688DD0C6D}" srcOrd="0" destOrd="0" presId="urn:microsoft.com/office/officeart/2005/8/layout/venn1"/>
    <dgm:cxn modelId="{A6E12A6A-A0E4-45CA-B2B0-FFB916A50734}" type="presParOf" srcId="{39EA7B39-1AA8-4E94-907B-E497A48A38C3}" destId="{3F16F599-2218-4F99-B9F0-FAE07E626B14}" srcOrd="0" destOrd="0" presId="urn:microsoft.com/office/officeart/2005/8/layout/venn1"/>
    <dgm:cxn modelId="{95654DCC-19C6-4FDE-B0C6-A04BA27A0A78}" type="presParOf" srcId="{39EA7B39-1AA8-4E94-907B-E497A48A38C3}" destId="{C20A9812-5D93-470A-9348-C6A2B9694D4C}" srcOrd="1" destOrd="0" presId="urn:microsoft.com/office/officeart/2005/8/layout/venn1"/>
    <dgm:cxn modelId="{F7DC2F36-58A4-4D51-922C-E2ECCC0A1C49}" type="presParOf" srcId="{39EA7B39-1AA8-4E94-907B-E497A48A38C3}" destId="{2DDFC74A-CCB4-4BA2-A793-A4C8668A0FBF}" srcOrd="2" destOrd="0" presId="urn:microsoft.com/office/officeart/2005/8/layout/venn1"/>
    <dgm:cxn modelId="{0798E9C5-63CE-49DF-87F5-B255C414E4FE}" type="presParOf" srcId="{39EA7B39-1AA8-4E94-907B-E497A48A38C3}" destId="{ABF729FB-46A6-4CFE-8CA3-647CF4BD3355}" srcOrd="3" destOrd="0" presId="urn:microsoft.com/office/officeart/2005/8/layout/venn1"/>
    <dgm:cxn modelId="{A8DA16BD-9558-4E39-B044-F7EA3B97E7AB}" type="presParOf" srcId="{39EA7B39-1AA8-4E94-907B-E497A48A38C3}" destId="{7363F85B-DBCD-41CA-9FE1-76CA4BD14CA8}" srcOrd="4" destOrd="0" presId="urn:microsoft.com/office/officeart/2005/8/layout/venn1"/>
    <dgm:cxn modelId="{9BF944EA-99F8-45C4-A59E-62902A6C91BC}" type="presParOf" srcId="{39EA7B39-1AA8-4E94-907B-E497A48A38C3}" destId="{E41ED9ED-B561-4CCE-B0C0-42410E931293}" srcOrd="5" destOrd="0" presId="urn:microsoft.com/office/officeart/2005/8/layout/venn1"/>
    <dgm:cxn modelId="{0D88EC9B-3819-4F59-9813-78596F1A9D3C}" type="presParOf" srcId="{39EA7B39-1AA8-4E94-907B-E497A48A38C3}" destId="{0B2A2574-49D4-48D8-A472-55CE507A29EB}" srcOrd="6" destOrd="0" presId="urn:microsoft.com/office/officeart/2005/8/layout/venn1"/>
    <dgm:cxn modelId="{5FEA57B7-1B4C-4F5F-ADFA-8F5850CDCD76}" type="presParOf" srcId="{39EA7B39-1AA8-4E94-907B-E497A48A38C3}" destId="{7ACD93F6-A77E-4357-9614-88E688DD0C6D}" srcOrd="7" destOrd="0" presId="urn:microsoft.com/office/officeart/2005/8/layout/venn1"/>
    <dgm:cxn modelId="{9F65256A-A89E-4CF1-B561-AA5EBC8EE1CB}" type="presParOf" srcId="{39EA7B39-1AA8-4E94-907B-E497A48A38C3}" destId="{5CD196E2-B219-4072-868F-101A364A0506}" srcOrd="8" destOrd="0" presId="urn:microsoft.com/office/officeart/2005/8/layout/venn1"/>
    <dgm:cxn modelId="{74F2D9AA-24A7-4AE7-932A-34C4A48F34BF}" type="presParOf" srcId="{39EA7B39-1AA8-4E94-907B-E497A48A38C3}" destId="{472CE030-801D-409B-87AA-DB1CA672FA83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6F599-2218-4F99-B9F0-FAE07E626B14}">
      <dsp:nvSpPr>
        <dsp:cNvPr id="0" name=""/>
        <dsp:cNvSpPr/>
      </dsp:nvSpPr>
      <dsp:spPr>
        <a:xfrm>
          <a:off x="3086099" y="1303020"/>
          <a:ext cx="1600199" cy="16002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20A9812-5D93-470A-9348-C6A2B9694D4C}">
      <dsp:nvSpPr>
        <dsp:cNvPr id="0" name=""/>
        <dsp:cNvSpPr/>
      </dsp:nvSpPr>
      <dsp:spPr>
        <a:xfrm>
          <a:off x="2958084" y="0"/>
          <a:ext cx="1856232" cy="10744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Фотофейки</a:t>
          </a:r>
          <a:endParaRPr lang="ru-RU" sz="2400" kern="1200"/>
        </a:p>
      </dsp:txBody>
      <dsp:txXfrm>
        <a:off x="2958084" y="0"/>
        <a:ext cx="1856232" cy="1074420"/>
      </dsp:txXfrm>
    </dsp:sp>
    <dsp:sp modelId="{2DDFC74A-CCB4-4BA2-A793-A4C8668A0FBF}">
      <dsp:nvSpPr>
        <dsp:cNvPr id="0" name=""/>
        <dsp:cNvSpPr/>
      </dsp:nvSpPr>
      <dsp:spPr>
        <a:xfrm>
          <a:off x="3694816" y="1745132"/>
          <a:ext cx="1600199" cy="1600200"/>
        </a:xfrm>
        <a:prstGeom prst="ellipse">
          <a:avLst/>
        </a:prstGeom>
        <a:solidFill>
          <a:schemeClr val="accent4">
            <a:alpha val="50000"/>
            <a:hueOff val="5105759"/>
            <a:satOff val="-5996"/>
            <a:lumOff val="23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BF729FB-46A6-4CFE-8CA3-647CF4BD3355}">
      <dsp:nvSpPr>
        <dsp:cNvPr id="0" name=""/>
        <dsp:cNvSpPr/>
      </dsp:nvSpPr>
      <dsp:spPr>
        <a:xfrm>
          <a:off x="5422392" y="1417320"/>
          <a:ext cx="1664207" cy="11658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Відеофейки</a:t>
          </a:r>
          <a:endParaRPr lang="ru-RU" sz="2400" kern="1200"/>
        </a:p>
      </dsp:txBody>
      <dsp:txXfrm>
        <a:off x="5422392" y="1417320"/>
        <a:ext cx="1664207" cy="1165860"/>
      </dsp:txXfrm>
    </dsp:sp>
    <dsp:sp modelId="{7363F85B-DBCD-41CA-9FE1-76CA4BD14CA8}">
      <dsp:nvSpPr>
        <dsp:cNvPr id="0" name=""/>
        <dsp:cNvSpPr/>
      </dsp:nvSpPr>
      <dsp:spPr>
        <a:xfrm>
          <a:off x="3462467" y="2461107"/>
          <a:ext cx="1600199" cy="1600200"/>
        </a:xfrm>
        <a:prstGeom prst="ellipse">
          <a:avLst/>
        </a:prstGeom>
        <a:solidFill>
          <a:schemeClr val="accent4">
            <a:alpha val="50000"/>
            <a:hueOff val="10211518"/>
            <a:satOff val="-11993"/>
            <a:lumOff val="4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41ED9ED-B561-4CCE-B0C0-42410E931293}">
      <dsp:nvSpPr>
        <dsp:cNvPr id="0" name=""/>
        <dsp:cNvSpPr/>
      </dsp:nvSpPr>
      <dsp:spPr>
        <a:xfrm>
          <a:off x="5166360" y="3406140"/>
          <a:ext cx="1664207" cy="11658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Аудіофейки</a:t>
          </a:r>
          <a:endParaRPr lang="ru-RU" sz="2400" kern="1200"/>
        </a:p>
      </dsp:txBody>
      <dsp:txXfrm>
        <a:off x="5166360" y="3406140"/>
        <a:ext cx="1664207" cy="1165860"/>
      </dsp:txXfrm>
    </dsp:sp>
    <dsp:sp modelId="{0B2A2574-49D4-48D8-A472-55CE507A29EB}">
      <dsp:nvSpPr>
        <dsp:cNvPr id="0" name=""/>
        <dsp:cNvSpPr/>
      </dsp:nvSpPr>
      <dsp:spPr>
        <a:xfrm>
          <a:off x="2709732" y="2461107"/>
          <a:ext cx="1600199" cy="1600200"/>
        </a:xfrm>
        <a:prstGeom prst="ellipse">
          <a:avLst/>
        </a:prstGeom>
        <a:solidFill>
          <a:schemeClr val="accent4">
            <a:alpha val="50000"/>
            <a:hueOff val="15317278"/>
            <a:satOff val="-17989"/>
            <a:lumOff val="69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ACD93F6-A77E-4357-9614-88E688DD0C6D}">
      <dsp:nvSpPr>
        <dsp:cNvPr id="0" name=""/>
        <dsp:cNvSpPr/>
      </dsp:nvSpPr>
      <dsp:spPr>
        <a:xfrm>
          <a:off x="941832" y="3406140"/>
          <a:ext cx="1664207" cy="11658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Текстові фейки</a:t>
          </a:r>
          <a:endParaRPr lang="ru-RU" sz="2400" kern="1200"/>
        </a:p>
      </dsp:txBody>
      <dsp:txXfrm>
        <a:off x="941832" y="3406140"/>
        <a:ext cx="1664207" cy="1165860"/>
      </dsp:txXfrm>
    </dsp:sp>
    <dsp:sp modelId="{5CD196E2-B219-4072-868F-101A364A0506}">
      <dsp:nvSpPr>
        <dsp:cNvPr id="0" name=""/>
        <dsp:cNvSpPr/>
      </dsp:nvSpPr>
      <dsp:spPr>
        <a:xfrm>
          <a:off x="2477383" y="1745132"/>
          <a:ext cx="1600199" cy="1600200"/>
        </a:xfrm>
        <a:prstGeom prst="ellipse">
          <a:avLst/>
        </a:prstGeom>
        <a:solidFill>
          <a:schemeClr val="accent4">
            <a:alpha val="50000"/>
            <a:hueOff val="20423036"/>
            <a:satOff val="-23986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72CE030-801D-409B-87AA-DB1CA672FA83}">
      <dsp:nvSpPr>
        <dsp:cNvPr id="0" name=""/>
        <dsp:cNvSpPr/>
      </dsp:nvSpPr>
      <dsp:spPr>
        <a:xfrm>
          <a:off x="685799" y="1417320"/>
          <a:ext cx="1664207" cy="116586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/>
            <a:t>Діпфейки </a:t>
          </a:r>
          <a:endParaRPr lang="ru-RU" sz="2400" kern="1200"/>
        </a:p>
      </dsp:txBody>
      <dsp:txXfrm>
        <a:off x="685799" y="1417320"/>
        <a:ext cx="1664207" cy="1165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E0F7-DD10-416D-A1CF-4AD33A697EF5}" type="datetimeFigureOut">
              <a:rPr lang="uk-UA" smtClean="0"/>
              <a:t>18.11.2022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D9BCC11-6468-4747-B77C-0EFCD26B0FDB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E0F7-DD10-416D-A1CF-4AD33A697EF5}" type="datetimeFigureOut">
              <a:rPr lang="uk-UA" smtClean="0"/>
              <a:t>18.11.2022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CC11-6468-4747-B77C-0EFCD26B0FD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E0F7-DD10-416D-A1CF-4AD33A697EF5}" type="datetimeFigureOut">
              <a:rPr lang="uk-UA" smtClean="0"/>
              <a:t>18.11.2022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CC11-6468-4747-B77C-0EFCD26B0FD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E0F7-DD10-416D-A1CF-4AD33A697EF5}" type="datetimeFigureOut">
              <a:rPr lang="uk-UA" smtClean="0"/>
              <a:t>18.11.2022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CC11-6468-4747-B77C-0EFCD26B0FDB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E0F7-DD10-416D-A1CF-4AD33A697EF5}" type="datetimeFigureOut">
              <a:rPr lang="uk-UA" smtClean="0"/>
              <a:t>18.11.2022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D9BCC11-6468-4747-B77C-0EFCD26B0FDB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E0F7-DD10-416D-A1CF-4AD33A697EF5}" type="datetimeFigureOut">
              <a:rPr lang="uk-UA" smtClean="0"/>
              <a:t>18.11.2022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CC11-6468-4747-B77C-0EFCD26B0FDB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E0F7-DD10-416D-A1CF-4AD33A697EF5}" type="datetimeFigureOut">
              <a:rPr lang="uk-UA" smtClean="0"/>
              <a:t>18.11.2022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CC11-6468-4747-B77C-0EFCD26B0FDB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E0F7-DD10-416D-A1CF-4AD33A697EF5}" type="datetimeFigureOut">
              <a:rPr lang="uk-UA" smtClean="0"/>
              <a:t>18.11.2022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CC11-6468-4747-B77C-0EFCD26B0FD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E0F7-DD10-416D-A1CF-4AD33A697EF5}" type="datetimeFigureOut">
              <a:rPr lang="uk-UA" smtClean="0"/>
              <a:t>18.11.2022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CC11-6468-4747-B77C-0EFCD26B0FD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E0F7-DD10-416D-A1CF-4AD33A697EF5}" type="datetimeFigureOut">
              <a:rPr lang="uk-UA" smtClean="0"/>
              <a:t>18.11.2022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CC11-6468-4747-B77C-0EFCD26B0FDB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AE0F7-DD10-416D-A1CF-4AD33A697EF5}" type="datetimeFigureOut">
              <a:rPr lang="uk-UA" smtClean="0"/>
              <a:t>18.11.2022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D9BCC11-6468-4747-B77C-0EFCD26B0FDB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7AE0F7-DD10-416D-A1CF-4AD33A697EF5}" type="datetimeFigureOut">
              <a:rPr lang="uk-UA" smtClean="0"/>
              <a:t>18.11.2022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D9BCC11-6468-4747-B77C-0EFCD26B0FD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908720"/>
            <a:ext cx="8229600" cy="1656183"/>
          </a:xfrm>
        </p:spPr>
        <p:txBody>
          <a:bodyPr>
            <a:normAutofit/>
          </a:bodyPr>
          <a:lstStyle/>
          <a:p>
            <a:r>
              <a:rPr lang="uk-UA" sz="4800" dirty="0" err="1" smtClean="0"/>
              <a:t>МЕДІАГРАМОТНІСТЬ</a:t>
            </a:r>
            <a:endParaRPr lang="uk-UA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763284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017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836712"/>
            <a:ext cx="7772400" cy="5183088"/>
          </a:xfrm>
        </p:spPr>
        <p:txBody>
          <a:bodyPr>
            <a:normAutofit/>
          </a:bodyPr>
          <a:lstStyle/>
          <a:p>
            <a:pPr algn="just"/>
            <a:r>
              <a:rPr lang="uk-UA" sz="3600" b="1" dirty="0" err="1"/>
              <a:t>Пресслужба</a:t>
            </a:r>
            <a:r>
              <a:rPr lang="uk-UA" sz="3600" b="1" dirty="0"/>
              <a:t> Київради </a:t>
            </a:r>
            <a:r>
              <a:rPr lang="uk-UA" sz="3600" b="1" dirty="0" smtClean="0"/>
              <a:t>закликає </a:t>
            </a:r>
            <a:r>
              <a:rPr lang="uk-UA" sz="3600" b="1" dirty="0"/>
              <a:t>ЗМІ не поширювати </a:t>
            </a:r>
            <a:r>
              <a:rPr lang="uk-UA" sz="3600" b="1" dirty="0" err="1"/>
              <a:t>фейки</a:t>
            </a:r>
            <a:r>
              <a:rPr lang="uk-UA" sz="3600" b="1" dirty="0"/>
              <a:t>, бо "недостовірні дані жваво підхопили не лише російські пропагандистські ЗМІ, а й авторитетні міжнародні видання, що негативно вплинуло на імідж Києва".</a:t>
            </a:r>
          </a:p>
        </p:txBody>
      </p:sp>
    </p:spTree>
    <p:extLst>
      <p:ext uri="{BB962C8B-B14F-4D97-AF65-F5344CB8AC3E}">
        <p14:creationId xmlns:p14="http://schemas.microsoft.com/office/powerpoint/2010/main" val="3428841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72400" cy="431899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6146" name="Picture 2" descr="http://imi.org.ua/wp-content/uploads/2018/09/yak-zlovyty-fejk-01-1022x12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8"/>
            <a:ext cx="8880921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393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7772400" cy="8689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err="1"/>
              <a:t>Розчарований</a:t>
            </a:r>
            <a:r>
              <a:rPr lang="ru-RU" b="1" dirty="0"/>
              <a:t> </a:t>
            </a:r>
            <a:r>
              <a:rPr lang="ru-RU" b="1" dirty="0" err="1"/>
              <a:t>Євромайданом</a:t>
            </a:r>
            <a:r>
              <a:rPr lang="ru-RU" b="1" dirty="0"/>
              <a:t> </a:t>
            </a:r>
            <a:r>
              <a:rPr lang="ru-RU" b="1" dirty="0" err="1"/>
              <a:t>білорус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/>
              <a:t>одна </a:t>
            </a:r>
            <a:r>
              <a:rPr lang="ru-RU" dirty="0" err="1"/>
              <a:t>порція</a:t>
            </a:r>
            <a:r>
              <a:rPr lang="ru-RU" dirty="0"/>
              <a:t> </a:t>
            </a:r>
            <a:r>
              <a:rPr lang="ru-RU" dirty="0" err="1"/>
              <a:t>маячні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російського</a:t>
            </a:r>
            <a:r>
              <a:rPr lang="ru-RU" dirty="0"/>
              <a:t> телеканалу. </a:t>
            </a:r>
            <a:r>
              <a:rPr lang="ru-RU" dirty="0" err="1"/>
              <a:t>Цього</a:t>
            </a:r>
            <a:r>
              <a:rPr lang="ru-RU" dirty="0"/>
              <a:t> разу </a:t>
            </a:r>
            <a:r>
              <a:rPr lang="ru-RU" dirty="0" err="1"/>
              <a:t>відзначився</a:t>
            </a:r>
            <a:r>
              <a:rPr lang="ru-RU" dirty="0"/>
              <a:t> «Первый канал», </a:t>
            </a:r>
            <a:r>
              <a:rPr lang="ru-RU" dirty="0" err="1"/>
              <a:t>заборонений</a:t>
            </a:r>
            <a:r>
              <a:rPr lang="ru-RU" dirty="0"/>
              <a:t> в </a:t>
            </a:r>
            <a:r>
              <a:rPr lang="ru-RU" dirty="0" err="1"/>
              <a:t>Україні</a:t>
            </a:r>
            <a:r>
              <a:rPr lang="ru-RU" dirty="0"/>
              <a:t>.</a:t>
            </a:r>
          </a:p>
          <a:p>
            <a:pPr algn="just"/>
            <a:r>
              <a:rPr lang="ru-RU" i="1" dirty="0"/>
              <a:t>«</a:t>
            </a:r>
            <a:r>
              <a:rPr lang="ru-RU" i="1" dirty="0" err="1"/>
              <a:t>Нічого</a:t>
            </a:r>
            <a:r>
              <a:rPr lang="ru-RU" i="1" dirty="0"/>
              <a:t> </a:t>
            </a:r>
            <a:r>
              <a:rPr lang="ru-RU" i="1" dirty="0" err="1"/>
              <a:t>мені</a:t>
            </a:r>
            <a:r>
              <a:rPr lang="ru-RU" i="1" dirty="0"/>
              <a:t> </a:t>
            </a:r>
            <a:r>
              <a:rPr lang="ru-RU" i="1" dirty="0" err="1"/>
              <a:t>особисто</a:t>
            </a:r>
            <a:r>
              <a:rPr lang="ru-RU" i="1" dirty="0"/>
              <a:t> не дав </a:t>
            </a:r>
            <a:r>
              <a:rPr lang="ru-RU" i="1" dirty="0" err="1"/>
              <a:t>Євромайдан</a:t>
            </a:r>
            <a:r>
              <a:rPr lang="ru-RU" i="1" dirty="0"/>
              <a:t>. Ось, </a:t>
            </a:r>
            <a:r>
              <a:rPr lang="ru-RU" i="1" dirty="0" err="1"/>
              <a:t>подивіться</a:t>
            </a:r>
            <a:r>
              <a:rPr lang="ru-RU" i="1" dirty="0"/>
              <a:t>, де ми </a:t>
            </a:r>
            <a:r>
              <a:rPr lang="ru-RU" i="1" dirty="0" err="1"/>
              <a:t>опинилися</a:t>
            </a:r>
            <a:r>
              <a:rPr lang="ru-RU" i="1" dirty="0"/>
              <a:t>. </a:t>
            </a:r>
            <a:r>
              <a:rPr lang="ru-RU" i="1" dirty="0" err="1"/>
              <a:t>Потрібно</a:t>
            </a:r>
            <a:r>
              <a:rPr lang="ru-RU" i="1" dirty="0"/>
              <a:t> </a:t>
            </a:r>
            <a:r>
              <a:rPr lang="ru-RU" i="1" dirty="0" err="1"/>
              <a:t>було</a:t>
            </a:r>
            <a:r>
              <a:rPr lang="ru-RU" i="1" dirty="0"/>
              <a:t> </a:t>
            </a:r>
            <a:r>
              <a:rPr lang="ru-RU" i="1" dirty="0" err="1"/>
              <a:t>дивитися</a:t>
            </a:r>
            <a:r>
              <a:rPr lang="ru-RU" i="1" dirty="0"/>
              <a:t> в </a:t>
            </a:r>
            <a:r>
              <a:rPr lang="ru-RU" i="1" dirty="0" err="1"/>
              <a:t>майбутнє</a:t>
            </a:r>
            <a:r>
              <a:rPr lang="ru-RU" i="1" dirty="0"/>
              <a:t>, а ми в </a:t>
            </a:r>
            <a:r>
              <a:rPr lang="ru-RU" i="1" dirty="0" err="1"/>
              <a:t>майбутньому</a:t>
            </a:r>
            <a:r>
              <a:rPr lang="ru-RU" i="1" dirty="0"/>
              <a:t> </a:t>
            </a:r>
            <a:r>
              <a:rPr lang="ru-RU" i="1" dirty="0" err="1"/>
              <a:t>залишилися</a:t>
            </a:r>
            <a:r>
              <a:rPr lang="ru-RU" i="1" dirty="0"/>
              <a:t> без тепла, з дорогою </a:t>
            </a:r>
            <a:r>
              <a:rPr lang="ru-RU" i="1" dirty="0" err="1"/>
              <a:t>енергією</a:t>
            </a:r>
            <a:r>
              <a:rPr lang="ru-RU" i="1" dirty="0"/>
              <a:t> і не </a:t>
            </a:r>
            <a:r>
              <a:rPr lang="ru-RU" i="1" dirty="0" err="1"/>
              <a:t>зрозуміло</a:t>
            </a:r>
            <a:r>
              <a:rPr lang="ru-RU" i="1" dirty="0"/>
              <a:t>, коли все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закінчиться</a:t>
            </a:r>
            <a:r>
              <a:rPr lang="ru-RU" i="1" dirty="0"/>
              <a:t>»,</a:t>
            </a:r>
            <a:r>
              <a:rPr lang="ru-RU" dirty="0"/>
              <a:t> — </a:t>
            </a:r>
            <a:r>
              <a:rPr lang="ru-RU" dirty="0" err="1"/>
              <a:t>обурювався</a:t>
            </a:r>
            <a:r>
              <a:rPr lang="ru-RU" dirty="0"/>
              <a:t> </a:t>
            </a:r>
            <a:r>
              <a:rPr lang="ru-RU" dirty="0" err="1"/>
              <a:t>фейковий</a:t>
            </a:r>
            <a:r>
              <a:rPr lang="ru-RU" dirty="0"/>
              <a:t> </a:t>
            </a:r>
            <a:r>
              <a:rPr lang="ru-RU" dirty="0" err="1"/>
              <a:t>українець</a:t>
            </a:r>
            <a:r>
              <a:rPr lang="ru-RU" dirty="0"/>
              <a:t> </a:t>
            </a:r>
            <a:r>
              <a:rPr lang="ru-RU" b="1" dirty="0" err="1"/>
              <a:t>Кирило</a:t>
            </a:r>
            <a:r>
              <a:rPr lang="ru-RU" b="1" dirty="0"/>
              <a:t> Чубенко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виявився</a:t>
            </a:r>
            <a:r>
              <a:rPr lang="ru-RU" dirty="0"/>
              <a:t> </a:t>
            </a:r>
            <a:r>
              <a:rPr lang="ru-RU" dirty="0" err="1"/>
              <a:t>білорусом</a:t>
            </a:r>
            <a:r>
              <a:rPr lang="ru-RU" dirty="0"/>
              <a:t> </a:t>
            </a:r>
            <a:r>
              <a:rPr lang="ru-RU" b="1" dirty="0" err="1"/>
              <a:t>Віталієм</a:t>
            </a:r>
            <a:r>
              <a:rPr lang="ru-RU" b="1" dirty="0"/>
              <a:t> </a:t>
            </a:r>
            <a:r>
              <a:rPr lang="ru-RU" b="1" dirty="0" err="1"/>
              <a:t>Юрченком</a:t>
            </a:r>
            <a:r>
              <a:rPr lang="ru-RU" dirty="0"/>
              <a:t>. </a:t>
            </a:r>
            <a:r>
              <a:rPr lang="ru-RU" dirty="0" err="1"/>
              <a:t>Згодом</a:t>
            </a:r>
            <a:r>
              <a:rPr lang="ru-RU" dirty="0"/>
              <a:t> сам </a:t>
            </a:r>
            <a:r>
              <a:rPr lang="ru-RU" dirty="0" err="1"/>
              <a:t>Віталій</a:t>
            </a:r>
            <a:r>
              <a:rPr lang="ru-RU" dirty="0"/>
              <a:t> сказав,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 </a:t>
            </a:r>
            <a:r>
              <a:rPr lang="ru-RU" i="1" dirty="0"/>
              <a:t>«</a:t>
            </a:r>
            <a:r>
              <a:rPr lang="ru-RU" i="1" dirty="0" err="1"/>
              <a:t>страшенно</a:t>
            </a:r>
            <a:r>
              <a:rPr lang="ru-RU" i="1" dirty="0"/>
              <a:t> соромно»</a:t>
            </a:r>
            <a:r>
              <a:rPr lang="ru-RU" dirty="0"/>
              <a:t> і </a:t>
            </a:r>
            <a:r>
              <a:rPr lang="ru-RU" dirty="0" err="1"/>
              <a:t>це</a:t>
            </a:r>
            <a:r>
              <a:rPr lang="ru-RU" dirty="0"/>
              <a:t> </a:t>
            </a:r>
            <a:r>
              <a:rPr lang="ru-RU" i="1" dirty="0"/>
              <a:t>«</a:t>
            </a:r>
            <a:r>
              <a:rPr lang="ru-RU" i="1" dirty="0" err="1"/>
              <a:t>ганьба</a:t>
            </a:r>
            <a:r>
              <a:rPr lang="ru-RU" i="1" dirty="0"/>
              <a:t>». </a:t>
            </a:r>
            <a:r>
              <a:rPr lang="ru-RU" dirty="0"/>
              <a:t>Тут не </a:t>
            </a:r>
            <a:r>
              <a:rPr lang="ru-RU" dirty="0" err="1"/>
              <a:t>посперечаєшся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Як </a:t>
            </a:r>
            <a:r>
              <a:rPr lang="ru-RU" dirty="0" err="1"/>
              <a:t>розповів</a:t>
            </a:r>
            <a:r>
              <a:rPr lang="ru-RU" dirty="0"/>
              <a:t> </a:t>
            </a:r>
            <a:r>
              <a:rPr lang="ru-RU" dirty="0" err="1"/>
              <a:t>чоловік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працював</a:t>
            </a:r>
            <a:r>
              <a:rPr lang="ru-RU" dirty="0"/>
              <a:t> у </a:t>
            </a:r>
            <a:r>
              <a:rPr lang="ru-RU" dirty="0" err="1"/>
              <a:t>фірмі</a:t>
            </a:r>
            <a:r>
              <a:rPr lang="ru-RU" dirty="0"/>
              <a:t>, яка на </a:t>
            </a:r>
            <a:r>
              <a:rPr lang="ru-RU" dirty="0" err="1"/>
              <a:t>замовлення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сюжети</a:t>
            </a:r>
            <a:r>
              <a:rPr lang="ru-RU" dirty="0"/>
              <a:t> для </a:t>
            </a:r>
            <a:r>
              <a:rPr lang="ru-RU" dirty="0" err="1"/>
              <a:t>телеканалів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колеги</a:t>
            </a:r>
            <a:r>
              <a:rPr lang="ru-RU" dirty="0"/>
              <a:t> попросили </a:t>
            </a:r>
            <a:r>
              <a:rPr lang="ru-RU" dirty="0" err="1"/>
              <a:t>зіграти</a:t>
            </a:r>
            <a:r>
              <a:rPr lang="ru-RU" dirty="0"/>
              <a:t> </a:t>
            </a:r>
            <a:r>
              <a:rPr lang="ru-RU" dirty="0" err="1"/>
              <a:t>незадоволеного</a:t>
            </a:r>
            <a:r>
              <a:rPr lang="ru-RU" dirty="0"/>
              <a:t> </a:t>
            </a:r>
            <a:r>
              <a:rPr lang="ru-RU" dirty="0" err="1"/>
              <a:t>українця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і </a:t>
            </a:r>
            <a:r>
              <a:rPr lang="ru-RU" dirty="0" err="1"/>
              <a:t>зробив</a:t>
            </a:r>
            <a:r>
              <a:rPr lang="ru-RU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7184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85668"/>
            <a:ext cx="7772400" cy="409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673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дезінформація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4000" dirty="0" smtClean="0"/>
              <a:t>Інформація, яка поширюється, щоб завдати шкоду особі, організації або державі </a:t>
            </a:r>
          </a:p>
          <a:p>
            <a:endParaRPr lang="uk-UA" sz="4000" dirty="0"/>
          </a:p>
          <a:p>
            <a:r>
              <a:rPr lang="uk-UA" sz="4000" dirty="0" smtClean="0"/>
              <a:t>!!! </a:t>
            </a:r>
          </a:p>
          <a:p>
            <a:r>
              <a:rPr lang="uk-UA" sz="4000" dirty="0" smtClean="0"/>
              <a:t>Це узагальнене систематизоване поширення інформації, а </a:t>
            </a:r>
            <a:r>
              <a:rPr lang="uk-UA" sz="4000" dirty="0" err="1" smtClean="0"/>
              <a:t>фейк</a:t>
            </a:r>
            <a:r>
              <a:rPr lang="uk-UA" sz="4000" dirty="0" smtClean="0"/>
              <a:t> – її складова</a:t>
            </a:r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875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083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маніпуляція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Цілеспрямоване поширення будь-яких ідей серед населення</a:t>
            </a:r>
          </a:p>
          <a:p>
            <a:r>
              <a:rPr lang="uk-UA" dirty="0" smtClean="0"/>
              <a:t>Спосіб впливу на людей</a:t>
            </a:r>
          </a:p>
          <a:p>
            <a:r>
              <a:rPr lang="uk-UA" dirty="0" smtClean="0"/>
              <a:t>Навмисне спотворення інформації, напівправда</a:t>
            </a:r>
            <a:r>
              <a:rPr lang="ru-RU" dirty="0" smtClean="0"/>
              <a:t>, </a:t>
            </a:r>
            <a:r>
              <a:rPr lang="ru-RU" dirty="0" err="1" smtClean="0"/>
              <a:t>виривання</a:t>
            </a:r>
            <a:r>
              <a:rPr lang="ru-RU" dirty="0" smtClean="0"/>
              <a:t> фраз з контексту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087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949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пропаганда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Цілеспрямоване поширення певних ідей серед населення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956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651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dirty="0" smtClean="0"/>
              <a:t>Медіаграмотність</a:t>
            </a:r>
            <a:r>
              <a:rPr lang="vi-VN" dirty="0"/>
              <a:t> (</a:t>
            </a:r>
            <a:r>
              <a:rPr lang="vi-VN" b="1" dirty="0"/>
              <a:t>медійна грамотність</a:t>
            </a:r>
            <a:r>
              <a:rPr lang="vi-VN" dirty="0"/>
              <a:t>) 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vi-VN" dirty="0" smtClean="0"/>
              <a:t> </a:t>
            </a:r>
            <a:r>
              <a:rPr lang="vi-VN" sz="3600" b="1" dirty="0"/>
              <a:t>сукупність знань, навичок та умінь, які дозволяють людям аналізувати, критично оцінювати і створювати </a:t>
            </a:r>
            <a:r>
              <a:rPr lang="uk-UA" sz="3600" b="1" dirty="0" smtClean="0"/>
              <a:t>повідомлення</a:t>
            </a:r>
            <a:r>
              <a:rPr lang="vi-VN" sz="3600" b="1" dirty="0"/>
              <a:t> різних жанрів і форм для різних типів </a:t>
            </a:r>
            <a:r>
              <a:rPr lang="uk-UA" sz="3600" b="1" dirty="0" smtClean="0"/>
              <a:t>медіа</a:t>
            </a:r>
            <a:r>
              <a:rPr lang="vi-VN" sz="3600" b="1" dirty="0" smtClean="0"/>
              <a:t>, </a:t>
            </a:r>
            <a:r>
              <a:rPr lang="vi-VN" sz="3600" b="1" dirty="0"/>
              <a:t>а також розуміти й аналізувати складні процеси функціонування медіа в суспільстві, та їхній </a:t>
            </a:r>
            <a:r>
              <a:rPr lang="vi-VN" sz="3600" b="1" dirty="0" smtClean="0"/>
              <a:t>вплив</a:t>
            </a:r>
            <a:r>
              <a:rPr lang="uk-UA" b="1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95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3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1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61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ФЕЙК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3200" b="1" dirty="0" smtClean="0"/>
              <a:t>— </a:t>
            </a:r>
            <a:r>
              <a:rPr lang="uk-UA" sz="3200" b="1" dirty="0"/>
              <a:t>це подання фактів у спотвореному вигляді або подання свідомо неправдивої інформації.</a:t>
            </a:r>
            <a:endParaRPr lang="uk-UA" sz="3200" dirty="0"/>
          </a:p>
          <a:p>
            <a:pPr algn="just"/>
            <a:r>
              <a:rPr lang="uk-UA" sz="3200" dirty="0"/>
              <a:t>До того ж </a:t>
            </a:r>
            <a:r>
              <a:rPr lang="uk-UA" sz="3200" dirty="0" err="1"/>
              <a:t>фейк</a:t>
            </a:r>
            <a:r>
              <a:rPr lang="uk-UA" sz="3200" dirty="0"/>
              <a:t> — це спосіб маніпуляції свідомістю шляхом надання неповної інформації, спотворення контексту, частини інформації з метою підштовхнути аудиторію до дій чи думок, які потрібні маніпулятору.</a:t>
            </a:r>
          </a:p>
          <a:p>
            <a:pPr algn="just"/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56474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09803046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668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діпфейки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Методика синтезу зображення людини, яка базується на штучному інтелекті</a:t>
            </a:r>
          </a:p>
          <a:p>
            <a:endParaRPr lang="uk-UA" dirty="0"/>
          </a:p>
          <a:p>
            <a:r>
              <a:rPr lang="uk-UA" dirty="0" smtClean="0"/>
              <a:t>Спілкування мера Києва В. Кличка з мерами міст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6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b="1" dirty="0" err="1"/>
              <a:t>Фейк</a:t>
            </a:r>
            <a:r>
              <a:rPr lang="uk-UA" b="1" dirty="0"/>
              <a:t> — це подання фактів у спотвореному вигляді або подання свідомо неправдивої інформації.</a:t>
            </a:r>
            <a:endParaRPr lang="uk-UA" dirty="0"/>
          </a:p>
          <a:p>
            <a:r>
              <a:rPr lang="uk-UA" dirty="0"/>
              <a:t>До того ж </a:t>
            </a:r>
            <a:r>
              <a:rPr lang="uk-UA" dirty="0" err="1"/>
              <a:t>фейк</a:t>
            </a:r>
            <a:r>
              <a:rPr lang="uk-UA" dirty="0"/>
              <a:t> — це спосіб маніпуляції свідомістю шляхом надання неповної інформації, спотворення контексту, частини інформації з метою підштовхнути аудиторію до дій чи думок, які потрібні маніпулятору.</a:t>
            </a:r>
          </a:p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34550" cy="855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9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435280" cy="3024336"/>
          </a:xfrm>
        </p:spPr>
        <p:txBody>
          <a:bodyPr>
            <a:noAutofit/>
          </a:bodyPr>
          <a:lstStyle/>
          <a:p>
            <a:pPr algn="just"/>
            <a:r>
              <a:rPr lang="uk-UA" sz="2800" b="1" dirty="0" smtClean="0">
                <a:solidFill>
                  <a:srgbClr val="FF0000"/>
                </a:solidFill>
              </a:rPr>
              <a:t>Приклад: </a:t>
            </a:r>
            <a:r>
              <a:rPr lang="uk-UA" sz="2800" b="1" dirty="0" smtClean="0"/>
              <a:t>Деякі </a:t>
            </a:r>
            <a:r>
              <a:rPr lang="uk-UA" sz="2800" b="1" dirty="0"/>
              <a:t>ЗМІ, посилаючись на здогадки окремих громадян, пошили інформацію, нібито у столиці з’явилася вулиця з ім’ям українського </a:t>
            </a:r>
            <a:r>
              <a:rPr lang="uk-UA" sz="2800" b="1" dirty="0" err="1"/>
              <a:t>колаборанта</a:t>
            </a:r>
            <a:r>
              <a:rPr lang="uk-UA" sz="2800" b="1" dirty="0"/>
              <a:t> нацистів, військового злочинця Івана Павленка. Ця інформація не відповідає </a:t>
            </a:r>
            <a:r>
              <a:rPr lang="uk-UA" sz="2800" b="1" dirty="0" smtClean="0"/>
              <a:t>дійсності. </a:t>
            </a:r>
            <a:r>
              <a:rPr lang="ru-RU" sz="2800" b="1" dirty="0" err="1"/>
              <a:t>Столична</a:t>
            </a:r>
            <a:r>
              <a:rPr lang="ru-RU" sz="2800" b="1" dirty="0"/>
              <a:t> </a:t>
            </a:r>
            <a:r>
              <a:rPr lang="ru-RU" sz="2800" b="1" dirty="0" err="1"/>
              <a:t>вулиця</a:t>
            </a:r>
            <a:r>
              <a:rPr lang="ru-RU" sz="2800" b="1" dirty="0"/>
              <a:t> носить </a:t>
            </a:r>
            <a:r>
              <a:rPr lang="ru-RU" sz="2800" b="1" dirty="0" err="1"/>
              <a:t>ім’я</a:t>
            </a:r>
            <a:r>
              <a:rPr lang="ru-RU" sz="2800" b="1" dirty="0"/>
              <a:t> генерала </a:t>
            </a:r>
            <a:r>
              <a:rPr lang="ru-RU" sz="2800" b="1" dirty="0" err="1"/>
              <a:t>армії</a:t>
            </a:r>
            <a:r>
              <a:rPr lang="ru-RU" sz="2800" b="1" dirty="0"/>
              <a:t> </a:t>
            </a:r>
            <a:r>
              <a:rPr lang="ru-RU" sz="2800" b="1" dirty="0" err="1"/>
              <a:t>УНР</a:t>
            </a:r>
            <a:r>
              <a:rPr lang="ru-RU" sz="2800" b="1" dirty="0"/>
              <a:t> </a:t>
            </a:r>
            <a:r>
              <a:rPr lang="ru-RU" sz="2800" b="1" dirty="0" err="1"/>
              <a:t>Віктора</a:t>
            </a:r>
            <a:r>
              <a:rPr lang="ru-RU" sz="2800" b="1" dirty="0"/>
              <a:t> </a:t>
            </a:r>
            <a:r>
              <a:rPr lang="ru-RU" sz="2800" b="1" dirty="0" err="1"/>
              <a:t>Павленка</a:t>
            </a:r>
            <a:r>
              <a:rPr lang="ru-RU" sz="2800" b="1" dirty="0"/>
              <a:t>, а не </a:t>
            </a:r>
            <a:r>
              <a:rPr lang="ru-RU" sz="2800" b="1" dirty="0" err="1"/>
              <a:t>військового</a:t>
            </a:r>
            <a:r>
              <a:rPr lang="ru-RU" sz="2800" b="1" dirty="0"/>
              <a:t> </a:t>
            </a:r>
            <a:r>
              <a:rPr lang="ru-RU" sz="2800" b="1" dirty="0" err="1"/>
              <a:t>злочинця</a:t>
            </a:r>
            <a:r>
              <a:rPr lang="ru-RU" sz="2800" b="1" dirty="0"/>
              <a:t> з таким самим </a:t>
            </a:r>
            <a:r>
              <a:rPr lang="ru-RU" sz="2800" b="1" dirty="0" err="1"/>
              <a:t>прізвищем</a:t>
            </a:r>
            <a:endParaRPr lang="uk-UA" sz="28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05064"/>
            <a:ext cx="482453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50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330</TotalTime>
  <Words>297</Words>
  <Application>Microsoft Office PowerPoint</Application>
  <PresentationFormat>Экран (4:3)</PresentationFormat>
  <Paragraphs>35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Справедливость</vt:lpstr>
      <vt:lpstr>МЕДІАГРАМОТНІСТЬ</vt:lpstr>
      <vt:lpstr>Медіаграмотність (медійна грамотність) </vt:lpstr>
      <vt:lpstr>Презентация PowerPoint</vt:lpstr>
      <vt:lpstr>Презентация PowerPoint</vt:lpstr>
      <vt:lpstr>ФЕЙК</vt:lpstr>
      <vt:lpstr>види</vt:lpstr>
      <vt:lpstr>діпфейки</vt:lpstr>
      <vt:lpstr>Презентация PowerPoint</vt:lpstr>
      <vt:lpstr>Приклад: Деякі ЗМІ, посилаючись на здогадки окремих громадян, пошили інформацію, нібито у столиці з’явилася вулиця з ім’ям українського колаборанта нацистів, військового злочинця Івана Павленка. Ця інформація не відповідає дійсності. Столична вулиця носить ім’я генерала армії УНР Віктора Павленка, а не військового злочинця з таким самим прізвищем</vt:lpstr>
      <vt:lpstr>Презентация PowerPoint</vt:lpstr>
      <vt:lpstr>Презентация PowerPoint</vt:lpstr>
      <vt:lpstr>. Розчарований Євромайданом білорус</vt:lpstr>
      <vt:lpstr>Презентация PowerPoint</vt:lpstr>
      <vt:lpstr>дезінформація</vt:lpstr>
      <vt:lpstr>Презентация PowerPoint</vt:lpstr>
      <vt:lpstr>маніпуляція</vt:lpstr>
      <vt:lpstr>Презентация PowerPoint</vt:lpstr>
      <vt:lpstr>пропаганда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МЕДІАГРАМОТНІСТЬ</dc:title>
  <dc:creator>Наташа</dc:creator>
  <cp:lastModifiedBy>User</cp:lastModifiedBy>
  <cp:revision>13</cp:revision>
  <dcterms:created xsi:type="dcterms:W3CDTF">2019-11-18T19:37:54Z</dcterms:created>
  <dcterms:modified xsi:type="dcterms:W3CDTF">2022-11-18T09:21:09Z</dcterms:modified>
</cp:coreProperties>
</file>