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A37B40-575E-4485-945D-42D9B84710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BB5085-4EBF-4996-9BD2-A4D979030E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260648"/>
            <a:ext cx="7128792" cy="1894362"/>
          </a:xfrm>
        </p:spPr>
        <p:txBody>
          <a:bodyPr/>
          <a:lstStyle/>
          <a:p>
            <a:pPr algn="ctr"/>
            <a:r>
              <a:rPr lang="ru-RU" smtClean="0"/>
              <a:t>Тема 5: Ревізія</a:t>
            </a:r>
            <a:r>
              <a:rPr lang="ru-RU" dirty="0" smtClean="0"/>
              <a:t> </a:t>
            </a:r>
            <a:r>
              <a:rPr lang="ru-RU" dirty="0" err="1" smtClean="0"/>
              <a:t>бюджетної</a:t>
            </a:r>
            <a:r>
              <a:rPr lang="ru-RU" dirty="0" smtClean="0"/>
              <a:t> установи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комп’ютерних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endParaRPr lang="ru-RU" dirty="0"/>
          </a:p>
        </p:txBody>
      </p:sp>
      <p:pic>
        <p:nvPicPr>
          <p:cNvPr id="23554" name="Picture 2" descr="Чем отличается проверка от ревиз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204864"/>
            <a:ext cx="5832648" cy="445737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94122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установах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ведуть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комп’ютеризований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облік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244408" cy="489654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Держфінінспекцією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територіальними</a:t>
            </a:r>
            <a:r>
              <a:rPr lang="ru-RU" dirty="0" smtClean="0"/>
              <a:t> органами державного </a:t>
            </a:r>
            <a:r>
              <a:rPr lang="ru-RU" dirty="0" err="1" smtClean="0"/>
              <a:t>фінансового</a:t>
            </a:r>
            <a:r>
              <a:rPr lang="ru-RU" dirty="0" smtClean="0"/>
              <a:t> аудиту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– аудит </a:t>
            </a:r>
            <a:r>
              <a:rPr lang="ru-RU" dirty="0" err="1" smtClean="0"/>
              <a:t>ефективності</a:t>
            </a:r>
            <a:r>
              <a:rPr lang="ru-RU" dirty="0" smtClean="0"/>
              <a:t>)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Порядком </a:t>
            </a:r>
            <a:r>
              <a:rPr lang="ru-RU" dirty="0" err="1" smtClean="0"/>
              <a:t>проведення</a:t>
            </a:r>
            <a:r>
              <a:rPr lang="ru-RU" dirty="0" smtClean="0"/>
              <a:t> Державною </a:t>
            </a:r>
            <a:r>
              <a:rPr lang="ru-RU" dirty="0" err="1" smtClean="0"/>
              <a:t>фінансовою</a:t>
            </a:r>
            <a:r>
              <a:rPr lang="ru-RU" dirty="0" smtClean="0"/>
              <a:t> </a:t>
            </a:r>
            <a:r>
              <a:rPr lang="ru-RU" dirty="0" err="1" smtClean="0"/>
              <a:t>інспекцією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територіальними</a:t>
            </a:r>
            <a:r>
              <a:rPr lang="ru-RU" dirty="0" smtClean="0"/>
              <a:t> органами державного </a:t>
            </a:r>
            <a:r>
              <a:rPr lang="ru-RU" dirty="0" err="1" smtClean="0"/>
              <a:t>фінансового</a:t>
            </a:r>
            <a:r>
              <a:rPr lang="ru-RU" dirty="0" smtClean="0"/>
              <a:t> аудиту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</a:t>
            </a:r>
            <a:r>
              <a:rPr lang="ru-RU" dirty="0" err="1" smtClean="0"/>
              <a:t>Постановою</a:t>
            </a:r>
            <a:r>
              <a:rPr lang="ru-RU" dirty="0" smtClean="0"/>
              <a:t> КМУ №1017 </a:t>
            </a:r>
            <a:r>
              <a:rPr lang="ru-RU" dirty="0" err="1" smtClean="0"/>
              <a:t>від</a:t>
            </a:r>
            <a:r>
              <a:rPr lang="ru-RU" dirty="0" smtClean="0"/>
              <a:t> 10.08.2004 р.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трактуванням</a:t>
            </a:r>
            <a:r>
              <a:rPr lang="ru-RU" dirty="0" smtClean="0"/>
              <a:t>, яке </a:t>
            </a:r>
            <a:r>
              <a:rPr lang="ru-RU" dirty="0" err="1" smtClean="0"/>
              <a:t>подається</a:t>
            </a:r>
            <a:r>
              <a:rPr lang="ru-RU" dirty="0" smtClean="0"/>
              <a:t> у </a:t>
            </a:r>
            <a:r>
              <a:rPr lang="ru-RU" dirty="0" err="1" smtClean="0"/>
              <a:t>вищезазначеному</a:t>
            </a:r>
            <a:r>
              <a:rPr lang="ru-RU" dirty="0" smtClean="0"/>
              <a:t> нормативному </a:t>
            </a:r>
            <a:r>
              <a:rPr lang="ru-RU" dirty="0" err="1" smtClean="0"/>
              <a:t>документі</a:t>
            </a:r>
            <a:r>
              <a:rPr lang="ru-RU" dirty="0" smtClean="0"/>
              <a:t>, аудит </a:t>
            </a:r>
            <a:r>
              <a:rPr lang="ru-RU" dirty="0" err="1" smtClean="0"/>
              <a:t>ефективності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форма державного </a:t>
            </a:r>
            <a:r>
              <a:rPr lang="ru-RU" dirty="0" err="1" smtClean="0"/>
              <a:t>фінансового</a:t>
            </a:r>
            <a:r>
              <a:rPr lang="ru-RU" dirty="0" smtClean="0"/>
              <a:t> контролю,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для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запланованих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та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перешкоджають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для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обґрунтованих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(державного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)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cover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48464" cy="121014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Аудит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підприємців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котрі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учасниками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C:\Users\putnik\Desktop\FB_IMG_15538622555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064676" cy="490611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32656"/>
            <a:ext cx="8676456" cy="3629000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складовою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публічність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прозорість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Держфінінспекції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налагодженні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громадськістю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довідкових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збірників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оглядів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прес-конференцій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C:\Users\putnik\Desktop\FB_IMG_15538622555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36912"/>
            <a:ext cx="8376564" cy="3528392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476672"/>
            <a:ext cx="7467600" cy="4873752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Дієвим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теле-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радіопередачі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аудиторських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веб-сторінках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розпорядника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щоквартальне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О проведении проверок в 2020 году | Уполномоченный по защите прав  предпринимателей по Ярославской обла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861120"/>
            <a:ext cx="4124400" cy="27509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247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Тема 5: Ревізія бюджетної установи в умовах застосування комп’ютерних технологій</vt:lpstr>
      <vt:lpstr>Організація ревізії в бюджетних установах, що ведуть комп’ютеризований облік</vt:lpstr>
      <vt:lpstr>Аудит ефективності проводиться щодо всіх юридичних та фізичних осіб (підприємців), котрі є учасниками виконання бюджетних програм.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putnik</dc:creator>
  <cp:lastModifiedBy>putnik</cp:lastModifiedBy>
  <cp:revision>7</cp:revision>
  <dcterms:created xsi:type="dcterms:W3CDTF">2021-03-14T17:08:17Z</dcterms:created>
  <dcterms:modified xsi:type="dcterms:W3CDTF">2021-04-27T15:54:27Z</dcterms:modified>
</cp:coreProperties>
</file>