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5" r:id="rId26"/>
    <p:sldId id="280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6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043C0-A9A6-40E7-8CB0-C824C8C803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2C07EA6-978E-45E8-9072-174511A3EDA1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дослідницькі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CEA1618-9DE5-41D1-98F7-89A3CC602C1E}" type="parTrans" cxnId="{28639171-5749-41AE-8E5D-F4320A18CDC3}">
      <dgm:prSet/>
      <dgm:spPr/>
      <dgm:t>
        <a:bodyPr/>
        <a:lstStyle/>
        <a:p>
          <a:endParaRPr lang="uk-UA"/>
        </a:p>
      </dgm:t>
    </dgm:pt>
    <dgm:pt modelId="{6ECBD8D5-9BED-4CAF-B078-1DD82926081A}" type="sibTrans" cxnId="{28639171-5749-41AE-8E5D-F4320A18CDC3}">
      <dgm:prSet/>
      <dgm:spPr/>
      <dgm:t>
        <a:bodyPr/>
        <a:lstStyle/>
        <a:p>
          <a:endParaRPr lang="uk-UA"/>
        </a:p>
      </dgm:t>
    </dgm:pt>
    <dgm:pt modelId="{42C4299F-2F0C-4F29-B2C2-AEE6639D4B83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інформаційні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A053FA3-B2C1-457E-B2D4-0A5CC14B7D71}" type="parTrans" cxnId="{DE3C1299-3A8F-4DE0-943B-925053796E54}">
      <dgm:prSet/>
      <dgm:spPr/>
      <dgm:t>
        <a:bodyPr/>
        <a:lstStyle/>
        <a:p>
          <a:endParaRPr lang="uk-UA"/>
        </a:p>
      </dgm:t>
    </dgm:pt>
    <dgm:pt modelId="{4952C41D-60E6-40F6-9369-1FDBB6C40F57}" type="sibTrans" cxnId="{DE3C1299-3A8F-4DE0-943B-925053796E54}">
      <dgm:prSet/>
      <dgm:spPr/>
      <dgm:t>
        <a:bodyPr/>
        <a:lstStyle/>
        <a:p>
          <a:endParaRPr lang="uk-UA"/>
        </a:p>
      </dgm:t>
    </dgm:pt>
    <dgm:pt modelId="{7DB2CA1B-C151-402C-9042-C095E40DFCC6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творчі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2C0E9F4-BAF2-42D7-9775-4648B6113F05}" type="parTrans" cxnId="{219957F9-AB93-427A-9B7D-F57B03F57777}">
      <dgm:prSet/>
      <dgm:spPr/>
      <dgm:t>
        <a:bodyPr/>
        <a:lstStyle/>
        <a:p>
          <a:endParaRPr lang="uk-UA"/>
        </a:p>
      </dgm:t>
    </dgm:pt>
    <dgm:pt modelId="{68F5D3E2-BA30-4272-A04E-5B201B9C1CC6}" type="sibTrans" cxnId="{219957F9-AB93-427A-9B7D-F57B03F57777}">
      <dgm:prSet/>
      <dgm:spPr/>
      <dgm:t>
        <a:bodyPr/>
        <a:lstStyle/>
        <a:p>
          <a:endParaRPr lang="uk-UA"/>
        </a:p>
      </dgm:t>
    </dgm:pt>
    <dgm:pt modelId="{E24ABD4F-B4AE-4B32-B5E3-F8F46753CB1C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ігрові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5B4BD73-6CFC-455D-ABF4-5E61CCED927E}" type="parTrans" cxnId="{EF0E9478-CA16-4273-AEC0-8FFC43E8A549}">
      <dgm:prSet/>
      <dgm:spPr/>
      <dgm:t>
        <a:bodyPr/>
        <a:lstStyle/>
        <a:p>
          <a:endParaRPr lang="uk-UA"/>
        </a:p>
      </dgm:t>
    </dgm:pt>
    <dgm:pt modelId="{90C7847F-67DD-4E99-89AE-558EF29787E5}" type="sibTrans" cxnId="{EF0E9478-CA16-4273-AEC0-8FFC43E8A549}">
      <dgm:prSet/>
      <dgm:spPr/>
      <dgm:t>
        <a:bodyPr/>
        <a:lstStyle/>
        <a:p>
          <a:endParaRPr lang="uk-UA"/>
        </a:p>
      </dgm:t>
    </dgm:pt>
    <dgm:pt modelId="{710539B7-E41C-4589-A493-C2F1572883EF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практико-орієнтовані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23577A8-92EE-4560-A0EC-1CB742AB627D}" type="parTrans" cxnId="{6874D243-0FBC-4B62-A0E4-6264E2F7976B}">
      <dgm:prSet/>
      <dgm:spPr/>
      <dgm:t>
        <a:bodyPr/>
        <a:lstStyle/>
        <a:p>
          <a:endParaRPr lang="uk-UA"/>
        </a:p>
      </dgm:t>
    </dgm:pt>
    <dgm:pt modelId="{B12CFB33-A46A-4BFA-A386-A977E39175AE}" type="sibTrans" cxnId="{6874D243-0FBC-4B62-A0E4-6264E2F7976B}">
      <dgm:prSet/>
      <dgm:spPr/>
      <dgm:t>
        <a:bodyPr/>
        <a:lstStyle/>
        <a:p>
          <a:endParaRPr lang="uk-UA"/>
        </a:p>
      </dgm:t>
    </dgm:pt>
    <dgm:pt modelId="{F2DF30F5-122E-40B9-BCF0-7BF511DF6DB8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ознайомчо-орієнтовані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D57CBC3-1E4B-45F8-9E91-336AC4AA2741}" type="parTrans" cxnId="{F0B347F6-50D8-43DC-9820-4D5F7D643319}">
      <dgm:prSet/>
      <dgm:spPr/>
      <dgm:t>
        <a:bodyPr/>
        <a:lstStyle/>
        <a:p>
          <a:endParaRPr lang="uk-UA"/>
        </a:p>
      </dgm:t>
    </dgm:pt>
    <dgm:pt modelId="{1E0AC2AE-9F22-4B24-ABD0-FDC43E89B961}" type="sibTrans" cxnId="{F0B347F6-50D8-43DC-9820-4D5F7D643319}">
      <dgm:prSet/>
      <dgm:spPr/>
      <dgm:t>
        <a:bodyPr/>
        <a:lstStyle/>
        <a:p>
          <a:endParaRPr lang="uk-UA"/>
        </a:p>
      </dgm:t>
    </dgm:pt>
    <dgm:pt modelId="{7513EA3E-9FFD-4CF1-BEAF-434C011B27B7}" type="pres">
      <dgm:prSet presAssocID="{736043C0-A9A6-40E7-8CB0-C824C8C803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C148E79-891A-45B0-AD94-7D9A8E718A3A}" type="pres">
      <dgm:prSet presAssocID="{52C07EA6-978E-45E8-9072-174511A3EDA1}" presName="node" presStyleLbl="node1" presStyleIdx="0" presStyleCnt="6" custLinFactNeighborX="1666" custLinFactNeighborY="-31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BF72A1-CD15-4050-8264-D5CA9710DDE8}" type="pres">
      <dgm:prSet presAssocID="{6ECBD8D5-9BED-4CAF-B078-1DD82926081A}" presName="sibTrans" presStyleCnt="0"/>
      <dgm:spPr/>
    </dgm:pt>
    <dgm:pt modelId="{D85BC566-D95F-4305-B1D2-35FD5BC71D4E}" type="pres">
      <dgm:prSet presAssocID="{42C4299F-2F0C-4F29-B2C2-AEE6639D4B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77046-F6DF-4939-9198-8DB31A72A2D0}" type="pres">
      <dgm:prSet presAssocID="{4952C41D-60E6-40F6-9369-1FDBB6C40F57}" presName="sibTrans" presStyleCnt="0"/>
      <dgm:spPr/>
    </dgm:pt>
    <dgm:pt modelId="{3C205130-B231-48D7-8FF4-E42BE240C500}" type="pres">
      <dgm:prSet presAssocID="{7DB2CA1B-C151-402C-9042-C095E40DFC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6017BC-8019-429B-921D-24E55B09F8CE}" type="pres">
      <dgm:prSet presAssocID="{68F5D3E2-BA30-4272-A04E-5B201B9C1CC6}" presName="sibTrans" presStyleCnt="0"/>
      <dgm:spPr/>
    </dgm:pt>
    <dgm:pt modelId="{EA0149BD-7CD1-49E8-9452-A296527CE334}" type="pres">
      <dgm:prSet presAssocID="{E24ABD4F-B4AE-4B32-B5E3-F8F46753CB1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70B88A-BFBA-443E-A7B3-54B80B0FCB2A}" type="pres">
      <dgm:prSet presAssocID="{90C7847F-67DD-4E99-89AE-558EF29787E5}" presName="sibTrans" presStyleCnt="0"/>
      <dgm:spPr/>
    </dgm:pt>
    <dgm:pt modelId="{D26A2F67-2D4C-4F18-8D72-B2AB875189A2}" type="pres">
      <dgm:prSet presAssocID="{710539B7-E41C-4589-A493-C2F1572883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F441B9-F363-41DC-A80B-076607AC23B9}" type="pres">
      <dgm:prSet presAssocID="{B12CFB33-A46A-4BFA-A386-A977E39175AE}" presName="sibTrans" presStyleCnt="0"/>
      <dgm:spPr/>
    </dgm:pt>
    <dgm:pt modelId="{E12F210B-08EE-462C-B299-207C071C755E}" type="pres">
      <dgm:prSet presAssocID="{F2DF30F5-122E-40B9-BCF0-7BF511DF6DB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7BE79C-4AEF-4E62-94DE-A6698F4C7E35}" type="presOf" srcId="{736043C0-A9A6-40E7-8CB0-C824C8C80318}" destId="{7513EA3E-9FFD-4CF1-BEAF-434C011B27B7}" srcOrd="0" destOrd="0" presId="urn:microsoft.com/office/officeart/2005/8/layout/default"/>
    <dgm:cxn modelId="{DE3C1299-3A8F-4DE0-943B-925053796E54}" srcId="{736043C0-A9A6-40E7-8CB0-C824C8C80318}" destId="{42C4299F-2F0C-4F29-B2C2-AEE6639D4B83}" srcOrd="1" destOrd="0" parTransId="{5A053FA3-B2C1-457E-B2D4-0A5CC14B7D71}" sibTransId="{4952C41D-60E6-40F6-9369-1FDBB6C40F57}"/>
    <dgm:cxn modelId="{DCBE467F-CBD2-46C1-89D3-DF73527EDF47}" type="presOf" srcId="{52C07EA6-978E-45E8-9072-174511A3EDA1}" destId="{3C148E79-891A-45B0-AD94-7D9A8E718A3A}" srcOrd="0" destOrd="0" presId="urn:microsoft.com/office/officeart/2005/8/layout/default"/>
    <dgm:cxn modelId="{E52EF4F6-FB3D-44E5-A4D3-45BA5E687C2C}" type="presOf" srcId="{F2DF30F5-122E-40B9-BCF0-7BF511DF6DB8}" destId="{E12F210B-08EE-462C-B299-207C071C755E}" srcOrd="0" destOrd="0" presId="urn:microsoft.com/office/officeart/2005/8/layout/default"/>
    <dgm:cxn modelId="{28639171-5749-41AE-8E5D-F4320A18CDC3}" srcId="{736043C0-A9A6-40E7-8CB0-C824C8C80318}" destId="{52C07EA6-978E-45E8-9072-174511A3EDA1}" srcOrd="0" destOrd="0" parTransId="{ACEA1618-9DE5-41D1-98F7-89A3CC602C1E}" sibTransId="{6ECBD8D5-9BED-4CAF-B078-1DD82926081A}"/>
    <dgm:cxn modelId="{A842D32D-4F1B-4239-BCF8-663077C12B0B}" type="presOf" srcId="{E24ABD4F-B4AE-4B32-B5E3-F8F46753CB1C}" destId="{EA0149BD-7CD1-49E8-9452-A296527CE334}" srcOrd="0" destOrd="0" presId="urn:microsoft.com/office/officeart/2005/8/layout/default"/>
    <dgm:cxn modelId="{EF0E9478-CA16-4273-AEC0-8FFC43E8A549}" srcId="{736043C0-A9A6-40E7-8CB0-C824C8C80318}" destId="{E24ABD4F-B4AE-4B32-B5E3-F8F46753CB1C}" srcOrd="3" destOrd="0" parTransId="{D5B4BD73-6CFC-455D-ABF4-5E61CCED927E}" sibTransId="{90C7847F-67DD-4E99-89AE-558EF29787E5}"/>
    <dgm:cxn modelId="{1DA6A62F-F695-42B0-9273-23DFE77F50CA}" type="presOf" srcId="{710539B7-E41C-4589-A493-C2F1572883EF}" destId="{D26A2F67-2D4C-4F18-8D72-B2AB875189A2}" srcOrd="0" destOrd="0" presId="urn:microsoft.com/office/officeart/2005/8/layout/default"/>
    <dgm:cxn modelId="{F0B347F6-50D8-43DC-9820-4D5F7D643319}" srcId="{736043C0-A9A6-40E7-8CB0-C824C8C80318}" destId="{F2DF30F5-122E-40B9-BCF0-7BF511DF6DB8}" srcOrd="5" destOrd="0" parTransId="{DD57CBC3-1E4B-45F8-9E91-336AC4AA2741}" sibTransId="{1E0AC2AE-9F22-4B24-ABD0-FDC43E89B961}"/>
    <dgm:cxn modelId="{6874D243-0FBC-4B62-A0E4-6264E2F7976B}" srcId="{736043C0-A9A6-40E7-8CB0-C824C8C80318}" destId="{710539B7-E41C-4589-A493-C2F1572883EF}" srcOrd="4" destOrd="0" parTransId="{623577A8-92EE-4560-A0EC-1CB742AB627D}" sibTransId="{B12CFB33-A46A-4BFA-A386-A977E39175AE}"/>
    <dgm:cxn modelId="{219957F9-AB93-427A-9B7D-F57B03F57777}" srcId="{736043C0-A9A6-40E7-8CB0-C824C8C80318}" destId="{7DB2CA1B-C151-402C-9042-C095E40DFCC6}" srcOrd="2" destOrd="0" parTransId="{C2C0E9F4-BAF2-42D7-9775-4648B6113F05}" sibTransId="{68F5D3E2-BA30-4272-A04E-5B201B9C1CC6}"/>
    <dgm:cxn modelId="{2C4D1ED2-C630-4980-B5BB-5E0B747AB824}" type="presOf" srcId="{7DB2CA1B-C151-402C-9042-C095E40DFCC6}" destId="{3C205130-B231-48D7-8FF4-E42BE240C500}" srcOrd="0" destOrd="0" presId="urn:microsoft.com/office/officeart/2005/8/layout/default"/>
    <dgm:cxn modelId="{F4A383B0-5546-4301-8109-8357912693AE}" type="presOf" srcId="{42C4299F-2F0C-4F29-B2C2-AEE6639D4B83}" destId="{D85BC566-D95F-4305-B1D2-35FD5BC71D4E}" srcOrd="0" destOrd="0" presId="urn:microsoft.com/office/officeart/2005/8/layout/default"/>
    <dgm:cxn modelId="{2134F5CA-1C95-48FC-AD6C-F14C5D3E00D1}" type="presParOf" srcId="{7513EA3E-9FFD-4CF1-BEAF-434C011B27B7}" destId="{3C148E79-891A-45B0-AD94-7D9A8E718A3A}" srcOrd="0" destOrd="0" presId="urn:microsoft.com/office/officeart/2005/8/layout/default"/>
    <dgm:cxn modelId="{67D7D85E-BF02-4880-87C3-3B6FB41F19DA}" type="presParOf" srcId="{7513EA3E-9FFD-4CF1-BEAF-434C011B27B7}" destId="{B7BF72A1-CD15-4050-8264-D5CA9710DDE8}" srcOrd="1" destOrd="0" presId="urn:microsoft.com/office/officeart/2005/8/layout/default"/>
    <dgm:cxn modelId="{FB31589E-96EF-4C92-9C42-227EF16B07A3}" type="presParOf" srcId="{7513EA3E-9FFD-4CF1-BEAF-434C011B27B7}" destId="{D85BC566-D95F-4305-B1D2-35FD5BC71D4E}" srcOrd="2" destOrd="0" presId="urn:microsoft.com/office/officeart/2005/8/layout/default"/>
    <dgm:cxn modelId="{45CF1310-EDB9-4959-9ECB-BFCEBD97DBF7}" type="presParOf" srcId="{7513EA3E-9FFD-4CF1-BEAF-434C011B27B7}" destId="{07977046-F6DF-4939-9198-8DB31A72A2D0}" srcOrd="3" destOrd="0" presId="urn:microsoft.com/office/officeart/2005/8/layout/default"/>
    <dgm:cxn modelId="{528D2651-2E96-4683-8E06-528589C767E7}" type="presParOf" srcId="{7513EA3E-9FFD-4CF1-BEAF-434C011B27B7}" destId="{3C205130-B231-48D7-8FF4-E42BE240C500}" srcOrd="4" destOrd="0" presId="urn:microsoft.com/office/officeart/2005/8/layout/default"/>
    <dgm:cxn modelId="{06475D0D-9D11-443E-8203-CA8078D91846}" type="presParOf" srcId="{7513EA3E-9FFD-4CF1-BEAF-434C011B27B7}" destId="{616017BC-8019-429B-921D-24E55B09F8CE}" srcOrd="5" destOrd="0" presId="urn:microsoft.com/office/officeart/2005/8/layout/default"/>
    <dgm:cxn modelId="{9F9BDB2E-5CD8-4685-AB2E-A68680D4FCEA}" type="presParOf" srcId="{7513EA3E-9FFD-4CF1-BEAF-434C011B27B7}" destId="{EA0149BD-7CD1-49E8-9452-A296527CE334}" srcOrd="6" destOrd="0" presId="urn:microsoft.com/office/officeart/2005/8/layout/default"/>
    <dgm:cxn modelId="{24CF4F60-868A-40EE-97CF-9675BED9FF6E}" type="presParOf" srcId="{7513EA3E-9FFD-4CF1-BEAF-434C011B27B7}" destId="{F270B88A-BFBA-443E-A7B3-54B80B0FCB2A}" srcOrd="7" destOrd="0" presId="urn:microsoft.com/office/officeart/2005/8/layout/default"/>
    <dgm:cxn modelId="{78ADDEBD-990A-475A-A560-80F98B2595B9}" type="presParOf" srcId="{7513EA3E-9FFD-4CF1-BEAF-434C011B27B7}" destId="{D26A2F67-2D4C-4F18-8D72-B2AB875189A2}" srcOrd="8" destOrd="0" presId="urn:microsoft.com/office/officeart/2005/8/layout/default"/>
    <dgm:cxn modelId="{2B1C908E-7D0E-40A1-A101-297BDFDFFE2B}" type="presParOf" srcId="{7513EA3E-9FFD-4CF1-BEAF-434C011B27B7}" destId="{30F441B9-F363-41DC-A80B-076607AC23B9}" srcOrd="9" destOrd="0" presId="urn:microsoft.com/office/officeart/2005/8/layout/default"/>
    <dgm:cxn modelId="{062840DC-F585-4AEE-9EE4-266B55626728}" type="presParOf" srcId="{7513EA3E-9FFD-4CF1-BEAF-434C011B27B7}" destId="{E12F210B-08EE-462C-B299-207C071C755E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43A757-A71B-45D8-AF39-05D006A4801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1049E91-AA70-42AF-BBAD-86B7A7BFAD8F}">
      <dgm:prSet phldrT="[Текст]" custT="1"/>
      <dgm:spPr/>
      <dgm:t>
        <a:bodyPr/>
        <a:lstStyle/>
        <a:p>
          <a:r>
            <a:rPr lang="uk-UA" sz="2800" b="1" i="1" baseline="0" dirty="0" smtClean="0">
              <a:latin typeface="Georgia" pitchFamily="18" charset="0"/>
            </a:rPr>
            <a:t>монопроекти</a:t>
          </a:r>
          <a:endParaRPr lang="uk-UA" sz="2800" b="1" i="1" baseline="0" dirty="0">
            <a:latin typeface="Georgia" pitchFamily="18" charset="0"/>
          </a:endParaRPr>
        </a:p>
      </dgm:t>
    </dgm:pt>
    <dgm:pt modelId="{F1DB8063-3B27-44C8-A838-C36FB7A16C0F}" type="parTrans" cxnId="{D7316C6B-BD29-4763-A71C-51AAF794A728}">
      <dgm:prSet/>
      <dgm:spPr/>
      <dgm:t>
        <a:bodyPr/>
        <a:lstStyle/>
        <a:p>
          <a:endParaRPr lang="uk-UA"/>
        </a:p>
      </dgm:t>
    </dgm:pt>
    <dgm:pt modelId="{6D5238E4-EB44-4E26-8817-3D584F0BB9FB}" type="sibTrans" cxnId="{D7316C6B-BD29-4763-A71C-51AAF794A728}">
      <dgm:prSet/>
      <dgm:spPr/>
      <dgm:t>
        <a:bodyPr/>
        <a:lstStyle/>
        <a:p>
          <a:endParaRPr lang="uk-UA"/>
        </a:p>
      </dgm:t>
    </dgm:pt>
    <dgm:pt modelId="{25713D29-08FF-4676-8E8B-8272E3ABF448}">
      <dgm:prSet phldrT="[Текст]" custT="1"/>
      <dgm:spPr/>
      <dgm:t>
        <a:bodyPr/>
        <a:lstStyle/>
        <a:p>
          <a:r>
            <a:rPr lang="uk-UA" sz="2800" b="1" i="1" dirty="0" smtClean="0">
              <a:latin typeface="Georgia" pitchFamily="18" charset="0"/>
            </a:rPr>
            <a:t>міжпредметні</a:t>
          </a:r>
          <a:endParaRPr lang="uk-UA" sz="2800" b="1" i="1" dirty="0">
            <a:latin typeface="Georgia" pitchFamily="18" charset="0"/>
          </a:endParaRPr>
        </a:p>
      </dgm:t>
    </dgm:pt>
    <dgm:pt modelId="{D2C11617-4618-4F4C-809A-7F61C621601C}" type="parTrans" cxnId="{4AB2A7C1-2A50-4E3B-8FB5-5B7091D9F644}">
      <dgm:prSet/>
      <dgm:spPr/>
      <dgm:t>
        <a:bodyPr/>
        <a:lstStyle/>
        <a:p>
          <a:endParaRPr lang="uk-UA"/>
        </a:p>
      </dgm:t>
    </dgm:pt>
    <dgm:pt modelId="{0B7468A8-F48A-4C3F-908A-5C3F10B0863F}" type="sibTrans" cxnId="{4AB2A7C1-2A50-4E3B-8FB5-5B7091D9F644}">
      <dgm:prSet/>
      <dgm:spPr/>
      <dgm:t>
        <a:bodyPr/>
        <a:lstStyle/>
        <a:p>
          <a:endParaRPr lang="uk-UA"/>
        </a:p>
      </dgm:t>
    </dgm:pt>
    <dgm:pt modelId="{C5A5C09B-ABF4-4DFE-B3E0-3140EC985A7A}" type="pres">
      <dgm:prSet presAssocID="{7143A757-A71B-45D8-AF39-05D006A480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292000-D3CE-4429-8004-6D14059067B3}" type="pres">
      <dgm:prSet presAssocID="{21049E91-AA70-42AF-BBAD-86B7A7BFAD8F}" presName="compNode" presStyleCnt="0"/>
      <dgm:spPr/>
    </dgm:pt>
    <dgm:pt modelId="{D710CC77-CB1A-4141-B62E-C41488CAADFD}" type="pres">
      <dgm:prSet presAssocID="{21049E91-AA70-42AF-BBAD-86B7A7BFAD8F}" presName="pictRect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B6F0FCB-2562-4B4E-99D4-133CFCE568EE}" type="pres">
      <dgm:prSet presAssocID="{21049E91-AA70-42AF-BBAD-86B7A7BFAD8F}" presName="textRect" presStyleLbl="revTx" presStyleIdx="0" presStyleCnt="2" custScaleY="68697" custLinFactNeighborX="1026" custLinFactNeighborY="206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44FFFE-1219-40EF-A72F-E1C47A99DA9A}" type="pres">
      <dgm:prSet presAssocID="{6D5238E4-EB44-4E26-8817-3D584F0BB9FB}" presName="sibTrans" presStyleLbl="sibTrans2D1" presStyleIdx="0" presStyleCnt="0"/>
      <dgm:spPr/>
      <dgm:t>
        <a:bodyPr/>
        <a:lstStyle/>
        <a:p>
          <a:endParaRPr lang="uk-UA"/>
        </a:p>
      </dgm:t>
    </dgm:pt>
    <dgm:pt modelId="{904A9FBB-A645-4F5C-93C0-C9FD7758BC61}" type="pres">
      <dgm:prSet presAssocID="{25713D29-08FF-4676-8E8B-8272E3ABF448}" presName="compNode" presStyleCnt="0"/>
      <dgm:spPr/>
    </dgm:pt>
    <dgm:pt modelId="{905A5664-DE42-444A-B016-B914CC95C61F}" type="pres">
      <dgm:prSet presAssocID="{25713D29-08FF-4676-8E8B-8272E3ABF448}" presName="pictRect" presStyleLbl="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4DB88BC-9384-4B1C-87D4-B29F116FC8A5}" type="pres">
      <dgm:prSet presAssocID="{25713D29-08FF-4676-8E8B-8272E3ABF448}" presName="textRect" presStyleLbl="revTx" presStyleIdx="1" presStyleCnt="2" custScaleY="710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7316C6B-BD29-4763-A71C-51AAF794A728}" srcId="{7143A757-A71B-45D8-AF39-05D006A48013}" destId="{21049E91-AA70-42AF-BBAD-86B7A7BFAD8F}" srcOrd="0" destOrd="0" parTransId="{F1DB8063-3B27-44C8-A838-C36FB7A16C0F}" sibTransId="{6D5238E4-EB44-4E26-8817-3D584F0BB9FB}"/>
    <dgm:cxn modelId="{98B4C725-F53E-4A5C-9E3B-F3181A6A9A12}" type="presOf" srcId="{25713D29-08FF-4676-8E8B-8272E3ABF448}" destId="{A4DB88BC-9384-4B1C-87D4-B29F116FC8A5}" srcOrd="0" destOrd="0" presId="urn:microsoft.com/office/officeart/2005/8/layout/pList1"/>
    <dgm:cxn modelId="{4AB2A7C1-2A50-4E3B-8FB5-5B7091D9F644}" srcId="{7143A757-A71B-45D8-AF39-05D006A48013}" destId="{25713D29-08FF-4676-8E8B-8272E3ABF448}" srcOrd="1" destOrd="0" parTransId="{D2C11617-4618-4F4C-809A-7F61C621601C}" sibTransId="{0B7468A8-F48A-4C3F-908A-5C3F10B0863F}"/>
    <dgm:cxn modelId="{764D06BF-6B8A-4D2C-B4C5-C627A75C34C9}" type="presOf" srcId="{7143A757-A71B-45D8-AF39-05D006A48013}" destId="{C5A5C09B-ABF4-4DFE-B3E0-3140EC985A7A}" srcOrd="0" destOrd="0" presId="urn:microsoft.com/office/officeart/2005/8/layout/pList1"/>
    <dgm:cxn modelId="{40D56085-791E-4401-BCD3-4F4363BD8467}" type="presOf" srcId="{21049E91-AA70-42AF-BBAD-86B7A7BFAD8F}" destId="{6B6F0FCB-2562-4B4E-99D4-133CFCE568EE}" srcOrd="0" destOrd="0" presId="urn:microsoft.com/office/officeart/2005/8/layout/pList1"/>
    <dgm:cxn modelId="{EA421CB2-3446-47F0-8583-D4E3C1338A42}" type="presOf" srcId="{6D5238E4-EB44-4E26-8817-3D584F0BB9FB}" destId="{1844FFFE-1219-40EF-A72F-E1C47A99DA9A}" srcOrd="0" destOrd="0" presId="urn:microsoft.com/office/officeart/2005/8/layout/pList1"/>
    <dgm:cxn modelId="{E4DB4D7F-2143-4E10-AF42-D067FD909CE6}" type="presParOf" srcId="{C5A5C09B-ABF4-4DFE-B3E0-3140EC985A7A}" destId="{03292000-D3CE-4429-8004-6D14059067B3}" srcOrd="0" destOrd="0" presId="urn:microsoft.com/office/officeart/2005/8/layout/pList1"/>
    <dgm:cxn modelId="{79B67F1D-2307-4F0E-BD09-464C07427B6E}" type="presParOf" srcId="{03292000-D3CE-4429-8004-6D14059067B3}" destId="{D710CC77-CB1A-4141-B62E-C41488CAADFD}" srcOrd="0" destOrd="0" presId="urn:microsoft.com/office/officeart/2005/8/layout/pList1"/>
    <dgm:cxn modelId="{965B4C8E-27C0-4BD3-A2D4-6B749AB1AC9A}" type="presParOf" srcId="{03292000-D3CE-4429-8004-6D14059067B3}" destId="{6B6F0FCB-2562-4B4E-99D4-133CFCE568EE}" srcOrd="1" destOrd="0" presId="urn:microsoft.com/office/officeart/2005/8/layout/pList1"/>
    <dgm:cxn modelId="{07677966-963B-4F08-A579-E3988D475786}" type="presParOf" srcId="{C5A5C09B-ABF4-4DFE-B3E0-3140EC985A7A}" destId="{1844FFFE-1219-40EF-A72F-E1C47A99DA9A}" srcOrd="1" destOrd="0" presId="urn:microsoft.com/office/officeart/2005/8/layout/pList1"/>
    <dgm:cxn modelId="{F96C0932-A26A-4ADA-BBCE-4CF7ABF8D632}" type="presParOf" srcId="{C5A5C09B-ABF4-4DFE-B3E0-3140EC985A7A}" destId="{904A9FBB-A645-4F5C-93C0-C9FD7758BC61}" srcOrd="2" destOrd="0" presId="urn:microsoft.com/office/officeart/2005/8/layout/pList1"/>
    <dgm:cxn modelId="{4198E90C-9989-4BB8-903A-2D62A05B6D40}" type="presParOf" srcId="{904A9FBB-A645-4F5C-93C0-C9FD7758BC61}" destId="{905A5664-DE42-444A-B016-B914CC95C61F}" srcOrd="0" destOrd="0" presId="urn:microsoft.com/office/officeart/2005/8/layout/pList1"/>
    <dgm:cxn modelId="{20C67A35-3D4C-416E-A673-644DEB5F7C7E}" type="presParOf" srcId="{904A9FBB-A645-4F5C-93C0-C9FD7758BC61}" destId="{A4DB88BC-9384-4B1C-87D4-B29F116FC8A5}" srcOrd="1" destOrd="0" presId="urn:microsoft.com/office/officeart/2005/8/layout/p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EB4835-6DD2-436F-82CF-6D6F4EB1DB7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F549E49-E637-4038-A0C9-1B9860FF86BE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індивідуальні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6F3138F-BC46-4F0D-88C1-66E61F88A260}" type="parTrans" cxnId="{70A32923-C6CC-4A30-9B6F-896E8AF79EFB}">
      <dgm:prSet/>
      <dgm:spPr/>
      <dgm:t>
        <a:bodyPr/>
        <a:lstStyle/>
        <a:p>
          <a:endParaRPr lang="uk-UA"/>
        </a:p>
      </dgm:t>
    </dgm:pt>
    <dgm:pt modelId="{DF28401A-0B68-4488-94E4-EB3F330BB53C}" type="sibTrans" cxnId="{70A32923-C6CC-4A30-9B6F-896E8AF79EFB}">
      <dgm:prSet/>
      <dgm:spPr/>
      <dgm:t>
        <a:bodyPr/>
        <a:lstStyle/>
        <a:p>
          <a:endParaRPr lang="uk-UA"/>
        </a:p>
      </dgm:t>
    </dgm:pt>
    <dgm:pt modelId="{C2D0C03D-CB5B-407A-A89A-DC7C37FFDFC3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групові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F921D95-E462-4F41-9468-962657551D03}" type="parTrans" cxnId="{D1062DAF-A3DB-418F-B705-E95643B1FA6B}">
      <dgm:prSet/>
      <dgm:spPr/>
      <dgm:t>
        <a:bodyPr/>
        <a:lstStyle/>
        <a:p>
          <a:endParaRPr lang="uk-UA"/>
        </a:p>
      </dgm:t>
    </dgm:pt>
    <dgm:pt modelId="{DB44522A-891B-450D-BA39-336F727A3776}" type="sibTrans" cxnId="{D1062DAF-A3DB-418F-B705-E95643B1FA6B}">
      <dgm:prSet/>
      <dgm:spPr/>
      <dgm:t>
        <a:bodyPr/>
        <a:lstStyle/>
        <a:p>
          <a:endParaRPr lang="uk-UA"/>
        </a:p>
      </dgm:t>
    </dgm:pt>
    <dgm:pt modelId="{F95AC8DB-6B77-46B4-8C2E-719AC249D43A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колективні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D736B61-A63F-4122-A9A5-23E53C30BFC6}" type="parTrans" cxnId="{23AC4829-F7FB-4345-9D04-8C046652863B}">
      <dgm:prSet/>
      <dgm:spPr/>
      <dgm:t>
        <a:bodyPr/>
        <a:lstStyle/>
        <a:p>
          <a:endParaRPr lang="uk-UA"/>
        </a:p>
      </dgm:t>
    </dgm:pt>
    <dgm:pt modelId="{4859CF80-2170-424A-BC8C-B6EE66EE904D}" type="sibTrans" cxnId="{23AC4829-F7FB-4345-9D04-8C046652863B}">
      <dgm:prSet/>
      <dgm:spPr/>
      <dgm:t>
        <a:bodyPr/>
        <a:lstStyle/>
        <a:p>
          <a:endParaRPr lang="uk-UA"/>
        </a:p>
      </dgm:t>
    </dgm:pt>
    <dgm:pt modelId="{40B68CB7-02C0-49AE-97BA-2E8AD4B4673F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шкільні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04E2653-BED6-46B6-B31C-BEA91F7D6A6C}" type="parTrans" cxnId="{3667A78F-E90E-4507-B62D-991BCB722979}">
      <dgm:prSet/>
      <dgm:spPr/>
      <dgm:t>
        <a:bodyPr/>
        <a:lstStyle/>
        <a:p>
          <a:endParaRPr lang="uk-UA"/>
        </a:p>
      </dgm:t>
    </dgm:pt>
    <dgm:pt modelId="{E4A154D5-0B07-4EBE-BBDC-B63E56542385}" type="sibTrans" cxnId="{3667A78F-E90E-4507-B62D-991BCB722979}">
      <dgm:prSet/>
      <dgm:spPr/>
      <dgm:t>
        <a:bodyPr/>
        <a:lstStyle/>
        <a:p>
          <a:endParaRPr lang="uk-UA"/>
        </a:p>
      </dgm:t>
    </dgm:pt>
    <dgm:pt modelId="{30C28CDF-DCD8-4A07-8DEA-ACB4E306F9BD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українські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14D15E4-24EB-46F6-A93F-DD23C8EFF1ED}" type="parTrans" cxnId="{D6A6B902-0F65-44ED-BE52-6DC7BE47CA51}">
      <dgm:prSet/>
      <dgm:spPr/>
      <dgm:t>
        <a:bodyPr/>
        <a:lstStyle/>
        <a:p>
          <a:endParaRPr lang="uk-UA"/>
        </a:p>
      </dgm:t>
    </dgm:pt>
    <dgm:pt modelId="{0D7FBFC1-5B6C-417A-B153-1D959FFFC8FC}" type="sibTrans" cxnId="{D6A6B902-0F65-44ED-BE52-6DC7BE47CA51}">
      <dgm:prSet/>
      <dgm:spPr/>
      <dgm:t>
        <a:bodyPr/>
        <a:lstStyle/>
        <a:p>
          <a:endParaRPr lang="uk-UA"/>
        </a:p>
      </dgm:t>
    </dgm:pt>
    <dgm:pt modelId="{D2E66F69-5EF9-4B73-B634-00502069C647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міжнародні</a:t>
          </a:r>
          <a:endParaRPr lang="uk-UA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B5BFCED-6821-4E61-B36C-F313A7826E83}" type="parTrans" cxnId="{860545EE-0044-42E3-A194-9F9326BC47D1}">
      <dgm:prSet/>
      <dgm:spPr/>
      <dgm:t>
        <a:bodyPr/>
        <a:lstStyle/>
        <a:p>
          <a:endParaRPr lang="uk-UA"/>
        </a:p>
      </dgm:t>
    </dgm:pt>
    <dgm:pt modelId="{8781F876-AE33-4260-A559-ACF7F8664534}" type="sibTrans" cxnId="{860545EE-0044-42E3-A194-9F9326BC47D1}">
      <dgm:prSet/>
      <dgm:spPr/>
      <dgm:t>
        <a:bodyPr/>
        <a:lstStyle/>
        <a:p>
          <a:endParaRPr lang="uk-UA"/>
        </a:p>
      </dgm:t>
    </dgm:pt>
    <dgm:pt modelId="{53BC3764-C470-4FB6-BC51-6A781B0053A3}" type="pres">
      <dgm:prSet presAssocID="{6EEB4835-6DD2-436F-82CF-6D6F4EB1DB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90F01B7-5932-4816-A22D-D1BEB7B95BDF}" type="pres">
      <dgm:prSet presAssocID="{8F549E49-E637-4038-A0C9-1B9860FF86B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B91E1D-655A-4F5F-9802-0F2865E97B4C}" type="pres">
      <dgm:prSet presAssocID="{DF28401A-0B68-4488-94E4-EB3F330BB53C}" presName="sibTrans" presStyleCnt="0"/>
      <dgm:spPr/>
    </dgm:pt>
    <dgm:pt modelId="{D0344330-2CF1-4554-B122-E06EDD017388}" type="pres">
      <dgm:prSet presAssocID="{C2D0C03D-CB5B-407A-A89A-DC7C37FFDFC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80F778-487E-4EE6-B34A-60F8B92DC726}" type="pres">
      <dgm:prSet presAssocID="{DB44522A-891B-450D-BA39-336F727A3776}" presName="sibTrans" presStyleCnt="0"/>
      <dgm:spPr/>
    </dgm:pt>
    <dgm:pt modelId="{B63C95CE-9CB2-4B97-AF60-28A35C870A23}" type="pres">
      <dgm:prSet presAssocID="{F95AC8DB-6B77-46B4-8C2E-719AC249D43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8BE08F-1C59-4F81-A927-94E007A400C2}" type="pres">
      <dgm:prSet presAssocID="{4859CF80-2170-424A-BC8C-B6EE66EE904D}" presName="sibTrans" presStyleCnt="0"/>
      <dgm:spPr/>
    </dgm:pt>
    <dgm:pt modelId="{6E81A33F-6A49-4301-BF3A-7D7DFF500BBC}" type="pres">
      <dgm:prSet presAssocID="{40B68CB7-02C0-49AE-97BA-2E8AD4B4673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708F44-6FDE-44CF-922E-15D10468F4F8}" type="pres">
      <dgm:prSet presAssocID="{E4A154D5-0B07-4EBE-BBDC-B63E56542385}" presName="sibTrans" presStyleCnt="0"/>
      <dgm:spPr/>
    </dgm:pt>
    <dgm:pt modelId="{C379EE04-2628-436B-A2C9-2B0FDC3C9767}" type="pres">
      <dgm:prSet presAssocID="{30C28CDF-DCD8-4A07-8DEA-ACB4E306F9B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D9EFC4-ABFE-4ECA-B88D-1801ACE825EE}" type="pres">
      <dgm:prSet presAssocID="{0D7FBFC1-5B6C-417A-B153-1D959FFFC8FC}" presName="sibTrans" presStyleCnt="0"/>
      <dgm:spPr/>
    </dgm:pt>
    <dgm:pt modelId="{67A47E66-BE99-4635-98F4-D0907FA72D3A}" type="pres">
      <dgm:prSet presAssocID="{D2E66F69-5EF9-4B73-B634-00502069C6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683725-9657-4959-BEAE-D06B074BBC7F}" type="presOf" srcId="{30C28CDF-DCD8-4A07-8DEA-ACB4E306F9BD}" destId="{C379EE04-2628-436B-A2C9-2B0FDC3C9767}" srcOrd="0" destOrd="0" presId="urn:microsoft.com/office/officeart/2005/8/layout/default"/>
    <dgm:cxn modelId="{5D10B712-CFE4-4364-A5A1-1D330AFE2F3E}" type="presOf" srcId="{D2E66F69-5EF9-4B73-B634-00502069C647}" destId="{67A47E66-BE99-4635-98F4-D0907FA72D3A}" srcOrd="0" destOrd="0" presId="urn:microsoft.com/office/officeart/2005/8/layout/default"/>
    <dgm:cxn modelId="{70A32923-C6CC-4A30-9B6F-896E8AF79EFB}" srcId="{6EEB4835-6DD2-436F-82CF-6D6F4EB1DB76}" destId="{8F549E49-E637-4038-A0C9-1B9860FF86BE}" srcOrd="0" destOrd="0" parTransId="{76F3138F-BC46-4F0D-88C1-66E61F88A260}" sibTransId="{DF28401A-0B68-4488-94E4-EB3F330BB53C}"/>
    <dgm:cxn modelId="{2ABA3E72-CA14-48AA-8943-E204BD0E4EC2}" type="presOf" srcId="{F95AC8DB-6B77-46B4-8C2E-719AC249D43A}" destId="{B63C95CE-9CB2-4B97-AF60-28A35C870A23}" srcOrd="0" destOrd="0" presId="urn:microsoft.com/office/officeart/2005/8/layout/default"/>
    <dgm:cxn modelId="{D1062DAF-A3DB-418F-B705-E95643B1FA6B}" srcId="{6EEB4835-6DD2-436F-82CF-6D6F4EB1DB76}" destId="{C2D0C03D-CB5B-407A-A89A-DC7C37FFDFC3}" srcOrd="1" destOrd="0" parTransId="{6F921D95-E462-4F41-9468-962657551D03}" sibTransId="{DB44522A-891B-450D-BA39-336F727A3776}"/>
    <dgm:cxn modelId="{D6A6B902-0F65-44ED-BE52-6DC7BE47CA51}" srcId="{6EEB4835-6DD2-436F-82CF-6D6F4EB1DB76}" destId="{30C28CDF-DCD8-4A07-8DEA-ACB4E306F9BD}" srcOrd="4" destOrd="0" parTransId="{A14D15E4-24EB-46F6-A93F-DD23C8EFF1ED}" sibTransId="{0D7FBFC1-5B6C-417A-B153-1D959FFFC8FC}"/>
    <dgm:cxn modelId="{20F0D434-265C-4EAC-A9A0-15E4164BA085}" type="presOf" srcId="{8F549E49-E637-4038-A0C9-1B9860FF86BE}" destId="{E90F01B7-5932-4816-A22D-D1BEB7B95BDF}" srcOrd="0" destOrd="0" presId="urn:microsoft.com/office/officeart/2005/8/layout/default"/>
    <dgm:cxn modelId="{23AC4829-F7FB-4345-9D04-8C046652863B}" srcId="{6EEB4835-6DD2-436F-82CF-6D6F4EB1DB76}" destId="{F95AC8DB-6B77-46B4-8C2E-719AC249D43A}" srcOrd="2" destOrd="0" parTransId="{4D736B61-A63F-4122-A9A5-23E53C30BFC6}" sibTransId="{4859CF80-2170-424A-BC8C-B6EE66EE904D}"/>
    <dgm:cxn modelId="{294760BB-30E2-4D47-B217-EA97EB6454DB}" type="presOf" srcId="{40B68CB7-02C0-49AE-97BA-2E8AD4B4673F}" destId="{6E81A33F-6A49-4301-BF3A-7D7DFF500BBC}" srcOrd="0" destOrd="0" presId="urn:microsoft.com/office/officeart/2005/8/layout/default"/>
    <dgm:cxn modelId="{860545EE-0044-42E3-A194-9F9326BC47D1}" srcId="{6EEB4835-6DD2-436F-82CF-6D6F4EB1DB76}" destId="{D2E66F69-5EF9-4B73-B634-00502069C647}" srcOrd="5" destOrd="0" parTransId="{6B5BFCED-6821-4E61-B36C-F313A7826E83}" sibTransId="{8781F876-AE33-4260-A559-ACF7F8664534}"/>
    <dgm:cxn modelId="{E7C3F75B-ECD8-4A16-BAC3-EF1A93B18ABC}" type="presOf" srcId="{C2D0C03D-CB5B-407A-A89A-DC7C37FFDFC3}" destId="{D0344330-2CF1-4554-B122-E06EDD017388}" srcOrd="0" destOrd="0" presId="urn:microsoft.com/office/officeart/2005/8/layout/default"/>
    <dgm:cxn modelId="{3667A78F-E90E-4507-B62D-991BCB722979}" srcId="{6EEB4835-6DD2-436F-82CF-6D6F4EB1DB76}" destId="{40B68CB7-02C0-49AE-97BA-2E8AD4B4673F}" srcOrd="3" destOrd="0" parTransId="{204E2653-BED6-46B6-B31C-BEA91F7D6A6C}" sibTransId="{E4A154D5-0B07-4EBE-BBDC-B63E56542385}"/>
    <dgm:cxn modelId="{6B2F7E4F-1E6A-4FCC-8F61-F22D9941D2A3}" type="presOf" srcId="{6EEB4835-6DD2-436F-82CF-6D6F4EB1DB76}" destId="{53BC3764-C470-4FB6-BC51-6A781B0053A3}" srcOrd="0" destOrd="0" presId="urn:microsoft.com/office/officeart/2005/8/layout/default"/>
    <dgm:cxn modelId="{E2FCE86F-D215-4390-A6C6-6316E3A8E7A1}" type="presParOf" srcId="{53BC3764-C470-4FB6-BC51-6A781B0053A3}" destId="{E90F01B7-5932-4816-A22D-D1BEB7B95BDF}" srcOrd="0" destOrd="0" presId="urn:microsoft.com/office/officeart/2005/8/layout/default"/>
    <dgm:cxn modelId="{05C33650-D0F0-4A0F-AF12-5A4E456E710C}" type="presParOf" srcId="{53BC3764-C470-4FB6-BC51-6A781B0053A3}" destId="{A5B91E1D-655A-4F5F-9802-0F2865E97B4C}" srcOrd="1" destOrd="0" presId="urn:microsoft.com/office/officeart/2005/8/layout/default"/>
    <dgm:cxn modelId="{2A8B4378-2C1C-4AD7-A866-9CB5AF24FF52}" type="presParOf" srcId="{53BC3764-C470-4FB6-BC51-6A781B0053A3}" destId="{D0344330-2CF1-4554-B122-E06EDD017388}" srcOrd="2" destOrd="0" presId="urn:microsoft.com/office/officeart/2005/8/layout/default"/>
    <dgm:cxn modelId="{43627420-0155-4285-978F-3BCF0925453F}" type="presParOf" srcId="{53BC3764-C470-4FB6-BC51-6A781B0053A3}" destId="{1380F778-487E-4EE6-B34A-60F8B92DC726}" srcOrd="3" destOrd="0" presId="urn:microsoft.com/office/officeart/2005/8/layout/default"/>
    <dgm:cxn modelId="{42158092-CAB4-4431-809F-E12D760FC9D0}" type="presParOf" srcId="{53BC3764-C470-4FB6-BC51-6A781B0053A3}" destId="{B63C95CE-9CB2-4B97-AF60-28A35C870A23}" srcOrd="4" destOrd="0" presId="urn:microsoft.com/office/officeart/2005/8/layout/default"/>
    <dgm:cxn modelId="{2D611BFA-756A-404C-8D4D-4AE2F1CE0B52}" type="presParOf" srcId="{53BC3764-C470-4FB6-BC51-6A781B0053A3}" destId="{D78BE08F-1C59-4F81-A927-94E007A400C2}" srcOrd="5" destOrd="0" presId="urn:microsoft.com/office/officeart/2005/8/layout/default"/>
    <dgm:cxn modelId="{24F22E0B-B313-46BD-A0E0-A26D3BA12618}" type="presParOf" srcId="{53BC3764-C470-4FB6-BC51-6A781B0053A3}" destId="{6E81A33F-6A49-4301-BF3A-7D7DFF500BBC}" srcOrd="6" destOrd="0" presId="urn:microsoft.com/office/officeart/2005/8/layout/default"/>
    <dgm:cxn modelId="{10FF3495-35FC-4D9F-9E28-894D8393A41F}" type="presParOf" srcId="{53BC3764-C470-4FB6-BC51-6A781B0053A3}" destId="{A9708F44-6FDE-44CF-922E-15D10468F4F8}" srcOrd="7" destOrd="0" presId="urn:microsoft.com/office/officeart/2005/8/layout/default"/>
    <dgm:cxn modelId="{0ADC48DE-0487-43B8-993C-45E159924EF0}" type="presParOf" srcId="{53BC3764-C470-4FB6-BC51-6A781B0053A3}" destId="{C379EE04-2628-436B-A2C9-2B0FDC3C9767}" srcOrd="8" destOrd="0" presId="urn:microsoft.com/office/officeart/2005/8/layout/default"/>
    <dgm:cxn modelId="{F57710BB-6857-416B-9793-928AFE07D786}" type="presParOf" srcId="{53BC3764-C470-4FB6-BC51-6A781B0053A3}" destId="{5FD9EFC4-ABFE-4ECA-B88D-1801ACE825EE}" srcOrd="9" destOrd="0" presId="urn:microsoft.com/office/officeart/2005/8/layout/default"/>
    <dgm:cxn modelId="{0E176A1C-999B-4143-A5FC-1EF0CE0384CB}" type="presParOf" srcId="{53BC3764-C470-4FB6-BC51-6A781B0053A3}" destId="{67A47E66-BE99-4635-98F4-D0907FA72D3A}" srcOrd="10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2B15A-F9B6-4585-BF30-0AE14353D0D2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D585B76E-D9C8-449A-8FCB-82A106D96216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anchor="ctr"/>
        <a:lstStyle/>
        <a:p>
          <a:r>
            <a:rPr lang="uk-UA" sz="2200" b="1" i="1" baseline="0" dirty="0" err="1" smtClean="0">
              <a:solidFill>
                <a:schemeClr val="tx1"/>
              </a:solidFill>
              <a:latin typeface="Georgia" pitchFamily="18" charset="0"/>
            </a:rPr>
            <a:t>коротко-часні</a:t>
          </a:r>
          <a:endParaRPr lang="uk-UA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F44D27C-A8AC-41DB-A7E4-9CA0993D05C9}" type="parTrans" cxnId="{03494FF4-571C-4FEA-9CA8-8887D391CE95}">
      <dgm:prSet/>
      <dgm:spPr/>
      <dgm:t>
        <a:bodyPr/>
        <a:lstStyle/>
        <a:p>
          <a:endParaRPr lang="uk-UA"/>
        </a:p>
      </dgm:t>
    </dgm:pt>
    <dgm:pt modelId="{31E2659B-0C7C-4258-BD92-080C02F53FD0}" type="sibTrans" cxnId="{03494FF4-571C-4FEA-9CA8-8887D391CE95}">
      <dgm:prSet/>
      <dgm:spPr/>
      <dgm:t>
        <a:bodyPr/>
        <a:lstStyle/>
        <a:p>
          <a:endParaRPr lang="uk-UA"/>
        </a:p>
      </dgm:t>
    </dgm:pt>
    <dgm:pt modelId="{B01BF136-7A88-4E33-9DFA-1E3A17AAF72E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anchor="ctr"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середньої тривалості</a:t>
          </a:r>
          <a:endParaRPr lang="uk-UA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2E7F544-743C-4973-9908-4A31AACDCE2C}" type="parTrans" cxnId="{EC52B04D-D05C-42F8-BAA5-C3CB0BB5AA45}">
      <dgm:prSet/>
      <dgm:spPr/>
      <dgm:t>
        <a:bodyPr/>
        <a:lstStyle/>
        <a:p>
          <a:endParaRPr lang="uk-UA"/>
        </a:p>
      </dgm:t>
    </dgm:pt>
    <dgm:pt modelId="{AA8B8233-D544-4F72-8B50-5B7BAA5731E3}" type="sibTrans" cxnId="{EC52B04D-D05C-42F8-BAA5-C3CB0BB5AA45}">
      <dgm:prSet/>
      <dgm:spPr/>
      <dgm:t>
        <a:bodyPr/>
        <a:lstStyle/>
        <a:p>
          <a:endParaRPr lang="uk-UA"/>
        </a:p>
      </dgm:t>
    </dgm:pt>
    <dgm:pt modelId="{B0DD6D33-3A83-47DA-A43F-73FFD107FA1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 anchor="ctr"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довготермінові</a:t>
          </a:r>
          <a:endParaRPr lang="uk-UA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5DEC199-DE8E-4232-9573-10CECE445752}" type="parTrans" cxnId="{C3F94E45-085C-4D6F-9CD2-610D3BD47E3E}">
      <dgm:prSet/>
      <dgm:spPr/>
      <dgm:t>
        <a:bodyPr/>
        <a:lstStyle/>
        <a:p>
          <a:endParaRPr lang="uk-UA"/>
        </a:p>
      </dgm:t>
    </dgm:pt>
    <dgm:pt modelId="{745B35DE-8B9E-4D98-8BA1-50B0A4656F75}" type="sibTrans" cxnId="{C3F94E45-085C-4D6F-9CD2-610D3BD47E3E}">
      <dgm:prSet/>
      <dgm:spPr/>
      <dgm:t>
        <a:bodyPr/>
        <a:lstStyle/>
        <a:p>
          <a:endParaRPr lang="uk-UA"/>
        </a:p>
      </dgm:t>
    </dgm:pt>
    <dgm:pt modelId="{0F6DDF4D-A28B-442A-9B4E-58EBC87F46B7}" type="pres">
      <dgm:prSet presAssocID="{5182B15A-F9B6-4585-BF30-0AE14353D0D2}" presName="Name0" presStyleCnt="0">
        <dgm:presLayoutVars>
          <dgm:dir/>
          <dgm:resizeHandles val="exact"/>
        </dgm:presLayoutVars>
      </dgm:prSet>
      <dgm:spPr/>
    </dgm:pt>
    <dgm:pt modelId="{FDB23A88-CE8B-41D0-8FCE-08ACA9E70B6F}" type="pres">
      <dgm:prSet presAssocID="{5182B15A-F9B6-4585-BF30-0AE14353D0D2}" presName="bkgdShp" presStyleLbl="alignAccFollowNode1" presStyleIdx="0" presStyleCnt="1"/>
      <dgm:spPr/>
    </dgm:pt>
    <dgm:pt modelId="{ADAA4862-35AE-4A99-AE0C-4AABBE6AA2A4}" type="pres">
      <dgm:prSet presAssocID="{5182B15A-F9B6-4585-BF30-0AE14353D0D2}" presName="linComp" presStyleCnt="0"/>
      <dgm:spPr/>
    </dgm:pt>
    <dgm:pt modelId="{04CB8E19-3686-40D6-A08A-3A67B937E4A4}" type="pres">
      <dgm:prSet presAssocID="{D585B76E-D9C8-449A-8FCB-82A106D96216}" presName="compNode" presStyleCnt="0"/>
      <dgm:spPr/>
    </dgm:pt>
    <dgm:pt modelId="{B0138114-E066-4C41-BCCD-10276BE22A05}" type="pres">
      <dgm:prSet presAssocID="{D585B76E-D9C8-449A-8FCB-82A106D96216}" presName="node" presStyleLbl="node1" presStyleIdx="0" presStyleCnt="3" custScaleY="72467" custLinFactNeighborX="424" custLinFactNeighborY="-22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417411-4F3E-4519-AA45-8BC9696370B2}" type="pres">
      <dgm:prSet presAssocID="{D585B76E-D9C8-449A-8FCB-82A106D96216}" presName="invisiNode" presStyleLbl="node1" presStyleIdx="0" presStyleCnt="3"/>
      <dgm:spPr/>
    </dgm:pt>
    <dgm:pt modelId="{64E0AB29-5C2E-4287-AADD-66FFCDA68CF1}" type="pres">
      <dgm:prSet presAssocID="{D585B76E-D9C8-449A-8FCB-82A106D96216}" presName="imagNode" presStyleLbl="fgImgPlace1" presStyleIdx="0" presStyleCnt="3" custScaleY="1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525E216-FB34-40B6-BBC9-C865241B2DAE}" type="pres">
      <dgm:prSet presAssocID="{31E2659B-0C7C-4258-BD92-080C02F53FD0}" presName="sibTrans" presStyleLbl="sibTrans2D1" presStyleIdx="0" presStyleCnt="0"/>
      <dgm:spPr/>
      <dgm:t>
        <a:bodyPr/>
        <a:lstStyle/>
        <a:p>
          <a:endParaRPr lang="uk-UA"/>
        </a:p>
      </dgm:t>
    </dgm:pt>
    <dgm:pt modelId="{91EA0B8A-3B9F-4E4B-9059-1A2A5BAA812A}" type="pres">
      <dgm:prSet presAssocID="{B01BF136-7A88-4E33-9DFA-1E3A17AAF72E}" presName="compNode" presStyleCnt="0"/>
      <dgm:spPr/>
    </dgm:pt>
    <dgm:pt modelId="{6E0A96C6-1C2D-4A2B-B5A5-9DC1D2028122}" type="pres">
      <dgm:prSet presAssocID="{B01BF136-7A88-4E33-9DFA-1E3A17AAF72E}" presName="node" presStyleLbl="node1" presStyleIdx="1" presStyleCnt="3" custScaleY="79431" custLinFactNeighborX="-237" custLinFactNeighborY="91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B13A5-225B-40FC-9844-CEC192DBD9EF}" type="pres">
      <dgm:prSet presAssocID="{B01BF136-7A88-4E33-9DFA-1E3A17AAF72E}" presName="invisiNode" presStyleLbl="node1" presStyleIdx="1" presStyleCnt="3"/>
      <dgm:spPr/>
    </dgm:pt>
    <dgm:pt modelId="{50D4B520-EDAB-4E21-BE32-22D5FCFEC778}" type="pres">
      <dgm:prSet presAssocID="{B01BF136-7A88-4E33-9DFA-1E3A17AAF72E}" presName="imagNode" presStyleLbl="fgImgPlace1" presStyleIdx="1" presStyleCnt="3" custScaleY="15884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9F5D62C-6CF5-41B5-87C0-C784DF427AAE}" type="pres">
      <dgm:prSet presAssocID="{AA8B8233-D544-4F72-8B50-5B7BAA5731E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A5A7BC59-B8D0-4D07-BA52-FB9DBD0C4365}" type="pres">
      <dgm:prSet presAssocID="{B0DD6D33-3A83-47DA-A43F-73FFD107FA1F}" presName="compNode" presStyleCnt="0"/>
      <dgm:spPr/>
    </dgm:pt>
    <dgm:pt modelId="{3C182C48-FFE2-46F3-8449-86CF38F5ED67}" type="pres">
      <dgm:prSet presAssocID="{B0DD6D33-3A83-47DA-A43F-73FFD107FA1F}" presName="node" presStyleLbl="node1" presStyleIdx="2" presStyleCnt="3" custScaleY="85892" custLinFactNeighborX="2057" custLinFactNeighborY="81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A92FC0-51BB-45DA-A32F-1042F873DA13}" type="pres">
      <dgm:prSet presAssocID="{B0DD6D33-3A83-47DA-A43F-73FFD107FA1F}" presName="invisiNode" presStyleLbl="node1" presStyleIdx="2" presStyleCnt="3"/>
      <dgm:spPr/>
    </dgm:pt>
    <dgm:pt modelId="{D19B16E1-4321-4AA0-88EF-E25A327A5305}" type="pres">
      <dgm:prSet presAssocID="{B0DD6D33-3A83-47DA-A43F-73FFD107FA1F}" presName="imagNode" presStyleLbl="fgImgPlace1" presStyleIdx="2" presStyleCnt="3" custScaleY="14181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3494FF4-571C-4FEA-9CA8-8887D391CE95}" srcId="{5182B15A-F9B6-4585-BF30-0AE14353D0D2}" destId="{D585B76E-D9C8-449A-8FCB-82A106D96216}" srcOrd="0" destOrd="0" parTransId="{FF44D27C-A8AC-41DB-A7E4-9CA0993D05C9}" sibTransId="{31E2659B-0C7C-4258-BD92-080C02F53FD0}"/>
    <dgm:cxn modelId="{DDDB37B4-2F56-494C-80F2-3D1E39C29600}" type="presOf" srcId="{AA8B8233-D544-4F72-8B50-5B7BAA5731E3}" destId="{A9F5D62C-6CF5-41B5-87C0-C784DF427AAE}" srcOrd="0" destOrd="0" presId="urn:microsoft.com/office/officeart/2005/8/layout/pList2"/>
    <dgm:cxn modelId="{0EB33A1C-A23E-4DB4-9477-1273BE3999A5}" type="presOf" srcId="{B01BF136-7A88-4E33-9DFA-1E3A17AAF72E}" destId="{6E0A96C6-1C2D-4A2B-B5A5-9DC1D2028122}" srcOrd="0" destOrd="0" presId="urn:microsoft.com/office/officeart/2005/8/layout/pList2"/>
    <dgm:cxn modelId="{9591F948-EB98-48A6-A741-25B575A79332}" type="presOf" srcId="{31E2659B-0C7C-4258-BD92-080C02F53FD0}" destId="{5525E216-FB34-40B6-BBC9-C865241B2DAE}" srcOrd="0" destOrd="0" presId="urn:microsoft.com/office/officeart/2005/8/layout/pList2"/>
    <dgm:cxn modelId="{A310D139-64B5-4034-9DE5-50B5921A9FEC}" type="presOf" srcId="{B0DD6D33-3A83-47DA-A43F-73FFD107FA1F}" destId="{3C182C48-FFE2-46F3-8449-86CF38F5ED67}" srcOrd="0" destOrd="0" presId="urn:microsoft.com/office/officeart/2005/8/layout/pList2"/>
    <dgm:cxn modelId="{EC52B04D-D05C-42F8-BAA5-C3CB0BB5AA45}" srcId="{5182B15A-F9B6-4585-BF30-0AE14353D0D2}" destId="{B01BF136-7A88-4E33-9DFA-1E3A17AAF72E}" srcOrd="1" destOrd="0" parTransId="{92E7F544-743C-4973-9908-4A31AACDCE2C}" sibTransId="{AA8B8233-D544-4F72-8B50-5B7BAA5731E3}"/>
    <dgm:cxn modelId="{C3F94E45-085C-4D6F-9CD2-610D3BD47E3E}" srcId="{5182B15A-F9B6-4585-BF30-0AE14353D0D2}" destId="{B0DD6D33-3A83-47DA-A43F-73FFD107FA1F}" srcOrd="2" destOrd="0" parTransId="{05DEC199-DE8E-4232-9573-10CECE445752}" sibTransId="{745B35DE-8B9E-4D98-8BA1-50B0A4656F75}"/>
    <dgm:cxn modelId="{A92826DF-7E00-46D6-92CB-A5B7BEA494DA}" type="presOf" srcId="{5182B15A-F9B6-4585-BF30-0AE14353D0D2}" destId="{0F6DDF4D-A28B-442A-9B4E-58EBC87F46B7}" srcOrd="0" destOrd="0" presId="urn:microsoft.com/office/officeart/2005/8/layout/pList2"/>
    <dgm:cxn modelId="{29EBB7CF-9474-4DBF-8AC9-7D6EE3C96502}" type="presOf" srcId="{D585B76E-D9C8-449A-8FCB-82A106D96216}" destId="{B0138114-E066-4C41-BCCD-10276BE22A05}" srcOrd="0" destOrd="0" presId="urn:microsoft.com/office/officeart/2005/8/layout/pList2"/>
    <dgm:cxn modelId="{1926FCB9-F7BF-4A7A-9EC7-4203A8FA2D6F}" type="presParOf" srcId="{0F6DDF4D-A28B-442A-9B4E-58EBC87F46B7}" destId="{FDB23A88-CE8B-41D0-8FCE-08ACA9E70B6F}" srcOrd="0" destOrd="0" presId="urn:microsoft.com/office/officeart/2005/8/layout/pList2"/>
    <dgm:cxn modelId="{B682DBB3-0C1F-4D19-B2F0-1DB9B64D5F5D}" type="presParOf" srcId="{0F6DDF4D-A28B-442A-9B4E-58EBC87F46B7}" destId="{ADAA4862-35AE-4A99-AE0C-4AABBE6AA2A4}" srcOrd="1" destOrd="0" presId="urn:microsoft.com/office/officeart/2005/8/layout/pList2"/>
    <dgm:cxn modelId="{9B7A056D-4286-4E00-B357-4FE5EEC06864}" type="presParOf" srcId="{ADAA4862-35AE-4A99-AE0C-4AABBE6AA2A4}" destId="{04CB8E19-3686-40D6-A08A-3A67B937E4A4}" srcOrd="0" destOrd="0" presId="urn:microsoft.com/office/officeart/2005/8/layout/pList2"/>
    <dgm:cxn modelId="{D9CCA15E-42AE-46FE-86ED-1DFF4A9AF123}" type="presParOf" srcId="{04CB8E19-3686-40D6-A08A-3A67B937E4A4}" destId="{B0138114-E066-4C41-BCCD-10276BE22A05}" srcOrd="0" destOrd="0" presId="urn:microsoft.com/office/officeart/2005/8/layout/pList2"/>
    <dgm:cxn modelId="{35D2B8F3-25FF-4635-9D5B-EA0E9ED6A6E5}" type="presParOf" srcId="{04CB8E19-3686-40D6-A08A-3A67B937E4A4}" destId="{A6417411-4F3E-4519-AA45-8BC9696370B2}" srcOrd="1" destOrd="0" presId="urn:microsoft.com/office/officeart/2005/8/layout/pList2"/>
    <dgm:cxn modelId="{4453354E-FC1A-4006-87FF-0F5ABCA1F32D}" type="presParOf" srcId="{04CB8E19-3686-40D6-A08A-3A67B937E4A4}" destId="{64E0AB29-5C2E-4287-AADD-66FFCDA68CF1}" srcOrd="2" destOrd="0" presId="urn:microsoft.com/office/officeart/2005/8/layout/pList2"/>
    <dgm:cxn modelId="{1895048B-30C2-479B-90AA-8FE9805E664E}" type="presParOf" srcId="{ADAA4862-35AE-4A99-AE0C-4AABBE6AA2A4}" destId="{5525E216-FB34-40B6-BBC9-C865241B2DAE}" srcOrd="1" destOrd="0" presId="urn:microsoft.com/office/officeart/2005/8/layout/pList2"/>
    <dgm:cxn modelId="{DEAAC5A8-3FBF-4545-8D84-72F41EF8B74D}" type="presParOf" srcId="{ADAA4862-35AE-4A99-AE0C-4AABBE6AA2A4}" destId="{91EA0B8A-3B9F-4E4B-9059-1A2A5BAA812A}" srcOrd="2" destOrd="0" presId="urn:microsoft.com/office/officeart/2005/8/layout/pList2"/>
    <dgm:cxn modelId="{11827655-95E0-4CD5-8837-9FE273E8AA01}" type="presParOf" srcId="{91EA0B8A-3B9F-4E4B-9059-1A2A5BAA812A}" destId="{6E0A96C6-1C2D-4A2B-B5A5-9DC1D2028122}" srcOrd="0" destOrd="0" presId="urn:microsoft.com/office/officeart/2005/8/layout/pList2"/>
    <dgm:cxn modelId="{A4FC570C-DACB-417B-8A0E-07727E1C194F}" type="presParOf" srcId="{91EA0B8A-3B9F-4E4B-9059-1A2A5BAA812A}" destId="{9B2B13A5-225B-40FC-9844-CEC192DBD9EF}" srcOrd="1" destOrd="0" presId="urn:microsoft.com/office/officeart/2005/8/layout/pList2"/>
    <dgm:cxn modelId="{43A89556-ADF3-4D89-8B56-A3CA3067D416}" type="presParOf" srcId="{91EA0B8A-3B9F-4E4B-9059-1A2A5BAA812A}" destId="{50D4B520-EDAB-4E21-BE32-22D5FCFEC778}" srcOrd="2" destOrd="0" presId="urn:microsoft.com/office/officeart/2005/8/layout/pList2"/>
    <dgm:cxn modelId="{C7FC4D88-18F3-47B8-BB71-71A0E7D6F7EC}" type="presParOf" srcId="{ADAA4862-35AE-4A99-AE0C-4AABBE6AA2A4}" destId="{A9F5D62C-6CF5-41B5-87C0-C784DF427AAE}" srcOrd="3" destOrd="0" presId="urn:microsoft.com/office/officeart/2005/8/layout/pList2"/>
    <dgm:cxn modelId="{D1F31398-7B2F-4E02-A389-23653B621F81}" type="presParOf" srcId="{ADAA4862-35AE-4A99-AE0C-4AABBE6AA2A4}" destId="{A5A7BC59-B8D0-4D07-BA52-FB9DBD0C4365}" srcOrd="4" destOrd="0" presId="urn:microsoft.com/office/officeart/2005/8/layout/pList2"/>
    <dgm:cxn modelId="{BF30FE89-E944-48D2-880F-BE9668161A83}" type="presParOf" srcId="{A5A7BC59-B8D0-4D07-BA52-FB9DBD0C4365}" destId="{3C182C48-FFE2-46F3-8449-86CF38F5ED67}" srcOrd="0" destOrd="0" presId="urn:microsoft.com/office/officeart/2005/8/layout/pList2"/>
    <dgm:cxn modelId="{51831BFB-C3E2-4A15-9123-48C5DE63A48C}" type="presParOf" srcId="{A5A7BC59-B8D0-4D07-BA52-FB9DBD0C4365}" destId="{FAA92FC0-51BB-45DA-A32F-1042F873DA13}" srcOrd="1" destOrd="0" presId="urn:microsoft.com/office/officeart/2005/8/layout/pList2"/>
    <dgm:cxn modelId="{BF69C761-CCEC-444A-B302-A6BB7581D12A}" type="presParOf" srcId="{A5A7BC59-B8D0-4D07-BA52-FB9DBD0C4365}" destId="{D19B16E1-4321-4AA0-88EF-E25A327A5305}" srcOrd="2" destOrd="0" presId="urn:microsoft.com/office/officeart/2005/8/layout/p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EB5F45-87DE-44E6-A641-8EDD1EC7511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CE5B401-D1AC-40A7-B3ED-307AB22480D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800" b="1" i="1" baseline="0" dirty="0" smtClean="0">
              <a:solidFill>
                <a:schemeClr val="tx1"/>
              </a:solidFill>
              <a:latin typeface="Georgia" pitchFamily="18" charset="0"/>
            </a:rPr>
            <a:t>пленарні</a:t>
          </a:r>
          <a:endParaRPr lang="uk-UA" sz="28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9D86EE5-4EA9-43B0-817B-68F7835A7676}" type="parTrans" cxnId="{5D804CDC-0E4F-4D47-8959-A513038C4948}">
      <dgm:prSet/>
      <dgm:spPr/>
      <dgm:t>
        <a:bodyPr/>
        <a:lstStyle/>
        <a:p>
          <a:endParaRPr lang="uk-UA"/>
        </a:p>
      </dgm:t>
    </dgm:pt>
    <dgm:pt modelId="{C4D2157F-C9A3-4721-AF10-2A4F86F32355}" type="sibTrans" cxnId="{5D804CDC-0E4F-4D47-8959-A513038C4948}">
      <dgm:prSet/>
      <dgm:spPr/>
      <dgm:t>
        <a:bodyPr/>
        <a:lstStyle/>
        <a:p>
          <a:endParaRPr lang="uk-UA"/>
        </a:p>
      </dgm:t>
    </dgm:pt>
    <dgm:pt modelId="{F1B9C3E9-9E6F-4D03-9405-FA85EE29629E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800" b="1" i="1" baseline="0" dirty="0" smtClean="0">
              <a:solidFill>
                <a:schemeClr val="tx1"/>
              </a:solidFill>
              <a:latin typeface="Georgia" pitchFamily="18" charset="0"/>
            </a:rPr>
            <a:t>стендові</a:t>
          </a:r>
          <a:endParaRPr lang="uk-UA" sz="28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69F230B-4F7F-4A3D-9976-8B4B3F75CED1}" type="parTrans" cxnId="{340AED16-56BA-4AB3-8593-D17C40DCB3A0}">
      <dgm:prSet/>
      <dgm:spPr/>
      <dgm:t>
        <a:bodyPr/>
        <a:lstStyle/>
        <a:p>
          <a:endParaRPr lang="uk-UA"/>
        </a:p>
      </dgm:t>
    </dgm:pt>
    <dgm:pt modelId="{0A0FCC95-7A38-43F6-B696-872BCF23852A}" type="sibTrans" cxnId="{340AED16-56BA-4AB3-8593-D17C40DCB3A0}">
      <dgm:prSet/>
      <dgm:spPr/>
      <dgm:t>
        <a:bodyPr/>
        <a:lstStyle/>
        <a:p>
          <a:endParaRPr lang="uk-UA"/>
        </a:p>
      </dgm:t>
    </dgm:pt>
    <dgm:pt modelId="{FA1442D6-0849-4589-95CA-5F79A69943A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800" b="1" i="1" baseline="0" dirty="0" err="1" smtClean="0">
              <a:solidFill>
                <a:schemeClr val="tx1"/>
              </a:solidFill>
              <a:latin typeface="Georgia" pitchFamily="18" charset="0"/>
            </a:rPr>
            <a:t>мульти-медійні</a:t>
          </a:r>
          <a:endParaRPr lang="uk-UA" sz="28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6C82BD7-0F64-4D5E-B15B-9DD6F2F184EF}" type="parTrans" cxnId="{980C4444-95F6-4BDC-9FDB-08A5B6FBAEBF}">
      <dgm:prSet/>
      <dgm:spPr/>
      <dgm:t>
        <a:bodyPr/>
        <a:lstStyle/>
        <a:p>
          <a:endParaRPr lang="uk-UA"/>
        </a:p>
      </dgm:t>
    </dgm:pt>
    <dgm:pt modelId="{E8B6B4AB-D17C-4FC1-A7A2-423ACBB19844}" type="sibTrans" cxnId="{980C4444-95F6-4BDC-9FDB-08A5B6FBAEBF}">
      <dgm:prSet/>
      <dgm:spPr/>
      <dgm:t>
        <a:bodyPr/>
        <a:lstStyle/>
        <a:p>
          <a:endParaRPr lang="uk-UA"/>
        </a:p>
      </dgm:t>
    </dgm:pt>
    <dgm:pt modelId="{FD418569-0542-4E0D-9414-06A3C131A4D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800" b="1" i="1" baseline="0" dirty="0" smtClean="0">
              <a:solidFill>
                <a:schemeClr val="tx1"/>
              </a:solidFill>
              <a:latin typeface="Georgia" pitchFamily="18" charset="0"/>
            </a:rPr>
            <a:t>рольові</a:t>
          </a:r>
          <a:endParaRPr lang="uk-UA" sz="28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9DF77D7-294C-4856-B20D-767BFE23AF3C}" type="parTrans" cxnId="{069FC971-DC1F-4EE4-9D94-3851BE696065}">
      <dgm:prSet/>
      <dgm:spPr/>
      <dgm:t>
        <a:bodyPr/>
        <a:lstStyle/>
        <a:p>
          <a:endParaRPr lang="uk-UA"/>
        </a:p>
      </dgm:t>
    </dgm:pt>
    <dgm:pt modelId="{DAD83844-837A-4BF2-972F-ED92280B7E78}" type="sibTrans" cxnId="{069FC971-DC1F-4EE4-9D94-3851BE696065}">
      <dgm:prSet/>
      <dgm:spPr/>
      <dgm:t>
        <a:bodyPr/>
        <a:lstStyle/>
        <a:p>
          <a:endParaRPr lang="uk-UA"/>
        </a:p>
      </dgm:t>
    </dgm:pt>
    <dgm:pt modelId="{065D5F52-B9F8-4E5B-AEF6-A05963511DC0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800" b="1" i="1" baseline="0" dirty="0" smtClean="0">
              <a:solidFill>
                <a:schemeClr val="tx1"/>
              </a:solidFill>
              <a:latin typeface="Georgia" pitchFamily="18" charset="0"/>
            </a:rPr>
            <a:t>творчі</a:t>
          </a:r>
          <a:endParaRPr lang="uk-UA" sz="28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A6879D8-2234-4773-8554-321F3BD79695}" type="parTrans" cxnId="{D1C3D56B-8492-4D71-A02F-A7FB560FC081}">
      <dgm:prSet/>
      <dgm:spPr/>
      <dgm:t>
        <a:bodyPr/>
        <a:lstStyle/>
        <a:p>
          <a:endParaRPr lang="uk-UA"/>
        </a:p>
      </dgm:t>
    </dgm:pt>
    <dgm:pt modelId="{C82A1FBF-FBC3-4E4C-9EF0-BDA27863DC58}" type="sibTrans" cxnId="{D1C3D56B-8492-4D71-A02F-A7FB560FC081}">
      <dgm:prSet/>
      <dgm:spPr/>
      <dgm:t>
        <a:bodyPr/>
        <a:lstStyle/>
        <a:p>
          <a:endParaRPr lang="uk-UA"/>
        </a:p>
      </dgm:t>
    </dgm:pt>
    <dgm:pt modelId="{6FDE73C4-9795-455B-9616-07A5FE0A6F96}" type="pres">
      <dgm:prSet presAssocID="{8EEB5F45-87DE-44E6-A641-8EDD1EC7511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D65A798-D98D-43DE-BE0A-7761D1BAAB51}" type="pres">
      <dgm:prSet presAssocID="{DCE5B401-D1AC-40A7-B3ED-307AB22480D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8C4EE5-480E-4748-8DE1-996C9B306DFA}" type="pres">
      <dgm:prSet presAssocID="{C4D2157F-C9A3-4721-AF10-2A4F86F32355}" presName="sibTrans" presStyleCnt="0"/>
      <dgm:spPr/>
    </dgm:pt>
    <dgm:pt modelId="{F60F444C-5988-4558-9D15-44446B4D7B3A}" type="pres">
      <dgm:prSet presAssocID="{F1B9C3E9-9E6F-4D03-9405-FA85EE2962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2B1B43-B13B-4330-89A6-8DFD8E3F6D7D}" type="pres">
      <dgm:prSet presAssocID="{0A0FCC95-7A38-43F6-B696-872BCF23852A}" presName="sibTrans" presStyleCnt="0"/>
      <dgm:spPr/>
    </dgm:pt>
    <dgm:pt modelId="{8C425416-0049-4C70-A694-F9A3846220A8}" type="pres">
      <dgm:prSet presAssocID="{FA1442D6-0849-4589-95CA-5F79A69943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B08570-B1CC-48AC-A01E-1DAC363DC108}" type="pres">
      <dgm:prSet presAssocID="{E8B6B4AB-D17C-4FC1-A7A2-423ACBB19844}" presName="sibTrans" presStyleCnt="0"/>
      <dgm:spPr/>
    </dgm:pt>
    <dgm:pt modelId="{A64F3ACC-F0AF-458A-A67C-D84AA249863F}" type="pres">
      <dgm:prSet presAssocID="{FD418569-0542-4E0D-9414-06A3C131A4D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8A50F5-2D35-438E-AE7B-4CFC4C27083D}" type="pres">
      <dgm:prSet presAssocID="{DAD83844-837A-4BF2-972F-ED92280B7E78}" presName="sibTrans" presStyleCnt="0"/>
      <dgm:spPr/>
    </dgm:pt>
    <dgm:pt modelId="{0AE32B62-33A3-4DBD-826F-CF503A664DB0}" type="pres">
      <dgm:prSet presAssocID="{065D5F52-B9F8-4E5B-AEF6-A05963511D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C3D56B-8492-4D71-A02F-A7FB560FC081}" srcId="{8EEB5F45-87DE-44E6-A641-8EDD1EC7511F}" destId="{065D5F52-B9F8-4E5B-AEF6-A05963511DC0}" srcOrd="4" destOrd="0" parTransId="{5A6879D8-2234-4773-8554-321F3BD79695}" sibTransId="{C82A1FBF-FBC3-4E4C-9EF0-BDA27863DC58}"/>
    <dgm:cxn modelId="{F8B3368C-BC88-4B7D-9E35-221538862CA4}" type="presOf" srcId="{FA1442D6-0849-4589-95CA-5F79A69943AA}" destId="{8C425416-0049-4C70-A694-F9A3846220A8}" srcOrd="0" destOrd="0" presId="urn:microsoft.com/office/officeart/2005/8/layout/default"/>
    <dgm:cxn modelId="{069FC971-DC1F-4EE4-9D94-3851BE696065}" srcId="{8EEB5F45-87DE-44E6-A641-8EDD1EC7511F}" destId="{FD418569-0542-4E0D-9414-06A3C131A4DA}" srcOrd="3" destOrd="0" parTransId="{29DF77D7-294C-4856-B20D-767BFE23AF3C}" sibTransId="{DAD83844-837A-4BF2-972F-ED92280B7E78}"/>
    <dgm:cxn modelId="{5CB7A719-7D26-4CB9-BF47-28263730E058}" type="presOf" srcId="{065D5F52-B9F8-4E5B-AEF6-A05963511DC0}" destId="{0AE32B62-33A3-4DBD-826F-CF503A664DB0}" srcOrd="0" destOrd="0" presId="urn:microsoft.com/office/officeart/2005/8/layout/default"/>
    <dgm:cxn modelId="{4AB2C649-18C8-479A-B882-5A2707BECDD1}" type="presOf" srcId="{8EEB5F45-87DE-44E6-A641-8EDD1EC7511F}" destId="{6FDE73C4-9795-455B-9616-07A5FE0A6F96}" srcOrd="0" destOrd="0" presId="urn:microsoft.com/office/officeart/2005/8/layout/default"/>
    <dgm:cxn modelId="{1DEDE94F-B3D6-432D-9D0D-870C06AEC215}" type="presOf" srcId="{FD418569-0542-4E0D-9414-06A3C131A4DA}" destId="{A64F3ACC-F0AF-458A-A67C-D84AA249863F}" srcOrd="0" destOrd="0" presId="urn:microsoft.com/office/officeart/2005/8/layout/default"/>
    <dgm:cxn modelId="{5D804CDC-0E4F-4D47-8959-A513038C4948}" srcId="{8EEB5F45-87DE-44E6-A641-8EDD1EC7511F}" destId="{DCE5B401-D1AC-40A7-B3ED-307AB22480D4}" srcOrd="0" destOrd="0" parTransId="{69D86EE5-4EA9-43B0-817B-68F7835A7676}" sibTransId="{C4D2157F-C9A3-4721-AF10-2A4F86F32355}"/>
    <dgm:cxn modelId="{ED435FA0-6501-4735-926F-C67C099436CB}" type="presOf" srcId="{DCE5B401-D1AC-40A7-B3ED-307AB22480D4}" destId="{5D65A798-D98D-43DE-BE0A-7761D1BAAB51}" srcOrd="0" destOrd="0" presId="urn:microsoft.com/office/officeart/2005/8/layout/default"/>
    <dgm:cxn modelId="{340AED16-56BA-4AB3-8593-D17C40DCB3A0}" srcId="{8EEB5F45-87DE-44E6-A641-8EDD1EC7511F}" destId="{F1B9C3E9-9E6F-4D03-9405-FA85EE29629E}" srcOrd="1" destOrd="0" parTransId="{C69F230B-4F7F-4A3D-9976-8B4B3F75CED1}" sibTransId="{0A0FCC95-7A38-43F6-B696-872BCF23852A}"/>
    <dgm:cxn modelId="{F61A2FF8-E357-4615-A9E1-A5DE411981D2}" type="presOf" srcId="{F1B9C3E9-9E6F-4D03-9405-FA85EE29629E}" destId="{F60F444C-5988-4558-9D15-44446B4D7B3A}" srcOrd="0" destOrd="0" presId="urn:microsoft.com/office/officeart/2005/8/layout/default"/>
    <dgm:cxn modelId="{980C4444-95F6-4BDC-9FDB-08A5B6FBAEBF}" srcId="{8EEB5F45-87DE-44E6-A641-8EDD1EC7511F}" destId="{FA1442D6-0849-4589-95CA-5F79A69943AA}" srcOrd="2" destOrd="0" parTransId="{C6C82BD7-0F64-4D5E-B15B-9DD6F2F184EF}" sibTransId="{E8B6B4AB-D17C-4FC1-A7A2-423ACBB19844}"/>
    <dgm:cxn modelId="{989CB7CD-8D2C-4348-872C-49CFBAF3FCC7}" type="presParOf" srcId="{6FDE73C4-9795-455B-9616-07A5FE0A6F96}" destId="{5D65A798-D98D-43DE-BE0A-7761D1BAAB51}" srcOrd="0" destOrd="0" presId="urn:microsoft.com/office/officeart/2005/8/layout/default"/>
    <dgm:cxn modelId="{FD1FBF9A-77B1-483A-94F5-DB0B25EC01F5}" type="presParOf" srcId="{6FDE73C4-9795-455B-9616-07A5FE0A6F96}" destId="{198C4EE5-480E-4748-8DE1-996C9B306DFA}" srcOrd="1" destOrd="0" presId="urn:microsoft.com/office/officeart/2005/8/layout/default"/>
    <dgm:cxn modelId="{7E93DF03-E02E-4FD4-8EB8-1656E7FCD231}" type="presParOf" srcId="{6FDE73C4-9795-455B-9616-07A5FE0A6F96}" destId="{F60F444C-5988-4558-9D15-44446B4D7B3A}" srcOrd="2" destOrd="0" presId="urn:microsoft.com/office/officeart/2005/8/layout/default"/>
    <dgm:cxn modelId="{6F7889D1-6A83-405B-8714-F94950E1A47F}" type="presParOf" srcId="{6FDE73C4-9795-455B-9616-07A5FE0A6F96}" destId="{7F2B1B43-B13B-4330-89A6-8DFD8E3F6D7D}" srcOrd="3" destOrd="0" presId="urn:microsoft.com/office/officeart/2005/8/layout/default"/>
    <dgm:cxn modelId="{E97C3771-485A-4582-A87F-FE8B33030D36}" type="presParOf" srcId="{6FDE73C4-9795-455B-9616-07A5FE0A6F96}" destId="{8C425416-0049-4C70-A694-F9A3846220A8}" srcOrd="4" destOrd="0" presId="urn:microsoft.com/office/officeart/2005/8/layout/default"/>
    <dgm:cxn modelId="{596C361D-C67F-42FE-AD14-D09518EABF81}" type="presParOf" srcId="{6FDE73C4-9795-455B-9616-07A5FE0A6F96}" destId="{AFB08570-B1CC-48AC-A01E-1DAC363DC108}" srcOrd="5" destOrd="0" presId="urn:microsoft.com/office/officeart/2005/8/layout/default"/>
    <dgm:cxn modelId="{9596D641-D3BE-4654-A132-80C16A0EE527}" type="presParOf" srcId="{6FDE73C4-9795-455B-9616-07A5FE0A6F96}" destId="{A64F3ACC-F0AF-458A-A67C-D84AA249863F}" srcOrd="6" destOrd="0" presId="urn:microsoft.com/office/officeart/2005/8/layout/default"/>
    <dgm:cxn modelId="{1E0EE2C3-E650-4478-970A-0AE7F3F4B66E}" type="presParOf" srcId="{6FDE73C4-9795-455B-9616-07A5FE0A6F96}" destId="{028A50F5-2D35-438E-AE7B-4CFC4C27083D}" srcOrd="7" destOrd="0" presId="urn:microsoft.com/office/officeart/2005/8/layout/default"/>
    <dgm:cxn modelId="{D6F0F12C-3004-4F0F-8660-C061EA2C0BD4}" type="presParOf" srcId="{6FDE73C4-9795-455B-9616-07A5FE0A6F96}" destId="{0AE32B62-33A3-4DBD-826F-CF503A664DB0}" srcOrd="8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031734-607E-4351-A316-7AD77420855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854AB57-4CA6-4105-953D-0677E778E132}">
      <dgm:prSet phldrT="[Текст]" custT="1"/>
      <dgm:spPr/>
      <dgm:t>
        <a:bodyPr/>
        <a:lstStyle/>
        <a:p>
          <a:r>
            <a:rPr lang="uk-UA" sz="2200" b="1" i="1" dirty="0" smtClean="0">
              <a:latin typeface="Georgia" pitchFamily="18" charset="0"/>
            </a:rPr>
            <a:t>пошук методів, які давали б змогу представити освітній процес як організацію переважно СРС</a:t>
          </a:r>
          <a:endParaRPr lang="uk-UA" sz="2200" b="1" i="1" dirty="0">
            <a:latin typeface="Georgia" pitchFamily="18" charset="0"/>
          </a:endParaRPr>
        </a:p>
      </dgm:t>
    </dgm:pt>
    <dgm:pt modelId="{BF80865F-4BD2-4678-9A40-44D8E276E56A}" type="parTrans" cxnId="{FBEE16CB-AE5F-47D1-B8D8-7A98B80187FE}">
      <dgm:prSet/>
      <dgm:spPr/>
      <dgm:t>
        <a:bodyPr/>
        <a:lstStyle/>
        <a:p>
          <a:endParaRPr lang="uk-UA"/>
        </a:p>
      </dgm:t>
    </dgm:pt>
    <dgm:pt modelId="{3D756D33-32F8-4D4D-8836-2253539187B6}" type="sibTrans" cxnId="{FBEE16CB-AE5F-47D1-B8D8-7A98B80187FE}">
      <dgm:prSet/>
      <dgm:spPr/>
      <dgm:t>
        <a:bodyPr/>
        <a:lstStyle/>
        <a:p>
          <a:endParaRPr lang="uk-UA"/>
        </a:p>
      </dgm:t>
    </dgm:pt>
    <dgm:pt modelId="{0E34E7BB-5C39-48DC-A1C5-3D5440E121D3}">
      <dgm:prSet phldrT="[Текст]" custT="1"/>
      <dgm:spPr/>
      <dgm:t>
        <a:bodyPr/>
        <a:lstStyle/>
        <a:p>
          <a:r>
            <a:rPr lang="uk-UA" sz="2200" b="1" i="1" dirty="0" smtClean="0">
              <a:latin typeface="Georgia" pitchFamily="18" charset="0"/>
            </a:rPr>
            <a:t>прагнення розглядати освіту більш широко, ніж просто передачу певного обсягу знан</a:t>
          </a:r>
          <a:r>
            <a:rPr lang="uk-UA" sz="2200" dirty="0" smtClean="0"/>
            <a:t>ь</a:t>
          </a:r>
          <a:endParaRPr lang="uk-UA" sz="2200" dirty="0"/>
        </a:p>
      </dgm:t>
    </dgm:pt>
    <dgm:pt modelId="{DA091A94-07D0-4F0C-9166-1BFFD23E01C4}" type="parTrans" cxnId="{31E0997E-6055-4B9E-BD2A-305D151F6B96}">
      <dgm:prSet/>
      <dgm:spPr/>
      <dgm:t>
        <a:bodyPr/>
        <a:lstStyle/>
        <a:p>
          <a:endParaRPr lang="uk-UA"/>
        </a:p>
      </dgm:t>
    </dgm:pt>
    <dgm:pt modelId="{BE9AE268-1630-40BE-8FCC-167F88029C1B}" type="sibTrans" cxnId="{31E0997E-6055-4B9E-BD2A-305D151F6B96}">
      <dgm:prSet/>
      <dgm:spPr/>
      <dgm:t>
        <a:bodyPr/>
        <a:lstStyle/>
        <a:p>
          <a:endParaRPr lang="uk-UA"/>
        </a:p>
      </dgm:t>
    </dgm:pt>
    <dgm:pt modelId="{2F394E2E-357B-4FBF-833B-A5831BAC85D1}">
      <dgm:prSet/>
      <dgm:spPr/>
      <dgm:t>
        <a:bodyPr/>
        <a:lstStyle/>
        <a:p>
          <a:endParaRPr lang="uk-UA" dirty="0"/>
        </a:p>
      </dgm:t>
    </dgm:pt>
    <dgm:pt modelId="{FA8EF5F7-2A40-44BE-9456-7D52468B81E7}" type="parTrans" cxnId="{F8528DF7-31BB-48BC-AE09-0FB9159E313C}">
      <dgm:prSet/>
      <dgm:spPr/>
      <dgm:t>
        <a:bodyPr/>
        <a:lstStyle/>
        <a:p>
          <a:endParaRPr lang="uk-UA"/>
        </a:p>
      </dgm:t>
    </dgm:pt>
    <dgm:pt modelId="{31303AAA-928B-4E5E-9E2B-D9B44E3F4FDF}" type="sibTrans" cxnId="{F8528DF7-31BB-48BC-AE09-0FB9159E313C}">
      <dgm:prSet/>
      <dgm:spPr/>
      <dgm:t>
        <a:bodyPr/>
        <a:lstStyle/>
        <a:p>
          <a:endParaRPr lang="uk-UA"/>
        </a:p>
      </dgm:t>
    </dgm:pt>
    <dgm:pt modelId="{C6CD4791-EA97-41DC-AD3C-2320EDF36637}" type="pres">
      <dgm:prSet presAssocID="{F3031734-607E-4351-A316-7AD77420855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19779F6-54C9-4B19-99E9-F2C3124B0201}" type="pres">
      <dgm:prSet presAssocID="{F3031734-607E-4351-A316-7AD774208552}" presName="divider" presStyleLbl="fgShp" presStyleIdx="0" presStyleCnt="1"/>
      <dgm:spPr/>
    </dgm:pt>
    <dgm:pt modelId="{28D51F19-6295-4065-BC3E-241D86791BCF}" type="pres">
      <dgm:prSet presAssocID="{E854AB57-4CA6-4105-953D-0677E778E132}" presName="downArrow" presStyleLbl="node1" presStyleIdx="0" presStyleCnt="2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uk-UA"/>
        </a:p>
      </dgm:t>
    </dgm:pt>
    <dgm:pt modelId="{AFE39D46-E729-4F91-A948-155C06EADCBC}" type="pres">
      <dgm:prSet presAssocID="{E854AB57-4CA6-4105-953D-0677E778E132}" presName="downArrowText" presStyleLbl="revTx" presStyleIdx="0" presStyleCnt="2" custScaleX="1199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261496-6ACA-4845-823D-EC57794CAAF0}" type="pres">
      <dgm:prSet presAssocID="{0E34E7BB-5C39-48DC-A1C5-3D5440E121D3}" presName="upArrow" presStyleLbl="node1" presStyleIdx="1" presStyleCnt="2"/>
      <dgm:spPr/>
    </dgm:pt>
    <dgm:pt modelId="{4470CC44-1306-4904-8CE5-15A9191869F2}" type="pres">
      <dgm:prSet presAssocID="{0E34E7BB-5C39-48DC-A1C5-3D5440E121D3}" presName="upArrowText" presStyleLbl="revTx" presStyleIdx="1" presStyleCnt="2" custScaleX="12539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824A0FA-4239-447F-B6DA-0752788A4360}" type="presOf" srcId="{E854AB57-4CA6-4105-953D-0677E778E132}" destId="{AFE39D46-E729-4F91-A948-155C06EADCBC}" srcOrd="0" destOrd="0" presId="urn:microsoft.com/office/officeart/2005/8/layout/arrow3"/>
    <dgm:cxn modelId="{F8528DF7-31BB-48BC-AE09-0FB9159E313C}" srcId="{F3031734-607E-4351-A316-7AD774208552}" destId="{2F394E2E-357B-4FBF-833B-A5831BAC85D1}" srcOrd="2" destOrd="0" parTransId="{FA8EF5F7-2A40-44BE-9456-7D52468B81E7}" sibTransId="{31303AAA-928B-4E5E-9E2B-D9B44E3F4FDF}"/>
    <dgm:cxn modelId="{74DB4693-61DA-459D-B573-6C3FF1CE745A}" type="presOf" srcId="{F3031734-607E-4351-A316-7AD774208552}" destId="{C6CD4791-EA97-41DC-AD3C-2320EDF36637}" srcOrd="0" destOrd="0" presId="urn:microsoft.com/office/officeart/2005/8/layout/arrow3"/>
    <dgm:cxn modelId="{FBEE16CB-AE5F-47D1-B8D8-7A98B80187FE}" srcId="{F3031734-607E-4351-A316-7AD774208552}" destId="{E854AB57-4CA6-4105-953D-0677E778E132}" srcOrd="0" destOrd="0" parTransId="{BF80865F-4BD2-4678-9A40-44D8E276E56A}" sibTransId="{3D756D33-32F8-4D4D-8836-2253539187B6}"/>
    <dgm:cxn modelId="{31E0997E-6055-4B9E-BD2A-305D151F6B96}" srcId="{F3031734-607E-4351-A316-7AD774208552}" destId="{0E34E7BB-5C39-48DC-A1C5-3D5440E121D3}" srcOrd="1" destOrd="0" parTransId="{DA091A94-07D0-4F0C-9166-1BFFD23E01C4}" sibTransId="{BE9AE268-1630-40BE-8FCC-167F88029C1B}"/>
    <dgm:cxn modelId="{5B231846-84FF-42E4-A467-0CB58B4ABEE6}" type="presOf" srcId="{0E34E7BB-5C39-48DC-A1C5-3D5440E121D3}" destId="{4470CC44-1306-4904-8CE5-15A9191869F2}" srcOrd="0" destOrd="0" presId="urn:microsoft.com/office/officeart/2005/8/layout/arrow3"/>
    <dgm:cxn modelId="{8668FE55-CA28-45A4-B48B-4DAA3370C7A6}" type="presParOf" srcId="{C6CD4791-EA97-41DC-AD3C-2320EDF36637}" destId="{319779F6-54C9-4B19-99E9-F2C3124B0201}" srcOrd="0" destOrd="0" presId="urn:microsoft.com/office/officeart/2005/8/layout/arrow3"/>
    <dgm:cxn modelId="{66C69B8B-24F9-48CD-89A9-A66E8CA4E013}" type="presParOf" srcId="{C6CD4791-EA97-41DC-AD3C-2320EDF36637}" destId="{28D51F19-6295-4065-BC3E-241D86791BCF}" srcOrd="1" destOrd="0" presId="urn:microsoft.com/office/officeart/2005/8/layout/arrow3"/>
    <dgm:cxn modelId="{E7EC33AD-B6B0-4E33-960A-4BCBC369BB73}" type="presParOf" srcId="{C6CD4791-EA97-41DC-AD3C-2320EDF36637}" destId="{AFE39D46-E729-4F91-A948-155C06EADCBC}" srcOrd="2" destOrd="0" presId="urn:microsoft.com/office/officeart/2005/8/layout/arrow3"/>
    <dgm:cxn modelId="{EAFD72BB-70A5-4474-9D34-4D562CD46289}" type="presParOf" srcId="{C6CD4791-EA97-41DC-AD3C-2320EDF36637}" destId="{1D261496-6ACA-4845-823D-EC57794CAAF0}" srcOrd="3" destOrd="0" presId="urn:microsoft.com/office/officeart/2005/8/layout/arrow3"/>
    <dgm:cxn modelId="{F769BE40-8EFE-4F2A-ABB3-13F6B72C5250}" type="presParOf" srcId="{C6CD4791-EA97-41DC-AD3C-2320EDF36637}" destId="{4470CC44-1306-4904-8CE5-15A9191869F2}" srcOrd="4" destOrd="0" presId="urn:microsoft.com/office/officeart/2005/8/layout/arrow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F5E1C2-3559-49D7-8E35-9053451317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FDEC32F-99BA-4906-AE2C-DFB7B3E1508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b="1" i="1" u="none" baseline="0" dirty="0" smtClean="0">
              <a:solidFill>
                <a:schemeClr val="tx1"/>
              </a:solidFill>
              <a:latin typeface="Georgia" pitchFamily="18" charset="0"/>
            </a:rPr>
            <a:t>ініцію-вання</a:t>
          </a:r>
          <a:endParaRPr lang="uk-UA" sz="2000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054E439-744E-4A02-817E-331856B658B4}" type="parTrans" cxnId="{2E853C49-2833-44CD-BE04-6AC0F3DC874B}">
      <dgm:prSet/>
      <dgm:spPr/>
      <dgm:t>
        <a:bodyPr/>
        <a:lstStyle/>
        <a:p>
          <a:endParaRPr lang="uk-UA"/>
        </a:p>
      </dgm:t>
    </dgm:pt>
    <dgm:pt modelId="{95AE7C00-E98D-4818-BA4A-1C4561DC6D1B}" type="sibTrans" cxnId="{2E853C49-2833-44CD-BE04-6AC0F3DC874B}">
      <dgm:prSet/>
      <dgm:spPr/>
      <dgm:t>
        <a:bodyPr/>
        <a:lstStyle/>
        <a:p>
          <a:endParaRPr lang="uk-UA"/>
        </a:p>
      </dgm:t>
    </dgm:pt>
    <dgm:pt modelId="{3E703E88-33A0-4949-85E8-428BD913C38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b="1" i="1" u="none" baseline="0" dirty="0" err="1" smtClean="0">
              <a:solidFill>
                <a:schemeClr val="tx1"/>
              </a:solidFill>
              <a:latin typeface="Georgia" pitchFamily="18" charset="0"/>
            </a:rPr>
            <a:t>плану-вання</a:t>
          </a:r>
          <a:endParaRPr lang="uk-UA" sz="2000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8845E13-4E0A-4475-8D46-C6A8E0AB9F87}" type="parTrans" cxnId="{521B173D-ADFA-4DAB-8A25-43C68B4C5C8B}">
      <dgm:prSet/>
      <dgm:spPr/>
      <dgm:t>
        <a:bodyPr/>
        <a:lstStyle/>
        <a:p>
          <a:endParaRPr lang="uk-UA"/>
        </a:p>
      </dgm:t>
    </dgm:pt>
    <dgm:pt modelId="{E389ACC8-5359-434E-B274-05AA80EEAAB7}" type="sibTrans" cxnId="{521B173D-ADFA-4DAB-8A25-43C68B4C5C8B}">
      <dgm:prSet/>
      <dgm:spPr/>
      <dgm:t>
        <a:bodyPr/>
        <a:lstStyle/>
        <a:p>
          <a:endParaRPr lang="uk-UA"/>
        </a:p>
      </dgm:t>
    </dgm:pt>
    <dgm:pt modelId="{43A836B7-4565-4B38-887F-7D7754D957D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b="1" i="1" u="none" baseline="0" dirty="0" smtClean="0">
              <a:solidFill>
                <a:schemeClr val="tx1"/>
              </a:solidFill>
              <a:latin typeface="Georgia" pitchFamily="18" charset="0"/>
            </a:rPr>
            <a:t>проведення</a:t>
          </a:r>
          <a:endParaRPr lang="uk-UA" sz="2000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2C96769-2AF1-4A94-AC6D-4590682DF504}" type="parTrans" cxnId="{388F0CB0-9305-43BD-9800-3787817DDD0D}">
      <dgm:prSet/>
      <dgm:spPr/>
      <dgm:t>
        <a:bodyPr/>
        <a:lstStyle/>
        <a:p>
          <a:endParaRPr lang="uk-UA"/>
        </a:p>
      </dgm:t>
    </dgm:pt>
    <dgm:pt modelId="{5D1F16D3-3BCB-4A7F-A2B7-B9E9FE09312C}" type="sibTrans" cxnId="{388F0CB0-9305-43BD-9800-3787817DDD0D}">
      <dgm:prSet/>
      <dgm:spPr/>
      <dgm:t>
        <a:bodyPr/>
        <a:lstStyle/>
        <a:p>
          <a:endParaRPr lang="uk-UA"/>
        </a:p>
      </dgm:t>
    </dgm:pt>
    <dgm:pt modelId="{6D6E9472-885C-40EC-8C96-96D265F5B99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b="1" i="1" u="none" baseline="0" dirty="0" smtClean="0">
              <a:solidFill>
                <a:schemeClr val="tx1"/>
              </a:solidFill>
              <a:latin typeface="Georgia" pitchFamily="18" charset="0"/>
            </a:rPr>
            <a:t>презентація</a:t>
          </a:r>
          <a:endParaRPr lang="uk-UA" sz="2000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5715690-9768-4909-A4E3-E7BBF3800073}" type="parTrans" cxnId="{2FEDD52B-3F64-4387-90C5-117D0D18B0BE}">
      <dgm:prSet/>
      <dgm:spPr/>
      <dgm:t>
        <a:bodyPr/>
        <a:lstStyle/>
        <a:p>
          <a:endParaRPr lang="uk-UA"/>
        </a:p>
      </dgm:t>
    </dgm:pt>
    <dgm:pt modelId="{0F82F373-DD08-47A6-8411-3C7A6BD87383}" type="sibTrans" cxnId="{2FEDD52B-3F64-4387-90C5-117D0D18B0BE}">
      <dgm:prSet/>
      <dgm:spPr/>
      <dgm:t>
        <a:bodyPr/>
        <a:lstStyle/>
        <a:p>
          <a:endParaRPr lang="uk-UA"/>
        </a:p>
      </dgm:t>
    </dgm:pt>
    <dgm:pt modelId="{D9DAA16C-5C23-4662-ABCA-B8B594BAB9A1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b="1" i="1" u="none" baseline="0" dirty="0" smtClean="0">
              <a:solidFill>
                <a:schemeClr val="tx1"/>
              </a:solidFill>
              <a:latin typeface="Georgia" pitchFamily="18" charset="0"/>
            </a:rPr>
            <a:t>оцінювання</a:t>
          </a:r>
          <a:endParaRPr lang="uk-UA" sz="2000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1057079-F4A2-47F8-91EC-3A640EB4B741}" type="parTrans" cxnId="{7B3E8C69-C3D1-4136-940C-433C27424D50}">
      <dgm:prSet/>
      <dgm:spPr/>
      <dgm:t>
        <a:bodyPr/>
        <a:lstStyle/>
        <a:p>
          <a:endParaRPr lang="uk-UA"/>
        </a:p>
      </dgm:t>
    </dgm:pt>
    <dgm:pt modelId="{B0E4A595-989B-48E9-8C9F-F9B325863FCA}" type="sibTrans" cxnId="{7B3E8C69-C3D1-4136-940C-433C27424D50}">
      <dgm:prSet/>
      <dgm:spPr/>
      <dgm:t>
        <a:bodyPr/>
        <a:lstStyle/>
        <a:p>
          <a:endParaRPr lang="uk-UA"/>
        </a:p>
      </dgm:t>
    </dgm:pt>
    <dgm:pt modelId="{82390B02-C344-4209-A872-35694BC05BEC}" type="pres">
      <dgm:prSet presAssocID="{68F5E1C2-3559-49D7-8E35-905345131768}" presName="CompostProcess" presStyleCnt="0">
        <dgm:presLayoutVars>
          <dgm:dir/>
          <dgm:resizeHandles val="exact"/>
        </dgm:presLayoutVars>
      </dgm:prSet>
      <dgm:spPr/>
    </dgm:pt>
    <dgm:pt modelId="{637BF5D6-6D37-4B24-938E-3A0677F4D7AD}" type="pres">
      <dgm:prSet presAssocID="{68F5E1C2-3559-49D7-8E35-905345131768}" presName="arrow" presStyleLbl="bgShp" presStyleIdx="0" presStyleCnt="1"/>
      <dgm:spPr/>
    </dgm:pt>
    <dgm:pt modelId="{728ADB2A-E1CD-44E1-9C8C-17929112E4C4}" type="pres">
      <dgm:prSet presAssocID="{68F5E1C2-3559-49D7-8E35-905345131768}" presName="linearProcess" presStyleCnt="0"/>
      <dgm:spPr/>
    </dgm:pt>
    <dgm:pt modelId="{90D2DD56-1AB5-4E32-B846-1D2256568976}" type="pres">
      <dgm:prSet presAssocID="{9FDEC32F-99BA-4906-AE2C-DFB7B3E1508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A0F85E-CA48-4500-B890-57601829BC26}" type="pres">
      <dgm:prSet presAssocID="{95AE7C00-E98D-4818-BA4A-1C4561DC6D1B}" presName="sibTrans" presStyleCnt="0"/>
      <dgm:spPr/>
    </dgm:pt>
    <dgm:pt modelId="{B21D0DF5-8361-4816-82D7-2F9DCFF04328}" type="pres">
      <dgm:prSet presAssocID="{3E703E88-33A0-4949-85E8-428BD913C384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D0E189-DA77-46BD-9D3C-DAFFE9A9CA7D}" type="pres">
      <dgm:prSet presAssocID="{E389ACC8-5359-434E-B274-05AA80EEAAB7}" presName="sibTrans" presStyleCnt="0"/>
      <dgm:spPr/>
    </dgm:pt>
    <dgm:pt modelId="{98B8EAD4-85A8-4AB9-9609-51D18B81A4D0}" type="pres">
      <dgm:prSet presAssocID="{43A836B7-4565-4B38-887F-7D7754D957D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BA8ED5-3121-44CA-BE7F-72B610C7E232}" type="pres">
      <dgm:prSet presAssocID="{5D1F16D3-3BCB-4A7F-A2B7-B9E9FE09312C}" presName="sibTrans" presStyleCnt="0"/>
      <dgm:spPr/>
    </dgm:pt>
    <dgm:pt modelId="{73619061-1DA4-4DF0-A54B-8C36E55C063A}" type="pres">
      <dgm:prSet presAssocID="{6D6E9472-885C-40EC-8C96-96D265F5B99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F5BA85-78B1-40C3-9E68-7610E224AA97}" type="pres">
      <dgm:prSet presAssocID="{0F82F373-DD08-47A6-8411-3C7A6BD87383}" presName="sibTrans" presStyleCnt="0"/>
      <dgm:spPr/>
    </dgm:pt>
    <dgm:pt modelId="{F05A0833-F3F5-49B1-A599-0B0FDD20719B}" type="pres">
      <dgm:prSet presAssocID="{D9DAA16C-5C23-4662-ABCA-B8B594BAB9A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823C651-392B-4071-98FC-38C3C1DC72BB}" type="presOf" srcId="{3E703E88-33A0-4949-85E8-428BD913C384}" destId="{B21D0DF5-8361-4816-82D7-2F9DCFF04328}" srcOrd="0" destOrd="0" presId="urn:microsoft.com/office/officeart/2005/8/layout/hProcess9"/>
    <dgm:cxn modelId="{2E853C49-2833-44CD-BE04-6AC0F3DC874B}" srcId="{68F5E1C2-3559-49D7-8E35-905345131768}" destId="{9FDEC32F-99BA-4906-AE2C-DFB7B3E1508F}" srcOrd="0" destOrd="0" parTransId="{4054E439-744E-4A02-817E-331856B658B4}" sibTransId="{95AE7C00-E98D-4818-BA4A-1C4561DC6D1B}"/>
    <dgm:cxn modelId="{521B173D-ADFA-4DAB-8A25-43C68B4C5C8B}" srcId="{68F5E1C2-3559-49D7-8E35-905345131768}" destId="{3E703E88-33A0-4949-85E8-428BD913C384}" srcOrd="1" destOrd="0" parTransId="{28845E13-4E0A-4475-8D46-C6A8E0AB9F87}" sibTransId="{E389ACC8-5359-434E-B274-05AA80EEAAB7}"/>
    <dgm:cxn modelId="{7B3E8C69-C3D1-4136-940C-433C27424D50}" srcId="{68F5E1C2-3559-49D7-8E35-905345131768}" destId="{D9DAA16C-5C23-4662-ABCA-B8B594BAB9A1}" srcOrd="4" destOrd="0" parTransId="{F1057079-F4A2-47F8-91EC-3A640EB4B741}" sibTransId="{B0E4A595-989B-48E9-8C9F-F9B325863FCA}"/>
    <dgm:cxn modelId="{2FEDD52B-3F64-4387-90C5-117D0D18B0BE}" srcId="{68F5E1C2-3559-49D7-8E35-905345131768}" destId="{6D6E9472-885C-40EC-8C96-96D265F5B99A}" srcOrd="3" destOrd="0" parTransId="{A5715690-9768-4909-A4E3-E7BBF3800073}" sibTransId="{0F82F373-DD08-47A6-8411-3C7A6BD87383}"/>
    <dgm:cxn modelId="{88286FF8-B557-4737-BFDE-AC9FDC36C455}" type="presOf" srcId="{43A836B7-4565-4B38-887F-7D7754D957D9}" destId="{98B8EAD4-85A8-4AB9-9609-51D18B81A4D0}" srcOrd="0" destOrd="0" presId="urn:microsoft.com/office/officeart/2005/8/layout/hProcess9"/>
    <dgm:cxn modelId="{323D1ED1-53A8-44D6-B92B-37182919FDC7}" type="presOf" srcId="{6D6E9472-885C-40EC-8C96-96D265F5B99A}" destId="{73619061-1DA4-4DF0-A54B-8C36E55C063A}" srcOrd="0" destOrd="0" presId="urn:microsoft.com/office/officeart/2005/8/layout/hProcess9"/>
    <dgm:cxn modelId="{10B33850-0AFB-4842-A870-853A212CFFCA}" type="presOf" srcId="{D9DAA16C-5C23-4662-ABCA-B8B594BAB9A1}" destId="{F05A0833-F3F5-49B1-A599-0B0FDD20719B}" srcOrd="0" destOrd="0" presId="urn:microsoft.com/office/officeart/2005/8/layout/hProcess9"/>
    <dgm:cxn modelId="{8D4927F4-079B-4407-BD94-9A385A14BA2A}" type="presOf" srcId="{9FDEC32F-99BA-4906-AE2C-DFB7B3E1508F}" destId="{90D2DD56-1AB5-4E32-B846-1D2256568976}" srcOrd="0" destOrd="0" presId="urn:microsoft.com/office/officeart/2005/8/layout/hProcess9"/>
    <dgm:cxn modelId="{9B6CC208-71F1-46F3-847E-788BE40EA2B4}" type="presOf" srcId="{68F5E1C2-3559-49D7-8E35-905345131768}" destId="{82390B02-C344-4209-A872-35694BC05BEC}" srcOrd="0" destOrd="0" presId="urn:microsoft.com/office/officeart/2005/8/layout/hProcess9"/>
    <dgm:cxn modelId="{388F0CB0-9305-43BD-9800-3787817DDD0D}" srcId="{68F5E1C2-3559-49D7-8E35-905345131768}" destId="{43A836B7-4565-4B38-887F-7D7754D957D9}" srcOrd="2" destOrd="0" parTransId="{72C96769-2AF1-4A94-AC6D-4590682DF504}" sibTransId="{5D1F16D3-3BCB-4A7F-A2B7-B9E9FE09312C}"/>
    <dgm:cxn modelId="{B24905ED-871F-4E29-A6FA-208B086E5297}" type="presParOf" srcId="{82390B02-C344-4209-A872-35694BC05BEC}" destId="{637BF5D6-6D37-4B24-938E-3A0677F4D7AD}" srcOrd="0" destOrd="0" presId="urn:microsoft.com/office/officeart/2005/8/layout/hProcess9"/>
    <dgm:cxn modelId="{92E7B848-7992-4E70-BDC6-43CB299F0918}" type="presParOf" srcId="{82390B02-C344-4209-A872-35694BC05BEC}" destId="{728ADB2A-E1CD-44E1-9C8C-17929112E4C4}" srcOrd="1" destOrd="0" presId="urn:microsoft.com/office/officeart/2005/8/layout/hProcess9"/>
    <dgm:cxn modelId="{AA90CA72-0981-4E00-93FD-850CF1F56632}" type="presParOf" srcId="{728ADB2A-E1CD-44E1-9C8C-17929112E4C4}" destId="{90D2DD56-1AB5-4E32-B846-1D2256568976}" srcOrd="0" destOrd="0" presId="urn:microsoft.com/office/officeart/2005/8/layout/hProcess9"/>
    <dgm:cxn modelId="{D99AE1C1-A497-4137-B1C8-FE55F54E586E}" type="presParOf" srcId="{728ADB2A-E1CD-44E1-9C8C-17929112E4C4}" destId="{22A0F85E-CA48-4500-B890-57601829BC26}" srcOrd="1" destOrd="0" presId="urn:microsoft.com/office/officeart/2005/8/layout/hProcess9"/>
    <dgm:cxn modelId="{2CDCCF50-054E-419C-A96D-F56A35658F43}" type="presParOf" srcId="{728ADB2A-E1CD-44E1-9C8C-17929112E4C4}" destId="{B21D0DF5-8361-4816-82D7-2F9DCFF04328}" srcOrd="2" destOrd="0" presId="urn:microsoft.com/office/officeart/2005/8/layout/hProcess9"/>
    <dgm:cxn modelId="{94C4D704-D0EB-44FC-99FC-8302FB76ED03}" type="presParOf" srcId="{728ADB2A-E1CD-44E1-9C8C-17929112E4C4}" destId="{3DD0E189-DA77-46BD-9D3C-DAFFE9A9CA7D}" srcOrd="3" destOrd="0" presId="urn:microsoft.com/office/officeart/2005/8/layout/hProcess9"/>
    <dgm:cxn modelId="{F95797E1-0B1B-4F17-9D9D-C4C2B7D48ECB}" type="presParOf" srcId="{728ADB2A-E1CD-44E1-9C8C-17929112E4C4}" destId="{98B8EAD4-85A8-4AB9-9609-51D18B81A4D0}" srcOrd="4" destOrd="0" presId="urn:microsoft.com/office/officeart/2005/8/layout/hProcess9"/>
    <dgm:cxn modelId="{924DC4B5-F93A-4AF3-B38D-78E60053E791}" type="presParOf" srcId="{728ADB2A-E1CD-44E1-9C8C-17929112E4C4}" destId="{D7BA8ED5-3121-44CA-BE7F-72B610C7E232}" srcOrd="5" destOrd="0" presId="urn:microsoft.com/office/officeart/2005/8/layout/hProcess9"/>
    <dgm:cxn modelId="{00203C1E-C06D-4EF2-BBC5-49264C7B6581}" type="presParOf" srcId="{728ADB2A-E1CD-44E1-9C8C-17929112E4C4}" destId="{73619061-1DA4-4DF0-A54B-8C36E55C063A}" srcOrd="6" destOrd="0" presId="urn:microsoft.com/office/officeart/2005/8/layout/hProcess9"/>
    <dgm:cxn modelId="{49D271C4-8100-49A1-9024-9BD686259595}" type="presParOf" srcId="{728ADB2A-E1CD-44E1-9C8C-17929112E4C4}" destId="{EBF5BA85-78B1-40C3-9E68-7610E224AA97}" srcOrd="7" destOrd="0" presId="urn:microsoft.com/office/officeart/2005/8/layout/hProcess9"/>
    <dgm:cxn modelId="{D4CC0229-D0B9-4BD1-9FB6-BCA05ED6C382}" type="presParOf" srcId="{728ADB2A-E1CD-44E1-9C8C-17929112E4C4}" destId="{F05A0833-F3F5-49B1-A599-0B0FDD20719B}" srcOrd="8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8135-1CBF-461C-B110-4824EEF82233}" type="datetimeFigureOut">
              <a:rPr lang="ru-RU" smtClean="0"/>
              <a:pPr/>
              <a:t>08.10.2019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9E30-E5EA-40B8-95CC-AF28BD32F31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3571900"/>
          </a:xfrm>
        </p:spPr>
        <p:txBody>
          <a:bodyPr>
            <a:normAutofit/>
          </a:bodyPr>
          <a:lstStyle/>
          <a:p>
            <a:r>
              <a:rPr lang="uk-UA" b="1" i="1" dirty="0">
                <a:latin typeface="Georgia" pitchFamily="18" charset="0"/>
                <a:cs typeface="Arial" pitchFamily="34" charset="0"/>
              </a:rPr>
              <a:t>МЕТОД ПРОЕКТІВ ЯК ІННОВАЦІЙНА ТЕХНОЛОГІЯ НАВЧАННЯ В СПШ І </a:t>
            </a:r>
            <a:r>
              <a:rPr lang="uk-UA" b="1" i="1" dirty="0" smtClean="0">
                <a:latin typeface="Georgia" pitchFamily="18" charset="0"/>
                <a:cs typeface="Arial" pitchFamily="34" charset="0"/>
              </a:rPr>
              <a:t>ЗВО</a:t>
            </a:r>
            <a:endParaRPr lang="uk-UA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i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7643866" cy="541180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Переваги методу проектів як педагогічної технології</a:t>
            </a:r>
            <a:endParaRPr lang="uk-UA" sz="3600" b="1" dirty="0"/>
          </a:p>
        </p:txBody>
      </p:sp>
      <p:pic>
        <p:nvPicPr>
          <p:cNvPr id="6" name="Содержимое 5" descr="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6034695" cy="400052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Максимальний розвиток і самореалізація особистості учня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2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168516"/>
            <a:ext cx="5500726" cy="36893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Зміна ролі вчителя,</a:t>
            </a:r>
            <a:br>
              <a:rPr lang="uk-UA" sz="3600" b="1" i="1" dirty="0" smtClean="0">
                <a:latin typeface="Georgia" pitchFamily="18" charset="0"/>
              </a:rPr>
            </a:br>
            <a:r>
              <a:rPr lang="uk-UA" sz="3600" b="1" i="1" dirty="0" smtClean="0">
                <a:latin typeface="Georgia" pitchFamily="18" charset="0"/>
              </a:rPr>
              <a:t> з носія готових знань він перетворюється в організатора пізнавальної діяльності своїх учнів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images7M8SDU3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0080" y="3071810"/>
            <a:ext cx="5290877" cy="321471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500" i="1" dirty="0" smtClean="0">
                <a:latin typeface="Georgia" pitchFamily="18" charset="0"/>
              </a:rPr>
              <a:t>Зміна ролі учнів у навчанні</a:t>
            </a:r>
            <a:endParaRPr lang="uk-UA" sz="3500" dirty="0">
              <a:latin typeface="Georgia" pitchFamily="18" charset="0"/>
            </a:endParaRPr>
          </a:p>
        </p:txBody>
      </p:sp>
      <p:pic>
        <p:nvPicPr>
          <p:cNvPr id="4" name="Содержимое 3" descr="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928802"/>
            <a:ext cx="6429420" cy="37147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Формування колективізму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images6Z2KF5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857916" cy="392908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Дотримання міжпредметних зв’язків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643050"/>
            <a:ext cx="5000660" cy="40005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Посилення мотивів до навчання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2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928802"/>
            <a:ext cx="4786346" cy="402330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Урізноманітнення засобів навчання</a:t>
            </a:r>
            <a:endParaRPr lang="uk-UA" sz="3600" b="1" i="1" dirty="0">
              <a:latin typeface="Georgia" pitchFamily="18" charset="0"/>
            </a:endParaRPr>
          </a:p>
        </p:txBody>
      </p:sp>
      <p:pic>
        <p:nvPicPr>
          <p:cNvPr id="4" name="Содержимое 3" descr="imagesEDPF104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28802"/>
            <a:ext cx="5572164" cy="400052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uk-UA" sz="3000" i="1" dirty="0" smtClean="0">
                <a:latin typeface="Georgia" pitchFamily="18" charset="0"/>
              </a:rPr>
              <a:t>КЛАСИФІКАЦІЯ ПРОЕКТІВ </a:t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2800" b="1" i="1" dirty="0" smtClean="0">
                <a:latin typeface="Georgia" pitchFamily="18" charset="0"/>
              </a:rPr>
              <a:t>За домінантою діяльності в проекті</a:t>
            </a:r>
            <a:endParaRPr lang="uk-UA" sz="3000" b="1" i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500" i="1" dirty="0">
                <a:latin typeface="Georgia" pitchFamily="18" charset="0"/>
              </a:rPr>
              <a:t>ПЛАН</a:t>
            </a:r>
            <a:endParaRPr lang="uk-UA" sz="3500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Історія виникнення методу.</a:t>
            </a:r>
            <a:endParaRPr lang="ru-RU" i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Метод проектів як педагогічна технологія.</a:t>
            </a:r>
            <a:endParaRPr lang="ru-RU" i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Використання методу проектів на уроках біології.</a:t>
            </a:r>
            <a:endParaRPr lang="ru-RU" i="1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i="1" dirty="0">
                <a:latin typeface="Georgia" pitchFamily="18" charset="0"/>
              </a:rPr>
              <a:t>Методика застосування проектної технології у вищий </a:t>
            </a:r>
            <a:r>
              <a:rPr lang="uk-UA" i="1" dirty="0" smtClean="0">
                <a:latin typeface="Georgia" pitchFamily="18" charset="0"/>
              </a:rPr>
              <a:t>школі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uk-UA" sz="3000" i="1" dirty="0" smtClean="0">
                <a:latin typeface="Georgia" pitchFamily="18" charset="0"/>
              </a:rPr>
              <a:t>КЛАСИФІКАЦІЯ ПРОЕКТІВ </a:t>
            </a: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2800" b="1" i="1" dirty="0" smtClean="0">
                <a:latin typeface="Georgia" pitchFamily="18" charset="0"/>
              </a:rPr>
              <a:t>За предметно-змістовими напрямами</a:t>
            </a:r>
            <a:endParaRPr lang="uk-UA" sz="30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8229600" cy="391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uk-UA" sz="3000" i="1" dirty="0" smtClean="0">
                <a:latin typeface="Georgia" pitchFamily="18" charset="0"/>
              </a:rPr>
              <a:t>КЛАСИФІКАЦІЯ ПРОЕКТІВ </a:t>
            </a: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100" b="1" i="1" dirty="0" smtClean="0">
                <a:latin typeface="Georgia" pitchFamily="18" charset="0"/>
              </a:rPr>
              <a:t>За кількістю учасників і характером контактів у проекті</a:t>
            </a:r>
            <a:endParaRPr lang="uk-UA" sz="31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000" i="1" dirty="0" smtClean="0">
                <a:latin typeface="Georgia" pitchFamily="18" charset="0"/>
              </a:rPr>
              <a:t>КЛАСИФІКАЦІЯ ПРОЕКТІВ </a:t>
            </a: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100" b="1" i="1" dirty="0" smtClean="0">
                <a:latin typeface="Georgia" pitchFamily="18" charset="0"/>
              </a:rPr>
              <a:t>За терміном виконання проекту</a:t>
            </a:r>
            <a:endParaRPr lang="uk-UA" sz="3100" b="1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4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000" i="1" dirty="0" smtClean="0">
                <a:latin typeface="Georgia" pitchFamily="18" charset="0"/>
              </a:rPr>
              <a:t>КЛАСИФІКАЦІЯ ПРОЕКТІВ </a:t>
            </a: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000" i="1" dirty="0" smtClean="0">
                <a:latin typeface="Georgia" pitchFamily="18" charset="0"/>
              </a:rPr>
              <a:t/>
            </a:r>
            <a:br>
              <a:rPr lang="uk-UA" sz="3000" i="1" dirty="0" smtClean="0">
                <a:latin typeface="Georgia" pitchFamily="18" charset="0"/>
              </a:rPr>
            </a:br>
            <a:r>
              <a:rPr lang="uk-UA" sz="3100" b="1" i="1" dirty="0" smtClean="0">
                <a:latin typeface="Georgia" pitchFamily="18" charset="0"/>
              </a:rPr>
              <a:t>За формою захисту (презентації)</a:t>
            </a:r>
            <a:endParaRPr lang="uk-UA" sz="3100" b="1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428760"/>
          </a:xfrm>
        </p:spPr>
        <p:txBody>
          <a:bodyPr anchor="t">
            <a:normAutofit fontScale="90000"/>
          </a:bodyPr>
          <a:lstStyle/>
          <a:p>
            <a:r>
              <a:rPr lang="uk-UA" sz="4000" b="1" i="1" dirty="0" smtClean="0">
                <a:latin typeface="Georgia" pitchFamily="18" charset="0"/>
              </a:rPr>
              <a:t>Основні етапи роботи над проектом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54485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Планування</a:t>
            </a:r>
            <a:r>
              <a:rPr lang="uk-UA" sz="2500" i="1" dirty="0" smtClean="0">
                <a:latin typeface="Georgia" pitchFamily="18" charset="0"/>
              </a:rPr>
              <a:t> вчителем проекту в межах програми, його типу, кількості учасників.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Висування</a:t>
            </a:r>
            <a:r>
              <a:rPr lang="uk-UA" sz="2500" i="1" dirty="0" smtClean="0">
                <a:latin typeface="Georgia" pitchFamily="18" charset="0"/>
              </a:rPr>
              <a:t> ідеї учителем на уроці.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Обговорення</a:t>
            </a:r>
            <a:r>
              <a:rPr lang="uk-UA" sz="2500" i="1" dirty="0" smtClean="0">
                <a:latin typeface="Georgia" pitchFamily="18" charset="0"/>
              </a:rPr>
              <a:t> ідеї з учнями, висування ними власних ідей. 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500" i="1" dirty="0" smtClean="0">
                <a:latin typeface="Georgia" pitchFamily="18" charset="0"/>
              </a:rPr>
              <a:t>Формування </a:t>
            </a: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мікрогруп</a:t>
            </a:r>
            <a:r>
              <a:rPr lang="uk-UA" sz="2500" i="1" dirty="0" smtClean="0">
                <a:latin typeface="Georgia" pitchFamily="18" charset="0"/>
              </a:rPr>
              <a:t>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Розподіл</a:t>
            </a:r>
            <a:r>
              <a:rPr lang="uk-UA" sz="2500" i="1" dirty="0" smtClean="0">
                <a:latin typeface="Georgia" pitchFamily="18" charset="0"/>
              </a:rPr>
              <a:t> завдань у мікрогрупах, обговорення можливих методів дослідження, пошуку інформації, творчих розробо</a:t>
            </a:r>
            <a:r>
              <a:rPr lang="uk-UA" sz="2000" i="1" dirty="0" smtClean="0">
                <a:latin typeface="Georgia" pitchFamily="18" charset="0"/>
              </a:rPr>
              <a:t>к</a:t>
            </a:r>
            <a:r>
              <a:rPr lang="uk-UA" sz="2000" i="1" dirty="0" smtClean="0">
                <a:latin typeface="Georgia" pitchFamily="18" charset="0"/>
              </a:rPr>
              <a:t>.</a:t>
            </a:r>
            <a:endParaRPr lang="ru-RU" sz="2000" i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Основні етапи роботи над проектом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423863">
              <a:spcBef>
                <a:spcPts val="0"/>
              </a:spcBef>
              <a:buNone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6</a:t>
            </a: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Практична</a:t>
            </a:r>
            <a:r>
              <a:rPr lang="uk-UA" sz="2500" i="1" dirty="0" smtClean="0">
                <a:latin typeface="Georgia" pitchFamily="18" charset="0"/>
              </a:rPr>
              <a:t> </a:t>
            </a: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діяльність</a:t>
            </a:r>
            <a:r>
              <a:rPr lang="uk-UA" sz="2500" i="1" dirty="0" smtClean="0">
                <a:latin typeface="Georgia" pitchFamily="18" charset="0"/>
              </a:rPr>
              <a:t> учнів у межах проекту за своїми індивідуальними та груповими планами.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423863">
              <a:spcBef>
                <a:spcPts val="0"/>
              </a:spcBef>
              <a:buNone/>
            </a:pPr>
            <a:r>
              <a:rPr lang="uk-UA" sz="2500" i="1" dirty="0" smtClean="0">
                <a:latin typeface="Georgia" pitchFamily="18" charset="0"/>
              </a:rPr>
              <a:t>7.  Проміжна </a:t>
            </a: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перевірка</a:t>
            </a:r>
            <a:r>
              <a:rPr lang="uk-UA" sz="2500" i="1" dirty="0" smtClean="0">
                <a:latin typeface="Georgia" pitchFamily="18" charset="0"/>
              </a:rPr>
              <a:t> результатів роботи.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423863">
              <a:spcBef>
                <a:spcPts val="0"/>
              </a:spcBef>
              <a:buNone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8.  Обговорення</a:t>
            </a:r>
            <a:r>
              <a:rPr lang="uk-UA" sz="2500" i="1" dirty="0" smtClean="0">
                <a:latin typeface="Georgia" pitchFamily="18" charset="0"/>
              </a:rPr>
              <a:t> </a:t>
            </a:r>
            <a:r>
              <a:rPr lang="uk-UA" sz="2500" i="1" dirty="0" smtClean="0">
                <a:latin typeface="Georgia" pitchFamily="18" charset="0"/>
              </a:rPr>
              <a:t>способів оформлення проекту.</a:t>
            </a:r>
            <a:endParaRPr lang="ru-RU" sz="2500" i="1" dirty="0" smtClean="0">
              <a:latin typeface="Georgia" pitchFamily="18" charset="0"/>
            </a:endParaRPr>
          </a:p>
          <a:p>
            <a:pPr marL="514350" lvl="0" indent="-423863">
              <a:spcBef>
                <a:spcPts val="0"/>
              </a:spcBef>
              <a:buNone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9.  Захист</a:t>
            </a:r>
            <a:r>
              <a:rPr lang="uk-UA" sz="2500" i="1" dirty="0" smtClean="0">
                <a:latin typeface="Georgia" pitchFamily="18" charset="0"/>
              </a:rPr>
              <a:t> </a:t>
            </a:r>
            <a:r>
              <a:rPr lang="uk-UA" sz="2500" i="1" dirty="0" smtClean="0">
                <a:latin typeface="Georgia" pitchFamily="18" charset="0"/>
              </a:rPr>
              <a:t>проекту. Мультимедійна презентація результатів.</a:t>
            </a:r>
            <a:endParaRPr lang="ru-RU" sz="2500" i="1" dirty="0" smtClean="0">
              <a:latin typeface="Georgia" pitchFamily="18" charset="0"/>
            </a:endParaRPr>
          </a:p>
          <a:p>
            <a:pPr marL="514350" indent="-423863">
              <a:spcBef>
                <a:spcPts val="0"/>
              </a:spcBef>
              <a:buNone/>
            </a:pPr>
            <a:r>
              <a:rPr lang="uk-UA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10. Підсумок</a:t>
            </a:r>
            <a:r>
              <a:rPr lang="uk-UA" sz="2500" i="1" dirty="0" smtClean="0">
                <a:latin typeface="Georgia" pitchFamily="18" charset="0"/>
              </a:rPr>
              <a:t> </a:t>
            </a:r>
            <a:r>
              <a:rPr lang="uk-UA" sz="2500" i="1" dirty="0" smtClean="0">
                <a:latin typeface="Georgia" pitchFamily="18" charset="0"/>
              </a:rPr>
              <a:t>роботи над проектом: колективне обговорення, експертиза, оголошення результатів, оцінювання роботи, формулювання висновків, план майбутнього проекту</a:t>
            </a:r>
            <a:r>
              <a:rPr lang="uk-UA" sz="2500" i="1" dirty="0" smtClean="0">
                <a:latin typeface="Georgia" pitchFamily="18" charset="0"/>
              </a:rPr>
              <a:t>.</a:t>
            </a:r>
            <a:endParaRPr lang="uk-UA" sz="2500" i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Критерії оцінювання проекту</a:t>
            </a:r>
            <a:endParaRPr lang="uk-UA" sz="36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4030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значущість і актуальність проблеми, адекватність темі, що вивчається;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коректність методів досліджень і обробки даних;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активність кожного учасника відповідно до його індивідуальних можливостей;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колективний характер рішень;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характер спілкування, взаємодопомоги, взаємодоповнення учасників проекту;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залучення знань з інших предметів;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уміння аргументувати свої висновки;</a:t>
            </a:r>
            <a:endParaRPr lang="ru-RU" sz="24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естетика оформлення результатів;</a:t>
            </a:r>
            <a:endParaRPr lang="ru-RU" sz="2400" i="1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uk-UA" sz="2400" i="1" dirty="0" smtClean="0">
                <a:latin typeface="Georgia" pitchFamily="18" charset="0"/>
              </a:rPr>
              <a:t>уміння відповідати на запитання опонентів, лаконічність і аргументованість кожного виступу</a:t>
            </a:r>
            <a:endParaRPr lang="uk-UA" sz="24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Georgia" pitchFamily="18" charset="0"/>
              </a:rPr>
              <a:t>Дослідницькі проекти</a:t>
            </a:r>
            <a:r>
              <a:rPr lang="uk-UA" dirty="0" smtClean="0">
                <a:latin typeface="Georgia" pitchFamily="18" charset="0"/>
              </a:rPr>
              <a:t> </a:t>
            </a:r>
            <a:endParaRPr lang="uk-UA" dirty="0">
              <a:latin typeface="Georgia" pitchFamily="18" charset="0"/>
            </a:endParaRPr>
          </a:p>
        </p:txBody>
      </p:sp>
      <p:pic>
        <p:nvPicPr>
          <p:cNvPr id="6" name="Содержимое 5" descr="imagesK3142JS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6000792" cy="4357718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Georgia" pitchFamily="18" charset="0"/>
              </a:rPr>
              <a:t>Рольові або ігрові проекти</a:t>
            </a:r>
            <a:r>
              <a:rPr lang="uk-UA" dirty="0" smtClean="0">
                <a:latin typeface="Georgia" pitchFamily="18" charset="0"/>
              </a:rPr>
              <a:t> </a:t>
            </a:r>
            <a:endParaRPr lang="uk-UA" dirty="0">
              <a:latin typeface="Georgia" pitchFamily="18" charset="0"/>
            </a:endParaRPr>
          </a:p>
        </p:txBody>
      </p:sp>
      <p:pic>
        <p:nvPicPr>
          <p:cNvPr id="4" name="Содержимое 3" descr="15151250_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14488"/>
            <a:ext cx="5500726" cy="400052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Georgia" pitchFamily="18" charset="0"/>
              </a:rPr>
              <a:t>Інформаційні проекти</a:t>
            </a:r>
            <a:r>
              <a:rPr lang="uk-UA" i="1" dirty="0" smtClean="0">
                <a:latin typeface="Georgia" pitchFamily="18" charset="0"/>
              </a:rPr>
              <a:t> </a:t>
            </a:r>
            <a:endParaRPr lang="uk-UA" i="1" dirty="0">
              <a:latin typeface="Georgia" pitchFamily="18" charset="0"/>
            </a:endParaRPr>
          </a:p>
        </p:txBody>
      </p:sp>
      <p:pic>
        <p:nvPicPr>
          <p:cNvPr id="4" name="Содержимое 3" descr="images4B4WNN8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6000792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uk-UA" sz="2500" b="1" i="1" cap="small" dirty="0">
                <a:latin typeface="Georgia" pitchFamily="18" charset="0"/>
              </a:rPr>
              <a:t>Метод проектів </a:t>
            </a:r>
            <a:r>
              <a:rPr lang="uk-UA" sz="2500" i="1" dirty="0">
                <a:latin typeface="Georgia" pitchFamily="18" charset="0"/>
              </a:rPr>
              <a:t>(інша назва – «метод проблем») виник у 20-х роках ХХ століття в США і ґрунтувався на ідеях гуманістичного спрямування в філософії й освіті, розробленими американським філософом і педагогом </a:t>
            </a:r>
            <a:r>
              <a:rPr lang="uk-UA" sz="2500" b="1" i="1" dirty="0">
                <a:latin typeface="Georgia" pitchFamily="18" charset="0"/>
              </a:rPr>
              <a:t>Дж. Дьюї </a:t>
            </a:r>
            <a:r>
              <a:rPr lang="uk-UA" sz="2500" i="1" dirty="0">
                <a:latin typeface="Georgia" pitchFamily="18" charset="0"/>
              </a:rPr>
              <a:t>та його учнем </a:t>
            </a:r>
            <a:r>
              <a:rPr lang="uk-UA" sz="2500" b="1" i="1" dirty="0">
                <a:latin typeface="Georgia" pitchFamily="18" charset="0"/>
              </a:rPr>
              <a:t>В. Х. Кілпатриком</a:t>
            </a:r>
            <a:r>
              <a:rPr lang="uk-UA" sz="3000" i="1" dirty="0">
                <a:latin typeface="Georgia" pitchFamily="18" charset="0"/>
              </a:rPr>
              <a:t>. </a:t>
            </a:r>
          </a:p>
        </p:txBody>
      </p:sp>
      <p:pic>
        <p:nvPicPr>
          <p:cNvPr id="13" name="Содержимое 12" descr="1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977356"/>
            <a:ext cx="3000395" cy="3094850"/>
          </a:xfrm>
        </p:spPr>
      </p:pic>
      <p:pic>
        <p:nvPicPr>
          <p:cNvPr id="14" name="Содержимое 13" descr="17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3000372"/>
            <a:ext cx="2928958" cy="3000396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Georgia" pitchFamily="18" charset="0"/>
              </a:rPr>
              <a:t>Прикладні або практично-орієнтовані проекти</a:t>
            </a:r>
            <a:r>
              <a:rPr lang="uk-UA" dirty="0" smtClean="0">
                <a:latin typeface="Georgia" pitchFamily="18" charset="0"/>
              </a:rPr>
              <a:t> </a:t>
            </a:r>
            <a:endParaRPr lang="uk-UA" dirty="0">
              <a:latin typeface="Georgia" pitchFamily="18" charset="0"/>
            </a:endParaRPr>
          </a:p>
        </p:txBody>
      </p:sp>
      <p:pic>
        <p:nvPicPr>
          <p:cNvPr id="4" name="Содержимое 3" descr="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6000792" cy="35719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Вимоги до застосування методу проектів </a:t>
            </a:r>
            <a:r>
              <a:rPr lang="uk-UA" sz="3200" b="1" i="1" dirty="0" smtClean="0">
                <a:latin typeface="Georgia" pitchFamily="18" charset="0"/>
              </a:rPr>
              <a:t>у </a:t>
            </a:r>
            <a:r>
              <a:rPr lang="uk-UA" sz="3200" b="1" i="1" dirty="0" smtClean="0">
                <a:latin typeface="Georgia" pitchFamily="18" charset="0"/>
              </a:rPr>
              <a:t>навчанні біологі</a:t>
            </a:r>
            <a:r>
              <a:rPr lang="uk-UA" sz="3500" i="1" dirty="0" smtClean="0">
                <a:latin typeface="Georgia" pitchFamily="18" charset="0"/>
              </a:rPr>
              <a:t>ї</a:t>
            </a:r>
            <a:endParaRPr lang="uk-UA" sz="35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i="1" dirty="0" smtClean="0">
                <a:latin typeface="Georgia" pitchFamily="18" charset="0"/>
              </a:rPr>
              <a:t>наявність значущої в дослідницькому плані проблеми, яка вимагає інтегрованих знань (вплив кислотних дощів на довкілля, парниковий ефект, фізіологічна дія спиртів тощо);</a:t>
            </a:r>
            <a:endParaRPr lang="ru-RU" i="1" dirty="0" smtClean="0">
              <a:latin typeface="Georgia" pitchFamily="18" charset="0"/>
            </a:endParaRPr>
          </a:p>
          <a:p>
            <a:pPr lvl="0"/>
            <a:r>
              <a:rPr lang="uk-UA" i="1" dirty="0" smtClean="0">
                <a:latin typeface="Georgia" pitchFamily="18" charset="0"/>
              </a:rPr>
              <a:t>практична, теоретична і пізнавальна значущість результатів;</a:t>
            </a:r>
            <a:endParaRPr lang="ru-RU" i="1" dirty="0" smtClean="0">
              <a:latin typeface="Georgia" pitchFamily="18" charset="0"/>
            </a:endParaRPr>
          </a:p>
          <a:p>
            <a:pPr lvl="0"/>
            <a:r>
              <a:rPr lang="uk-UA" i="1" dirty="0" smtClean="0">
                <a:latin typeface="Georgia" pitchFamily="18" charset="0"/>
              </a:rPr>
              <a:t>самостійна діяльність учнів (індивідуальна, групова);</a:t>
            </a:r>
            <a:endParaRPr lang="ru-RU" i="1" dirty="0" smtClean="0">
              <a:latin typeface="Georgia" pitchFamily="18" charset="0"/>
            </a:endParaRPr>
          </a:p>
          <a:p>
            <a:pPr lvl="0"/>
            <a:r>
              <a:rPr lang="uk-UA" i="1" dirty="0" smtClean="0">
                <a:latin typeface="Georgia" pitchFamily="18" charset="0"/>
              </a:rPr>
              <a:t>структурне планування проекту із зазначенням поетапних результатів;</a:t>
            </a:r>
            <a:endParaRPr lang="ru-RU" i="1" dirty="0" smtClean="0">
              <a:latin typeface="Georgia" pitchFamily="18" charset="0"/>
            </a:endParaRPr>
          </a:p>
          <a:p>
            <a:r>
              <a:rPr lang="uk-UA" i="1" dirty="0" smtClean="0">
                <a:latin typeface="Georgia" pitchFamily="18" charset="0"/>
              </a:rPr>
              <a:t>використання дослідницьких методів</a:t>
            </a:r>
            <a:endParaRPr lang="uk-UA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latin typeface="Georgia" pitchFamily="18" charset="0"/>
              </a:rPr>
              <a:t>Мотиви впровадження методу проектів у ЗВО</a:t>
            </a:r>
            <a:endParaRPr lang="uk-UA" i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Застосування методу проектів сприяє реалізації педагогічних завдань, що стоять перед викладачами</a:t>
            </a:r>
            <a:r>
              <a:rPr lang="uk-UA" sz="3200" dirty="0" smtClean="0">
                <a:latin typeface="Georgia" pitchFamily="18" charset="0"/>
              </a:rPr>
              <a:t/>
            </a:r>
            <a:br>
              <a:rPr lang="uk-UA" sz="3200" dirty="0" smtClean="0">
                <a:latin typeface="Georgia" pitchFamily="18" charset="0"/>
              </a:rPr>
            </a:br>
            <a:endParaRPr lang="uk-UA" sz="3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168773"/>
          </a:xfrm>
        </p:spPr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uk-UA" sz="2200" i="1" dirty="0" smtClean="0">
                <a:latin typeface="Georgia" pitchFamily="18" charset="0"/>
              </a:rPr>
              <a:t>інтенсифікації освітнього процесу, підвищенню його ефективності та якості результатів навчання студентів;</a:t>
            </a:r>
            <a:endParaRPr lang="ru-RU" sz="2200" i="1" dirty="0" smtClean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2200" i="1" dirty="0" smtClean="0">
                <a:latin typeface="Georgia" pitchFamily="18" charset="0"/>
              </a:rPr>
              <a:t>системній інтеграції предметних завдань, розвитку вмінь експериментально-дослідницької діяльності студентів;</a:t>
            </a:r>
            <a:endParaRPr lang="ru-RU" sz="2200" i="1" dirty="0" smtClean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2200" i="1" dirty="0" smtClean="0">
                <a:latin typeface="Georgia" pitchFamily="18" charset="0"/>
              </a:rPr>
              <a:t>побудові відкритої системи освіти, яка забезпечує кожному учасникові (викладачу, студенту) власну траєкторію самоосвіти;</a:t>
            </a:r>
            <a:endParaRPr lang="ru-RU" sz="2200" i="1" dirty="0" smtClean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uk-UA" sz="2200" i="1" dirty="0" smtClean="0">
                <a:latin typeface="Georgia" pitchFamily="18" charset="0"/>
              </a:rPr>
              <a:t>формуванню інформаційної культури як студентів так і викладачів</a:t>
            </a:r>
            <a:endParaRPr lang="uk-UA" sz="22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Вимоги до проектів у ЗВО</a:t>
            </a:r>
            <a:endParaRPr lang="uk-UA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мати практичну цінність;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передбачати проведення студентами самостійних досліджень;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бути однаковою мірою не передбачуваним як у процесі роботи над ним, так під час її завершення;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бути гнучким щодо напряму роботи і швидкості її виконання</a:t>
            </a:r>
            <a:r>
              <a:rPr lang="uk-UA" sz="2800" i="1" dirty="0" smtClean="0">
                <a:latin typeface="Georgia" pitchFamily="18" charset="0"/>
              </a:rPr>
              <a:t>;</a:t>
            </a:r>
            <a:endParaRPr lang="ru-RU" sz="2800" i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latin typeface="Georgia" pitchFamily="18" charset="0"/>
              </a:rPr>
              <a:t>Вимоги до проектів у З</a:t>
            </a:r>
            <a:r>
              <a:rPr lang="uk-UA" b="1" i="1" dirty="0" smtClean="0">
                <a:latin typeface="Georgia" pitchFamily="18" charset="0"/>
              </a:rPr>
              <a:t>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передбачати можливість розв’язання актуальних проблем;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давати студенту можливість навчатися відповідно до своїх можливостей;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сприяти прояву здатностей студента під час вирішення завдань більш широкого спектру;</a:t>
            </a:r>
            <a:endParaRPr lang="ru-RU" sz="2800" i="1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800" i="1" dirty="0" smtClean="0">
                <a:latin typeface="Georgia" pitchFamily="18" charset="0"/>
              </a:rPr>
              <a:t>сприяти налагодженню взаємовідносин між студентами. </a:t>
            </a:r>
            <a:endParaRPr lang="ru-RU" sz="2800" i="1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i="1" dirty="0" smtClean="0">
                <a:latin typeface="Georgia" pitchFamily="18" charset="0"/>
              </a:rPr>
              <a:t>Етапи роботи над проектом</a:t>
            </a:r>
            <a:endParaRPr lang="uk-UA" sz="40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Працюючи </a:t>
            </a:r>
            <a:r>
              <a:rPr lang="uk-UA" sz="3600" b="1" i="1" dirty="0" smtClean="0">
                <a:latin typeface="Georgia" pitchFamily="18" charset="0"/>
              </a:rPr>
              <a:t>над проектом студенти мають навчитися</a:t>
            </a:r>
            <a:endParaRPr lang="uk-UA" sz="36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визначати основні і поточні (проміжні) мету і завдання;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шукати шляхи їх вирішення, обираючи оптимальні;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здійснювати і аргументувати вибір;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передбачати наслідки вибору;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діяти самостійно (без підказки);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порівнювати отриманий результат з тим, що потребується;</a:t>
            </a:r>
            <a:endParaRPr lang="ru-RU" sz="2700" i="1" dirty="0" smtClean="0">
              <a:latin typeface="Georgia" pitchFamily="18" charset="0"/>
            </a:endParaRPr>
          </a:p>
          <a:p>
            <a:pPr marL="360363" lvl="1" indent="-360363"/>
            <a:r>
              <a:rPr lang="uk-UA" sz="2700" i="1" dirty="0" smtClean="0">
                <a:latin typeface="Georgia" pitchFamily="18" charset="0"/>
              </a:rPr>
              <a:t>об'єктивно оцінювати процес (саму діяльність) і результат проектування.</a:t>
            </a:r>
            <a:endParaRPr lang="ru-RU" sz="2700" i="1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Georgia" pitchFamily="18" charset="0"/>
              </a:rPr>
              <a:t>Дякую за увагу</a:t>
            </a:r>
            <a:endParaRPr lang="uk-UA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i="1" dirty="0">
                <a:latin typeface="Georgia" pitchFamily="18" charset="0"/>
              </a:rPr>
              <a:t>Дж. Дьюї намагався побудувати навчання на активній основі, щоб зацікавити дітей, залучити їх до знань, навчити застосовувати здобуті знання в повсякденному житті</a:t>
            </a:r>
            <a:r>
              <a:rPr lang="uk-UA" sz="2800" i="1" dirty="0">
                <a:latin typeface="Georgia" pitchFamily="18" charset="0"/>
              </a:rPr>
              <a:t>. </a:t>
            </a:r>
          </a:p>
        </p:txBody>
      </p:sp>
      <p:pic>
        <p:nvPicPr>
          <p:cNvPr id="8" name="Содержимое 7" descr="imagesZWCQUIZ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857496"/>
            <a:ext cx="5357850" cy="33323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>
                <a:latin typeface="Georgia" pitchFamily="18" charset="0"/>
              </a:rPr>
              <a:t>В 20-х роках </a:t>
            </a:r>
            <a:r>
              <a:rPr lang="en-US" sz="2800" b="1" i="1" dirty="0">
                <a:latin typeface="Georgia" pitchFamily="18" charset="0"/>
              </a:rPr>
              <a:t>XX</a:t>
            </a:r>
            <a:r>
              <a:rPr lang="uk-UA" sz="2800" b="1" i="1" dirty="0">
                <a:latin typeface="Georgia" pitchFamily="18" charset="0"/>
              </a:rPr>
              <a:t> ст. </a:t>
            </a:r>
            <a:r>
              <a:rPr lang="uk-UA" sz="2800" b="1" i="1" dirty="0" smtClean="0">
                <a:latin typeface="Georgia" pitchFamily="18" charset="0"/>
              </a:rPr>
              <a:t>в Радянському Союзі метод </a:t>
            </a:r>
            <a:r>
              <a:rPr lang="uk-UA" sz="2800" b="1" i="1" dirty="0">
                <a:latin typeface="Georgia" pitchFamily="18" charset="0"/>
              </a:rPr>
              <a:t>проектів </a:t>
            </a:r>
            <a:r>
              <a:rPr lang="uk-UA" sz="2800" b="1" i="1" dirty="0" smtClean="0">
                <a:latin typeface="Georgia" pitchFamily="18" charset="0"/>
              </a:rPr>
              <a:t>проголосили єдиним </a:t>
            </a:r>
            <a:r>
              <a:rPr lang="uk-UA" sz="2800" b="1" i="1" dirty="0">
                <a:latin typeface="Georgia" pitchFamily="18" charset="0"/>
              </a:rPr>
              <a:t>засобом перетворення «школи навчання» на «школу життя»</a:t>
            </a:r>
          </a:p>
        </p:txBody>
      </p:sp>
      <p:pic>
        <p:nvPicPr>
          <p:cNvPr id="4" name="Содержимое 3" descr="imagesB5M9DYE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500306"/>
            <a:ext cx="5214974" cy="36433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indent="376238">
              <a:buNone/>
            </a:pPr>
            <a:r>
              <a:rPr lang="uk-UA" sz="3500" i="1" dirty="0" smtClean="0">
                <a:latin typeface="Georgia" pitchFamily="18" charset="0"/>
              </a:rPr>
              <a:t>Універсалізація методу проектів, що отримав назву </a:t>
            </a:r>
            <a:r>
              <a:rPr lang="uk-UA" sz="35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“бригадно-лабораторний</a:t>
            </a:r>
            <a:r>
              <a:rPr lang="uk-UA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35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метод”</a:t>
            </a:r>
            <a:r>
              <a:rPr lang="uk-UA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3500" i="1" dirty="0" smtClean="0">
                <a:latin typeface="Georgia" pitchFamily="18" charset="0"/>
              </a:rPr>
              <a:t>і розвиток комплексної системи навчання призвели до того, що навчальні предмети </a:t>
            </a:r>
            <a:r>
              <a:rPr lang="uk-UA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відмінялися</a:t>
            </a:r>
            <a:r>
              <a:rPr lang="uk-UA" sz="3500" i="1" dirty="0" smtClean="0">
                <a:latin typeface="Georgia" pitchFamily="18" charset="0"/>
              </a:rPr>
              <a:t>, систематичне засвоєння знань під керівництвом учителя на уроці підмінювалося роботою над завданнями, і </a:t>
            </a:r>
            <a:r>
              <a:rPr lang="uk-UA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рівень</a:t>
            </a:r>
            <a:r>
              <a:rPr lang="uk-UA" sz="3500" i="1" dirty="0" smtClean="0">
                <a:latin typeface="Georgia" pitchFamily="18" charset="0"/>
              </a:rPr>
              <a:t> </a:t>
            </a:r>
            <a:r>
              <a:rPr lang="uk-UA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загальноосвітньої підготовки </a:t>
            </a:r>
            <a:r>
              <a:rPr lang="uk-UA" sz="3500" i="1" dirty="0" smtClean="0">
                <a:latin typeface="Georgia" pitchFamily="18" charset="0"/>
              </a:rPr>
              <a:t>школярів </a:t>
            </a:r>
            <a:r>
              <a:rPr lang="uk-UA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стрімко знизився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uk-UA" sz="3500" b="1" i="1" dirty="0" smtClean="0">
                <a:latin typeface="Georgia" pitchFamily="18" charset="0"/>
              </a:rPr>
              <a:t>Термін «проект» </a:t>
            </a:r>
            <a:endParaRPr lang="uk-UA" sz="35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i="1" dirty="0" smtClean="0">
                <a:latin typeface="Georgia" pitchFamily="18" charset="0"/>
              </a:rPr>
              <a:t> </a:t>
            </a:r>
            <a:r>
              <a:rPr lang="uk-UA" sz="4700" i="1" dirty="0" smtClean="0">
                <a:latin typeface="Georgia" pitchFamily="18" charset="0"/>
              </a:rPr>
              <a:t>з латинської «</a:t>
            </a:r>
            <a:r>
              <a:rPr lang="uk-UA" sz="4700" i="1" dirty="0" err="1" smtClean="0">
                <a:latin typeface="Georgia" pitchFamily="18" charset="0"/>
              </a:rPr>
              <a:t>proectus</a:t>
            </a:r>
            <a:r>
              <a:rPr lang="uk-UA" sz="4700" i="1" dirty="0" smtClean="0">
                <a:latin typeface="Georgia" pitchFamily="18" charset="0"/>
              </a:rPr>
              <a:t>» - «кинутий уперед»;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sz="4700" i="1" dirty="0" smtClean="0">
                <a:latin typeface="Georgia" pitchFamily="18" charset="0"/>
              </a:rPr>
              <a:t>намір, який буде здійснено в майбутньому;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sz="4700" i="1" dirty="0" smtClean="0">
                <a:latin typeface="Georgia" pitchFamily="18" charset="0"/>
              </a:rPr>
              <a:t>це попередній (орієнтований) текст документа;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sz="4700" i="1" dirty="0" smtClean="0">
                <a:latin typeface="Georgia" pitchFamily="18" charset="0"/>
              </a:rPr>
              <a:t>певна акція, сукупність заходів, об’єднаних програмою, або організаційна форма цілеспрямованої діяльності – дослідницької діяльності тих, хто навчається;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uk-UA" sz="4700" i="1" dirty="0" smtClean="0">
                <a:latin typeface="Georgia" pitchFamily="18" charset="0"/>
              </a:rPr>
              <a:t>діяльність, спрямована на створення (вироблення, планування, конструювання) будь-якої системи, об’єкта чи моделі</a:t>
            </a:r>
            <a:endParaRPr lang="uk-UA" sz="47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3500" b="1" i="1" dirty="0" smtClean="0">
                <a:latin typeface="Georgia" pitchFamily="18" charset="0"/>
              </a:rPr>
              <a:t>«</a:t>
            </a:r>
            <a:r>
              <a:rPr lang="uk-UA" sz="3500" b="1" i="1" dirty="0" err="1" smtClean="0">
                <a:latin typeface="Georgia" pitchFamily="18" charset="0"/>
              </a:rPr>
              <a:t>Lernen</a:t>
            </a:r>
            <a:r>
              <a:rPr lang="uk-UA" sz="3500" b="1" i="1" dirty="0" smtClean="0">
                <a:latin typeface="Georgia" pitchFamily="18" charset="0"/>
              </a:rPr>
              <a:t> </a:t>
            </a:r>
            <a:r>
              <a:rPr lang="uk-UA" sz="3500" b="1" i="1" dirty="0" err="1" smtClean="0">
                <a:latin typeface="Georgia" pitchFamily="18" charset="0"/>
              </a:rPr>
              <a:t>mit</a:t>
            </a:r>
            <a:r>
              <a:rPr lang="uk-UA" sz="3500" b="1" i="1" dirty="0" smtClean="0">
                <a:latin typeface="Georgia" pitchFamily="18" charset="0"/>
              </a:rPr>
              <a:t> </a:t>
            </a:r>
            <a:r>
              <a:rPr lang="uk-UA" sz="3500" b="1" i="1" dirty="0" err="1" smtClean="0">
                <a:latin typeface="Georgia" pitchFamily="18" charset="0"/>
              </a:rPr>
              <a:t>Kopf</a:t>
            </a:r>
            <a:r>
              <a:rPr lang="uk-UA" sz="3500" b="1" i="1" dirty="0" smtClean="0">
                <a:latin typeface="Georgia" pitchFamily="18" charset="0"/>
              </a:rPr>
              <a:t>, </a:t>
            </a:r>
            <a:r>
              <a:rPr lang="uk-UA" sz="3500" b="1" i="1" dirty="0" err="1" smtClean="0">
                <a:latin typeface="Georgia" pitchFamily="18" charset="0"/>
              </a:rPr>
              <a:t>Herz</a:t>
            </a:r>
            <a:r>
              <a:rPr lang="uk-UA" sz="3500" b="1" i="1" dirty="0" smtClean="0">
                <a:latin typeface="Georgia" pitchFamily="18" charset="0"/>
              </a:rPr>
              <a:t> </a:t>
            </a:r>
            <a:r>
              <a:rPr lang="uk-UA" sz="3500" b="1" i="1" dirty="0" err="1" smtClean="0">
                <a:latin typeface="Georgia" pitchFamily="18" charset="0"/>
              </a:rPr>
              <a:t>und</a:t>
            </a:r>
            <a:r>
              <a:rPr lang="uk-UA" sz="3500" b="1" i="1" dirty="0" smtClean="0">
                <a:latin typeface="Georgia" pitchFamily="18" charset="0"/>
              </a:rPr>
              <a:t> </a:t>
            </a:r>
            <a:r>
              <a:rPr lang="uk-UA" sz="3500" b="1" i="1" dirty="0" err="1" smtClean="0">
                <a:latin typeface="Georgia" pitchFamily="18" charset="0"/>
              </a:rPr>
              <a:t>Hand</a:t>
            </a:r>
            <a:r>
              <a:rPr lang="uk-UA" sz="3500" b="1" i="1" dirty="0" smtClean="0">
                <a:latin typeface="Georgia" pitchFamily="18" charset="0"/>
              </a:rPr>
              <a:t>» </a:t>
            </a:r>
            <a:r>
              <a:rPr lang="uk-UA" sz="3500" b="1" i="1" dirty="0" smtClean="0">
                <a:latin typeface="Georgia" pitchFamily="18" charset="0"/>
              </a:rPr>
              <a:t/>
            </a:r>
            <a:br>
              <a:rPr lang="uk-UA" sz="3500" b="1" i="1" dirty="0" smtClean="0">
                <a:latin typeface="Georgia" pitchFamily="18" charset="0"/>
              </a:rPr>
            </a:br>
            <a:endParaRPr lang="uk-UA" sz="3500" i="1" dirty="0">
              <a:latin typeface="Georgia" pitchFamily="18" charset="0"/>
            </a:endParaRPr>
          </a:p>
        </p:txBody>
      </p:sp>
      <p:pic>
        <p:nvPicPr>
          <p:cNvPr id="4" name="Содержимое 3" descr="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872" y="2214554"/>
            <a:ext cx="5230086" cy="335758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>
                <a:latin typeface="Georgia" pitchFamily="18" charset="0"/>
              </a:rPr>
              <a:t>Метод проектів </a:t>
            </a:r>
            <a:endParaRPr lang="uk-UA" sz="40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smtClean="0">
                <a:latin typeface="Georgia" pitchFamily="18" charset="0"/>
              </a:rPr>
              <a:t>це педагогічна технологія, орієнтована не на інтеграцію фактичних знань, а на їх застосування та здобуття нових (іноді й шляхом самоосвіти);</a:t>
            </a:r>
          </a:p>
          <a:p>
            <a:r>
              <a:rPr lang="uk-UA" i="1" dirty="0" smtClean="0">
                <a:latin typeface="Georgia" pitchFamily="18" charset="0"/>
              </a:rPr>
              <a:t>спосіб досягнення дидактичної мети через детальну розробку проблеми (технологію), яка має завершитися реальним, практичним результатом, оформленим у той чи інший спосіб</a:t>
            </a:r>
            <a:endParaRPr lang="uk-UA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850</Words>
  <Application>Microsoft Office PowerPoint</Application>
  <PresentationFormat>Экран (4:3)</PresentationFormat>
  <Paragraphs>120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МЕТОД ПРОЕКТІВ ЯК ІННОВАЦІЙНА ТЕХНОЛОГІЯ НАВЧАННЯ В СПШ І ЗВО</vt:lpstr>
      <vt:lpstr>ПЛАН</vt:lpstr>
      <vt:lpstr>Метод проектів (інша назва – «метод проблем») виник у 20-х роках ХХ століття в США і ґрунтувався на ідеях гуманістичного спрямування в філософії й освіті, розробленими американським філософом і педагогом Дж. Дьюї та його учнем В. Х. Кілпатриком. </vt:lpstr>
      <vt:lpstr>Дж. Дьюї намагався побудувати навчання на активній основі, щоб зацікавити дітей, залучити їх до знань, навчити застосовувати здобуті знання в повсякденному житті. </vt:lpstr>
      <vt:lpstr>В 20-х роках XX ст. в Радянському Союзі метод проектів проголосили єдиним засобом перетворення «школи навчання» на «школу життя»</vt:lpstr>
      <vt:lpstr>Слайд 6</vt:lpstr>
      <vt:lpstr>Термін «проект» </vt:lpstr>
      <vt:lpstr>«Lernen mit Kopf, Herz und Hand»  </vt:lpstr>
      <vt:lpstr>Метод проектів </vt:lpstr>
      <vt:lpstr>Слайд 10</vt:lpstr>
      <vt:lpstr>Переваги методу проектів як педагогічної технології</vt:lpstr>
      <vt:lpstr>Максимальний розвиток і самореалізація особистості учня</vt:lpstr>
      <vt:lpstr>Зміна ролі вчителя,  з носія готових знань він перетворюється в організатора пізнавальної діяльності своїх учнів</vt:lpstr>
      <vt:lpstr>Зміна ролі учнів у навчанні</vt:lpstr>
      <vt:lpstr>Формування колективізму</vt:lpstr>
      <vt:lpstr>Дотримання міжпредметних зв’язків</vt:lpstr>
      <vt:lpstr>Посилення мотивів до навчання</vt:lpstr>
      <vt:lpstr>Урізноманітнення засобів навчання</vt:lpstr>
      <vt:lpstr>КЛАСИФІКАЦІЯ ПРОЕКТІВ  За домінантою діяльності в проекті</vt:lpstr>
      <vt:lpstr>КЛАСИФІКАЦІЯ ПРОЕКТІВ   За предметно-змістовими напрямами</vt:lpstr>
      <vt:lpstr>КЛАСИФІКАЦІЯ ПРОЕКТІВ   За кількістю учасників і характером контактів у проекті</vt:lpstr>
      <vt:lpstr>КЛАСИФІКАЦІЯ ПРОЕКТІВ   За терміном виконання проекту</vt:lpstr>
      <vt:lpstr>КЛАСИФІКАЦІЯ ПРОЕКТІВ   За формою захисту (презентації)</vt:lpstr>
      <vt:lpstr>Основні етапи роботи над проектом </vt:lpstr>
      <vt:lpstr>Основні етапи роботи над проектом</vt:lpstr>
      <vt:lpstr>Критерії оцінювання проекту</vt:lpstr>
      <vt:lpstr>Дослідницькі проекти </vt:lpstr>
      <vt:lpstr>Рольові або ігрові проекти </vt:lpstr>
      <vt:lpstr>Інформаційні проекти </vt:lpstr>
      <vt:lpstr>Прикладні або практично-орієнтовані проекти </vt:lpstr>
      <vt:lpstr>Вимоги до застосування методу проектів у навчанні біології</vt:lpstr>
      <vt:lpstr>Мотиви впровадження методу проектів у ЗВО</vt:lpstr>
      <vt:lpstr>Застосування методу проектів сприяє реалізації педагогічних завдань, що стоять перед викладачами </vt:lpstr>
      <vt:lpstr>Вимоги до проектів у ЗВО</vt:lpstr>
      <vt:lpstr>Вимоги до проектів у ЗВО</vt:lpstr>
      <vt:lpstr>Етапи роботи над проектом</vt:lpstr>
      <vt:lpstr>Працюючи над проектом студенти мають навчитися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ПРОЕКТІВ ЯК ІННОВАЦІЙНА ТЕХНОЛОГІЯ НАВЧАННЯ В СПШ І ВНЗ</dc:title>
  <dc:creator>User</dc:creator>
  <cp:lastModifiedBy>User</cp:lastModifiedBy>
  <cp:revision>39</cp:revision>
  <dcterms:created xsi:type="dcterms:W3CDTF">2018-10-16T06:48:28Z</dcterms:created>
  <dcterms:modified xsi:type="dcterms:W3CDTF">2019-10-08T18:31:23Z</dcterms:modified>
</cp:coreProperties>
</file>