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09325" y="662181"/>
            <a:ext cx="9755187" cy="345914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Моделювання управлінських рішень в </a:t>
            </a:r>
            <a:r>
              <a:rPr lang="uk-UA" dirty="0" smtClean="0"/>
              <a:t>промисловості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35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та завдання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Курс має на меті сформувати у студента здатність аналізувати й структурувати проблеми організації, приймати ефективні управлінські рішення та забезпечувати їх реалізацію. Дисципліна направлена на засвоєння методології процесу прийняття управлінських рішень</a:t>
            </a:r>
            <a:endParaRPr lang="ru-RU" dirty="0"/>
          </a:p>
          <a:p>
            <a:r>
              <a:rPr lang="uk-UA" dirty="0"/>
              <a:t>Основне завдання дисципліни полягає у вивченні теоретичних засад прийняття управлінських рішень та моделей і методів підготовки проектів рішень за напрямками управлінської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07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ОЧІКУВАНІ РЕЗУЛЬТАТИ </a:t>
            </a:r>
            <a:r>
              <a:rPr lang="uk-UA" b="1" dirty="0" smtClean="0"/>
              <a:t>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Студент зможе </a:t>
            </a:r>
          </a:p>
          <a:p>
            <a:pPr lvl="0"/>
            <a:r>
              <a:rPr lang="uk-UA" dirty="0" smtClean="0"/>
              <a:t>критично </a:t>
            </a:r>
            <a:r>
              <a:rPr lang="uk-UA" dirty="0"/>
              <a:t>осмислювати и використовувати необхідний методичний інструментарій для прийняття управлінських рішень в непередбачуваних умовах;</a:t>
            </a:r>
            <a:endParaRPr lang="ru-RU" dirty="0"/>
          </a:p>
          <a:p>
            <a:pPr lvl="0"/>
            <a:r>
              <a:rPr lang="uk-UA" dirty="0"/>
              <a:t>мати навички прийняття, обґрунтування та забезпечення реалізації управлінських рішень;</a:t>
            </a:r>
            <a:endParaRPr lang="ru-RU" dirty="0"/>
          </a:p>
          <a:p>
            <a:pPr lvl="0"/>
            <a:r>
              <a:rPr lang="uk-UA" dirty="0"/>
              <a:t>проектувати ефективні системи управління організацією;</a:t>
            </a:r>
            <a:endParaRPr lang="ru-RU" dirty="0"/>
          </a:p>
          <a:p>
            <a:pPr lvl="0"/>
            <a:r>
              <a:rPr lang="uk-UA" dirty="0"/>
              <a:t>ідентифікувати проблеми на підприємстві та моделювати можливі напрямки їх вирішення</a:t>
            </a:r>
            <a:endParaRPr lang="ru-RU" dirty="0"/>
          </a:p>
          <a:p>
            <a:pPr lvl="0"/>
            <a:r>
              <a:rPr lang="uk-UA" dirty="0"/>
              <a:t>планувати діяльність організації в стратегічному та тактичному розрізах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3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</TotalTime>
  <Words>120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Impact</vt:lpstr>
      <vt:lpstr>Главное мероприятие</vt:lpstr>
      <vt:lpstr>Моделювання управлінських рішень в промисловості</vt:lpstr>
      <vt:lpstr>Мета та завдання курсу</vt:lpstr>
      <vt:lpstr>ОЧІКУВАНІ РЕЗУЛЬТАТИ НАВЧАННЯ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управлінських рішень в промисловрсті</dc:title>
  <dc:creator>Olga Venger</dc:creator>
  <cp:lastModifiedBy>Olga Venger</cp:lastModifiedBy>
  <cp:revision>2</cp:revision>
  <dcterms:created xsi:type="dcterms:W3CDTF">2020-09-22T09:16:39Z</dcterms:created>
  <dcterms:modified xsi:type="dcterms:W3CDTF">2020-09-22T09:21:04Z</dcterms:modified>
</cp:coreProperties>
</file>