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1"/>
  </p:notesMasterIdLst>
  <p:sldIdLst>
    <p:sldId id="256" r:id="rId2"/>
    <p:sldId id="346" r:id="rId3"/>
    <p:sldId id="257" r:id="rId4"/>
    <p:sldId id="292" r:id="rId5"/>
    <p:sldId id="258" r:id="rId6"/>
    <p:sldId id="259" r:id="rId7"/>
    <p:sldId id="294" r:id="rId8"/>
    <p:sldId id="298" r:id="rId9"/>
    <p:sldId id="345" r:id="rId10"/>
    <p:sldId id="297" r:id="rId11"/>
    <p:sldId id="296" r:id="rId12"/>
    <p:sldId id="299" r:id="rId13"/>
    <p:sldId id="300" r:id="rId14"/>
    <p:sldId id="301" r:id="rId15"/>
    <p:sldId id="302" r:id="rId16"/>
    <p:sldId id="295" r:id="rId17"/>
    <p:sldId id="303" r:id="rId18"/>
    <p:sldId id="262" r:id="rId19"/>
    <p:sldId id="304" r:id="rId20"/>
    <p:sldId id="263" r:id="rId21"/>
    <p:sldId id="305" r:id="rId22"/>
    <p:sldId id="264" r:id="rId23"/>
    <p:sldId id="306" r:id="rId24"/>
    <p:sldId id="269" r:id="rId25"/>
    <p:sldId id="308" r:id="rId26"/>
    <p:sldId id="307" r:id="rId27"/>
    <p:sldId id="343" r:id="rId28"/>
    <p:sldId id="309" r:id="rId29"/>
    <p:sldId id="310" r:id="rId30"/>
    <p:sldId id="311" r:id="rId31"/>
    <p:sldId id="315" r:id="rId32"/>
    <p:sldId id="312" r:id="rId33"/>
    <p:sldId id="313" r:id="rId34"/>
    <p:sldId id="314" r:id="rId35"/>
    <p:sldId id="318" r:id="rId36"/>
    <p:sldId id="316" r:id="rId37"/>
    <p:sldId id="317" r:id="rId38"/>
    <p:sldId id="319" r:id="rId39"/>
    <p:sldId id="320" r:id="rId40"/>
    <p:sldId id="321" r:id="rId41"/>
    <p:sldId id="323" r:id="rId42"/>
    <p:sldId id="267" r:id="rId43"/>
    <p:sldId id="322" r:id="rId44"/>
    <p:sldId id="270" r:id="rId45"/>
    <p:sldId id="325" r:id="rId46"/>
    <p:sldId id="324" r:id="rId47"/>
    <p:sldId id="281" r:id="rId48"/>
    <p:sldId id="344" r:id="rId49"/>
    <p:sldId id="326" r:id="rId50"/>
    <p:sldId id="327" r:id="rId51"/>
    <p:sldId id="332" r:id="rId52"/>
    <p:sldId id="329" r:id="rId53"/>
    <p:sldId id="330" r:id="rId54"/>
    <p:sldId id="333" r:id="rId55"/>
    <p:sldId id="282" r:id="rId56"/>
    <p:sldId id="331" r:id="rId57"/>
    <p:sldId id="335" r:id="rId58"/>
    <p:sldId id="334" r:id="rId59"/>
    <p:sldId id="336" r:id="rId60"/>
    <p:sldId id="342" r:id="rId61"/>
    <p:sldId id="337" r:id="rId62"/>
    <p:sldId id="287" r:id="rId63"/>
    <p:sldId id="338" r:id="rId64"/>
    <p:sldId id="339" r:id="rId65"/>
    <p:sldId id="340" r:id="rId66"/>
    <p:sldId id="341" r:id="rId67"/>
    <p:sldId id="348" r:id="rId68"/>
    <p:sldId id="347" r:id="rId69"/>
    <p:sldId id="290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7C2FF64-C667-4668-8EE8-D2503A8C56AF}">
          <p14:sldIdLst>
            <p14:sldId id="256"/>
            <p14:sldId id="346"/>
            <p14:sldId id="257"/>
            <p14:sldId id="292"/>
            <p14:sldId id="258"/>
            <p14:sldId id="259"/>
            <p14:sldId id="294"/>
            <p14:sldId id="298"/>
            <p14:sldId id="345"/>
            <p14:sldId id="297"/>
            <p14:sldId id="296"/>
            <p14:sldId id="299"/>
            <p14:sldId id="300"/>
            <p14:sldId id="301"/>
            <p14:sldId id="302"/>
            <p14:sldId id="295"/>
            <p14:sldId id="303"/>
            <p14:sldId id="262"/>
            <p14:sldId id="304"/>
            <p14:sldId id="263"/>
            <p14:sldId id="305"/>
            <p14:sldId id="264"/>
            <p14:sldId id="306"/>
            <p14:sldId id="269"/>
            <p14:sldId id="308"/>
            <p14:sldId id="307"/>
            <p14:sldId id="343"/>
            <p14:sldId id="309"/>
            <p14:sldId id="310"/>
            <p14:sldId id="311"/>
            <p14:sldId id="315"/>
            <p14:sldId id="312"/>
            <p14:sldId id="313"/>
            <p14:sldId id="314"/>
            <p14:sldId id="318"/>
            <p14:sldId id="316"/>
            <p14:sldId id="317"/>
            <p14:sldId id="319"/>
            <p14:sldId id="320"/>
            <p14:sldId id="321"/>
            <p14:sldId id="323"/>
            <p14:sldId id="267"/>
            <p14:sldId id="322"/>
            <p14:sldId id="270"/>
            <p14:sldId id="325"/>
            <p14:sldId id="324"/>
            <p14:sldId id="281"/>
            <p14:sldId id="344"/>
            <p14:sldId id="326"/>
            <p14:sldId id="327"/>
            <p14:sldId id="332"/>
            <p14:sldId id="329"/>
            <p14:sldId id="330"/>
            <p14:sldId id="333"/>
            <p14:sldId id="282"/>
            <p14:sldId id="331"/>
            <p14:sldId id="335"/>
            <p14:sldId id="334"/>
            <p14:sldId id="336"/>
            <p14:sldId id="342"/>
            <p14:sldId id="337"/>
            <p14:sldId id="287"/>
            <p14:sldId id="338"/>
            <p14:sldId id="339"/>
            <p14:sldId id="340"/>
            <p14:sldId id="341"/>
            <p14:sldId id="348"/>
            <p14:sldId id="347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56" d="100"/>
          <a:sy n="56" d="100"/>
        </p:scale>
        <p:origin x="112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B5EC0-5F8F-44A7-900B-130A1F65FA4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84EFB2-6B25-4586-8286-0A9E7BDE952E}">
      <dgm:prSet phldrT="[Текст]"/>
      <dgm:spPr/>
      <dgm:t>
        <a:bodyPr/>
        <a:lstStyle/>
        <a:p>
          <a:r>
            <a:rPr lang="en-US" dirty="0"/>
            <a:t>OE</a:t>
          </a:r>
          <a:endParaRPr lang="ru-RU" dirty="0"/>
        </a:p>
      </dgm:t>
    </dgm:pt>
    <dgm:pt modelId="{F71060E1-BC37-4279-9D1A-B2710C2302DC}" type="parTrans" cxnId="{AABDCBE7-1045-4F71-83CC-FD4C656EDC9A}">
      <dgm:prSet/>
      <dgm:spPr/>
      <dgm:t>
        <a:bodyPr/>
        <a:lstStyle/>
        <a:p>
          <a:endParaRPr lang="ru-RU"/>
        </a:p>
      </dgm:t>
    </dgm:pt>
    <dgm:pt modelId="{CCADD184-91AA-43BB-B958-56ECD760EE23}" type="sibTrans" cxnId="{AABDCBE7-1045-4F71-83CC-FD4C656EDC9A}">
      <dgm:prSet/>
      <dgm:spPr/>
      <dgm:t>
        <a:bodyPr/>
        <a:lstStyle/>
        <a:p>
          <a:endParaRPr lang="ru-RU"/>
        </a:p>
      </dgm:t>
    </dgm:pt>
    <dgm:pt modelId="{380C6552-5C5E-433D-B661-D455ABE57E73}">
      <dgm:prSet phldrT="[Текст]" custT="1"/>
      <dgm:spPr/>
      <dgm:t>
        <a:bodyPr/>
        <a:lstStyle/>
        <a:p>
          <a:r>
            <a: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gender </a:t>
          </a:r>
          <a:endParaRPr lang="ru-RU" sz="20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4B6D09-ABCD-4200-B067-E26269F118BE}" type="parTrans" cxnId="{4B135547-6B46-4C36-84A3-D13F88C2F4B5}">
      <dgm:prSet/>
      <dgm:spPr/>
      <dgm:t>
        <a:bodyPr/>
        <a:lstStyle/>
        <a:p>
          <a:endParaRPr lang="ru-RU"/>
        </a:p>
      </dgm:t>
    </dgm:pt>
    <dgm:pt modelId="{725EBFBF-2800-449E-A1D5-338011E3BBD4}" type="sibTrans" cxnId="{4B135547-6B46-4C36-84A3-D13F88C2F4B5}">
      <dgm:prSet/>
      <dgm:spPr/>
      <dgm:t>
        <a:bodyPr/>
        <a:lstStyle/>
        <a:p>
          <a:endParaRPr lang="ru-RU"/>
        </a:p>
      </dgm:t>
    </dgm:pt>
    <dgm:pt modelId="{BC225408-D35B-4BFF-928C-19037F131D6D}">
      <dgm:prSet phldrT="[Текст]" custT="1"/>
      <dgm:spPr/>
      <dgm:t>
        <a:bodyPr/>
        <a:lstStyle/>
        <a:p>
          <a:r>
            <a: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number</a:t>
          </a:r>
          <a:endParaRPr lang="ru-RU" sz="20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A0B7E3-B806-4767-8EC2-997F6083554C}" type="parTrans" cxnId="{BD3FF56F-AB24-4A9A-8A5E-3592A3F528F8}">
      <dgm:prSet/>
      <dgm:spPr/>
      <dgm:t>
        <a:bodyPr/>
        <a:lstStyle/>
        <a:p>
          <a:endParaRPr lang="ru-RU"/>
        </a:p>
      </dgm:t>
    </dgm:pt>
    <dgm:pt modelId="{8F68D907-5BE8-415E-993A-15512F5612DF}" type="sibTrans" cxnId="{BD3FF56F-AB24-4A9A-8A5E-3592A3F528F8}">
      <dgm:prSet/>
      <dgm:spPr/>
      <dgm:t>
        <a:bodyPr/>
        <a:lstStyle/>
        <a:p>
          <a:endParaRPr lang="ru-RU"/>
        </a:p>
      </dgm:t>
    </dgm:pt>
    <dgm:pt modelId="{24A19B0A-47D5-4AA1-9EF8-41CC5CED3D57}">
      <dgm:prSet phldrT="[Текст]"/>
      <dgm:spPr/>
      <dgm:t>
        <a:bodyPr/>
        <a:lstStyle/>
        <a:p>
          <a:r>
            <a:rPr lang="en-US" dirty="0"/>
            <a:t>ME</a:t>
          </a:r>
          <a:endParaRPr lang="ru-RU" dirty="0"/>
        </a:p>
      </dgm:t>
    </dgm:pt>
    <dgm:pt modelId="{688440BB-F13C-4860-94BA-25A508CB0E91}" type="parTrans" cxnId="{2227E289-F07D-4D4A-957D-34C7D7CB3BDE}">
      <dgm:prSet/>
      <dgm:spPr/>
      <dgm:t>
        <a:bodyPr/>
        <a:lstStyle/>
        <a:p>
          <a:endParaRPr lang="ru-RU"/>
        </a:p>
      </dgm:t>
    </dgm:pt>
    <dgm:pt modelId="{D39D402C-4CF3-48CA-B031-C6289F978D06}" type="sibTrans" cxnId="{2227E289-F07D-4D4A-957D-34C7D7CB3BDE}">
      <dgm:prSet/>
      <dgm:spPr/>
      <dgm:t>
        <a:bodyPr/>
        <a:lstStyle/>
        <a:p>
          <a:endParaRPr lang="ru-RU"/>
        </a:p>
      </dgm:t>
    </dgm:pt>
    <dgm:pt modelId="{0B527CF6-7E27-4BC7-9DCB-32C264CA7E4D}">
      <dgm:prSet phldrT="[Текст]" custT="1"/>
      <dgm:spPr/>
      <dgm:t>
        <a:bodyPr/>
        <a:lstStyle/>
        <a:p>
          <a:r>
            <a:rPr lang="en-US" sz="2000" b="1" strike="sngStrike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gender</a:t>
          </a:r>
          <a:endParaRPr lang="ru-RU" sz="2000" strike="sngStrike" baseline="0" dirty="0">
            <a:solidFill>
              <a:srgbClr val="C00000"/>
            </a:solidFill>
          </a:endParaRPr>
        </a:p>
      </dgm:t>
    </dgm:pt>
    <dgm:pt modelId="{6598A423-4A72-4892-8407-C1F67437E03F}" type="parTrans" cxnId="{C98FFF79-7B4A-41E0-92D1-28575A3A70C3}">
      <dgm:prSet/>
      <dgm:spPr/>
      <dgm:t>
        <a:bodyPr/>
        <a:lstStyle/>
        <a:p>
          <a:endParaRPr lang="ru-RU"/>
        </a:p>
      </dgm:t>
    </dgm:pt>
    <dgm:pt modelId="{AAFD247F-A000-4076-AB66-F46A14E16906}" type="sibTrans" cxnId="{C98FFF79-7B4A-41E0-92D1-28575A3A70C3}">
      <dgm:prSet/>
      <dgm:spPr/>
      <dgm:t>
        <a:bodyPr/>
        <a:lstStyle/>
        <a:p>
          <a:endParaRPr lang="ru-RU"/>
        </a:p>
      </dgm:t>
    </dgm:pt>
    <dgm:pt modelId="{E525262C-D617-4D9C-9121-FE7C6AF98181}">
      <dgm:prSet phldrT="[Текст]"/>
      <dgm:spPr/>
      <dgm:t>
        <a:bodyPr/>
        <a:lstStyle/>
        <a:p>
          <a:r>
            <a:rPr lang="en-US" dirty="0"/>
            <a:t>NE</a:t>
          </a:r>
          <a:endParaRPr lang="ru-RU" dirty="0"/>
        </a:p>
      </dgm:t>
    </dgm:pt>
    <dgm:pt modelId="{F1F6BA38-B826-44A3-AAC7-6707C068CDF4}" type="parTrans" cxnId="{A7B1A6F6-192E-46F2-A388-7F61AC6CB54F}">
      <dgm:prSet/>
      <dgm:spPr/>
      <dgm:t>
        <a:bodyPr/>
        <a:lstStyle/>
        <a:p>
          <a:endParaRPr lang="ru-RU"/>
        </a:p>
      </dgm:t>
    </dgm:pt>
    <dgm:pt modelId="{4CE91532-4EB2-43BC-A656-E49541D1AF09}" type="sibTrans" cxnId="{A7B1A6F6-192E-46F2-A388-7F61AC6CB54F}">
      <dgm:prSet/>
      <dgm:spPr/>
      <dgm:t>
        <a:bodyPr/>
        <a:lstStyle/>
        <a:p>
          <a:endParaRPr lang="ru-RU"/>
        </a:p>
      </dgm:t>
    </dgm:pt>
    <dgm:pt modelId="{F8B7FAAA-F3D6-40F3-AF74-D5FB2C763E3E}">
      <dgm:prSet phldrT="[Текст]" custT="1"/>
      <dgm:spPr/>
      <dgm:t>
        <a:bodyPr/>
        <a:lstStyle/>
        <a:p>
          <a:r>
            <a:rPr lang="en-US" sz="2000" b="1" strike="sngStrike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gender</a:t>
          </a:r>
          <a:endParaRPr lang="ru-RU" sz="2000" strike="sngStrike" baseline="0" dirty="0">
            <a:solidFill>
              <a:srgbClr val="C00000"/>
            </a:solidFill>
          </a:endParaRPr>
        </a:p>
      </dgm:t>
    </dgm:pt>
    <dgm:pt modelId="{FFE3587A-B51B-47E7-8143-E31CFDE3F7C3}" type="parTrans" cxnId="{6CA9F712-AC8C-4233-BF21-38B310F2241F}">
      <dgm:prSet/>
      <dgm:spPr/>
      <dgm:t>
        <a:bodyPr/>
        <a:lstStyle/>
        <a:p>
          <a:endParaRPr lang="ru-RU"/>
        </a:p>
      </dgm:t>
    </dgm:pt>
    <dgm:pt modelId="{FEC2C7BF-3125-48C5-AE7E-76D250FF4722}" type="sibTrans" cxnId="{6CA9F712-AC8C-4233-BF21-38B310F2241F}">
      <dgm:prSet/>
      <dgm:spPr/>
      <dgm:t>
        <a:bodyPr/>
        <a:lstStyle/>
        <a:p>
          <a:endParaRPr lang="ru-RU"/>
        </a:p>
      </dgm:t>
    </dgm:pt>
    <dgm:pt modelId="{7A1A3DDA-46EE-40AB-A3FA-C1410F06C50E}">
      <dgm:prSet phldrT="[Текст]" custT="1"/>
      <dgm:spPr/>
      <dgm:t>
        <a:bodyPr/>
        <a:lstStyle/>
        <a:p>
          <a:r>
            <a: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case</a:t>
          </a:r>
          <a:endParaRPr lang="ru-RU" sz="20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0F5C86-5569-44AF-ADE3-C8BCF8352AD9}" type="parTrans" cxnId="{8C7D4977-B87F-4E95-B315-730D1E8F5D02}">
      <dgm:prSet/>
      <dgm:spPr/>
      <dgm:t>
        <a:bodyPr/>
        <a:lstStyle/>
        <a:p>
          <a:endParaRPr lang="ru-RU"/>
        </a:p>
      </dgm:t>
    </dgm:pt>
    <dgm:pt modelId="{0B665C1A-1E48-4F4B-BB4A-B83FAF93B31C}" type="sibTrans" cxnId="{8C7D4977-B87F-4E95-B315-730D1E8F5D02}">
      <dgm:prSet/>
      <dgm:spPr/>
      <dgm:t>
        <a:bodyPr/>
        <a:lstStyle/>
        <a:p>
          <a:endParaRPr lang="ru-RU"/>
        </a:p>
      </dgm:t>
    </dgm:pt>
    <dgm:pt modelId="{3E16E4BE-FA46-40C4-BA93-8574DFD997E7}">
      <dgm:prSet custT="1"/>
      <dgm:spPr/>
      <dgm:t>
        <a:bodyPr/>
        <a:lstStyle/>
        <a:p>
          <a:r>
            <a: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case</a:t>
          </a:r>
          <a:endParaRPr lang="ru-RU" sz="20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788D31-0DB2-4041-8FCD-E95B2C197D44}" type="parTrans" cxnId="{EC995F68-709E-43E7-9B51-70B5631D044B}">
      <dgm:prSet/>
      <dgm:spPr/>
      <dgm:t>
        <a:bodyPr/>
        <a:lstStyle/>
        <a:p>
          <a:endParaRPr lang="ru-RU"/>
        </a:p>
      </dgm:t>
    </dgm:pt>
    <dgm:pt modelId="{332BD1B0-58E3-48EB-BF81-15845A55A6F2}" type="sibTrans" cxnId="{EC995F68-709E-43E7-9B51-70B5631D044B}">
      <dgm:prSet/>
      <dgm:spPr/>
      <dgm:t>
        <a:bodyPr/>
        <a:lstStyle/>
        <a:p>
          <a:endParaRPr lang="ru-RU"/>
        </a:p>
      </dgm:t>
    </dgm:pt>
    <dgm:pt modelId="{1A0089DA-3FF1-4674-A974-893916EF249D}">
      <dgm:prSet custT="1"/>
      <dgm:spPr/>
      <dgm:t>
        <a:bodyPr/>
        <a:lstStyle/>
        <a:p>
          <a:r>
            <a: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number</a:t>
          </a:r>
          <a:endParaRPr lang="ru-RU" sz="20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9EFB4F-96BE-45CC-891F-278F2E782604}" type="parTrans" cxnId="{6FE80210-62B5-4ACE-B9A7-7AA1EE4BFBEA}">
      <dgm:prSet/>
      <dgm:spPr/>
      <dgm:t>
        <a:bodyPr/>
        <a:lstStyle/>
        <a:p>
          <a:endParaRPr lang="ru-RU"/>
        </a:p>
      </dgm:t>
    </dgm:pt>
    <dgm:pt modelId="{0CB3FF5D-1B58-4E2E-AD83-B72011D4FC38}" type="sibTrans" cxnId="{6FE80210-62B5-4ACE-B9A7-7AA1EE4BFBEA}">
      <dgm:prSet/>
      <dgm:spPr/>
      <dgm:t>
        <a:bodyPr/>
        <a:lstStyle/>
        <a:p>
          <a:endParaRPr lang="ru-RU"/>
        </a:p>
      </dgm:t>
    </dgm:pt>
    <dgm:pt modelId="{9FB6E251-FADE-4086-9DC2-D49C351F2015}">
      <dgm:prSet custT="1"/>
      <dgm:spPr/>
      <dgm:t>
        <a:bodyPr/>
        <a:lstStyle/>
        <a:p>
          <a:r>
            <a: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case</a:t>
          </a:r>
          <a:endParaRPr lang="ru-RU" sz="20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888DEE-D377-4CED-8789-70D505CEE772}" type="parTrans" cxnId="{9A13DF47-AB79-47BC-A69F-333C7256C327}">
      <dgm:prSet/>
      <dgm:spPr/>
      <dgm:t>
        <a:bodyPr/>
        <a:lstStyle/>
        <a:p>
          <a:endParaRPr lang="ru-RU"/>
        </a:p>
      </dgm:t>
    </dgm:pt>
    <dgm:pt modelId="{F23ED7C8-8735-4ACB-ADDD-CCE03B4BD97A}" type="sibTrans" cxnId="{9A13DF47-AB79-47BC-A69F-333C7256C327}">
      <dgm:prSet/>
      <dgm:spPr/>
      <dgm:t>
        <a:bodyPr/>
        <a:lstStyle/>
        <a:p>
          <a:endParaRPr lang="ru-RU"/>
        </a:p>
      </dgm:t>
    </dgm:pt>
    <dgm:pt modelId="{E585DE30-C19D-4FA5-9C91-8ED4A4164308}">
      <dgm:prSet custT="1"/>
      <dgm:spPr/>
      <dgm:t>
        <a:bodyPr/>
        <a:lstStyle/>
        <a:p>
          <a:r>
            <a: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number</a:t>
          </a:r>
          <a:endParaRPr lang="ru-RU" sz="20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F2D7BE-8783-4DDB-B541-2DF7B41F65DD}" type="parTrans" cxnId="{C8FF4484-9880-482C-8565-09552A424AD6}">
      <dgm:prSet/>
      <dgm:spPr/>
      <dgm:t>
        <a:bodyPr/>
        <a:lstStyle/>
        <a:p>
          <a:endParaRPr lang="ru-RU"/>
        </a:p>
      </dgm:t>
    </dgm:pt>
    <dgm:pt modelId="{0B6F7B2C-88B8-41E5-AF6B-124BDE65E06E}" type="sibTrans" cxnId="{C8FF4484-9880-482C-8565-09552A424AD6}">
      <dgm:prSet/>
      <dgm:spPr/>
      <dgm:t>
        <a:bodyPr/>
        <a:lstStyle/>
        <a:p>
          <a:endParaRPr lang="ru-RU"/>
        </a:p>
      </dgm:t>
    </dgm:pt>
    <dgm:pt modelId="{D6C74685-E63E-4B7B-8BEA-8B14FC042D3E}" type="pres">
      <dgm:prSet presAssocID="{3D9B5EC0-5F8F-44A7-900B-130A1F65FA40}" presName="linearFlow" presStyleCnt="0">
        <dgm:presLayoutVars>
          <dgm:dir/>
          <dgm:animLvl val="lvl"/>
          <dgm:resizeHandles val="exact"/>
        </dgm:presLayoutVars>
      </dgm:prSet>
      <dgm:spPr/>
    </dgm:pt>
    <dgm:pt modelId="{71D120C9-40C8-440A-897C-FAE1AB77E392}" type="pres">
      <dgm:prSet presAssocID="{E284EFB2-6B25-4586-8286-0A9E7BDE952E}" presName="composite" presStyleCnt="0"/>
      <dgm:spPr/>
    </dgm:pt>
    <dgm:pt modelId="{BB6B16F4-4F37-488B-B023-7525C3CBFC00}" type="pres">
      <dgm:prSet presAssocID="{E284EFB2-6B25-4586-8286-0A9E7BDE952E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F58D7A0-50F1-48BF-BD6E-08A9BFD8F5FD}" type="pres">
      <dgm:prSet presAssocID="{E284EFB2-6B25-4586-8286-0A9E7BDE952E}" presName="descendantText" presStyleLbl="alignAcc1" presStyleIdx="0" presStyleCnt="3" custLinFactNeighborX="-788" custLinFactNeighborY="300">
        <dgm:presLayoutVars>
          <dgm:bulletEnabled val="1"/>
        </dgm:presLayoutVars>
      </dgm:prSet>
      <dgm:spPr/>
    </dgm:pt>
    <dgm:pt modelId="{82458D3D-4DA0-440A-B951-D06686DC8469}" type="pres">
      <dgm:prSet presAssocID="{CCADD184-91AA-43BB-B958-56ECD760EE23}" presName="sp" presStyleCnt="0"/>
      <dgm:spPr/>
    </dgm:pt>
    <dgm:pt modelId="{991ECDF8-EA94-4764-87E2-64579666FC47}" type="pres">
      <dgm:prSet presAssocID="{24A19B0A-47D5-4AA1-9EF8-41CC5CED3D57}" presName="composite" presStyleCnt="0"/>
      <dgm:spPr/>
    </dgm:pt>
    <dgm:pt modelId="{FDC2BC6E-4F12-4B3A-8807-98A9024D2F9A}" type="pres">
      <dgm:prSet presAssocID="{24A19B0A-47D5-4AA1-9EF8-41CC5CED3D5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9DD3B9F5-9350-49CE-8B2E-C344A73275F8}" type="pres">
      <dgm:prSet presAssocID="{24A19B0A-47D5-4AA1-9EF8-41CC5CED3D57}" presName="descendantText" presStyleLbl="alignAcc1" presStyleIdx="1" presStyleCnt="3">
        <dgm:presLayoutVars>
          <dgm:bulletEnabled val="1"/>
        </dgm:presLayoutVars>
      </dgm:prSet>
      <dgm:spPr/>
    </dgm:pt>
    <dgm:pt modelId="{0EFBD85D-5724-4EAE-BE8E-6D3B23972D2B}" type="pres">
      <dgm:prSet presAssocID="{D39D402C-4CF3-48CA-B031-C6289F978D06}" presName="sp" presStyleCnt="0"/>
      <dgm:spPr/>
    </dgm:pt>
    <dgm:pt modelId="{D9E9632E-DFD2-4757-A5E2-06C6FE262B8F}" type="pres">
      <dgm:prSet presAssocID="{E525262C-D617-4D9C-9121-FE7C6AF98181}" presName="composite" presStyleCnt="0"/>
      <dgm:spPr/>
    </dgm:pt>
    <dgm:pt modelId="{59B10884-754A-4453-ABFC-E1677FFB1894}" type="pres">
      <dgm:prSet presAssocID="{E525262C-D617-4D9C-9121-FE7C6AF9818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1310F0E8-2A1A-4CF9-926F-949030B23E4B}" type="pres">
      <dgm:prSet presAssocID="{E525262C-D617-4D9C-9121-FE7C6AF98181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6FE80210-62B5-4ACE-B9A7-7AA1EE4BFBEA}" srcId="{24A19B0A-47D5-4AA1-9EF8-41CC5CED3D57}" destId="{1A0089DA-3FF1-4674-A974-893916EF249D}" srcOrd="2" destOrd="0" parTransId="{5F9EFB4F-96BE-45CC-891F-278F2E782604}" sibTransId="{0CB3FF5D-1B58-4E2E-AD83-B72011D4FC38}"/>
    <dgm:cxn modelId="{6CA9F712-AC8C-4233-BF21-38B310F2241F}" srcId="{E525262C-D617-4D9C-9121-FE7C6AF98181}" destId="{F8B7FAAA-F3D6-40F3-AF74-D5FB2C763E3E}" srcOrd="0" destOrd="0" parTransId="{FFE3587A-B51B-47E7-8143-E31CFDE3F7C3}" sibTransId="{FEC2C7BF-3125-48C5-AE7E-76D250FF4722}"/>
    <dgm:cxn modelId="{1086A31D-0B5B-4715-90CA-F06B4A6B0688}" type="presOf" srcId="{E585DE30-C19D-4FA5-9C91-8ED4A4164308}" destId="{1310F0E8-2A1A-4CF9-926F-949030B23E4B}" srcOrd="0" destOrd="2" presId="urn:microsoft.com/office/officeart/2005/8/layout/chevron2"/>
    <dgm:cxn modelId="{FEBBDA2C-B235-4CB5-8EE5-5594AA632E93}" type="presOf" srcId="{1A0089DA-3FF1-4674-A974-893916EF249D}" destId="{9DD3B9F5-9350-49CE-8B2E-C344A73275F8}" srcOrd="0" destOrd="2" presId="urn:microsoft.com/office/officeart/2005/8/layout/chevron2"/>
    <dgm:cxn modelId="{87053D3C-2D20-48D7-9B00-7549226884AF}" type="presOf" srcId="{BC225408-D35B-4BFF-928C-19037F131D6D}" destId="{1F58D7A0-50F1-48BF-BD6E-08A9BFD8F5FD}" srcOrd="0" destOrd="2" presId="urn:microsoft.com/office/officeart/2005/8/layout/chevron2"/>
    <dgm:cxn modelId="{0F8CE95D-760B-49CD-858A-38CBA59F49CE}" type="presOf" srcId="{F8B7FAAA-F3D6-40F3-AF74-D5FB2C763E3E}" destId="{1310F0E8-2A1A-4CF9-926F-949030B23E4B}" srcOrd="0" destOrd="0" presId="urn:microsoft.com/office/officeart/2005/8/layout/chevron2"/>
    <dgm:cxn modelId="{093AA062-6F82-4FB9-B650-87D0A32D225D}" type="presOf" srcId="{E284EFB2-6B25-4586-8286-0A9E7BDE952E}" destId="{BB6B16F4-4F37-488B-B023-7525C3CBFC00}" srcOrd="0" destOrd="0" presId="urn:microsoft.com/office/officeart/2005/8/layout/chevron2"/>
    <dgm:cxn modelId="{B839D064-DDAA-422A-BCD3-14E54EB1CE0B}" type="presOf" srcId="{380C6552-5C5E-433D-B661-D455ABE57E73}" destId="{1F58D7A0-50F1-48BF-BD6E-08A9BFD8F5FD}" srcOrd="0" destOrd="0" presId="urn:microsoft.com/office/officeart/2005/8/layout/chevron2"/>
    <dgm:cxn modelId="{4B135547-6B46-4C36-84A3-D13F88C2F4B5}" srcId="{E284EFB2-6B25-4586-8286-0A9E7BDE952E}" destId="{380C6552-5C5E-433D-B661-D455ABE57E73}" srcOrd="0" destOrd="0" parTransId="{B94B6D09-ABCD-4200-B067-E26269F118BE}" sibTransId="{725EBFBF-2800-449E-A1D5-338011E3BBD4}"/>
    <dgm:cxn modelId="{9A13DF47-AB79-47BC-A69F-333C7256C327}" srcId="{E525262C-D617-4D9C-9121-FE7C6AF98181}" destId="{9FB6E251-FADE-4086-9DC2-D49C351F2015}" srcOrd="1" destOrd="0" parTransId="{C2888DEE-D377-4CED-8789-70D505CEE772}" sibTransId="{F23ED7C8-8735-4ACB-ADDD-CCE03B4BD97A}"/>
    <dgm:cxn modelId="{EC995F68-709E-43E7-9B51-70B5631D044B}" srcId="{24A19B0A-47D5-4AA1-9EF8-41CC5CED3D57}" destId="{3E16E4BE-FA46-40C4-BA93-8574DFD997E7}" srcOrd="1" destOrd="0" parTransId="{B9788D31-0DB2-4041-8FCD-E95B2C197D44}" sibTransId="{332BD1B0-58E3-48EB-BF81-15845A55A6F2}"/>
    <dgm:cxn modelId="{BD3FF56F-AB24-4A9A-8A5E-3592A3F528F8}" srcId="{E284EFB2-6B25-4586-8286-0A9E7BDE952E}" destId="{BC225408-D35B-4BFF-928C-19037F131D6D}" srcOrd="2" destOrd="0" parTransId="{0DA0B7E3-B806-4767-8EC2-997F6083554C}" sibTransId="{8F68D907-5BE8-415E-993A-15512F5612DF}"/>
    <dgm:cxn modelId="{9A943B72-43B1-48FC-94E8-34D29CE4F8A8}" type="presOf" srcId="{24A19B0A-47D5-4AA1-9EF8-41CC5CED3D57}" destId="{FDC2BC6E-4F12-4B3A-8807-98A9024D2F9A}" srcOrd="0" destOrd="0" presId="urn:microsoft.com/office/officeart/2005/8/layout/chevron2"/>
    <dgm:cxn modelId="{FF9B7C53-5699-4B73-9F41-E0B0D1464031}" type="presOf" srcId="{E525262C-D617-4D9C-9121-FE7C6AF98181}" destId="{59B10884-754A-4453-ABFC-E1677FFB1894}" srcOrd="0" destOrd="0" presId="urn:microsoft.com/office/officeart/2005/8/layout/chevron2"/>
    <dgm:cxn modelId="{D8CB9374-BF2C-44AA-A814-93C593BD660A}" type="presOf" srcId="{7A1A3DDA-46EE-40AB-A3FA-C1410F06C50E}" destId="{1F58D7A0-50F1-48BF-BD6E-08A9BFD8F5FD}" srcOrd="0" destOrd="1" presId="urn:microsoft.com/office/officeart/2005/8/layout/chevron2"/>
    <dgm:cxn modelId="{7AB53057-ACEB-4D5A-A793-591B615D917D}" type="presOf" srcId="{0B527CF6-7E27-4BC7-9DCB-32C264CA7E4D}" destId="{9DD3B9F5-9350-49CE-8B2E-C344A73275F8}" srcOrd="0" destOrd="0" presId="urn:microsoft.com/office/officeart/2005/8/layout/chevron2"/>
    <dgm:cxn modelId="{8C7D4977-B87F-4E95-B315-730D1E8F5D02}" srcId="{E284EFB2-6B25-4586-8286-0A9E7BDE952E}" destId="{7A1A3DDA-46EE-40AB-A3FA-C1410F06C50E}" srcOrd="1" destOrd="0" parTransId="{730F5C86-5569-44AF-ADE3-C8BCF8352AD9}" sibTransId="{0B665C1A-1E48-4F4B-BB4A-B83FAF93B31C}"/>
    <dgm:cxn modelId="{C98FFF79-7B4A-41E0-92D1-28575A3A70C3}" srcId="{24A19B0A-47D5-4AA1-9EF8-41CC5CED3D57}" destId="{0B527CF6-7E27-4BC7-9DCB-32C264CA7E4D}" srcOrd="0" destOrd="0" parTransId="{6598A423-4A72-4892-8407-C1F67437E03F}" sibTransId="{AAFD247F-A000-4076-AB66-F46A14E16906}"/>
    <dgm:cxn modelId="{C8FF4484-9880-482C-8565-09552A424AD6}" srcId="{E525262C-D617-4D9C-9121-FE7C6AF98181}" destId="{E585DE30-C19D-4FA5-9C91-8ED4A4164308}" srcOrd="2" destOrd="0" parTransId="{C3F2D7BE-8783-4DDB-B541-2DF7B41F65DD}" sibTransId="{0B6F7B2C-88B8-41E5-AF6B-124BDE65E06E}"/>
    <dgm:cxn modelId="{2227E289-F07D-4D4A-957D-34C7D7CB3BDE}" srcId="{3D9B5EC0-5F8F-44A7-900B-130A1F65FA40}" destId="{24A19B0A-47D5-4AA1-9EF8-41CC5CED3D57}" srcOrd="1" destOrd="0" parTransId="{688440BB-F13C-4860-94BA-25A508CB0E91}" sibTransId="{D39D402C-4CF3-48CA-B031-C6289F978D06}"/>
    <dgm:cxn modelId="{83A31C8A-1DD6-478E-92A6-A91E4E34E1E8}" type="presOf" srcId="{9FB6E251-FADE-4086-9DC2-D49C351F2015}" destId="{1310F0E8-2A1A-4CF9-926F-949030B23E4B}" srcOrd="0" destOrd="1" presId="urn:microsoft.com/office/officeart/2005/8/layout/chevron2"/>
    <dgm:cxn modelId="{5FA2DEBF-AD43-453D-836F-3DDD771D5FF5}" type="presOf" srcId="{3E16E4BE-FA46-40C4-BA93-8574DFD997E7}" destId="{9DD3B9F5-9350-49CE-8B2E-C344A73275F8}" srcOrd="0" destOrd="1" presId="urn:microsoft.com/office/officeart/2005/8/layout/chevron2"/>
    <dgm:cxn modelId="{365702D8-F98E-40FF-A52B-BBDDED838C04}" type="presOf" srcId="{3D9B5EC0-5F8F-44A7-900B-130A1F65FA40}" destId="{D6C74685-E63E-4B7B-8BEA-8B14FC042D3E}" srcOrd="0" destOrd="0" presId="urn:microsoft.com/office/officeart/2005/8/layout/chevron2"/>
    <dgm:cxn modelId="{AABDCBE7-1045-4F71-83CC-FD4C656EDC9A}" srcId="{3D9B5EC0-5F8F-44A7-900B-130A1F65FA40}" destId="{E284EFB2-6B25-4586-8286-0A9E7BDE952E}" srcOrd="0" destOrd="0" parTransId="{F71060E1-BC37-4279-9D1A-B2710C2302DC}" sibTransId="{CCADD184-91AA-43BB-B958-56ECD760EE23}"/>
    <dgm:cxn modelId="{A7B1A6F6-192E-46F2-A388-7F61AC6CB54F}" srcId="{3D9B5EC0-5F8F-44A7-900B-130A1F65FA40}" destId="{E525262C-D617-4D9C-9121-FE7C6AF98181}" srcOrd="2" destOrd="0" parTransId="{F1F6BA38-B826-44A3-AAC7-6707C068CDF4}" sibTransId="{4CE91532-4EB2-43BC-A656-E49541D1AF09}"/>
    <dgm:cxn modelId="{C9DCF1B8-A02D-418C-BD3D-07A64CA2DDAF}" type="presParOf" srcId="{D6C74685-E63E-4B7B-8BEA-8B14FC042D3E}" destId="{71D120C9-40C8-440A-897C-FAE1AB77E392}" srcOrd="0" destOrd="0" presId="urn:microsoft.com/office/officeart/2005/8/layout/chevron2"/>
    <dgm:cxn modelId="{7A062E9A-B55E-4C11-9F64-C0833667F6D9}" type="presParOf" srcId="{71D120C9-40C8-440A-897C-FAE1AB77E392}" destId="{BB6B16F4-4F37-488B-B023-7525C3CBFC00}" srcOrd="0" destOrd="0" presId="urn:microsoft.com/office/officeart/2005/8/layout/chevron2"/>
    <dgm:cxn modelId="{B4B93CF1-EFE5-48C2-889B-08C39A75CC59}" type="presParOf" srcId="{71D120C9-40C8-440A-897C-FAE1AB77E392}" destId="{1F58D7A0-50F1-48BF-BD6E-08A9BFD8F5FD}" srcOrd="1" destOrd="0" presId="urn:microsoft.com/office/officeart/2005/8/layout/chevron2"/>
    <dgm:cxn modelId="{C6DD73A3-8021-487B-99D2-9C81AA728D42}" type="presParOf" srcId="{D6C74685-E63E-4B7B-8BEA-8B14FC042D3E}" destId="{82458D3D-4DA0-440A-B951-D06686DC8469}" srcOrd="1" destOrd="0" presId="urn:microsoft.com/office/officeart/2005/8/layout/chevron2"/>
    <dgm:cxn modelId="{C0B2784B-5982-468E-B7FA-BD551D375BF6}" type="presParOf" srcId="{D6C74685-E63E-4B7B-8BEA-8B14FC042D3E}" destId="{991ECDF8-EA94-4764-87E2-64579666FC47}" srcOrd="2" destOrd="0" presId="urn:microsoft.com/office/officeart/2005/8/layout/chevron2"/>
    <dgm:cxn modelId="{DF7290BE-FFF5-488F-9269-1A8021E42940}" type="presParOf" srcId="{991ECDF8-EA94-4764-87E2-64579666FC47}" destId="{FDC2BC6E-4F12-4B3A-8807-98A9024D2F9A}" srcOrd="0" destOrd="0" presId="urn:microsoft.com/office/officeart/2005/8/layout/chevron2"/>
    <dgm:cxn modelId="{80B07F35-F1BF-4C12-8E7B-192D9926B083}" type="presParOf" srcId="{991ECDF8-EA94-4764-87E2-64579666FC47}" destId="{9DD3B9F5-9350-49CE-8B2E-C344A73275F8}" srcOrd="1" destOrd="0" presId="urn:microsoft.com/office/officeart/2005/8/layout/chevron2"/>
    <dgm:cxn modelId="{399EC3C0-A26B-46C6-AC4F-0FA92D22E658}" type="presParOf" srcId="{D6C74685-E63E-4B7B-8BEA-8B14FC042D3E}" destId="{0EFBD85D-5724-4EAE-BE8E-6D3B23972D2B}" srcOrd="3" destOrd="0" presId="urn:microsoft.com/office/officeart/2005/8/layout/chevron2"/>
    <dgm:cxn modelId="{3573345B-282F-4365-8401-3D45F3127B55}" type="presParOf" srcId="{D6C74685-E63E-4B7B-8BEA-8B14FC042D3E}" destId="{D9E9632E-DFD2-4757-A5E2-06C6FE262B8F}" srcOrd="4" destOrd="0" presId="urn:microsoft.com/office/officeart/2005/8/layout/chevron2"/>
    <dgm:cxn modelId="{3A44581E-06BE-4FA5-BDB9-65F8F08DB842}" type="presParOf" srcId="{D9E9632E-DFD2-4757-A5E2-06C6FE262B8F}" destId="{59B10884-754A-4453-ABFC-E1677FFB1894}" srcOrd="0" destOrd="0" presId="urn:microsoft.com/office/officeart/2005/8/layout/chevron2"/>
    <dgm:cxn modelId="{5858D3A2-68A8-4A78-8724-05645748C854}" type="presParOf" srcId="{D9E9632E-DFD2-4757-A5E2-06C6FE262B8F}" destId="{1310F0E8-2A1A-4CF9-926F-949030B23E4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7A1A71-BA29-42CB-B789-6B6EA32D76CC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E41B5C-0B50-4FB3-98DA-65AA8EDEE457}">
      <dgm:prSet phldrT="[Текст]"/>
      <dgm:spPr/>
      <dgm:t>
        <a:bodyPr/>
        <a:lstStyle/>
        <a:p>
          <a:r>
            <a:rPr lang="en-US" dirty="0"/>
            <a:t>Number</a:t>
          </a:r>
          <a:endParaRPr lang="ru-RU" dirty="0"/>
        </a:p>
      </dgm:t>
    </dgm:pt>
    <dgm:pt modelId="{570984A4-188E-41C7-A86A-7281D7957D0B}" type="parTrans" cxnId="{84E4DA5F-F39F-4E5A-BA1C-1B63CF707706}">
      <dgm:prSet/>
      <dgm:spPr/>
      <dgm:t>
        <a:bodyPr/>
        <a:lstStyle/>
        <a:p>
          <a:endParaRPr lang="ru-RU"/>
        </a:p>
      </dgm:t>
    </dgm:pt>
    <dgm:pt modelId="{25BE8C98-D7B7-4D17-AA1F-5E09351F4BA3}" type="sibTrans" cxnId="{84E4DA5F-F39F-4E5A-BA1C-1B63CF707706}">
      <dgm:prSet/>
      <dgm:spPr/>
      <dgm:t>
        <a:bodyPr/>
        <a:lstStyle/>
        <a:p>
          <a:endParaRPr lang="ru-RU"/>
        </a:p>
      </dgm:t>
    </dgm:pt>
    <dgm:pt modelId="{E5D65BA0-39BF-4E85-BF82-247C3907069B}">
      <dgm:prSet phldrT="[Текст]"/>
      <dgm:spPr/>
      <dgm:t>
        <a:bodyPr/>
        <a:lstStyle/>
        <a:p>
          <a:r>
            <a:rPr lang="en-US" dirty="0"/>
            <a:t>Singular</a:t>
          </a:r>
          <a:endParaRPr lang="ru-RU" dirty="0"/>
        </a:p>
      </dgm:t>
    </dgm:pt>
    <dgm:pt modelId="{067ECAAD-651A-4090-B14A-31A8FA177F42}" type="parTrans" cxnId="{FD8731E6-C7C8-40BE-8FE9-A11918F1ED35}">
      <dgm:prSet/>
      <dgm:spPr/>
      <dgm:t>
        <a:bodyPr/>
        <a:lstStyle/>
        <a:p>
          <a:endParaRPr lang="ru-RU"/>
        </a:p>
      </dgm:t>
    </dgm:pt>
    <dgm:pt modelId="{43F2541F-35CC-41D0-BA49-8A082E063B14}" type="sibTrans" cxnId="{FD8731E6-C7C8-40BE-8FE9-A11918F1ED35}">
      <dgm:prSet/>
      <dgm:spPr/>
      <dgm:t>
        <a:bodyPr/>
        <a:lstStyle/>
        <a:p>
          <a:endParaRPr lang="ru-RU"/>
        </a:p>
      </dgm:t>
    </dgm:pt>
    <dgm:pt modelId="{744FA4C1-ABA1-4211-AC79-A47FF4E8B523}">
      <dgm:prSet phldrT="[Текст]"/>
      <dgm:spPr/>
      <dgm:t>
        <a:bodyPr/>
        <a:lstStyle/>
        <a:p>
          <a:r>
            <a:rPr lang="en-US" strike="sngStrike" baseline="0" dirty="0">
              <a:solidFill>
                <a:srgbClr val="C00000"/>
              </a:solidFill>
            </a:rPr>
            <a:t>Dual</a:t>
          </a:r>
          <a:endParaRPr lang="ru-RU" strike="sngStrike" baseline="0" dirty="0">
            <a:solidFill>
              <a:srgbClr val="C00000"/>
            </a:solidFill>
          </a:endParaRPr>
        </a:p>
      </dgm:t>
    </dgm:pt>
    <dgm:pt modelId="{78AFF739-50B0-4D92-9592-8778373F1A13}" type="parTrans" cxnId="{8829E59E-FBD0-4EA1-AEB7-616AE327E3C4}">
      <dgm:prSet/>
      <dgm:spPr/>
      <dgm:t>
        <a:bodyPr/>
        <a:lstStyle/>
        <a:p>
          <a:endParaRPr lang="ru-RU"/>
        </a:p>
      </dgm:t>
    </dgm:pt>
    <dgm:pt modelId="{ACEA760F-15E9-4604-8D58-909D2F389CCA}" type="sibTrans" cxnId="{8829E59E-FBD0-4EA1-AEB7-616AE327E3C4}">
      <dgm:prSet/>
      <dgm:spPr/>
      <dgm:t>
        <a:bodyPr/>
        <a:lstStyle/>
        <a:p>
          <a:endParaRPr lang="ru-RU"/>
        </a:p>
      </dgm:t>
    </dgm:pt>
    <dgm:pt modelId="{896BB245-F480-4953-8F63-D2560E21AB01}">
      <dgm:prSet phldrT="[Текст]"/>
      <dgm:spPr/>
      <dgm:t>
        <a:bodyPr/>
        <a:lstStyle/>
        <a:p>
          <a:r>
            <a:rPr lang="en-US" dirty="0"/>
            <a:t>Plural</a:t>
          </a:r>
          <a:endParaRPr lang="ru-RU" dirty="0"/>
        </a:p>
      </dgm:t>
    </dgm:pt>
    <dgm:pt modelId="{663BA9C5-4EE3-48E2-BE52-1CB5F7F559BD}" type="sibTrans" cxnId="{29CA969A-8E42-4897-8674-518AF4083F26}">
      <dgm:prSet/>
      <dgm:spPr/>
      <dgm:t>
        <a:bodyPr/>
        <a:lstStyle/>
        <a:p>
          <a:endParaRPr lang="ru-RU"/>
        </a:p>
      </dgm:t>
    </dgm:pt>
    <dgm:pt modelId="{69843CE6-E06D-4B7D-98FE-BE98B36A3852}" type="parTrans" cxnId="{29CA969A-8E42-4897-8674-518AF4083F26}">
      <dgm:prSet/>
      <dgm:spPr/>
      <dgm:t>
        <a:bodyPr/>
        <a:lstStyle/>
        <a:p>
          <a:endParaRPr lang="ru-RU"/>
        </a:p>
      </dgm:t>
    </dgm:pt>
    <dgm:pt modelId="{C324616D-0167-4206-A13C-E9332D9AA205}" type="pres">
      <dgm:prSet presAssocID="{877A1A71-BA29-42CB-B789-6B6EA32D76CC}" presName="composite" presStyleCnt="0">
        <dgm:presLayoutVars>
          <dgm:chMax val="1"/>
          <dgm:dir/>
          <dgm:resizeHandles val="exact"/>
        </dgm:presLayoutVars>
      </dgm:prSet>
      <dgm:spPr/>
    </dgm:pt>
    <dgm:pt modelId="{9B6A2AFC-9B05-4FE7-ABC7-0E90B22543A0}" type="pres">
      <dgm:prSet presAssocID="{21E41B5C-0B50-4FB3-98DA-65AA8EDEE457}" presName="roof" presStyleLbl="dkBgShp" presStyleIdx="0" presStyleCnt="2"/>
      <dgm:spPr/>
    </dgm:pt>
    <dgm:pt modelId="{3E2650F2-3567-4B2E-A736-F79C3603DC86}" type="pres">
      <dgm:prSet presAssocID="{21E41B5C-0B50-4FB3-98DA-65AA8EDEE457}" presName="pillars" presStyleCnt="0"/>
      <dgm:spPr/>
    </dgm:pt>
    <dgm:pt modelId="{3AE3A7D1-2A88-40D3-B387-1DFE37B92EC8}" type="pres">
      <dgm:prSet presAssocID="{21E41B5C-0B50-4FB3-98DA-65AA8EDEE457}" presName="pillar1" presStyleLbl="node1" presStyleIdx="0" presStyleCnt="3">
        <dgm:presLayoutVars>
          <dgm:bulletEnabled val="1"/>
        </dgm:presLayoutVars>
      </dgm:prSet>
      <dgm:spPr/>
    </dgm:pt>
    <dgm:pt modelId="{CF648C75-8739-46FB-A561-2E76F2CF0D07}" type="pres">
      <dgm:prSet presAssocID="{744FA4C1-ABA1-4211-AC79-A47FF4E8B523}" presName="pillarX" presStyleLbl="node1" presStyleIdx="1" presStyleCnt="3">
        <dgm:presLayoutVars>
          <dgm:bulletEnabled val="1"/>
        </dgm:presLayoutVars>
      </dgm:prSet>
      <dgm:spPr/>
    </dgm:pt>
    <dgm:pt modelId="{44CDA344-C008-441F-A1B5-7EAF9110F27F}" type="pres">
      <dgm:prSet presAssocID="{896BB245-F480-4953-8F63-D2560E21AB01}" presName="pillarX" presStyleLbl="node1" presStyleIdx="2" presStyleCnt="3">
        <dgm:presLayoutVars>
          <dgm:bulletEnabled val="1"/>
        </dgm:presLayoutVars>
      </dgm:prSet>
      <dgm:spPr/>
    </dgm:pt>
    <dgm:pt modelId="{12449135-F0B1-495E-984F-8FDD06F22C23}" type="pres">
      <dgm:prSet presAssocID="{21E41B5C-0B50-4FB3-98DA-65AA8EDEE457}" presName="base" presStyleLbl="dkBgShp" presStyleIdx="1" presStyleCnt="2"/>
      <dgm:spPr/>
    </dgm:pt>
  </dgm:ptLst>
  <dgm:cxnLst>
    <dgm:cxn modelId="{90539008-2931-420E-8939-171F0F820577}" type="presOf" srcId="{896BB245-F480-4953-8F63-D2560E21AB01}" destId="{44CDA344-C008-441F-A1B5-7EAF9110F27F}" srcOrd="0" destOrd="0" presId="urn:microsoft.com/office/officeart/2005/8/layout/hList3"/>
    <dgm:cxn modelId="{F28FCF27-F80E-4CF2-AAB5-265AE77C3447}" type="presOf" srcId="{877A1A71-BA29-42CB-B789-6B6EA32D76CC}" destId="{C324616D-0167-4206-A13C-E9332D9AA205}" srcOrd="0" destOrd="0" presId="urn:microsoft.com/office/officeart/2005/8/layout/hList3"/>
    <dgm:cxn modelId="{F9BB645F-7A4C-41DB-ACFF-E5324F16D5F6}" type="presOf" srcId="{21E41B5C-0B50-4FB3-98DA-65AA8EDEE457}" destId="{9B6A2AFC-9B05-4FE7-ABC7-0E90B22543A0}" srcOrd="0" destOrd="0" presId="urn:microsoft.com/office/officeart/2005/8/layout/hList3"/>
    <dgm:cxn modelId="{84E4DA5F-F39F-4E5A-BA1C-1B63CF707706}" srcId="{877A1A71-BA29-42CB-B789-6B6EA32D76CC}" destId="{21E41B5C-0B50-4FB3-98DA-65AA8EDEE457}" srcOrd="0" destOrd="0" parTransId="{570984A4-188E-41C7-A86A-7281D7957D0B}" sibTransId="{25BE8C98-D7B7-4D17-AA1F-5E09351F4BA3}"/>
    <dgm:cxn modelId="{29CA969A-8E42-4897-8674-518AF4083F26}" srcId="{21E41B5C-0B50-4FB3-98DA-65AA8EDEE457}" destId="{896BB245-F480-4953-8F63-D2560E21AB01}" srcOrd="2" destOrd="0" parTransId="{69843CE6-E06D-4B7D-98FE-BE98B36A3852}" sibTransId="{663BA9C5-4EE3-48E2-BE52-1CB5F7F559BD}"/>
    <dgm:cxn modelId="{2560B79D-6534-49F1-B147-272183EDE41B}" type="presOf" srcId="{E5D65BA0-39BF-4E85-BF82-247C3907069B}" destId="{3AE3A7D1-2A88-40D3-B387-1DFE37B92EC8}" srcOrd="0" destOrd="0" presId="urn:microsoft.com/office/officeart/2005/8/layout/hList3"/>
    <dgm:cxn modelId="{8829E59E-FBD0-4EA1-AEB7-616AE327E3C4}" srcId="{21E41B5C-0B50-4FB3-98DA-65AA8EDEE457}" destId="{744FA4C1-ABA1-4211-AC79-A47FF4E8B523}" srcOrd="1" destOrd="0" parTransId="{78AFF739-50B0-4D92-9592-8778373F1A13}" sibTransId="{ACEA760F-15E9-4604-8D58-909D2F389CCA}"/>
    <dgm:cxn modelId="{FD8731E6-C7C8-40BE-8FE9-A11918F1ED35}" srcId="{21E41B5C-0B50-4FB3-98DA-65AA8EDEE457}" destId="{E5D65BA0-39BF-4E85-BF82-247C3907069B}" srcOrd="0" destOrd="0" parTransId="{067ECAAD-651A-4090-B14A-31A8FA177F42}" sibTransId="{43F2541F-35CC-41D0-BA49-8A082E063B14}"/>
    <dgm:cxn modelId="{108491F0-1F37-4A4F-B5BA-ECBDC55B7ADD}" type="presOf" srcId="{744FA4C1-ABA1-4211-AC79-A47FF4E8B523}" destId="{CF648C75-8739-46FB-A561-2E76F2CF0D07}" srcOrd="0" destOrd="0" presId="urn:microsoft.com/office/officeart/2005/8/layout/hList3"/>
    <dgm:cxn modelId="{3A3248EA-8E40-4A65-8C7E-7E6A40B4AAC6}" type="presParOf" srcId="{C324616D-0167-4206-A13C-E9332D9AA205}" destId="{9B6A2AFC-9B05-4FE7-ABC7-0E90B22543A0}" srcOrd="0" destOrd="0" presId="urn:microsoft.com/office/officeart/2005/8/layout/hList3"/>
    <dgm:cxn modelId="{55604CC5-10F7-4B88-B33E-B08B2D65BB4E}" type="presParOf" srcId="{C324616D-0167-4206-A13C-E9332D9AA205}" destId="{3E2650F2-3567-4B2E-A736-F79C3603DC86}" srcOrd="1" destOrd="0" presId="urn:microsoft.com/office/officeart/2005/8/layout/hList3"/>
    <dgm:cxn modelId="{2E5809D1-A66A-4DB0-B615-F4563228EFBB}" type="presParOf" srcId="{3E2650F2-3567-4B2E-A736-F79C3603DC86}" destId="{3AE3A7D1-2A88-40D3-B387-1DFE37B92EC8}" srcOrd="0" destOrd="0" presId="urn:microsoft.com/office/officeart/2005/8/layout/hList3"/>
    <dgm:cxn modelId="{1C1BCD3D-16A0-4B69-8E2B-303A1445A992}" type="presParOf" srcId="{3E2650F2-3567-4B2E-A736-F79C3603DC86}" destId="{CF648C75-8739-46FB-A561-2E76F2CF0D07}" srcOrd="1" destOrd="0" presId="urn:microsoft.com/office/officeart/2005/8/layout/hList3"/>
    <dgm:cxn modelId="{6D5FB753-FA9E-4D3C-AA4D-E9BCEC520924}" type="presParOf" srcId="{3E2650F2-3567-4B2E-A736-F79C3603DC86}" destId="{44CDA344-C008-441F-A1B5-7EAF9110F27F}" srcOrd="2" destOrd="0" presId="urn:microsoft.com/office/officeart/2005/8/layout/hList3"/>
    <dgm:cxn modelId="{3541AB0F-741B-49FB-83DE-3742D4190BD6}" type="presParOf" srcId="{C324616D-0167-4206-A13C-E9332D9AA205}" destId="{12449135-F0B1-495E-984F-8FDD06F22C2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4E9F92-679C-45BA-9901-AD15B8C2A74F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0896ED-DC06-4F14-8469-7B48835B5521}">
      <dgm:prSet phldrT="[Текст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nominative</a:t>
          </a:r>
          <a:endParaRPr lang="ru-RU" dirty="0"/>
        </a:p>
      </dgm:t>
    </dgm:pt>
    <dgm:pt modelId="{FE3FAE5D-93E4-4977-B023-5C47CFE0758C}" type="parTrans" cxnId="{60FCF90D-C62C-49C6-80EF-535894113B79}">
      <dgm:prSet/>
      <dgm:spPr/>
      <dgm:t>
        <a:bodyPr/>
        <a:lstStyle/>
        <a:p>
          <a:endParaRPr lang="ru-RU"/>
        </a:p>
      </dgm:t>
    </dgm:pt>
    <dgm:pt modelId="{2EBA5AC4-6FA4-4AB7-835A-66CB04353246}" type="sibTrans" cxnId="{60FCF90D-C62C-49C6-80EF-535894113B79}">
      <dgm:prSet/>
      <dgm:spPr/>
      <dgm:t>
        <a:bodyPr/>
        <a:lstStyle/>
        <a:p>
          <a:endParaRPr lang="ru-RU"/>
        </a:p>
      </dgm:t>
    </dgm:pt>
    <dgm:pt modelId="{EEE23E0D-9F76-4F41-A43B-9080E0B4846F}">
      <dgm:prSet phldrT="[Текст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genitive</a:t>
          </a:r>
          <a:endParaRPr lang="ru-RU" dirty="0"/>
        </a:p>
      </dgm:t>
    </dgm:pt>
    <dgm:pt modelId="{F756C988-AD80-46AB-9757-393C8AC8E4E0}" type="parTrans" cxnId="{5D4BBF69-D6FC-4209-AB66-0299E34BB58C}">
      <dgm:prSet/>
      <dgm:spPr/>
      <dgm:t>
        <a:bodyPr/>
        <a:lstStyle/>
        <a:p>
          <a:endParaRPr lang="ru-RU"/>
        </a:p>
      </dgm:t>
    </dgm:pt>
    <dgm:pt modelId="{54168452-2CB9-4EF2-A236-B51B52C41F3D}" type="sibTrans" cxnId="{5D4BBF69-D6FC-4209-AB66-0299E34BB58C}">
      <dgm:prSet/>
      <dgm:spPr/>
      <dgm:t>
        <a:bodyPr/>
        <a:lstStyle/>
        <a:p>
          <a:endParaRPr lang="ru-RU"/>
        </a:p>
      </dgm:t>
    </dgm:pt>
    <dgm:pt modelId="{B0A9DFD4-02BE-4FB0-AE33-97FA7A1376DE}">
      <dgm:prSet phldrT="[Текст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dative </a:t>
          </a:r>
          <a:endParaRPr lang="ru-RU" dirty="0"/>
        </a:p>
      </dgm:t>
    </dgm:pt>
    <dgm:pt modelId="{6FBDE6E1-FB7B-4E97-A54B-C1DB92A50348}" type="parTrans" cxnId="{3C4D0F32-1233-4446-9AE8-2233D0BE5F5C}">
      <dgm:prSet/>
      <dgm:spPr/>
      <dgm:t>
        <a:bodyPr/>
        <a:lstStyle/>
        <a:p>
          <a:endParaRPr lang="ru-RU"/>
        </a:p>
      </dgm:t>
    </dgm:pt>
    <dgm:pt modelId="{844C40F3-05CA-425B-9551-B4DF0B78C3FC}" type="sibTrans" cxnId="{3C4D0F32-1233-4446-9AE8-2233D0BE5F5C}">
      <dgm:prSet/>
      <dgm:spPr/>
      <dgm:t>
        <a:bodyPr/>
        <a:lstStyle/>
        <a:p>
          <a:endParaRPr lang="ru-RU"/>
        </a:p>
      </dgm:t>
    </dgm:pt>
    <dgm:pt modelId="{DA34305A-B823-4AA7-A119-FC4EBA074898}">
      <dgm:prSet phldrT="[Текст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accusative</a:t>
          </a:r>
          <a:endParaRPr lang="ru-RU" dirty="0"/>
        </a:p>
      </dgm:t>
    </dgm:pt>
    <dgm:pt modelId="{40785C4A-CBCB-4948-BF5F-17349691694C}" type="parTrans" cxnId="{0E780DD3-F3D8-4FAA-A3A9-A2DA1B8CA40F}">
      <dgm:prSet/>
      <dgm:spPr/>
      <dgm:t>
        <a:bodyPr/>
        <a:lstStyle/>
        <a:p>
          <a:endParaRPr lang="ru-RU"/>
        </a:p>
      </dgm:t>
    </dgm:pt>
    <dgm:pt modelId="{3E097188-63DC-4865-A1E4-22A921C310D0}" type="sibTrans" cxnId="{0E780DD3-F3D8-4FAA-A3A9-A2DA1B8CA40F}">
      <dgm:prSet/>
      <dgm:spPr/>
      <dgm:t>
        <a:bodyPr/>
        <a:lstStyle/>
        <a:p>
          <a:endParaRPr lang="ru-RU"/>
        </a:p>
      </dgm:t>
    </dgm:pt>
    <dgm:pt modelId="{E925716C-CB67-4E24-A98B-B18FF6CB065E}">
      <dgm:prSet phldrT="[Текст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instrumental</a:t>
          </a:r>
          <a:endParaRPr lang="ru-RU" dirty="0"/>
        </a:p>
      </dgm:t>
    </dgm:pt>
    <dgm:pt modelId="{6F87B8AF-10C2-4032-B2B6-2A3012DE1046}" type="parTrans" cxnId="{6AA69DF7-3B23-4E4C-8103-72EA31770A1B}">
      <dgm:prSet/>
      <dgm:spPr/>
      <dgm:t>
        <a:bodyPr/>
        <a:lstStyle/>
        <a:p>
          <a:endParaRPr lang="ru-RU"/>
        </a:p>
      </dgm:t>
    </dgm:pt>
    <dgm:pt modelId="{3F1D47C4-8000-46B5-AAD2-2B714C3303B5}" type="sibTrans" cxnId="{6AA69DF7-3B23-4E4C-8103-72EA31770A1B}">
      <dgm:prSet/>
      <dgm:spPr/>
      <dgm:t>
        <a:bodyPr/>
        <a:lstStyle/>
        <a:p>
          <a:endParaRPr lang="ru-RU"/>
        </a:p>
      </dgm:t>
    </dgm:pt>
    <dgm:pt modelId="{B1F10901-2456-45EB-AAE5-B17E565985F1}">
      <dgm:prSet phldrT="[Текст]"/>
      <dgm:spPr/>
      <dgm:t>
        <a:bodyPr/>
        <a:lstStyle/>
        <a:p>
          <a:r>
            <a:rPr lang="en-US" dirty="0"/>
            <a:t>Cases</a:t>
          </a:r>
          <a:endParaRPr lang="ru-RU" dirty="0"/>
        </a:p>
      </dgm:t>
    </dgm:pt>
    <dgm:pt modelId="{6EA46B7E-8CEA-446A-85E8-D8B68A173C09}" type="sibTrans" cxnId="{EF2C43E1-6838-4B02-ABF3-5DDF37BB1E32}">
      <dgm:prSet/>
      <dgm:spPr/>
      <dgm:t>
        <a:bodyPr/>
        <a:lstStyle/>
        <a:p>
          <a:endParaRPr lang="ru-RU"/>
        </a:p>
      </dgm:t>
    </dgm:pt>
    <dgm:pt modelId="{A4F40EE4-5C04-4848-9DF0-6E4FB649347A}" type="parTrans" cxnId="{EF2C43E1-6838-4B02-ABF3-5DDF37BB1E32}">
      <dgm:prSet/>
      <dgm:spPr/>
      <dgm:t>
        <a:bodyPr/>
        <a:lstStyle/>
        <a:p>
          <a:endParaRPr lang="ru-RU"/>
        </a:p>
      </dgm:t>
    </dgm:pt>
    <dgm:pt modelId="{89454EB8-CB59-4839-9DB9-D43CBCD9C7EF}" type="pres">
      <dgm:prSet presAssocID="{DF4E9F92-679C-45BA-9901-AD15B8C2A74F}" presName="composite" presStyleCnt="0">
        <dgm:presLayoutVars>
          <dgm:chMax val="1"/>
          <dgm:dir/>
          <dgm:resizeHandles val="exact"/>
        </dgm:presLayoutVars>
      </dgm:prSet>
      <dgm:spPr/>
    </dgm:pt>
    <dgm:pt modelId="{BD26C3A4-0B16-480A-977E-A1F81A647DB5}" type="pres">
      <dgm:prSet presAssocID="{B1F10901-2456-45EB-AAE5-B17E565985F1}" presName="roof" presStyleLbl="dkBgShp" presStyleIdx="0" presStyleCnt="2"/>
      <dgm:spPr/>
    </dgm:pt>
    <dgm:pt modelId="{96C8553F-BDF6-4A3E-85E2-672A4A0E182C}" type="pres">
      <dgm:prSet presAssocID="{B1F10901-2456-45EB-AAE5-B17E565985F1}" presName="pillars" presStyleCnt="0"/>
      <dgm:spPr/>
    </dgm:pt>
    <dgm:pt modelId="{78148677-7B0A-49DB-846E-0A300F3ABBD4}" type="pres">
      <dgm:prSet presAssocID="{B1F10901-2456-45EB-AAE5-B17E565985F1}" presName="pillar1" presStyleLbl="node1" presStyleIdx="0" presStyleCnt="5">
        <dgm:presLayoutVars>
          <dgm:bulletEnabled val="1"/>
        </dgm:presLayoutVars>
      </dgm:prSet>
      <dgm:spPr/>
    </dgm:pt>
    <dgm:pt modelId="{72EA3105-A4B1-46E6-A749-F611EC28E059}" type="pres">
      <dgm:prSet presAssocID="{EEE23E0D-9F76-4F41-A43B-9080E0B4846F}" presName="pillarX" presStyleLbl="node1" presStyleIdx="1" presStyleCnt="5">
        <dgm:presLayoutVars>
          <dgm:bulletEnabled val="1"/>
        </dgm:presLayoutVars>
      </dgm:prSet>
      <dgm:spPr/>
    </dgm:pt>
    <dgm:pt modelId="{A76C7417-03BE-42F3-AF9B-ED8C6C12DC8D}" type="pres">
      <dgm:prSet presAssocID="{B0A9DFD4-02BE-4FB0-AE33-97FA7A1376DE}" presName="pillarX" presStyleLbl="node1" presStyleIdx="2" presStyleCnt="5" custLinFactNeighborX="-12" custLinFactNeighborY="102">
        <dgm:presLayoutVars>
          <dgm:bulletEnabled val="1"/>
        </dgm:presLayoutVars>
      </dgm:prSet>
      <dgm:spPr/>
    </dgm:pt>
    <dgm:pt modelId="{4B60D37D-9E36-44E7-9D0A-2C3164E684C9}" type="pres">
      <dgm:prSet presAssocID="{DA34305A-B823-4AA7-A119-FC4EBA074898}" presName="pillarX" presStyleLbl="node1" presStyleIdx="3" presStyleCnt="5">
        <dgm:presLayoutVars>
          <dgm:bulletEnabled val="1"/>
        </dgm:presLayoutVars>
      </dgm:prSet>
      <dgm:spPr/>
    </dgm:pt>
    <dgm:pt modelId="{734DE1C9-26C3-40E1-BEB1-D20315959AA7}" type="pres">
      <dgm:prSet presAssocID="{E925716C-CB67-4E24-A98B-B18FF6CB065E}" presName="pillarX" presStyleLbl="node1" presStyleIdx="4" presStyleCnt="5">
        <dgm:presLayoutVars>
          <dgm:bulletEnabled val="1"/>
        </dgm:presLayoutVars>
      </dgm:prSet>
      <dgm:spPr/>
    </dgm:pt>
    <dgm:pt modelId="{55239287-1D48-4270-9CFA-8F83BB384AAA}" type="pres">
      <dgm:prSet presAssocID="{B1F10901-2456-45EB-AAE5-B17E565985F1}" presName="base" presStyleLbl="dkBgShp" presStyleIdx="1" presStyleCnt="2"/>
      <dgm:spPr/>
    </dgm:pt>
  </dgm:ptLst>
  <dgm:cxnLst>
    <dgm:cxn modelId="{60FCF90D-C62C-49C6-80EF-535894113B79}" srcId="{B1F10901-2456-45EB-AAE5-B17E565985F1}" destId="{DF0896ED-DC06-4F14-8469-7B48835B5521}" srcOrd="0" destOrd="0" parTransId="{FE3FAE5D-93E4-4977-B023-5C47CFE0758C}" sibTransId="{2EBA5AC4-6FA4-4AB7-835A-66CB04353246}"/>
    <dgm:cxn modelId="{7EC2782E-5003-43C2-90E1-6081B7B76EAC}" type="presOf" srcId="{B0A9DFD4-02BE-4FB0-AE33-97FA7A1376DE}" destId="{A76C7417-03BE-42F3-AF9B-ED8C6C12DC8D}" srcOrd="0" destOrd="0" presId="urn:microsoft.com/office/officeart/2005/8/layout/hList3"/>
    <dgm:cxn modelId="{DD275831-BA67-41C5-9444-442AE14F375D}" type="presOf" srcId="{E925716C-CB67-4E24-A98B-B18FF6CB065E}" destId="{734DE1C9-26C3-40E1-BEB1-D20315959AA7}" srcOrd="0" destOrd="0" presId="urn:microsoft.com/office/officeart/2005/8/layout/hList3"/>
    <dgm:cxn modelId="{3C4D0F32-1233-4446-9AE8-2233D0BE5F5C}" srcId="{B1F10901-2456-45EB-AAE5-B17E565985F1}" destId="{B0A9DFD4-02BE-4FB0-AE33-97FA7A1376DE}" srcOrd="2" destOrd="0" parTransId="{6FBDE6E1-FB7B-4E97-A54B-C1DB92A50348}" sibTransId="{844C40F3-05CA-425B-9551-B4DF0B78C3FC}"/>
    <dgm:cxn modelId="{5D4BBF69-D6FC-4209-AB66-0299E34BB58C}" srcId="{B1F10901-2456-45EB-AAE5-B17E565985F1}" destId="{EEE23E0D-9F76-4F41-A43B-9080E0B4846F}" srcOrd="1" destOrd="0" parTransId="{F756C988-AD80-46AB-9757-393C8AC8E4E0}" sibTransId="{54168452-2CB9-4EF2-A236-B51B52C41F3D}"/>
    <dgm:cxn modelId="{DBDE72A4-3CCD-425D-953C-01BF02FC4CB3}" type="presOf" srcId="{DA34305A-B823-4AA7-A119-FC4EBA074898}" destId="{4B60D37D-9E36-44E7-9D0A-2C3164E684C9}" srcOrd="0" destOrd="0" presId="urn:microsoft.com/office/officeart/2005/8/layout/hList3"/>
    <dgm:cxn modelId="{8FBCCAA6-FB5F-4719-A75D-41F3DED327AE}" type="presOf" srcId="{DF0896ED-DC06-4F14-8469-7B48835B5521}" destId="{78148677-7B0A-49DB-846E-0A300F3ABBD4}" srcOrd="0" destOrd="0" presId="urn:microsoft.com/office/officeart/2005/8/layout/hList3"/>
    <dgm:cxn modelId="{5851F3B5-04B2-4A66-AEC3-CFCB9D7ED4A4}" type="presOf" srcId="{EEE23E0D-9F76-4F41-A43B-9080E0B4846F}" destId="{72EA3105-A4B1-46E6-A749-F611EC28E059}" srcOrd="0" destOrd="0" presId="urn:microsoft.com/office/officeart/2005/8/layout/hList3"/>
    <dgm:cxn modelId="{0E780DD3-F3D8-4FAA-A3A9-A2DA1B8CA40F}" srcId="{B1F10901-2456-45EB-AAE5-B17E565985F1}" destId="{DA34305A-B823-4AA7-A119-FC4EBA074898}" srcOrd="3" destOrd="0" parTransId="{40785C4A-CBCB-4948-BF5F-17349691694C}" sibTransId="{3E097188-63DC-4865-A1E4-22A921C310D0}"/>
    <dgm:cxn modelId="{08E941DF-CA54-4DBD-B9F9-EE80A27BC9B4}" type="presOf" srcId="{B1F10901-2456-45EB-AAE5-B17E565985F1}" destId="{BD26C3A4-0B16-480A-977E-A1F81A647DB5}" srcOrd="0" destOrd="0" presId="urn:microsoft.com/office/officeart/2005/8/layout/hList3"/>
    <dgm:cxn modelId="{EF2C43E1-6838-4B02-ABF3-5DDF37BB1E32}" srcId="{DF4E9F92-679C-45BA-9901-AD15B8C2A74F}" destId="{B1F10901-2456-45EB-AAE5-B17E565985F1}" srcOrd="0" destOrd="0" parTransId="{A4F40EE4-5C04-4848-9DF0-6E4FB649347A}" sibTransId="{6EA46B7E-8CEA-446A-85E8-D8B68A173C09}"/>
    <dgm:cxn modelId="{9D2D26E8-2823-450F-9EC5-B7E30882A5F5}" type="presOf" srcId="{DF4E9F92-679C-45BA-9901-AD15B8C2A74F}" destId="{89454EB8-CB59-4839-9DB9-D43CBCD9C7EF}" srcOrd="0" destOrd="0" presId="urn:microsoft.com/office/officeart/2005/8/layout/hList3"/>
    <dgm:cxn modelId="{6AA69DF7-3B23-4E4C-8103-72EA31770A1B}" srcId="{B1F10901-2456-45EB-AAE5-B17E565985F1}" destId="{E925716C-CB67-4E24-A98B-B18FF6CB065E}" srcOrd="4" destOrd="0" parTransId="{6F87B8AF-10C2-4032-B2B6-2A3012DE1046}" sibTransId="{3F1D47C4-8000-46B5-AAD2-2B714C3303B5}"/>
    <dgm:cxn modelId="{D28AE9B3-AB97-4D05-B5D9-995829F8C585}" type="presParOf" srcId="{89454EB8-CB59-4839-9DB9-D43CBCD9C7EF}" destId="{BD26C3A4-0B16-480A-977E-A1F81A647DB5}" srcOrd="0" destOrd="0" presId="urn:microsoft.com/office/officeart/2005/8/layout/hList3"/>
    <dgm:cxn modelId="{5847D0FD-12D9-4C47-817F-51135D500F5A}" type="presParOf" srcId="{89454EB8-CB59-4839-9DB9-D43CBCD9C7EF}" destId="{96C8553F-BDF6-4A3E-85E2-672A4A0E182C}" srcOrd="1" destOrd="0" presId="urn:microsoft.com/office/officeart/2005/8/layout/hList3"/>
    <dgm:cxn modelId="{C9044567-997A-4518-8F83-4F0451A99132}" type="presParOf" srcId="{96C8553F-BDF6-4A3E-85E2-672A4A0E182C}" destId="{78148677-7B0A-49DB-846E-0A300F3ABBD4}" srcOrd="0" destOrd="0" presId="urn:microsoft.com/office/officeart/2005/8/layout/hList3"/>
    <dgm:cxn modelId="{B6C5587C-4863-4790-847B-07205BAB5013}" type="presParOf" srcId="{96C8553F-BDF6-4A3E-85E2-672A4A0E182C}" destId="{72EA3105-A4B1-46E6-A749-F611EC28E059}" srcOrd="1" destOrd="0" presId="urn:microsoft.com/office/officeart/2005/8/layout/hList3"/>
    <dgm:cxn modelId="{437245E9-067A-45E2-93FD-039EA0B6AA88}" type="presParOf" srcId="{96C8553F-BDF6-4A3E-85E2-672A4A0E182C}" destId="{A76C7417-03BE-42F3-AF9B-ED8C6C12DC8D}" srcOrd="2" destOrd="0" presId="urn:microsoft.com/office/officeart/2005/8/layout/hList3"/>
    <dgm:cxn modelId="{58DC3473-515A-44E8-9F98-21C32DD284E1}" type="presParOf" srcId="{96C8553F-BDF6-4A3E-85E2-672A4A0E182C}" destId="{4B60D37D-9E36-44E7-9D0A-2C3164E684C9}" srcOrd="3" destOrd="0" presId="urn:microsoft.com/office/officeart/2005/8/layout/hList3"/>
    <dgm:cxn modelId="{A73D5D18-B5B9-406D-91D5-582A1CE5C2D5}" type="presParOf" srcId="{96C8553F-BDF6-4A3E-85E2-672A4A0E182C}" destId="{734DE1C9-26C3-40E1-BEB1-D20315959AA7}" srcOrd="4" destOrd="0" presId="urn:microsoft.com/office/officeart/2005/8/layout/hList3"/>
    <dgm:cxn modelId="{37705B1A-D8C8-4B57-BDA2-F28648230A87}" type="presParOf" srcId="{89454EB8-CB59-4839-9DB9-D43CBCD9C7EF}" destId="{55239287-1D48-4270-9CFA-8F83BB384AAA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C684B5-40CE-4DD4-A4EF-82A62570E934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DCA62E-F703-4EBB-98E5-780F3BECC0BF}">
      <dgm:prSet phldrT="[Текст]"/>
      <dgm:spPr/>
      <dgm:t>
        <a:bodyPr/>
        <a:lstStyle/>
        <a:p>
          <a:r>
            <a:rPr lang="en-US" dirty="0"/>
            <a:t>Declensions of nouns</a:t>
          </a:r>
          <a:endParaRPr lang="ru-RU" dirty="0"/>
        </a:p>
      </dgm:t>
    </dgm:pt>
    <dgm:pt modelId="{7F19BB8A-8571-44A4-B5CF-F3810808D48D}" type="parTrans" cxnId="{CE2B6C08-3145-4F5F-BDB0-B3B3D549C3ED}">
      <dgm:prSet/>
      <dgm:spPr/>
      <dgm:t>
        <a:bodyPr/>
        <a:lstStyle/>
        <a:p>
          <a:endParaRPr lang="ru-RU"/>
        </a:p>
      </dgm:t>
    </dgm:pt>
    <dgm:pt modelId="{5077688B-A27B-4C37-9DB4-C95B33AE8C13}" type="sibTrans" cxnId="{CE2B6C08-3145-4F5F-BDB0-B3B3D549C3ED}">
      <dgm:prSet/>
      <dgm:spPr/>
      <dgm:t>
        <a:bodyPr/>
        <a:lstStyle/>
        <a:p>
          <a:endParaRPr lang="ru-RU"/>
        </a:p>
      </dgm:t>
    </dgm:pt>
    <dgm:pt modelId="{5AAACD69-4A50-4E53-BF51-A2C7A233687E}">
      <dgm:prSet phldrT="[Текст]" custT="1"/>
      <dgm:spPr/>
      <dgm:t>
        <a:bodyPr/>
        <a:lstStyle/>
        <a:p>
          <a:r>
            <a:rPr lang="en-US" sz="3600" dirty="0">
              <a:solidFill>
                <a:srgbClr val="C00000"/>
              </a:solidFill>
            </a:rPr>
            <a:t>Strong</a:t>
          </a:r>
        </a:p>
        <a:p>
          <a:r>
            <a:rPr lang="en-US" sz="1400" dirty="0">
              <a:solidFill>
                <a:schemeClr val="bg1"/>
              </a:solidFill>
            </a:rPr>
            <a:t>(</a:t>
          </a:r>
          <a:r>
            <a: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nouns that had had a vocalic stem-forming suffix </a:t>
          </a:r>
          <a:r>
            <a: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400" i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a,o,i,u</a:t>
          </a:r>
          <a:r>
            <a: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, </a:t>
          </a:r>
          <a:r>
            <a: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majority of modern nouns</a:t>
          </a:r>
          <a:r>
            <a:rPr lang="en-US" sz="1400" dirty="0">
              <a:solidFill>
                <a:schemeClr val="bg1"/>
              </a:solidFill>
            </a:rPr>
            <a:t>) </a:t>
          </a:r>
          <a:endParaRPr lang="ru-RU" sz="1400" dirty="0">
            <a:solidFill>
              <a:schemeClr val="bg1"/>
            </a:solidFill>
          </a:endParaRPr>
        </a:p>
      </dgm:t>
    </dgm:pt>
    <dgm:pt modelId="{D8BB1497-8749-4345-B9B2-2EDBDD8CF175}" type="parTrans" cxnId="{81B10123-F23F-4DE5-9DAE-6181B6044571}">
      <dgm:prSet/>
      <dgm:spPr/>
      <dgm:t>
        <a:bodyPr/>
        <a:lstStyle/>
        <a:p>
          <a:endParaRPr lang="ru-RU"/>
        </a:p>
      </dgm:t>
    </dgm:pt>
    <dgm:pt modelId="{E194227E-9C4E-4488-8420-E77B04113916}" type="sibTrans" cxnId="{81B10123-F23F-4DE5-9DAE-6181B6044571}">
      <dgm:prSet/>
      <dgm:spPr/>
      <dgm:t>
        <a:bodyPr/>
        <a:lstStyle/>
        <a:p>
          <a:endParaRPr lang="ru-RU"/>
        </a:p>
      </dgm:t>
    </dgm:pt>
    <dgm:pt modelId="{11242C95-19A9-416E-91AC-33DB59B82346}">
      <dgm:prSet phldrT="[Текст]" custT="1"/>
      <dgm:spPr/>
      <dgm:t>
        <a:bodyPr/>
        <a:lstStyle/>
        <a:p>
          <a:r>
            <a:rPr lang="en-US" sz="3600" dirty="0">
              <a:solidFill>
                <a:srgbClr val="C00000"/>
              </a:solidFill>
            </a:rPr>
            <a:t>Weak</a:t>
          </a:r>
          <a:r>
            <a:rPr lang="en-US" sz="2700" dirty="0"/>
            <a:t> </a:t>
          </a:r>
        </a:p>
        <a:p>
          <a:r>
            <a:rPr lang="en-US" sz="1400" dirty="0">
              <a:solidFill>
                <a:schemeClr val="bg1"/>
              </a:solidFill>
            </a:rPr>
            <a:t>(</a:t>
          </a:r>
          <a:r>
            <a: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n-stems</a:t>
          </a:r>
          <a:r>
            <a:rPr lang="en-US" sz="1400" dirty="0">
              <a:solidFill>
                <a:schemeClr val="bg1"/>
              </a:solidFill>
            </a:rPr>
            <a:t>)</a:t>
          </a:r>
          <a:endParaRPr lang="ru-RU" sz="1400" dirty="0">
            <a:solidFill>
              <a:schemeClr val="bg1"/>
            </a:solidFill>
          </a:endParaRPr>
        </a:p>
      </dgm:t>
    </dgm:pt>
    <dgm:pt modelId="{BD0F5BCE-0175-4B7F-94F3-390DD4243500}" type="parTrans" cxnId="{32A8EDBB-5E4A-493F-BB30-5FEFDC438B7E}">
      <dgm:prSet/>
      <dgm:spPr/>
      <dgm:t>
        <a:bodyPr/>
        <a:lstStyle/>
        <a:p>
          <a:endParaRPr lang="ru-RU"/>
        </a:p>
      </dgm:t>
    </dgm:pt>
    <dgm:pt modelId="{9B92B010-A871-4AA6-8AB0-E0A419AFDA9F}" type="sibTrans" cxnId="{32A8EDBB-5E4A-493F-BB30-5FEFDC438B7E}">
      <dgm:prSet/>
      <dgm:spPr/>
      <dgm:t>
        <a:bodyPr/>
        <a:lstStyle/>
        <a:p>
          <a:endParaRPr lang="ru-RU"/>
        </a:p>
      </dgm:t>
    </dgm:pt>
    <dgm:pt modelId="{9B252266-C470-4689-AA16-73073C7C01E5}">
      <dgm:prSet phldrT="[Текст]" custT="1"/>
      <dgm:spPr/>
      <dgm:t>
        <a:bodyPr/>
        <a:lstStyle/>
        <a:p>
          <a:r>
            <a:rPr lang="en-US" sz="3600" dirty="0">
              <a:solidFill>
                <a:srgbClr val="C00000"/>
              </a:solidFill>
            </a:rPr>
            <a:t>Root</a:t>
          </a:r>
        </a:p>
        <a:p>
          <a:r>
            <a:rPr lang="en-US" sz="1400" dirty="0">
              <a:solidFill>
                <a:schemeClr val="bg1"/>
              </a:solidFill>
            </a:rPr>
            <a:t>(</a:t>
          </a:r>
          <a:r>
            <a: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root vowel mutation, e.g. </a:t>
          </a:r>
          <a:r>
            <a: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man- men, goose – geese, woman – women, tooth – teeth , foot – feet, mouse – mice</a:t>
          </a:r>
          <a:r>
            <a:rPr lang="en-US" sz="1400" dirty="0">
              <a:solidFill>
                <a:schemeClr val="bg1"/>
              </a:solidFill>
            </a:rPr>
            <a:t>)</a:t>
          </a:r>
          <a:endParaRPr lang="ru-RU" sz="1400" dirty="0">
            <a:solidFill>
              <a:schemeClr val="bg1"/>
            </a:solidFill>
          </a:endParaRPr>
        </a:p>
      </dgm:t>
    </dgm:pt>
    <dgm:pt modelId="{854D46A0-50DF-49C6-9293-6A4E8968A21B}" type="parTrans" cxnId="{9C4A3026-EA8D-443D-9B0C-A16525C2CAA9}">
      <dgm:prSet/>
      <dgm:spPr/>
      <dgm:t>
        <a:bodyPr/>
        <a:lstStyle/>
        <a:p>
          <a:endParaRPr lang="ru-RU"/>
        </a:p>
      </dgm:t>
    </dgm:pt>
    <dgm:pt modelId="{68B77C9C-EE6D-4FF4-AA66-58E8878CD561}" type="sibTrans" cxnId="{9C4A3026-EA8D-443D-9B0C-A16525C2CAA9}">
      <dgm:prSet/>
      <dgm:spPr/>
      <dgm:t>
        <a:bodyPr/>
        <a:lstStyle/>
        <a:p>
          <a:endParaRPr lang="ru-RU"/>
        </a:p>
      </dgm:t>
    </dgm:pt>
    <dgm:pt modelId="{8D8A9C42-43AC-4220-8EE2-FC6118F55178}" type="pres">
      <dgm:prSet presAssocID="{02C684B5-40CE-4DD4-A4EF-82A62570E934}" presName="composite" presStyleCnt="0">
        <dgm:presLayoutVars>
          <dgm:chMax val="1"/>
          <dgm:dir/>
          <dgm:resizeHandles val="exact"/>
        </dgm:presLayoutVars>
      </dgm:prSet>
      <dgm:spPr/>
    </dgm:pt>
    <dgm:pt modelId="{339583F7-9305-42B0-A604-D3AE965B14CC}" type="pres">
      <dgm:prSet presAssocID="{8BDCA62E-F703-4EBB-98E5-780F3BECC0BF}" presName="roof" presStyleLbl="dkBgShp" presStyleIdx="0" presStyleCnt="2" custLinFactNeighborX="126" custLinFactNeighborY="-52765"/>
      <dgm:spPr/>
    </dgm:pt>
    <dgm:pt modelId="{E771EE55-5333-479E-8C15-675BA1F5C076}" type="pres">
      <dgm:prSet presAssocID="{8BDCA62E-F703-4EBB-98E5-780F3BECC0BF}" presName="pillars" presStyleCnt="0"/>
      <dgm:spPr/>
    </dgm:pt>
    <dgm:pt modelId="{660A22BF-E2F4-413A-8850-8A9AA7FF5CCF}" type="pres">
      <dgm:prSet presAssocID="{8BDCA62E-F703-4EBB-98E5-780F3BECC0BF}" presName="pillar1" presStyleLbl="node1" presStyleIdx="0" presStyleCnt="3">
        <dgm:presLayoutVars>
          <dgm:bulletEnabled val="1"/>
        </dgm:presLayoutVars>
      </dgm:prSet>
      <dgm:spPr/>
    </dgm:pt>
    <dgm:pt modelId="{AE81CA2C-08AA-4C09-8A60-FA04B291EFB7}" type="pres">
      <dgm:prSet presAssocID="{11242C95-19A9-416E-91AC-33DB59B82346}" presName="pillarX" presStyleLbl="node1" presStyleIdx="1" presStyleCnt="3">
        <dgm:presLayoutVars>
          <dgm:bulletEnabled val="1"/>
        </dgm:presLayoutVars>
      </dgm:prSet>
      <dgm:spPr/>
    </dgm:pt>
    <dgm:pt modelId="{EDD8ECEF-2E17-46FA-8BD6-F3AAAF0A8F12}" type="pres">
      <dgm:prSet presAssocID="{9B252266-C470-4689-AA16-73073C7C01E5}" presName="pillarX" presStyleLbl="node1" presStyleIdx="2" presStyleCnt="3">
        <dgm:presLayoutVars>
          <dgm:bulletEnabled val="1"/>
        </dgm:presLayoutVars>
      </dgm:prSet>
      <dgm:spPr/>
    </dgm:pt>
    <dgm:pt modelId="{5A2B02B4-9B93-4688-9E69-14D52D41C38D}" type="pres">
      <dgm:prSet presAssocID="{8BDCA62E-F703-4EBB-98E5-780F3BECC0BF}" presName="base" presStyleLbl="dkBgShp" presStyleIdx="1" presStyleCnt="2"/>
      <dgm:spPr/>
    </dgm:pt>
  </dgm:ptLst>
  <dgm:cxnLst>
    <dgm:cxn modelId="{CE2B6C08-3145-4F5F-BDB0-B3B3D549C3ED}" srcId="{02C684B5-40CE-4DD4-A4EF-82A62570E934}" destId="{8BDCA62E-F703-4EBB-98E5-780F3BECC0BF}" srcOrd="0" destOrd="0" parTransId="{7F19BB8A-8571-44A4-B5CF-F3810808D48D}" sibTransId="{5077688B-A27B-4C37-9DB4-C95B33AE8C13}"/>
    <dgm:cxn modelId="{9884390A-43FA-41FF-B156-87FB3C1F7F07}" type="presOf" srcId="{5AAACD69-4A50-4E53-BF51-A2C7A233687E}" destId="{660A22BF-E2F4-413A-8850-8A9AA7FF5CCF}" srcOrd="0" destOrd="0" presId="urn:microsoft.com/office/officeart/2005/8/layout/hList3"/>
    <dgm:cxn modelId="{81B10123-F23F-4DE5-9DAE-6181B6044571}" srcId="{8BDCA62E-F703-4EBB-98E5-780F3BECC0BF}" destId="{5AAACD69-4A50-4E53-BF51-A2C7A233687E}" srcOrd="0" destOrd="0" parTransId="{D8BB1497-8749-4345-B9B2-2EDBDD8CF175}" sibTransId="{E194227E-9C4E-4488-8420-E77B04113916}"/>
    <dgm:cxn modelId="{9C4A3026-EA8D-443D-9B0C-A16525C2CAA9}" srcId="{8BDCA62E-F703-4EBB-98E5-780F3BECC0BF}" destId="{9B252266-C470-4689-AA16-73073C7C01E5}" srcOrd="2" destOrd="0" parTransId="{854D46A0-50DF-49C6-9293-6A4E8968A21B}" sibTransId="{68B77C9C-EE6D-4FF4-AA66-58E8878CD561}"/>
    <dgm:cxn modelId="{117AE52E-774A-4F95-ABFA-014A2DA392E0}" type="presOf" srcId="{9B252266-C470-4689-AA16-73073C7C01E5}" destId="{EDD8ECEF-2E17-46FA-8BD6-F3AAAF0A8F12}" srcOrd="0" destOrd="0" presId="urn:microsoft.com/office/officeart/2005/8/layout/hList3"/>
    <dgm:cxn modelId="{FBE44B35-5123-4CD6-B1F3-2E9522335CF2}" type="presOf" srcId="{11242C95-19A9-416E-91AC-33DB59B82346}" destId="{AE81CA2C-08AA-4C09-8A60-FA04B291EFB7}" srcOrd="0" destOrd="0" presId="urn:microsoft.com/office/officeart/2005/8/layout/hList3"/>
    <dgm:cxn modelId="{18AA3881-0B37-4EBB-B776-FD703DEFC311}" type="presOf" srcId="{02C684B5-40CE-4DD4-A4EF-82A62570E934}" destId="{8D8A9C42-43AC-4220-8EE2-FC6118F55178}" srcOrd="0" destOrd="0" presId="urn:microsoft.com/office/officeart/2005/8/layout/hList3"/>
    <dgm:cxn modelId="{32A8EDBB-5E4A-493F-BB30-5FEFDC438B7E}" srcId="{8BDCA62E-F703-4EBB-98E5-780F3BECC0BF}" destId="{11242C95-19A9-416E-91AC-33DB59B82346}" srcOrd="1" destOrd="0" parTransId="{BD0F5BCE-0175-4B7F-94F3-390DD4243500}" sibTransId="{9B92B010-A871-4AA6-8AB0-E0A419AFDA9F}"/>
    <dgm:cxn modelId="{606555EE-FEF7-4246-BF77-BF73863BD8A3}" type="presOf" srcId="{8BDCA62E-F703-4EBB-98E5-780F3BECC0BF}" destId="{339583F7-9305-42B0-A604-D3AE965B14CC}" srcOrd="0" destOrd="0" presId="urn:microsoft.com/office/officeart/2005/8/layout/hList3"/>
    <dgm:cxn modelId="{F267EB0C-CEBB-4AD9-A635-D949403EB0BB}" type="presParOf" srcId="{8D8A9C42-43AC-4220-8EE2-FC6118F55178}" destId="{339583F7-9305-42B0-A604-D3AE965B14CC}" srcOrd="0" destOrd="0" presId="urn:microsoft.com/office/officeart/2005/8/layout/hList3"/>
    <dgm:cxn modelId="{64A900FB-6B63-473C-A0E4-C1C1678DFF9D}" type="presParOf" srcId="{8D8A9C42-43AC-4220-8EE2-FC6118F55178}" destId="{E771EE55-5333-479E-8C15-675BA1F5C076}" srcOrd="1" destOrd="0" presId="urn:microsoft.com/office/officeart/2005/8/layout/hList3"/>
    <dgm:cxn modelId="{D26FCBD6-0F98-4807-96F8-152399D188C2}" type="presParOf" srcId="{E771EE55-5333-479E-8C15-675BA1F5C076}" destId="{660A22BF-E2F4-413A-8850-8A9AA7FF5CCF}" srcOrd="0" destOrd="0" presId="urn:microsoft.com/office/officeart/2005/8/layout/hList3"/>
    <dgm:cxn modelId="{3E8020B5-D44D-434D-AEC6-346C50F9DEC2}" type="presParOf" srcId="{E771EE55-5333-479E-8C15-675BA1F5C076}" destId="{AE81CA2C-08AA-4C09-8A60-FA04B291EFB7}" srcOrd="1" destOrd="0" presId="urn:microsoft.com/office/officeart/2005/8/layout/hList3"/>
    <dgm:cxn modelId="{3A7D1D6B-C2A5-48CB-B53D-D918B9B05887}" type="presParOf" srcId="{E771EE55-5333-479E-8C15-675BA1F5C076}" destId="{EDD8ECEF-2E17-46FA-8BD6-F3AAAF0A8F12}" srcOrd="2" destOrd="0" presId="urn:microsoft.com/office/officeart/2005/8/layout/hList3"/>
    <dgm:cxn modelId="{22BB25C7-403D-4D99-99BD-09EDEBD26C08}" type="presParOf" srcId="{8D8A9C42-43AC-4220-8EE2-FC6118F55178}" destId="{5A2B02B4-9B93-4688-9E69-14D52D41C38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91A6BB-2B97-434F-B46B-B53A2151D4C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33FF88-5895-4088-84E2-87A6FAA2DD25}">
      <dgm:prSet phldrT="[Текст]" custT="1"/>
      <dgm:spPr/>
      <dgm:t>
        <a:bodyPr/>
        <a:lstStyle/>
        <a:p>
          <a:r>
            <a:rPr 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personal</a:t>
          </a:r>
          <a:endParaRPr lang="ru-RU" sz="4000" dirty="0"/>
        </a:p>
      </dgm:t>
    </dgm:pt>
    <dgm:pt modelId="{E058121A-D074-4191-9E6E-1D7CC6F917AF}" type="parTrans" cxnId="{52682529-3E08-4A23-A61B-B5EBE0CC66A0}">
      <dgm:prSet/>
      <dgm:spPr/>
      <dgm:t>
        <a:bodyPr/>
        <a:lstStyle/>
        <a:p>
          <a:endParaRPr lang="ru-RU"/>
        </a:p>
      </dgm:t>
    </dgm:pt>
    <dgm:pt modelId="{3FBB07E6-108F-44E9-88DF-CF4889EA191D}" type="sibTrans" cxnId="{52682529-3E08-4A23-A61B-B5EBE0CC66A0}">
      <dgm:prSet/>
      <dgm:spPr/>
      <dgm:t>
        <a:bodyPr/>
        <a:lstStyle/>
        <a:p>
          <a:endParaRPr lang="ru-RU"/>
        </a:p>
      </dgm:t>
    </dgm:pt>
    <dgm:pt modelId="{F997187F-7BB6-4AFE-9A07-F87CB4447B31}">
      <dgm:prSet phldrT="[Текст]" custT="1"/>
      <dgm:spPr/>
      <dgm:t>
        <a:bodyPr/>
        <a:lstStyle/>
        <a:p>
          <a:r>
            <a:rPr 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demonstrative</a:t>
          </a:r>
          <a:endParaRPr lang="ru-RU" sz="4000" dirty="0"/>
        </a:p>
      </dgm:t>
    </dgm:pt>
    <dgm:pt modelId="{EFFB6476-6489-494E-8C88-B4B7B3690A28}" type="parTrans" cxnId="{42B30384-C851-4499-8990-1503450A0D2F}">
      <dgm:prSet/>
      <dgm:spPr/>
      <dgm:t>
        <a:bodyPr/>
        <a:lstStyle/>
        <a:p>
          <a:endParaRPr lang="ru-RU"/>
        </a:p>
      </dgm:t>
    </dgm:pt>
    <dgm:pt modelId="{757AD811-1D20-4FFA-9E23-44B0DB655770}" type="sibTrans" cxnId="{42B30384-C851-4499-8990-1503450A0D2F}">
      <dgm:prSet/>
      <dgm:spPr/>
      <dgm:t>
        <a:bodyPr/>
        <a:lstStyle/>
        <a:p>
          <a:endParaRPr lang="ru-RU"/>
        </a:p>
      </dgm:t>
    </dgm:pt>
    <dgm:pt modelId="{0471A66A-73EA-4319-8D61-63431A1D9334}">
      <dgm:prSet phldrT="[Текст]" custT="1"/>
      <dgm:spPr/>
      <dgm:t>
        <a:bodyPr/>
        <a:lstStyle/>
        <a:p>
          <a:r>
            <a:rPr 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definite</a:t>
          </a:r>
          <a:endParaRPr lang="ru-RU" sz="4000" dirty="0"/>
        </a:p>
      </dgm:t>
    </dgm:pt>
    <dgm:pt modelId="{3FD44065-2EE7-48FD-ACE5-A419C1C887A4}" type="parTrans" cxnId="{6AFB7F3E-EDFC-4BB1-8915-F13140F64B1B}">
      <dgm:prSet/>
      <dgm:spPr/>
      <dgm:t>
        <a:bodyPr/>
        <a:lstStyle/>
        <a:p>
          <a:endParaRPr lang="ru-RU"/>
        </a:p>
      </dgm:t>
    </dgm:pt>
    <dgm:pt modelId="{8849B951-1F93-4DB8-AEAA-573C3FDAC068}" type="sibTrans" cxnId="{6AFB7F3E-EDFC-4BB1-8915-F13140F64B1B}">
      <dgm:prSet/>
      <dgm:spPr/>
      <dgm:t>
        <a:bodyPr/>
        <a:lstStyle/>
        <a:p>
          <a:endParaRPr lang="ru-RU"/>
        </a:p>
      </dgm:t>
    </dgm:pt>
    <dgm:pt modelId="{6160D4BB-C7F3-4397-BD09-D6071C0FCFC8}">
      <dgm:prSet phldrT="[Текст]" custT="1"/>
      <dgm:spPr/>
      <dgm:t>
        <a:bodyPr/>
        <a:lstStyle/>
        <a:p>
          <a:r>
            <a:rPr lang="en-US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indefinite</a:t>
          </a:r>
          <a:endParaRPr lang="ru-RU" sz="4400" dirty="0"/>
        </a:p>
      </dgm:t>
    </dgm:pt>
    <dgm:pt modelId="{5401D50B-A5BC-49DB-A21F-7FFC96984307}" type="parTrans" cxnId="{6187C08C-7D82-46AE-9175-6B9B3538AA55}">
      <dgm:prSet/>
      <dgm:spPr/>
      <dgm:t>
        <a:bodyPr/>
        <a:lstStyle/>
        <a:p>
          <a:endParaRPr lang="ru-RU"/>
        </a:p>
      </dgm:t>
    </dgm:pt>
    <dgm:pt modelId="{E46D4C3E-C10B-479E-8DDB-5C693A3B7303}" type="sibTrans" cxnId="{6187C08C-7D82-46AE-9175-6B9B3538AA55}">
      <dgm:prSet/>
      <dgm:spPr/>
      <dgm:t>
        <a:bodyPr/>
        <a:lstStyle/>
        <a:p>
          <a:endParaRPr lang="ru-RU"/>
        </a:p>
      </dgm:t>
    </dgm:pt>
    <dgm:pt modelId="{D7334E16-9942-4F2F-A71E-6C2527196881}">
      <dgm:prSet phldrT="[Текст]" custT="1"/>
      <dgm:spPr/>
      <dgm:t>
        <a:bodyPr/>
        <a:lstStyle/>
        <a:p>
          <a:r>
            <a:rPr 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negative </a:t>
          </a:r>
          <a:endParaRPr lang="ru-RU" sz="4000" dirty="0"/>
        </a:p>
      </dgm:t>
    </dgm:pt>
    <dgm:pt modelId="{B0ADB79A-5D36-4BBF-B02C-B9FCD0D858E7}" type="parTrans" cxnId="{966A223A-3C89-4532-9B74-40EF593112C3}">
      <dgm:prSet/>
      <dgm:spPr/>
      <dgm:t>
        <a:bodyPr/>
        <a:lstStyle/>
        <a:p>
          <a:endParaRPr lang="ru-RU"/>
        </a:p>
      </dgm:t>
    </dgm:pt>
    <dgm:pt modelId="{420CBDAD-6D35-49A2-9342-66D172778DF8}" type="sibTrans" cxnId="{966A223A-3C89-4532-9B74-40EF593112C3}">
      <dgm:prSet/>
      <dgm:spPr/>
      <dgm:t>
        <a:bodyPr/>
        <a:lstStyle/>
        <a:p>
          <a:endParaRPr lang="ru-RU"/>
        </a:p>
      </dgm:t>
    </dgm:pt>
    <dgm:pt modelId="{3B06B965-2904-475C-852A-BA0220F55C0D}">
      <dgm:prSet phldrT="[Текст]" custT="1"/>
      <dgm:spPr/>
      <dgm:t>
        <a:bodyPr/>
        <a:lstStyle/>
        <a:p>
          <a:r>
            <a:rPr 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relative</a:t>
          </a:r>
          <a:endParaRPr lang="ru-RU" sz="4000" dirty="0"/>
        </a:p>
      </dgm:t>
    </dgm:pt>
    <dgm:pt modelId="{50EC2E46-8BFE-44CF-BDB7-18BB2CF693B9}" type="parTrans" cxnId="{9455588F-BC9F-432C-81E2-A547F46844D4}">
      <dgm:prSet/>
      <dgm:spPr/>
      <dgm:t>
        <a:bodyPr/>
        <a:lstStyle/>
        <a:p>
          <a:endParaRPr lang="ru-RU"/>
        </a:p>
      </dgm:t>
    </dgm:pt>
    <dgm:pt modelId="{9B254C91-B3B5-4D9E-AD07-EC0C2F3B086E}" type="sibTrans" cxnId="{9455588F-BC9F-432C-81E2-A547F46844D4}">
      <dgm:prSet/>
      <dgm:spPr/>
      <dgm:t>
        <a:bodyPr/>
        <a:lstStyle/>
        <a:p>
          <a:endParaRPr lang="ru-RU"/>
        </a:p>
      </dgm:t>
    </dgm:pt>
    <dgm:pt modelId="{821034AA-287A-479C-80AA-F7377A75005E}" type="pres">
      <dgm:prSet presAssocID="{2691A6BB-2B97-434F-B46B-B53A2151D4CB}" presName="linear" presStyleCnt="0">
        <dgm:presLayoutVars>
          <dgm:dir/>
          <dgm:animLvl val="lvl"/>
          <dgm:resizeHandles val="exact"/>
        </dgm:presLayoutVars>
      </dgm:prSet>
      <dgm:spPr/>
    </dgm:pt>
    <dgm:pt modelId="{AD8CB080-E824-451D-BA4C-2739CF6733E5}" type="pres">
      <dgm:prSet presAssocID="{3F33FF88-5895-4088-84E2-87A6FAA2DD25}" presName="parentLin" presStyleCnt="0"/>
      <dgm:spPr/>
    </dgm:pt>
    <dgm:pt modelId="{836EB53F-8C6C-4DE9-AEEF-379B50A8C658}" type="pres">
      <dgm:prSet presAssocID="{3F33FF88-5895-4088-84E2-87A6FAA2DD25}" presName="parentLeftMargin" presStyleLbl="node1" presStyleIdx="0" presStyleCnt="6"/>
      <dgm:spPr/>
    </dgm:pt>
    <dgm:pt modelId="{7E7993DF-BD40-440F-88A7-0BFFBF8134AA}" type="pres">
      <dgm:prSet presAssocID="{3F33FF88-5895-4088-84E2-87A6FAA2DD2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B0CF9A36-4E41-4F77-ABA8-2CD0FC630B52}" type="pres">
      <dgm:prSet presAssocID="{3F33FF88-5895-4088-84E2-87A6FAA2DD25}" presName="negativeSpace" presStyleCnt="0"/>
      <dgm:spPr/>
    </dgm:pt>
    <dgm:pt modelId="{6D17DB08-4AE6-43C0-BF55-B5064410A819}" type="pres">
      <dgm:prSet presAssocID="{3F33FF88-5895-4088-84E2-87A6FAA2DD25}" presName="childText" presStyleLbl="conFgAcc1" presStyleIdx="0" presStyleCnt="6">
        <dgm:presLayoutVars>
          <dgm:bulletEnabled val="1"/>
        </dgm:presLayoutVars>
      </dgm:prSet>
      <dgm:spPr/>
    </dgm:pt>
    <dgm:pt modelId="{AD4A40E9-E7B5-46E5-8113-D47844AF84F3}" type="pres">
      <dgm:prSet presAssocID="{3FBB07E6-108F-44E9-88DF-CF4889EA191D}" presName="spaceBetweenRectangles" presStyleCnt="0"/>
      <dgm:spPr/>
    </dgm:pt>
    <dgm:pt modelId="{77286240-C4BD-4922-BA42-54068C0C09C6}" type="pres">
      <dgm:prSet presAssocID="{F997187F-7BB6-4AFE-9A07-F87CB4447B31}" presName="parentLin" presStyleCnt="0"/>
      <dgm:spPr/>
    </dgm:pt>
    <dgm:pt modelId="{9BAB4695-8804-4132-B311-B7F316AD9174}" type="pres">
      <dgm:prSet presAssocID="{F997187F-7BB6-4AFE-9A07-F87CB4447B31}" presName="parentLeftMargin" presStyleLbl="node1" presStyleIdx="0" presStyleCnt="6"/>
      <dgm:spPr/>
    </dgm:pt>
    <dgm:pt modelId="{48133EC4-3863-4053-B08E-45615D23AC5B}" type="pres">
      <dgm:prSet presAssocID="{F997187F-7BB6-4AFE-9A07-F87CB4447B3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E8699BA1-850F-47B2-89B5-ABB66D06B291}" type="pres">
      <dgm:prSet presAssocID="{F997187F-7BB6-4AFE-9A07-F87CB4447B31}" presName="negativeSpace" presStyleCnt="0"/>
      <dgm:spPr/>
    </dgm:pt>
    <dgm:pt modelId="{04FCBFEE-4656-40CE-BF3C-42974CC944A7}" type="pres">
      <dgm:prSet presAssocID="{F997187F-7BB6-4AFE-9A07-F87CB4447B31}" presName="childText" presStyleLbl="conFgAcc1" presStyleIdx="1" presStyleCnt="6">
        <dgm:presLayoutVars>
          <dgm:bulletEnabled val="1"/>
        </dgm:presLayoutVars>
      </dgm:prSet>
      <dgm:spPr/>
    </dgm:pt>
    <dgm:pt modelId="{3C91E1D9-CABD-4E5B-89FA-A2CE883E2ECC}" type="pres">
      <dgm:prSet presAssocID="{757AD811-1D20-4FFA-9E23-44B0DB655770}" presName="spaceBetweenRectangles" presStyleCnt="0"/>
      <dgm:spPr/>
    </dgm:pt>
    <dgm:pt modelId="{85FA53E1-4363-4317-85FF-272195559684}" type="pres">
      <dgm:prSet presAssocID="{0471A66A-73EA-4319-8D61-63431A1D9334}" presName="parentLin" presStyleCnt="0"/>
      <dgm:spPr/>
    </dgm:pt>
    <dgm:pt modelId="{6977830D-6727-4676-BF7B-6BC7CB5C559B}" type="pres">
      <dgm:prSet presAssocID="{0471A66A-73EA-4319-8D61-63431A1D9334}" presName="parentLeftMargin" presStyleLbl="node1" presStyleIdx="1" presStyleCnt="6"/>
      <dgm:spPr/>
    </dgm:pt>
    <dgm:pt modelId="{7C55D5BE-2F1C-46A6-92BC-1DA46CBF4188}" type="pres">
      <dgm:prSet presAssocID="{0471A66A-73EA-4319-8D61-63431A1D933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720FF73-B44B-486E-A6BA-548AAB6E1CF2}" type="pres">
      <dgm:prSet presAssocID="{0471A66A-73EA-4319-8D61-63431A1D9334}" presName="negativeSpace" presStyleCnt="0"/>
      <dgm:spPr/>
    </dgm:pt>
    <dgm:pt modelId="{A12026FB-C43E-4063-BE83-7A2241256EEC}" type="pres">
      <dgm:prSet presAssocID="{0471A66A-73EA-4319-8D61-63431A1D9334}" presName="childText" presStyleLbl="conFgAcc1" presStyleIdx="2" presStyleCnt="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B87C98A-330E-4CFA-AED2-3F460D7347E9}" type="pres">
      <dgm:prSet presAssocID="{8849B951-1F93-4DB8-AEAA-573C3FDAC068}" presName="spaceBetweenRectangles" presStyleCnt="0"/>
      <dgm:spPr/>
    </dgm:pt>
    <dgm:pt modelId="{AC8789CC-2DDD-4B57-8B90-CE8C286EB208}" type="pres">
      <dgm:prSet presAssocID="{6160D4BB-C7F3-4397-BD09-D6071C0FCFC8}" presName="parentLin" presStyleCnt="0"/>
      <dgm:spPr/>
    </dgm:pt>
    <dgm:pt modelId="{D27E2225-FEE0-4398-AD6F-D7924DD4EA7E}" type="pres">
      <dgm:prSet presAssocID="{6160D4BB-C7F3-4397-BD09-D6071C0FCFC8}" presName="parentLeftMargin" presStyleLbl="node1" presStyleIdx="2" presStyleCnt="6"/>
      <dgm:spPr/>
    </dgm:pt>
    <dgm:pt modelId="{9583860C-7D15-4C8F-ABCF-C0B1D748EB9A}" type="pres">
      <dgm:prSet presAssocID="{6160D4BB-C7F3-4397-BD09-D6071C0FCFC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0B347E1-2E05-424F-A93E-6E36ADD2F12A}" type="pres">
      <dgm:prSet presAssocID="{6160D4BB-C7F3-4397-BD09-D6071C0FCFC8}" presName="negativeSpace" presStyleCnt="0"/>
      <dgm:spPr/>
    </dgm:pt>
    <dgm:pt modelId="{C2309E76-483B-4C40-A212-81B268DBFEC3}" type="pres">
      <dgm:prSet presAssocID="{6160D4BB-C7F3-4397-BD09-D6071C0FCFC8}" presName="childText" presStyleLbl="conFgAcc1" presStyleIdx="3" presStyleCnt="6">
        <dgm:presLayoutVars>
          <dgm:bulletEnabled val="1"/>
        </dgm:presLayoutVars>
      </dgm:prSet>
      <dgm:spPr/>
    </dgm:pt>
    <dgm:pt modelId="{A027F0FC-1576-4992-B5E3-7BB979A04F78}" type="pres">
      <dgm:prSet presAssocID="{E46D4C3E-C10B-479E-8DDB-5C693A3B7303}" presName="spaceBetweenRectangles" presStyleCnt="0"/>
      <dgm:spPr/>
    </dgm:pt>
    <dgm:pt modelId="{8CEEE917-DBB4-4D98-9912-74838770E525}" type="pres">
      <dgm:prSet presAssocID="{D7334E16-9942-4F2F-A71E-6C2527196881}" presName="parentLin" presStyleCnt="0"/>
      <dgm:spPr/>
    </dgm:pt>
    <dgm:pt modelId="{906C9EA8-538D-4603-9827-8A74A0F93E73}" type="pres">
      <dgm:prSet presAssocID="{D7334E16-9942-4F2F-A71E-6C2527196881}" presName="parentLeftMargin" presStyleLbl="node1" presStyleIdx="3" presStyleCnt="6"/>
      <dgm:spPr/>
    </dgm:pt>
    <dgm:pt modelId="{63F92BBA-C0EF-4644-BADF-C85C50F7A805}" type="pres">
      <dgm:prSet presAssocID="{D7334E16-9942-4F2F-A71E-6C252719688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C718D01-A3C6-4033-A584-901A419E0F8F}" type="pres">
      <dgm:prSet presAssocID="{D7334E16-9942-4F2F-A71E-6C2527196881}" presName="negativeSpace" presStyleCnt="0"/>
      <dgm:spPr/>
    </dgm:pt>
    <dgm:pt modelId="{AB2499BA-B57C-430E-B339-045FCA5F9A3E}" type="pres">
      <dgm:prSet presAssocID="{D7334E16-9942-4F2F-A71E-6C2527196881}" presName="childText" presStyleLbl="conFgAcc1" presStyleIdx="4" presStyleCnt="6">
        <dgm:presLayoutVars>
          <dgm:bulletEnabled val="1"/>
        </dgm:presLayoutVars>
      </dgm:prSet>
      <dgm:spPr/>
    </dgm:pt>
    <dgm:pt modelId="{1E10A6F5-029A-4238-8876-ED89C2E517AA}" type="pres">
      <dgm:prSet presAssocID="{420CBDAD-6D35-49A2-9342-66D172778DF8}" presName="spaceBetweenRectangles" presStyleCnt="0"/>
      <dgm:spPr/>
    </dgm:pt>
    <dgm:pt modelId="{0F056ABE-56F3-4756-AB4B-8C1C7610C8A2}" type="pres">
      <dgm:prSet presAssocID="{3B06B965-2904-475C-852A-BA0220F55C0D}" presName="parentLin" presStyleCnt="0"/>
      <dgm:spPr/>
    </dgm:pt>
    <dgm:pt modelId="{FB49BD5C-908F-4107-8544-40368EA174BF}" type="pres">
      <dgm:prSet presAssocID="{3B06B965-2904-475C-852A-BA0220F55C0D}" presName="parentLeftMargin" presStyleLbl="node1" presStyleIdx="4" presStyleCnt="6"/>
      <dgm:spPr/>
    </dgm:pt>
    <dgm:pt modelId="{0E287BD1-49CF-4E6E-A859-A50EBD89DB7A}" type="pres">
      <dgm:prSet presAssocID="{3B06B965-2904-475C-852A-BA0220F55C0D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46D795ED-E121-4F55-892E-D318C7EA273D}" type="pres">
      <dgm:prSet presAssocID="{3B06B965-2904-475C-852A-BA0220F55C0D}" presName="negativeSpace" presStyleCnt="0"/>
      <dgm:spPr/>
    </dgm:pt>
    <dgm:pt modelId="{BE3F48AD-AF49-4A6B-8025-7BDFEB93CBF0}" type="pres">
      <dgm:prSet presAssocID="{3B06B965-2904-475C-852A-BA0220F55C0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77E30307-73F3-410B-AFC2-88F5752B2A1C}" type="presOf" srcId="{F997187F-7BB6-4AFE-9A07-F87CB4447B31}" destId="{9BAB4695-8804-4132-B311-B7F316AD9174}" srcOrd="0" destOrd="0" presId="urn:microsoft.com/office/officeart/2005/8/layout/list1"/>
    <dgm:cxn modelId="{E195F108-D222-417B-AF79-FD1A50B8A02D}" type="presOf" srcId="{3B06B965-2904-475C-852A-BA0220F55C0D}" destId="{FB49BD5C-908F-4107-8544-40368EA174BF}" srcOrd="0" destOrd="0" presId="urn:microsoft.com/office/officeart/2005/8/layout/list1"/>
    <dgm:cxn modelId="{15244F24-019C-4807-B8CC-725DEC3F45C8}" type="presOf" srcId="{6160D4BB-C7F3-4397-BD09-D6071C0FCFC8}" destId="{D27E2225-FEE0-4398-AD6F-D7924DD4EA7E}" srcOrd="0" destOrd="0" presId="urn:microsoft.com/office/officeart/2005/8/layout/list1"/>
    <dgm:cxn modelId="{CF138B27-0DC1-4554-89FF-39C0657603ED}" type="presOf" srcId="{D7334E16-9942-4F2F-A71E-6C2527196881}" destId="{63F92BBA-C0EF-4644-BADF-C85C50F7A805}" srcOrd="1" destOrd="0" presId="urn:microsoft.com/office/officeart/2005/8/layout/list1"/>
    <dgm:cxn modelId="{52682529-3E08-4A23-A61B-B5EBE0CC66A0}" srcId="{2691A6BB-2B97-434F-B46B-B53A2151D4CB}" destId="{3F33FF88-5895-4088-84E2-87A6FAA2DD25}" srcOrd="0" destOrd="0" parTransId="{E058121A-D074-4191-9E6E-1D7CC6F917AF}" sibTransId="{3FBB07E6-108F-44E9-88DF-CF4889EA191D}"/>
    <dgm:cxn modelId="{7D84E537-0125-43CA-844C-1E11E65AD7D5}" type="presOf" srcId="{3F33FF88-5895-4088-84E2-87A6FAA2DD25}" destId="{836EB53F-8C6C-4DE9-AEEF-379B50A8C658}" srcOrd="0" destOrd="0" presId="urn:microsoft.com/office/officeart/2005/8/layout/list1"/>
    <dgm:cxn modelId="{966A223A-3C89-4532-9B74-40EF593112C3}" srcId="{2691A6BB-2B97-434F-B46B-B53A2151D4CB}" destId="{D7334E16-9942-4F2F-A71E-6C2527196881}" srcOrd="4" destOrd="0" parTransId="{B0ADB79A-5D36-4BBF-B02C-B9FCD0D858E7}" sibTransId="{420CBDAD-6D35-49A2-9342-66D172778DF8}"/>
    <dgm:cxn modelId="{6AFB7F3E-EDFC-4BB1-8915-F13140F64B1B}" srcId="{2691A6BB-2B97-434F-B46B-B53A2151D4CB}" destId="{0471A66A-73EA-4319-8D61-63431A1D9334}" srcOrd="2" destOrd="0" parTransId="{3FD44065-2EE7-48FD-ACE5-A419C1C887A4}" sibTransId="{8849B951-1F93-4DB8-AEAA-573C3FDAC068}"/>
    <dgm:cxn modelId="{D00B685B-631E-4600-9596-817548E27DA4}" type="presOf" srcId="{3F33FF88-5895-4088-84E2-87A6FAA2DD25}" destId="{7E7993DF-BD40-440F-88A7-0BFFBF8134AA}" srcOrd="1" destOrd="0" presId="urn:microsoft.com/office/officeart/2005/8/layout/list1"/>
    <dgm:cxn modelId="{5618A848-100C-404B-A3ED-12D2F545EE11}" type="presOf" srcId="{2691A6BB-2B97-434F-B46B-B53A2151D4CB}" destId="{821034AA-287A-479C-80AA-F7377A75005E}" srcOrd="0" destOrd="0" presId="urn:microsoft.com/office/officeart/2005/8/layout/list1"/>
    <dgm:cxn modelId="{1955E059-4FD7-4B9A-BFCF-9E883DF3C610}" type="presOf" srcId="{0471A66A-73EA-4319-8D61-63431A1D9334}" destId="{7C55D5BE-2F1C-46A6-92BC-1DA46CBF4188}" srcOrd="1" destOrd="0" presId="urn:microsoft.com/office/officeart/2005/8/layout/list1"/>
    <dgm:cxn modelId="{430E5280-A5EA-4E7F-A6E6-E9096A52C662}" type="presOf" srcId="{D7334E16-9942-4F2F-A71E-6C2527196881}" destId="{906C9EA8-538D-4603-9827-8A74A0F93E73}" srcOrd="0" destOrd="0" presId="urn:microsoft.com/office/officeart/2005/8/layout/list1"/>
    <dgm:cxn modelId="{42B30384-C851-4499-8990-1503450A0D2F}" srcId="{2691A6BB-2B97-434F-B46B-B53A2151D4CB}" destId="{F997187F-7BB6-4AFE-9A07-F87CB4447B31}" srcOrd="1" destOrd="0" parTransId="{EFFB6476-6489-494E-8C88-B4B7B3690A28}" sibTransId="{757AD811-1D20-4FFA-9E23-44B0DB655770}"/>
    <dgm:cxn modelId="{6187C08C-7D82-46AE-9175-6B9B3538AA55}" srcId="{2691A6BB-2B97-434F-B46B-B53A2151D4CB}" destId="{6160D4BB-C7F3-4397-BD09-D6071C0FCFC8}" srcOrd="3" destOrd="0" parTransId="{5401D50B-A5BC-49DB-A21F-7FFC96984307}" sibTransId="{E46D4C3E-C10B-479E-8DDB-5C693A3B7303}"/>
    <dgm:cxn modelId="{9455588F-BC9F-432C-81E2-A547F46844D4}" srcId="{2691A6BB-2B97-434F-B46B-B53A2151D4CB}" destId="{3B06B965-2904-475C-852A-BA0220F55C0D}" srcOrd="5" destOrd="0" parTransId="{50EC2E46-8BFE-44CF-BDB7-18BB2CF693B9}" sibTransId="{9B254C91-B3B5-4D9E-AD07-EC0C2F3B086E}"/>
    <dgm:cxn modelId="{2F3EF4BC-BD96-49AD-AB4B-B48EB0CCCC19}" type="presOf" srcId="{3B06B965-2904-475C-852A-BA0220F55C0D}" destId="{0E287BD1-49CF-4E6E-A859-A50EBD89DB7A}" srcOrd="1" destOrd="0" presId="urn:microsoft.com/office/officeart/2005/8/layout/list1"/>
    <dgm:cxn modelId="{B7F3DAF3-9812-415C-BE91-04825BD34E34}" type="presOf" srcId="{6160D4BB-C7F3-4397-BD09-D6071C0FCFC8}" destId="{9583860C-7D15-4C8F-ABCF-C0B1D748EB9A}" srcOrd="1" destOrd="0" presId="urn:microsoft.com/office/officeart/2005/8/layout/list1"/>
    <dgm:cxn modelId="{1F230BF5-3B4E-4334-B531-C33AE4B1DBFD}" type="presOf" srcId="{0471A66A-73EA-4319-8D61-63431A1D9334}" destId="{6977830D-6727-4676-BF7B-6BC7CB5C559B}" srcOrd="0" destOrd="0" presId="urn:microsoft.com/office/officeart/2005/8/layout/list1"/>
    <dgm:cxn modelId="{3B99C6F6-1BAB-4E4B-B534-3F24570F725D}" type="presOf" srcId="{F997187F-7BB6-4AFE-9A07-F87CB4447B31}" destId="{48133EC4-3863-4053-B08E-45615D23AC5B}" srcOrd="1" destOrd="0" presId="urn:microsoft.com/office/officeart/2005/8/layout/list1"/>
    <dgm:cxn modelId="{9C58B94F-237B-4CD2-B8B2-34ED70F656DB}" type="presParOf" srcId="{821034AA-287A-479C-80AA-F7377A75005E}" destId="{AD8CB080-E824-451D-BA4C-2739CF6733E5}" srcOrd="0" destOrd="0" presId="urn:microsoft.com/office/officeart/2005/8/layout/list1"/>
    <dgm:cxn modelId="{3DF5D483-DF6B-47A3-821B-BC976A66D41B}" type="presParOf" srcId="{AD8CB080-E824-451D-BA4C-2739CF6733E5}" destId="{836EB53F-8C6C-4DE9-AEEF-379B50A8C658}" srcOrd="0" destOrd="0" presId="urn:microsoft.com/office/officeart/2005/8/layout/list1"/>
    <dgm:cxn modelId="{57E92DD5-1482-496B-B0F1-E2D73B1B7D48}" type="presParOf" srcId="{AD8CB080-E824-451D-BA4C-2739CF6733E5}" destId="{7E7993DF-BD40-440F-88A7-0BFFBF8134AA}" srcOrd="1" destOrd="0" presId="urn:microsoft.com/office/officeart/2005/8/layout/list1"/>
    <dgm:cxn modelId="{DC09E020-8A2A-4775-ABE0-91FD58303FB8}" type="presParOf" srcId="{821034AA-287A-479C-80AA-F7377A75005E}" destId="{B0CF9A36-4E41-4F77-ABA8-2CD0FC630B52}" srcOrd="1" destOrd="0" presId="urn:microsoft.com/office/officeart/2005/8/layout/list1"/>
    <dgm:cxn modelId="{7870D87A-E345-431C-A9B2-F2E5F577A102}" type="presParOf" srcId="{821034AA-287A-479C-80AA-F7377A75005E}" destId="{6D17DB08-4AE6-43C0-BF55-B5064410A819}" srcOrd="2" destOrd="0" presId="urn:microsoft.com/office/officeart/2005/8/layout/list1"/>
    <dgm:cxn modelId="{C8BA44DE-5548-49C7-9C7F-7064584C9D09}" type="presParOf" srcId="{821034AA-287A-479C-80AA-F7377A75005E}" destId="{AD4A40E9-E7B5-46E5-8113-D47844AF84F3}" srcOrd="3" destOrd="0" presId="urn:microsoft.com/office/officeart/2005/8/layout/list1"/>
    <dgm:cxn modelId="{38B91327-5EA9-49D1-BF1D-73857221E3CD}" type="presParOf" srcId="{821034AA-287A-479C-80AA-F7377A75005E}" destId="{77286240-C4BD-4922-BA42-54068C0C09C6}" srcOrd="4" destOrd="0" presId="urn:microsoft.com/office/officeart/2005/8/layout/list1"/>
    <dgm:cxn modelId="{2786363D-8B8F-46DE-B3F4-B9F3E2048597}" type="presParOf" srcId="{77286240-C4BD-4922-BA42-54068C0C09C6}" destId="{9BAB4695-8804-4132-B311-B7F316AD9174}" srcOrd="0" destOrd="0" presId="urn:microsoft.com/office/officeart/2005/8/layout/list1"/>
    <dgm:cxn modelId="{053618D4-0B3B-4CF2-8855-C0656A2B4862}" type="presParOf" srcId="{77286240-C4BD-4922-BA42-54068C0C09C6}" destId="{48133EC4-3863-4053-B08E-45615D23AC5B}" srcOrd="1" destOrd="0" presId="urn:microsoft.com/office/officeart/2005/8/layout/list1"/>
    <dgm:cxn modelId="{C7267B17-E385-4361-8349-63A25AD9568A}" type="presParOf" srcId="{821034AA-287A-479C-80AA-F7377A75005E}" destId="{E8699BA1-850F-47B2-89B5-ABB66D06B291}" srcOrd="5" destOrd="0" presId="urn:microsoft.com/office/officeart/2005/8/layout/list1"/>
    <dgm:cxn modelId="{252A6FD4-133D-4B54-A819-5A7E87BBD550}" type="presParOf" srcId="{821034AA-287A-479C-80AA-F7377A75005E}" destId="{04FCBFEE-4656-40CE-BF3C-42974CC944A7}" srcOrd="6" destOrd="0" presId="urn:microsoft.com/office/officeart/2005/8/layout/list1"/>
    <dgm:cxn modelId="{BC9F94C5-7965-4945-ADDE-05DF8849D0FB}" type="presParOf" srcId="{821034AA-287A-479C-80AA-F7377A75005E}" destId="{3C91E1D9-CABD-4E5B-89FA-A2CE883E2ECC}" srcOrd="7" destOrd="0" presId="urn:microsoft.com/office/officeart/2005/8/layout/list1"/>
    <dgm:cxn modelId="{C7E299CB-AF92-455B-89D5-39A2845A1DF2}" type="presParOf" srcId="{821034AA-287A-479C-80AA-F7377A75005E}" destId="{85FA53E1-4363-4317-85FF-272195559684}" srcOrd="8" destOrd="0" presId="urn:microsoft.com/office/officeart/2005/8/layout/list1"/>
    <dgm:cxn modelId="{C4A7203E-2606-4CA6-A473-3EB520606242}" type="presParOf" srcId="{85FA53E1-4363-4317-85FF-272195559684}" destId="{6977830D-6727-4676-BF7B-6BC7CB5C559B}" srcOrd="0" destOrd="0" presId="urn:microsoft.com/office/officeart/2005/8/layout/list1"/>
    <dgm:cxn modelId="{2D5656C1-EA76-46A9-97FC-4A7FFF8EEB46}" type="presParOf" srcId="{85FA53E1-4363-4317-85FF-272195559684}" destId="{7C55D5BE-2F1C-46A6-92BC-1DA46CBF4188}" srcOrd="1" destOrd="0" presId="urn:microsoft.com/office/officeart/2005/8/layout/list1"/>
    <dgm:cxn modelId="{2260DBA3-3BDC-4F3B-B527-7DC2291685B4}" type="presParOf" srcId="{821034AA-287A-479C-80AA-F7377A75005E}" destId="{9720FF73-B44B-486E-A6BA-548AAB6E1CF2}" srcOrd="9" destOrd="0" presId="urn:microsoft.com/office/officeart/2005/8/layout/list1"/>
    <dgm:cxn modelId="{467C99F5-BF81-43DF-8DB8-BBDEAE259182}" type="presParOf" srcId="{821034AA-287A-479C-80AA-F7377A75005E}" destId="{A12026FB-C43E-4063-BE83-7A2241256EEC}" srcOrd="10" destOrd="0" presId="urn:microsoft.com/office/officeart/2005/8/layout/list1"/>
    <dgm:cxn modelId="{43EDE757-6AEC-4786-99A0-2AA6EC962729}" type="presParOf" srcId="{821034AA-287A-479C-80AA-F7377A75005E}" destId="{6B87C98A-330E-4CFA-AED2-3F460D7347E9}" srcOrd="11" destOrd="0" presId="urn:microsoft.com/office/officeart/2005/8/layout/list1"/>
    <dgm:cxn modelId="{3C4EBB2D-7A77-4BCC-90A0-1E55D47792FA}" type="presParOf" srcId="{821034AA-287A-479C-80AA-F7377A75005E}" destId="{AC8789CC-2DDD-4B57-8B90-CE8C286EB208}" srcOrd="12" destOrd="0" presId="urn:microsoft.com/office/officeart/2005/8/layout/list1"/>
    <dgm:cxn modelId="{96D73AF9-361D-40A6-9920-B449CB7BBABD}" type="presParOf" srcId="{AC8789CC-2DDD-4B57-8B90-CE8C286EB208}" destId="{D27E2225-FEE0-4398-AD6F-D7924DD4EA7E}" srcOrd="0" destOrd="0" presId="urn:microsoft.com/office/officeart/2005/8/layout/list1"/>
    <dgm:cxn modelId="{671F1912-EC1D-4E1D-9F24-68165290DFB1}" type="presParOf" srcId="{AC8789CC-2DDD-4B57-8B90-CE8C286EB208}" destId="{9583860C-7D15-4C8F-ABCF-C0B1D748EB9A}" srcOrd="1" destOrd="0" presId="urn:microsoft.com/office/officeart/2005/8/layout/list1"/>
    <dgm:cxn modelId="{6CBF95D4-BA04-4A3C-9495-CE928C23F449}" type="presParOf" srcId="{821034AA-287A-479C-80AA-F7377A75005E}" destId="{C0B347E1-2E05-424F-A93E-6E36ADD2F12A}" srcOrd="13" destOrd="0" presId="urn:microsoft.com/office/officeart/2005/8/layout/list1"/>
    <dgm:cxn modelId="{A08BD576-B68D-47C0-B75E-893D88313FE1}" type="presParOf" srcId="{821034AA-287A-479C-80AA-F7377A75005E}" destId="{C2309E76-483B-4C40-A212-81B268DBFEC3}" srcOrd="14" destOrd="0" presId="urn:microsoft.com/office/officeart/2005/8/layout/list1"/>
    <dgm:cxn modelId="{11A95E89-04C2-4463-9B83-B788AA94E5C0}" type="presParOf" srcId="{821034AA-287A-479C-80AA-F7377A75005E}" destId="{A027F0FC-1576-4992-B5E3-7BB979A04F78}" srcOrd="15" destOrd="0" presId="urn:microsoft.com/office/officeart/2005/8/layout/list1"/>
    <dgm:cxn modelId="{019EBC71-2FEC-40AB-9BA0-01478B8B7F02}" type="presParOf" srcId="{821034AA-287A-479C-80AA-F7377A75005E}" destId="{8CEEE917-DBB4-4D98-9912-74838770E525}" srcOrd="16" destOrd="0" presId="urn:microsoft.com/office/officeart/2005/8/layout/list1"/>
    <dgm:cxn modelId="{458F4236-CD31-407F-B085-8AB4624E37B7}" type="presParOf" srcId="{8CEEE917-DBB4-4D98-9912-74838770E525}" destId="{906C9EA8-538D-4603-9827-8A74A0F93E73}" srcOrd="0" destOrd="0" presId="urn:microsoft.com/office/officeart/2005/8/layout/list1"/>
    <dgm:cxn modelId="{CA812A74-D669-4B74-BE76-7B992B13BE27}" type="presParOf" srcId="{8CEEE917-DBB4-4D98-9912-74838770E525}" destId="{63F92BBA-C0EF-4644-BADF-C85C50F7A805}" srcOrd="1" destOrd="0" presId="urn:microsoft.com/office/officeart/2005/8/layout/list1"/>
    <dgm:cxn modelId="{708F8B88-C204-4887-8E78-C3EAAD1407A8}" type="presParOf" srcId="{821034AA-287A-479C-80AA-F7377A75005E}" destId="{5C718D01-A3C6-4033-A584-901A419E0F8F}" srcOrd="17" destOrd="0" presId="urn:microsoft.com/office/officeart/2005/8/layout/list1"/>
    <dgm:cxn modelId="{59C2AA9E-5788-49D7-9A63-1B339659EB22}" type="presParOf" srcId="{821034AA-287A-479C-80AA-F7377A75005E}" destId="{AB2499BA-B57C-430E-B339-045FCA5F9A3E}" srcOrd="18" destOrd="0" presId="urn:microsoft.com/office/officeart/2005/8/layout/list1"/>
    <dgm:cxn modelId="{FF36377A-C578-4B18-86ED-4A90853D7603}" type="presParOf" srcId="{821034AA-287A-479C-80AA-F7377A75005E}" destId="{1E10A6F5-029A-4238-8876-ED89C2E517AA}" srcOrd="19" destOrd="0" presId="urn:microsoft.com/office/officeart/2005/8/layout/list1"/>
    <dgm:cxn modelId="{8BA8A87E-21A0-4CAE-8C0B-B42D14BF2F44}" type="presParOf" srcId="{821034AA-287A-479C-80AA-F7377A75005E}" destId="{0F056ABE-56F3-4756-AB4B-8C1C7610C8A2}" srcOrd="20" destOrd="0" presId="urn:microsoft.com/office/officeart/2005/8/layout/list1"/>
    <dgm:cxn modelId="{590F7DC0-19B4-4A60-B60D-C7525F21BEF3}" type="presParOf" srcId="{0F056ABE-56F3-4756-AB4B-8C1C7610C8A2}" destId="{FB49BD5C-908F-4107-8544-40368EA174BF}" srcOrd="0" destOrd="0" presId="urn:microsoft.com/office/officeart/2005/8/layout/list1"/>
    <dgm:cxn modelId="{9DDD7C7E-90E7-49BB-8228-8101C61A6F85}" type="presParOf" srcId="{0F056ABE-56F3-4756-AB4B-8C1C7610C8A2}" destId="{0E287BD1-49CF-4E6E-A859-A50EBD89DB7A}" srcOrd="1" destOrd="0" presId="urn:microsoft.com/office/officeart/2005/8/layout/list1"/>
    <dgm:cxn modelId="{97846AAD-2A57-404A-BEF7-2C2092DE79EA}" type="presParOf" srcId="{821034AA-287A-479C-80AA-F7377A75005E}" destId="{46D795ED-E121-4F55-892E-D318C7EA273D}" srcOrd="21" destOrd="0" presId="urn:microsoft.com/office/officeart/2005/8/layout/list1"/>
    <dgm:cxn modelId="{36F45000-81E2-4CB4-BFD6-C679F29753E3}" type="presParOf" srcId="{821034AA-287A-479C-80AA-F7377A75005E}" destId="{BE3F48AD-AF49-4A6B-8025-7BDFEB93CBF0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62249F-4081-4DF4-A0BD-A9976592361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77CD79-1542-405B-9ABE-1DC276F9C1A7}">
      <dgm:prSet phldrT="[Текст]"/>
      <dgm:spPr/>
      <dgm:t>
        <a:bodyPr/>
        <a:lstStyle/>
        <a:p>
          <a:r>
            <a:rPr lang="en-US" dirty="0"/>
            <a:t>OE</a:t>
          </a:r>
          <a:endParaRPr lang="ru-RU" dirty="0"/>
        </a:p>
      </dgm:t>
    </dgm:pt>
    <dgm:pt modelId="{42A6D6B1-7106-40A9-9252-A73DED4570B8}" type="parTrans" cxnId="{02B52890-A938-4693-B725-F90E7412CF80}">
      <dgm:prSet/>
      <dgm:spPr/>
      <dgm:t>
        <a:bodyPr/>
        <a:lstStyle/>
        <a:p>
          <a:endParaRPr lang="ru-RU"/>
        </a:p>
      </dgm:t>
    </dgm:pt>
    <dgm:pt modelId="{E81F2417-BF7D-4D78-AD89-10CF6500AF4B}" type="sibTrans" cxnId="{02B52890-A938-4693-B725-F90E7412CF80}">
      <dgm:prSet/>
      <dgm:spPr/>
      <dgm:t>
        <a:bodyPr/>
        <a:lstStyle/>
        <a:p>
          <a:endParaRPr lang="ru-RU"/>
        </a:p>
      </dgm:t>
    </dgm:pt>
    <dgm:pt modelId="{6DF1919D-FF7A-400B-8E85-314567FA9991}">
      <dgm:prSet phldrT="[Текст]"/>
      <dgm:spPr/>
      <dgm:t>
        <a:bodyPr/>
        <a:lstStyle/>
        <a:p>
          <a:r>
            <a:rPr lang="en-US" dirty="0"/>
            <a:t>number</a:t>
          </a:r>
          <a:endParaRPr lang="ru-RU" dirty="0"/>
        </a:p>
      </dgm:t>
    </dgm:pt>
    <dgm:pt modelId="{15081FEF-1E71-4C0F-8D73-B2A56B10635F}" type="parTrans" cxnId="{147F192B-6B50-4954-B1E8-2BF7069F543E}">
      <dgm:prSet/>
      <dgm:spPr/>
      <dgm:t>
        <a:bodyPr/>
        <a:lstStyle/>
        <a:p>
          <a:endParaRPr lang="ru-RU"/>
        </a:p>
      </dgm:t>
    </dgm:pt>
    <dgm:pt modelId="{A32D7A9F-330E-4495-9B2A-BF0D349CDD47}" type="sibTrans" cxnId="{147F192B-6B50-4954-B1E8-2BF7069F543E}">
      <dgm:prSet/>
      <dgm:spPr/>
      <dgm:t>
        <a:bodyPr/>
        <a:lstStyle/>
        <a:p>
          <a:endParaRPr lang="ru-RU"/>
        </a:p>
      </dgm:t>
    </dgm:pt>
    <dgm:pt modelId="{945B3ADD-2D95-4EA3-93CC-763E0EE25074}">
      <dgm:prSet phldrT="[Текст]"/>
      <dgm:spPr/>
      <dgm:t>
        <a:bodyPr/>
        <a:lstStyle/>
        <a:p>
          <a:r>
            <a:rPr lang="en-US" dirty="0"/>
            <a:t>case</a:t>
          </a:r>
          <a:endParaRPr lang="ru-RU" dirty="0"/>
        </a:p>
      </dgm:t>
    </dgm:pt>
    <dgm:pt modelId="{9344E965-9E08-4CBA-B3F4-04F46286BD71}" type="parTrans" cxnId="{1AAEA1AC-D408-44C1-ABCF-D7BEAD71A36B}">
      <dgm:prSet/>
      <dgm:spPr/>
      <dgm:t>
        <a:bodyPr/>
        <a:lstStyle/>
        <a:p>
          <a:endParaRPr lang="ru-RU"/>
        </a:p>
      </dgm:t>
    </dgm:pt>
    <dgm:pt modelId="{9F30B8FC-C57B-4289-A3CE-B8E8788C7A3F}" type="sibTrans" cxnId="{1AAEA1AC-D408-44C1-ABCF-D7BEAD71A36B}">
      <dgm:prSet/>
      <dgm:spPr/>
      <dgm:t>
        <a:bodyPr/>
        <a:lstStyle/>
        <a:p>
          <a:endParaRPr lang="ru-RU"/>
        </a:p>
      </dgm:t>
    </dgm:pt>
    <dgm:pt modelId="{FCA361E3-9D15-45E2-B2C4-81BA82A7290D}">
      <dgm:prSet phldrT="[Текст]"/>
      <dgm:spPr/>
      <dgm:t>
        <a:bodyPr/>
        <a:lstStyle/>
        <a:p>
          <a:r>
            <a:rPr lang="en-US" dirty="0"/>
            <a:t>ME</a:t>
          </a:r>
          <a:endParaRPr lang="ru-RU" dirty="0"/>
        </a:p>
      </dgm:t>
    </dgm:pt>
    <dgm:pt modelId="{5C1F0080-BA03-4AA2-BEA3-ED53377704B8}" type="parTrans" cxnId="{E321F673-E5AC-4688-9AC7-487F58B38F06}">
      <dgm:prSet/>
      <dgm:spPr/>
      <dgm:t>
        <a:bodyPr/>
        <a:lstStyle/>
        <a:p>
          <a:endParaRPr lang="ru-RU"/>
        </a:p>
      </dgm:t>
    </dgm:pt>
    <dgm:pt modelId="{95FF228D-E104-4F9F-A0C0-0BF58E6EA010}" type="sibTrans" cxnId="{E321F673-E5AC-4688-9AC7-487F58B38F06}">
      <dgm:prSet/>
      <dgm:spPr/>
      <dgm:t>
        <a:bodyPr/>
        <a:lstStyle/>
        <a:p>
          <a:endParaRPr lang="ru-RU"/>
        </a:p>
      </dgm:t>
    </dgm:pt>
    <dgm:pt modelId="{C8FCC87D-3298-43DA-99E7-FED2934C5514}">
      <dgm:prSet phldrT="[Текст]"/>
      <dgm:spPr/>
      <dgm:t>
        <a:bodyPr/>
        <a:lstStyle/>
        <a:p>
          <a:r>
            <a:rPr lang="en-US" dirty="0"/>
            <a:t>number</a:t>
          </a:r>
          <a:endParaRPr lang="ru-RU" dirty="0"/>
        </a:p>
      </dgm:t>
    </dgm:pt>
    <dgm:pt modelId="{FAD5F4F3-290D-4D58-9407-D71AC4D85C52}" type="parTrans" cxnId="{27007705-0EFB-4055-A2A8-D80C7B3075F4}">
      <dgm:prSet/>
      <dgm:spPr/>
      <dgm:t>
        <a:bodyPr/>
        <a:lstStyle/>
        <a:p>
          <a:endParaRPr lang="ru-RU"/>
        </a:p>
      </dgm:t>
    </dgm:pt>
    <dgm:pt modelId="{01FEF5F5-D4EA-4C5F-9B19-05231A55856B}" type="sibTrans" cxnId="{27007705-0EFB-4055-A2A8-D80C7B3075F4}">
      <dgm:prSet/>
      <dgm:spPr/>
      <dgm:t>
        <a:bodyPr/>
        <a:lstStyle/>
        <a:p>
          <a:endParaRPr lang="ru-RU"/>
        </a:p>
      </dgm:t>
    </dgm:pt>
    <dgm:pt modelId="{8ACF8EDF-E48D-468B-A347-FF2249EAC245}">
      <dgm:prSet phldrT="[Текст]"/>
      <dgm:spPr/>
      <dgm:t>
        <a:bodyPr/>
        <a:lstStyle/>
        <a:p>
          <a:r>
            <a:rPr lang="en-US" dirty="0"/>
            <a:t>NE</a:t>
          </a:r>
          <a:endParaRPr lang="ru-RU" dirty="0"/>
        </a:p>
      </dgm:t>
    </dgm:pt>
    <dgm:pt modelId="{2E6829FE-D424-45ED-A78F-E9D21613B1F6}" type="parTrans" cxnId="{4F42244E-97AD-42F3-B722-D5FB123D3D96}">
      <dgm:prSet/>
      <dgm:spPr/>
      <dgm:t>
        <a:bodyPr/>
        <a:lstStyle/>
        <a:p>
          <a:endParaRPr lang="ru-RU"/>
        </a:p>
      </dgm:t>
    </dgm:pt>
    <dgm:pt modelId="{6F3A8CB8-E279-4D4C-AFDD-31F3DFFD65DB}" type="sibTrans" cxnId="{4F42244E-97AD-42F3-B722-D5FB123D3D96}">
      <dgm:prSet/>
      <dgm:spPr/>
      <dgm:t>
        <a:bodyPr/>
        <a:lstStyle/>
        <a:p>
          <a:endParaRPr lang="ru-RU"/>
        </a:p>
      </dgm:t>
    </dgm:pt>
    <dgm:pt modelId="{C0AB2857-BF2E-4E1D-93F4-105178A392CF}">
      <dgm:prSet phldrT="[Текст]"/>
      <dgm:spPr/>
      <dgm:t>
        <a:bodyPr/>
        <a:lstStyle/>
        <a:p>
          <a:r>
            <a:rPr lang="en-US" dirty="0"/>
            <a:t>number</a:t>
          </a:r>
          <a:endParaRPr lang="ru-RU" dirty="0"/>
        </a:p>
      </dgm:t>
    </dgm:pt>
    <dgm:pt modelId="{AE4EA673-70B0-41B9-B8F5-D9A42EA6DDAC}" type="parTrans" cxnId="{45CA2DC7-5A37-493E-99EB-149FADE3A8D4}">
      <dgm:prSet/>
      <dgm:spPr/>
      <dgm:t>
        <a:bodyPr/>
        <a:lstStyle/>
        <a:p>
          <a:endParaRPr lang="ru-RU"/>
        </a:p>
      </dgm:t>
    </dgm:pt>
    <dgm:pt modelId="{135E567B-76EB-462A-8A31-AFC3B6B9AE40}" type="sibTrans" cxnId="{45CA2DC7-5A37-493E-99EB-149FADE3A8D4}">
      <dgm:prSet/>
      <dgm:spPr/>
      <dgm:t>
        <a:bodyPr/>
        <a:lstStyle/>
        <a:p>
          <a:endParaRPr lang="ru-RU"/>
        </a:p>
      </dgm:t>
    </dgm:pt>
    <dgm:pt modelId="{A3B9C2E3-A33B-4079-A921-4091F69D44FB}">
      <dgm:prSet phldrT="[Текст]"/>
      <dgm:spPr/>
      <dgm:t>
        <a:bodyPr/>
        <a:lstStyle/>
        <a:p>
          <a:r>
            <a:rPr lang="en-US" dirty="0"/>
            <a:t>gender</a:t>
          </a:r>
          <a:endParaRPr lang="ru-RU" dirty="0"/>
        </a:p>
      </dgm:t>
    </dgm:pt>
    <dgm:pt modelId="{0F5050F9-0C24-447C-B7B4-F3D546478760}" type="parTrans" cxnId="{23A27D5F-BBB4-41C5-8234-FA71465B36CA}">
      <dgm:prSet/>
      <dgm:spPr/>
      <dgm:t>
        <a:bodyPr/>
        <a:lstStyle/>
        <a:p>
          <a:endParaRPr lang="ru-RU"/>
        </a:p>
      </dgm:t>
    </dgm:pt>
    <dgm:pt modelId="{2684278C-5188-463D-86AB-6A558363098F}" type="sibTrans" cxnId="{23A27D5F-BBB4-41C5-8234-FA71465B36CA}">
      <dgm:prSet/>
      <dgm:spPr/>
      <dgm:t>
        <a:bodyPr/>
        <a:lstStyle/>
        <a:p>
          <a:endParaRPr lang="ru-RU"/>
        </a:p>
      </dgm:t>
    </dgm:pt>
    <dgm:pt modelId="{980EFDB7-2F35-4671-A322-0EDC36FBDFAB}">
      <dgm:prSet/>
      <dgm:spPr/>
      <dgm:t>
        <a:bodyPr/>
        <a:lstStyle/>
        <a:p>
          <a:r>
            <a:rPr lang="en-US"/>
            <a:t>gender</a:t>
          </a:r>
          <a:endParaRPr lang="ru-RU" dirty="0"/>
        </a:p>
      </dgm:t>
    </dgm:pt>
    <dgm:pt modelId="{FA9E69F5-1409-4BDB-B932-95B84F69EE2D}" type="parTrans" cxnId="{431245F2-63AD-4AEB-B20E-DA0B6342C8FE}">
      <dgm:prSet/>
      <dgm:spPr/>
      <dgm:t>
        <a:bodyPr/>
        <a:lstStyle/>
        <a:p>
          <a:endParaRPr lang="ru-RU"/>
        </a:p>
      </dgm:t>
    </dgm:pt>
    <dgm:pt modelId="{5E5016DA-B52C-4E8D-B1B1-25DC980E5261}" type="sibTrans" cxnId="{431245F2-63AD-4AEB-B20E-DA0B6342C8FE}">
      <dgm:prSet/>
      <dgm:spPr/>
      <dgm:t>
        <a:bodyPr/>
        <a:lstStyle/>
        <a:p>
          <a:endParaRPr lang="ru-RU"/>
        </a:p>
      </dgm:t>
    </dgm:pt>
    <dgm:pt modelId="{30E60CBB-7E84-4C12-9398-22C528ABE762}">
      <dgm:prSet/>
      <dgm:spPr/>
      <dgm:t>
        <a:bodyPr/>
        <a:lstStyle/>
        <a:p>
          <a:r>
            <a:rPr lang="en-US" dirty="0"/>
            <a:t>case</a:t>
          </a:r>
          <a:endParaRPr lang="ru-RU" dirty="0"/>
        </a:p>
      </dgm:t>
    </dgm:pt>
    <dgm:pt modelId="{B9765E19-4122-414E-833B-D3F56B5E8743}" type="parTrans" cxnId="{2D03DF18-09E7-41A4-9E4F-91EC3EDD2BB7}">
      <dgm:prSet/>
      <dgm:spPr/>
      <dgm:t>
        <a:bodyPr/>
        <a:lstStyle/>
        <a:p>
          <a:endParaRPr lang="ru-RU"/>
        </a:p>
      </dgm:t>
    </dgm:pt>
    <dgm:pt modelId="{6D006652-DC1E-4CC4-B642-B2C22AF7854F}" type="sibTrans" cxnId="{2D03DF18-09E7-41A4-9E4F-91EC3EDD2BB7}">
      <dgm:prSet/>
      <dgm:spPr/>
      <dgm:t>
        <a:bodyPr/>
        <a:lstStyle/>
        <a:p>
          <a:endParaRPr lang="ru-RU"/>
        </a:p>
      </dgm:t>
    </dgm:pt>
    <dgm:pt modelId="{88CB881C-418A-419B-99B9-9D7AD6F52D77}">
      <dgm:prSet/>
      <dgm:spPr/>
      <dgm:t>
        <a:bodyPr/>
        <a:lstStyle/>
        <a:p>
          <a:r>
            <a:rPr lang="en-US"/>
            <a:t>gender</a:t>
          </a:r>
          <a:endParaRPr lang="ru-RU" dirty="0"/>
        </a:p>
      </dgm:t>
    </dgm:pt>
    <dgm:pt modelId="{BA9C0BA2-C0AC-4C89-B6DC-F5A375C7FEC5}" type="parTrans" cxnId="{63C1745D-6EC1-4C06-81BF-2DF2EEEE9DB0}">
      <dgm:prSet/>
      <dgm:spPr/>
      <dgm:t>
        <a:bodyPr/>
        <a:lstStyle/>
        <a:p>
          <a:endParaRPr lang="ru-RU"/>
        </a:p>
      </dgm:t>
    </dgm:pt>
    <dgm:pt modelId="{4DA04888-5FE7-449E-B62F-B7EC2B441BD5}" type="sibTrans" cxnId="{63C1745D-6EC1-4C06-81BF-2DF2EEEE9DB0}">
      <dgm:prSet/>
      <dgm:spPr/>
      <dgm:t>
        <a:bodyPr/>
        <a:lstStyle/>
        <a:p>
          <a:endParaRPr lang="ru-RU"/>
        </a:p>
      </dgm:t>
    </dgm:pt>
    <dgm:pt modelId="{3C9FF97B-990F-4388-B3A4-6864EE9B7FCD}">
      <dgm:prSet/>
      <dgm:spPr/>
      <dgm:t>
        <a:bodyPr/>
        <a:lstStyle/>
        <a:p>
          <a:r>
            <a:rPr lang="en-US" dirty="0"/>
            <a:t>case</a:t>
          </a:r>
          <a:endParaRPr lang="ru-RU" dirty="0"/>
        </a:p>
      </dgm:t>
    </dgm:pt>
    <dgm:pt modelId="{00282011-134F-4349-8B81-78BB8ECED48F}" type="parTrans" cxnId="{18B77DB5-5EFA-4BB1-A87C-8F79888E4840}">
      <dgm:prSet/>
      <dgm:spPr/>
      <dgm:t>
        <a:bodyPr/>
        <a:lstStyle/>
        <a:p>
          <a:endParaRPr lang="ru-RU"/>
        </a:p>
      </dgm:t>
    </dgm:pt>
    <dgm:pt modelId="{B6179CB2-C24E-4851-91CF-7F1F67191A57}" type="sibTrans" cxnId="{18B77DB5-5EFA-4BB1-A87C-8F79888E4840}">
      <dgm:prSet/>
      <dgm:spPr/>
      <dgm:t>
        <a:bodyPr/>
        <a:lstStyle/>
        <a:p>
          <a:endParaRPr lang="ru-RU"/>
        </a:p>
      </dgm:t>
    </dgm:pt>
    <dgm:pt modelId="{B5D557D4-91A8-4289-95F1-66D8EB3630A5}" type="pres">
      <dgm:prSet presAssocID="{BC62249F-4081-4DF4-A0BD-A99765923617}" presName="linearFlow" presStyleCnt="0">
        <dgm:presLayoutVars>
          <dgm:dir/>
          <dgm:animLvl val="lvl"/>
          <dgm:resizeHandles val="exact"/>
        </dgm:presLayoutVars>
      </dgm:prSet>
      <dgm:spPr/>
    </dgm:pt>
    <dgm:pt modelId="{CEFA934C-4646-426C-A186-D7FD80F139BC}" type="pres">
      <dgm:prSet presAssocID="{C277CD79-1542-405B-9ABE-1DC276F9C1A7}" presName="composite" presStyleCnt="0"/>
      <dgm:spPr/>
    </dgm:pt>
    <dgm:pt modelId="{3E8F8EB9-A0FB-46E9-9C94-4CD773C07CA8}" type="pres">
      <dgm:prSet presAssocID="{C277CD79-1542-405B-9ABE-1DC276F9C1A7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C8C48A6-67FF-4BAD-8366-AE019541BEED}" type="pres">
      <dgm:prSet presAssocID="{C277CD79-1542-405B-9ABE-1DC276F9C1A7}" presName="descendantText" presStyleLbl="alignAcc1" presStyleIdx="0" presStyleCnt="3">
        <dgm:presLayoutVars>
          <dgm:bulletEnabled val="1"/>
        </dgm:presLayoutVars>
      </dgm:prSet>
      <dgm:spPr/>
    </dgm:pt>
    <dgm:pt modelId="{3F60772B-915F-48CB-B7B4-D45BBA163ACA}" type="pres">
      <dgm:prSet presAssocID="{E81F2417-BF7D-4D78-AD89-10CF6500AF4B}" presName="sp" presStyleCnt="0"/>
      <dgm:spPr/>
    </dgm:pt>
    <dgm:pt modelId="{E6A269A7-C731-44C0-B820-1D5A81656DFC}" type="pres">
      <dgm:prSet presAssocID="{FCA361E3-9D15-45E2-B2C4-81BA82A7290D}" presName="composite" presStyleCnt="0"/>
      <dgm:spPr/>
    </dgm:pt>
    <dgm:pt modelId="{358B0555-31FD-48F5-9AB4-9035C5B0C554}" type="pres">
      <dgm:prSet presAssocID="{FCA361E3-9D15-45E2-B2C4-81BA82A7290D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FAC9CC26-D842-4566-8430-4B19BC2CC130}" type="pres">
      <dgm:prSet presAssocID="{FCA361E3-9D15-45E2-B2C4-81BA82A7290D}" presName="descendantText" presStyleLbl="alignAcc1" presStyleIdx="1" presStyleCnt="3">
        <dgm:presLayoutVars>
          <dgm:bulletEnabled val="1"/>
        </dgm:presLayoutVars>
      </dgm:prSet>
      <dgm:spPr/>
    </dgm:pt>
    <dgm:pt modelId="{B4032D24-DFCB-4A14-A202-96D6C21833B9}" type="pres">
      <dgm:prSet presAssocID="{95FF228D-E104-4F9F-A0C0-0BF58E6EA010}" presName="sp" presStyleCnt="0"/>
      <dgm:spPr/>
    </dgm:pt>
    <dgm:pt modelId="{0F0E0092-F0CC-4F02-B71C-BCF30CC96F08}" type="pres">
      <dgm:prSet presAssocID="{8ACF8EDF-E48D-468B-A347-FF2249EAC245}" presName="composite" presStyleCnt="0"/>
      <dgm:spPr/>
    </dgm:pt>
    <dgm:pt modelId="{DC856787-D83A-4B8C-B74F-AF019E7F4418}" type="pres">
      <dgm:prSet presAssocID="{8ACF8EDF-E48D-468B-A347-FF2249EAC245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9240F921-E00E-49FE-B257-1CEC4A0200CC}" type="pres">
      <dgm:prSet presAssocID="{8ACF8EDF-E48D-468B-A347-FF2249EAC245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27007705-0EFB-4055-A2A8-D80C7B3075F4}" srcId="{FCA361E3-9D15-45E2-B2C4-81BA82A7290D}" destId="{C8FCC87D-3298-43DA-99E7-FED2934C5514}" srcOrd="0" destOrd="0" parTransId="{FAD5F4F3-290D-4D58-9407-D71AC4D85C52}" sibTransId="{01FEF5F5-D4EA-4C5F-9B19-05231A55856B}"/>
    <dgm:cxn modelId="{62ADF00A-B49B-44E1-A29B-A7B8F35AD783}" type="presOf" srcId="{3C9FF97B-990F-4388-B3A4-6864EE9B7FCD}" destId="{9240F921-E00E-49FE-B257-1CEC4A0200CC}" srcOrd="0" destOrd="2" presId="urn:microsoft.com/office/officeart/2005/8/layout/chevron2"/>
    <dgm:cxn modelId="{2D03DF18-09E7-41A4-9E4F-91EC3EDD2BB7}" srcId="{FCA361E3-9D15-45E2-B2C4-81BA82A7290D}" destId="{30E60CBB-7E84-4C12-9398-22C528ABE762}" srcOrd="2" destOrd="0" parTransId="{B9765E19-4122-414E-833B-D3F56B5E8743}" sibTransId="{6D006652-DC1E-4CC4-B642-B2C22AF7854F}"/>
    <dgm:cxn modelId="{B2730922-6399-4309-B2A9-0A221402E00C}" type="presOf" srcId="{8ACF8EDF-E48D-468B-A347-FF2249EAC245}" destId="{DC856787-D83A-4B8C-B74F-AF019E7F4418}" srcOrd="0" destOrd="0" presId="urn:microsoft.com/office/officeart/2005/8/layout/chevron2"/>
    <dgm:cxn modelId="{334EF825-8B6C-4165-BD0F-1F4C3A6F0D4E}" type="presOf" srcId="{945B3ADD-2D95-4EA3-93CC-763E0EE25074}" destId="{3C8C48A6-67FF-4BAD-8366-AE019541BEED}" srcOrd="0" destOrd="2" presId="urn:microsoft.com/office/officeart/2005/8/layout/chevron2"/>
    <dgm:cxn modelId="{147F192B-6B50-4954-B1E8-2BF7069F543E}" srcId="{C277CD79-1542-405B-9ABE-1DC276F9C1A7}" destId="{6DF1919D-FF7A-400B-8E85-314567FA9991}" srcOrd="0" destOrd="0" parTransId="{15081FEF-1E71-4C0F-8D73-B2A56B10635F}" sibTransId="{A32D7A9F-330E-4495-9B2A-BF0D349CDD47}"/>
    <dgm:cxn modelId="{0465723A-4A71-4513-B902-DDE237C871FC}" type="presOf" srcId="{88CB881C-418A-419B-99B9-9D7AD6F52D77}" destId="{9240F921-E00E-49FE-B257-1CEC4A0200CC}" srcOrd="0" destOrd="1" presId="urn:microsoft.com/office/officeart/2005/8/layout/chevron2"/>
    <dgm:cxn modelId="{63C1745D-6EC1-4C06-81BF-2DF2EEEE9DB0}" srcId="{8ACF8EDF-E48D-468B-A347-FF2249EAC245}" destId="{88CB881C-418A-419B-99B9-9D7AD6F52D77}" srcOrd="1" destOrd="0" parTransId="{BA9C0BA2-C0AC-4C89-B6DC-F5A375C7FEC5}" sibTransId="{4DA04888-5FE7-449E-B62F-B7EC2B441BD5}"/>
    <dgm:cxn modelId="{23A27D5F-BBB4-41C5-8234-FA71465B36CA}" srcId="{C277CD79-1542-405B-9ABE-1DC276F9C1A7}" destId="{A3B9C2E3-A33B-4079-A921-4091F69D44FB}" srcOrd="1" destOrd="0" parTransId="{0F5050F9-0C24-447C-B7B4-F3D546478760}" sibTransId="{2684278C-5188-463D-86AB-6A558363098F}"/>
    <dgm:cxn modelId="{38BBA144-ECB8-40A9-9DF9-C8CA44B76F39}" type="presOf" srcId="{A3B9C2E3-A33B-4079-A921-4091F69D44FB}" destId="{3C8C48A6-67FF-4BAD-8366-AE019541BEED}" srcOrd="0" destOrd="1" presId="urn:microsoft.com/office/officeart/2005/8/layout/chevron2"/>
    <dgm:cxn modelId="{6B8E016C-B2F2-4DC0-9409-0B6AB9444A14}" type="presOf" srcId="{30E60CBB-7E84-4C12-9398-22C528ABE762}" destId="{FAC9CC26-D842-4566-8430-4B19BC2CC130}" srcOrd="0" destOrd="2" presId="urn:microsoft.com/office/officeart/2005/8/layout/chevron2"/>
    <dgm:cxn modelId="{4F42244E-97AD-42F3-B722-D5FB123D3D96}" srcId="{BC62249F-4081-4DF4-A0BD-A99765923617}" destId="{8ACF8EDF-E48D-468B-A347-FF2249EAC245}" srcOrd="2" destOrd="0" parTransId="{2E6829FE-D424-45ED-A78F-E9D21613B1F6}" sibTransId="{6F3A8CB8-E279-4D4C-AFDD-31F3DFFD65DB}"/>
    <dgm:cxn modelId="{E321F673-E5AC-4688-9AC7-487F58B38F06}" srcId="{BC62249F-4081-4DF4-A0BD-A99765923617}" destId="{FCA361E3-9D15-45E2-B2C4-81BA82A7290D}" srcOrd="1" destOrd="0" parTransId="{5C1F0080-BA03-4AA2-BEA3-ED53377704B8}" sibTransId="{95FF228D-E104-4F9F-A0C0-0BF58E6EA010}"/>
    <dgm:cxn modelId="{02B52890-A938-4693-B725-F90E7412CF80}" srcId="{BC62249F-4081-4DF4-A0BD-A99765923617}" destId="{C277CD79-1542-405B-9ABE-1DC276F9C1A7}" srcOrd="0" destOrd="0" parTransId="{42A6D6B1-7106-40A9-9252-A73DED4570B8}" sibTransId="{E81F2417-BF7D-4D78-AD89-10CF6500AF4B}"/>
    <dgm:cxn modelId="{30D0C2A3-0E3A-4462-B024-D4291F48AD21}" type="presOf" srcId="{980EFDB7-2F35-4671-A322-0EDC36FBDFAB}" destId="{FAC9CC26-D842-4566-8430-4B19BC2CC130}" srcOrd="0" destOrd="1" presId="urn:microsoft.com/office/officeart/2005/8/layout/chevron2"/>
    <dgm:cxn modelId="{E2CBC7A6-6AC7-429E-AFE6-38353A768D8F}" type="presOf" srcId="{FCA361E3-9D15-45E2-B2C4-81BA82A7290D}" destId="{358B0555-31FD-48F5-9AB4-9035C5B0C554}" srcOrd="0" destOrd="0" presId="urn:microsoft.com/office/officeart/2005/8/layout/chevron2"/>
    <dgm:cxn modelId="{090DDFA7-3068-4A9F-9B2F-17958659F6AF}" type="presOf" srcId="{C8FCC87D-3298-43DA-99E7-FED2934C5514}" destId="{FAC9CC26-D842-4566-8430-4B19BC2CC130}" srcOrd="0" destOrd="0" presId="urn:microsoft.com/office/officeart/2005/8/layout/chevron2"/>
    <dgm:cxn modelId="{1AAEA1AC-D408-44C1-ABCF-D7BEAD71A36B}" srcId="{C277CD79-1542-405B-9ABE-1DC276F9C1A7}" destId="{945B3ADD-2D95-4EA3-93CC-763E0EE25074}" srcOrd="2" destOrd="0" parTransId="{9344E965-9E08-4CBA-B3F4-04F46286BD71}" sibTransId="{9F30B8FC-C57B-4289-A3CE-B8E8788C7A3F}"/>
    <dgm:cxn modelId="{06DEC3AD-613F-4BDE-A3E6-130A24EAF9E6}" type="presOf" srcId="{6DF1919D-FF7A-400B-8E85-314567FA9991}" destId="{3C8C48A6-67FF-4BAD-8366-AE019541BEED}" srcOrd="0" destOrd="0" presId="urn:microsoft.com/office/officeart/2005/8/layout/chevron2"/>
    <dgm:cxn modelId="{B3BC1CB1-1B1D-418F-9FD6-8681B68FE82E}" type="presOf" srcId="{C277CD79-1542-405B-9ABE-1DC276F9C1A7}" destId="{3E8F8EB9-A0FB-46E9-9C94-4CD773C07CA8}" srcOrd="0" destOrd="0" presId="urn:microsoft.com/office/officeart/2005/8/layout/chevron2"/>
    <dgm:cxn modelId="{18B77DB5-5EFA-4BB1-A87C-8F79888E4840}" srcId="{8ACF8EDF-E48D-468B-A347-FF2249EAC245}" destId="{3C9FF97B-990F-4388-B3A4-6864EE9B7FCD}" srcOrd="2" destOrd="0" parTransId="{00282011-134F-4349-8B81-78BB8ECED48F}" sibTransId="{B6179CB2-C24E-4851-91CF-7F1F67191A57}"/>
    <dgm:cxn modelId="{049AB8B6-2BF3-4C01-8386-C16750C139B8}" type="presOf" srcId="{C0AB2857-BF2E-4E1D-93F4-105178A392CF}" destId="{9240F921-E00E-49FE-B257-1CEC4A0200CC}" srcOrd="0" destOrd="0" presId="urn:microsoft.com/office/officeart/2005/8/layout/chevron2"/>
    <dgm:cxn modelId="{45CA2DC7-5A37-493E-99EB-149FADE3A8D4}" srcId="{8ACF8EDF-E48D-468B-A347-FF2249EAC245}" destId="{C0AB2857-BF2E-4E1D-93F4-105178A392CF}" srcOrd="0" destOrd="0" parTransId="{AE4EA673-70B0-41B9-B8F5-D9A42EA6DDAC}" sibTransId="{135E567B-76EB-462A-8A31-AFC3B6B9AE40}"/>
    <dgm:cxn modelId="{431245F2-63AD-4AEB-B20E-DA0B6342C8FE}" srcId="{FCA361E3-9D15-45E2-B2C4-81BA82A7290D}" destId="{980EFDB7-2F35-4671-A322-0EDC36FBDFAB}" srcOrd="1" destOrd="0" parTransId="{FA9E69F5-1409-4BDB-B932-95B84F69EE2D}" sibTransId="{5E5016DA-B52C-4E8D-B1B1-25DC980E5261}"/>
    <dgm:cxn modelId="{76EC1BF9-A35E-4455-A395-1D689D8C12EB}" type="presOf" srcId="{BC62249F-4081-4DF4-A0BD-A99765923617}" destId="{B5D557D4-91A8-4289-95F1-66D8EB3630A5}" srcOrd="0" destOrd="0" presId="urn:microsoft.com/office/officeart/2005/8/layout/chevron2"/>
    <dgm:cxn modelId="{480BD453-C73B-4BB5-A7C4-C85AD89A161E}" type="presParOf" srcId="{B5D557D4-91A8-4289-95F1-66D8EB3630A5}" destId="{CEFA934C-4646-426C-A186-D7FD80F139BC}" srcOrd="0" destOrd="0" presId="urn:microsoft.com/office/officeart/2005/8/layout/chevron2"/>
    <dgm:cxn modelId="{5FC46CB7-155C-4D94-B5AD-5166838A8664}" type="presParOf" srcId="{CEFA934C-4646-426C-A186-D7FD80F139BC}" destId="{3E8F8EB9-A0FB-46E9-9C94-4CD773C07CA8}" srcOrd="0" destOrd="0" presId="urn:microsoft.com/office/officeart/2005/8/layout/chevron2"/>
    <dgm:cxn modelId="{FAF2BD98-1503-49DA-8FA8-8B81FE125F59}" type="presParOf" srcId="{CEFA934C-4646-426C-A186-D7FD80F139BC}" destId="{3C8C48A6-67FF-4BAD-8366-AE019541BEED}" srcOrd="1" destOrd="0" presId="urn:microsoft.com/office/officeart/2005/8/layout/chevron2"/>
    <dgm:cxn modelId="{E47D2A5A-9DB1-40EC-B198-A1342E51A672}" type="presParOf" srcId="{B5D557D4-91A8-4289-95F1-66D8EB3630A5}" destId="{3F60772B-915F-48CB-B7B4-D45BBA163ACA}" srcOrd="1" destOrd="0" presId="urn:microsoft.com/office/officeart/2005/8/layout/chevron2"/>
    <dgm:cxn modelId="{22CF6A9F-1BA7-4FF6-89B3-3E4339EF3448}" type="presParOf" srcId="{B5D557D4-91A8-4289-95F1-66D8EB3630A5}" destId="{E6A269A7-C731-44C0-B820-1D5A81656DFC}" srcOrd="2" destOrd="0" presId="urn:microsoft.com/office/officeart/2005/8/layout/chevron2"/>
    <dgm:cxn modelId="{5E54AED4-FFFA-4540-8BEE-C13A4FDE3AC5}" type="presParOf" srcId="{E6A269A7-C731-44C0-B820-1D5A81656DFC}" destId="{358B0555-31FD-48F5-9AB4-9035C5B0C554}" srcOrd="0" destOrd="0" presId="urn:microsoft.com/office/officeart/2005/8/layout/chevron2"/>
    <dgm:cxn modelId="{91857FBD-1A81-483B-A961-F7587577F119}" type="presParOf" srcId="{E6A269A7-C731-44C0-B820-1D5A81656DFC}" destId="{FAC9CC26-D842-4566-8430-4B19BC2CC130}" srcOrd="1" destOrd="0" presId="urn:microsoft.com/office/officeart/2005/8/layout/chevron2"/>
    <dgm:cxn modelId="{A82ECFBF-2FEA-4F94-B1BE-72F2AE64908E}" type="presParOf" srcId="{B5D557D4-91A8-4289-95F1-66D8EB3630A5}" destId="{B4032D24-DFCB-4A14-A202-96D6C21833B9}" srcOrd="3" destOrd="0" presId="urn:microsoft.com/office/officeart/2005/8/layout/chevron2"/>
    <dgm:cxn modelId="{136E5ED5-864D-470B-A283-E1DEBED621A9}" type="presParOf" srcId="{B5D557D4-91A8-4289-95F1-66D8EB3630A5}" destId="{0F0E0092-F0CC-4F02-B71C-BCF30CC96F08}" srcOrd="4" destOrd="0" presId="urn:microsoft.com/office/officeart/2005/8/layout/chevron2"/>
    <dgm:cxn modelId="{82118797-63AE-4E85-BB51-0470FC91BB7B}" type="presParOf" srcId="{0F0E0092-F0CC-4F02-B71C-BCF30CC96F08}" destId="{DC856787-D83A-4B8C-B74F-AF019E7F4418}" srcOrd="0" destOrd="0" presId="urn:microsoft.com/office/officeart/2005/8/layout/chevron2"/>
    <dgm:cxn modelId="{BF23B455-4251-43F7-B0F8-D3438EE47A82}" type="presParOf" srcId="{0F0E0092-F0CC-4F02-B71C-BCF30CC96F08}" destId="{9240F921-E00E-49FE-B257-1CEC4A0200C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546E53-79A5-451F-BC19-352620F0964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192708-1AA8-457E-8E11-D14496A1AC78}">
      <dgm:prSet phldrT="[Текст]"/>
      <dgm:spPr/>
      <dgm:t>
        <a:bodyPr/>
        <a:lstStyle/>
        <a:p>
          <a:r>
            <a:rPr lang="en-US" dirty="0"/>
            <a:t>OE</a:t>
          </a:r>
          <a:endParaRPr lang="ru-RU" dirty="0"/>
        </a:p>
      </dgm:t>
    </dgm:pt>
    <dgm:pt modelId="{79DF64B7-68DD-486D-B87B-497F82FD7601}" type="parTrans" cxnId="{D2D9B0F3-6764-4F3F-B553-C0B6653BA4C0}">
      <dgm:prSet/>
      <dgm:spPr/>
      <dgm:t>
        <a:bodyPr/>
        <a:lstStyle/>
        <a:p>
          <a:endParaRPr lang="ru-RU"/>
        </a:p>
      </dgm:t>
    </dgm:pt>
    <dgm:pt modelId="{0A1A3B4F-C34F-4264-A54F-23EFBC6FA994}" type="sibTrans" cxnId="{D2D9B0F3-6764-4F3F-B553-C0B6653BA4C0}">
      <dgm:prSet/>
      <dgm:spPr/>
      <dgm:t>
        <a:bodyPr/>
        <a:lstStyle/>
        <a:p>
          <a:endParaRPr lang="ru-RU"/>
        </a:p>
      </dgm:t>
    </dgm:pt>
    <dgm:pt modelId="{4D0551E6-DCEF-4740-B8BE-B9C9637FA55D}">
      <dgm:prSet phldrT="[Текст]" custT="1"/>
      <dgm:spPr/>
      <dgm:t>
        <a:bodyPr/>
        <a:lstStyle/>
        <a:p>
          <a:r>
            <a:rPr lang="en-US" sz="2000" dirty="0"/>
            <a:t>number</a:t>
          </a:r>
          <a:endParaRPr lang="ru-RU" sz="2000" dirty="0"/>
        </a:p>
      </dgm:t>
    </dgm:pt>
    <dgm:pt modelId="{088420F4-F5CE-46FE-AE38-05E427446FD0}" type="parTrans" cxnId="{7AC1183A-F227-4AD7-80D6-1000BA0BDFFD}">
      <dgm:prSet/>
      <dgm:spPr/>
      <dgm:t>
        <a:bodyPr/>
        <a:lstStyle/>
        <a:p>
          <a:endParaRPr lang="ru-RU"/>
        </a:p>
      </dgm:t>
    </dgm:pt>
    <dgm:pt modelId="{5934124C-9735-4B0D-B4F5-DCF5EADCD09F}" type="sibTrans" cxnId="{7AC1183A-F227-4AD7-80D6-1000BA0BDFFD}">
      <dgm:prSet/>
      <dgm:spPr/>
      <dgm:t>
        <a:bodyPr/>
        <a:lstStyle/>
        <a:p>
          <a:endParaRPr lang="ru-RU"/>
        </a:p>
      </dgm:t>
    </dgm:pt>
    <dgm:pt modelId="{2F8A10FC-B08B-4AB8-A67E-E54811573E47}">
      <dgm:prSet phldrT="[Текст]"/>
      <dgm:spPr/>
      <dgm:t>
        <a:bodyPr/>
        <a:lstStyle/>
        <a:p>
          <a:r>
            <a:rPr lang="en-US" dirty="0"/>
            <a:t>ME</a:t>
          </a:r>
          <a:endParaRPr lang="ru-RU" dirty="0"/>
        </a:p>
      </dgm:t>
    </dgm:pt>
    <dgm:pt modelId="{11CA8B2A-2CC4-491A-8D26-D21C84A43817}" type="parTrans" cxnId="{1566C8FF-DC07-4B31-90BC-50396ADCA144}">
      <dgm:prSet/>
      <dgm:spPr/>
      <dgm:t>
        <a:bodyPr/>
        <a:lstStyle/>
        <a:p>
          <a:endParaRPr lang="ru-RU"/>
        </a:p>
      </dgm:t>
    </dgm:pt>
    <dgm:pt modelId="{9C3690B8-9FCF-4BEB-98C7-0B16A60696B5}" type="sibTrans" cxnId="{1566C8FF-DC07-4B31-90BC-50396ADCA144}">
      <dgm:prSet/>
      <dgm:spPr/>
      <dgm:t>
        <a:bodyPr/>
        <a:lstStyle/>
        <a:p>
          <a:endParaRPr lang="ru-RU"/>
        </a:p>
      </dgm:t>
    </dgm:pt>
    <dgm:pt modelId="{BF289006-6606-40B4-85E9-9334AFBF66CE}">
      <dgm:prSet phldrT="[Текст]" custT="1"/>
      <dgm:spPr/>
      <dgm:t>
        <a:bodyPr/>
        <a:lstStyle/>
        <a:p>
          <a:r>
            <a:rPr lang="en-US" sz="2000" dirty="0"/>
            <a:t>number</a:t>
          </a:r>
          <a:endParaRPr lang="ru-RU" sz="2000" dirty="0"/>
        </a:p>
      </dgm:t>
    </dgm:pt>
    <dgm:pt modelId="{47CF9EB5-5024-47FD-93C1-64256A0D8CA7}" type="parTrans" cxnId="{B7A4FF1D-CE7B-49F4-86A9-5351BC1C9201}">
      <dgm:prSet/>
      <dgm:spPr/>
      <dgm:t>
        <a:bodyPr/>
        <a:lstStyle/>
        <a:p>
          <a:endParaRPr lang="ru-RU"/>
        </a:p>
      </dgm:t>
    </dgm:pt>
    <dgm:pt modelId="{F9E400C6-8F49-4826-A1EB-249855A037D4}" type="sibTrans" cxnId="{B7A4FF1D-CE7B-49F4-86A9-5351BC1C9201}">
      <dgm:prSet/>
      <dgm:spPr/>
      <dgm:t>
        <a:bodyPr/>
        <a:lstStyle/>
        <a:p>
          <a:endParaRPr lang="ru-RU"/>
        </a:p>
      </dgm:t>
    </dgm:pt>
    <dgm:pt modelId="{3F755180-4111-4499-BB3D-9F16EC6A55AF}">
      <dgm:prSet phldrT="[Текст]"/>
      <dgm:spPr/>
      <dgm:t>
        <a:bodyPr/>
        <a:lstStyle/>
        <a:p>
          <a:r>
            <a:rPr lang="en-US" dirty="0"/>
            <a:t>NE</a:t>
          </a:r>
          <a:endParaRPr lang="ru-RU" dirty="0"/>
        </a:p>
      </dgm:t>
    </dgm:pt>
    <dgm:pt modelId="{778CD133-CEF8-4285-BF59-85113B552E33}" type="parTrans" cxnId="{3DE402D7-DAAD-4B75-94F2-F12B9E7B4C9F}">
      <dgm:prSet/>
      <dgm:spPr/>
      <dgm:t>
        <a:bodyPr/>
        <a:lstStyle/>
        <a:p>
          <a:endParaRPr lang="ru-RU"/>
        </a:p>
      </dgm:t>
    </dgm:pt>
    <dgm:pt modelId="{D44A7DCB-9C0C-4ABE-8D76-83B1B8EC9C6B}" type="sibTrans" cxnId="{3DE402D7-DAAD-4B75-94F2-F12B9E7B4C9F}">
      <dgm:prSet/>
      <dgm:spPr/>
      <dgm:t>
        <a:bodyPr/>
        <a:lstStyle/>
        <a:p>
          <a:endParaRPr lang="ru-RU"/>
        </a:p>
      </dgm:t>
    </dgm:pt>
    <dgm:pt modelId="{8FA6A894-0C43-4893-868E-77AE744C158B}">
      <dgm:prSet phldrT="[Текст]" custT="1"/>
      <dgm:spPr/>
      <dgm:t>
        <a:bodyPr/>
        <a:lstStyle/>
        <a:p>
          <a:r>
            <a:rPr lang="en-US" sz="2000" strike="sngStrike" dirty="0">
              <a:solidFill>
                <a:srgbClr val="C00000"/>
              </a:solidFill>
            </a:rPr>
            <a:t>number</a:t>
          </a:r>
          <a:endParaRPr lang="ru-RU" sz="2000" strike="sngStrike" dirty="0">
            <a:solidFill>
              <a:srgbClr val="C00000"/>
            </a:solidFill>
          </a:endParaRPr>
        </a:p>
      </dgm:t>
    </dgm:pt>
    <dgm:pt modelId="{03CF9810-2AF2-49AB-A472-AEDED95E5AED}" type="parTrans" cxnId="{C328AFEC-DD52-4BA5-9AEB-E8B6B53F6D49}">
      <dgm:prSet/>
      <dgm:spPr/>
      <dgm:t>
        <a:bodyPr/>
        <a:lstStyle/>
        <a:p>
          <a:endParaRPr lang="ru-RU"/>
        </a:p>
      </dgm:t>
    </dgm:pt>
    <dgm:pt modelId="{34834C3E-8C96-4A46-A865-ED07B575950B}" type="sibTrans" cxnId="{C328AFEC-DD52-4BA5-9AEB-E8B6B53F6D49}">
      <dgm:prSet/>
      <dgm:spPr/>
      <dgm:t>
        <a:bodyPr/>
        <a:lstStyle/>
        <a:p>
          <a:endParaRPr lang="ru-RU"/>
        </a:p>
      </dgm:t>
    </dgm:pt>
    <dgm:pt modelId="{3647E59A-37C8-4462-906D-E315BACA5F09}">
      <dgm:prSet custT="1"/>
      <dgm:spPr/>
      <dgm:t>
        <a:bodyPr/>
        <a:lstStyle/>
        <a:p>
          <a:r>
            <a:rPr lang="en-US" sz="2000" dirty="0"/>
            <a:t>gender</a:t>
          </a:r>
          <a:endParaRPr lang="ru-RU" sz="2000" dirty="0"/>
        </a:p>
      </dgm:t>
    </dgm:pt>
    <dgm:pt modelId="{BADCBD6B-F262-4983-BDB7-B443749142D1}" type="parTrans" cxnId="{161A603B-D28A-4701-A1A8-E3C87756DCE5}">
      <dgm:prSet/>
      <dgm:spPr/>
      <dgm:t>
        <a:bodyPr/>
        <a:lstStyle/>
        <a:p>
          <a:endParaRPr lang="ru-RU"/>
        </a:p>
      </dgm:t>
    </dgm:pt>
    <dgm:pt modelId="{B7248CD2-EE4D-4FA3-9E09-EABFD969100A}" type="sibTrans" cxnId="{161A603B-D28A-4701-A1A8-E3C87756DCE5}">
      <dgm:prSet/>
      <dgm:spPr/>
      <dgm:t>
        <a:bodyPr/>
        <a:lstStyle/>
        <a:p>
          <a:endParaRPr lang="ru-RU"/>
        </a:p>
      </dgm:t>
    </dgm:pt>
    <dgm:pt modelId="{5FD33384-FD7F-4AE1-812A-08D6FEED3D65}">
      <dgm:prSet custT="1"/>
      <dgm:spPr/>
      <dgm:t>
        <a:bodyPr/>
        <a:lstStyle/>
        <a:p>
          <a:r>
            <a:rPr lang="en-US" sz="2000" dirty="0"/>
            <a:t>case</a:t>
          </a:r>
          <a:endParaRPr lang="ru-RU" sz="2000" dirty="0"/>
        </a:p>
      </dgm:t>
    </dgm:pt>
    <dgm:pt modelId="{6EC1EE83-BAD3-4368-A1EB-8A4D336F4962}" type="parTrans" cxnId="{81FEA210-0BC1-4549-845C-63B127CBDBD5}">
      <dgm:prSet/>
      <dgm:spPr/>
      <dgm:t>
        <a:bodyPr/>
        <a:lstStyle/>
        <a:p>
          <a:endParaRPr lang="ru-RU"/>
        </a:p>
      </dgm:t>
    </dgm:pt>
    <dgm:pt modelId="{535AA709-8673-4D21-8D24-18573FA7EEC5}" type="sibTrans" cxnId="{81FEA210-0BC1-4549-845C-63B127CBDBD5}">
      <dgm:prSet/>
      <dgm:spPr/>
      <dgm:t>
        <a:bodyPr/>
        <a:lstStyle/>
        <a:p>
          <a:endParaRPr lang="ru-RU"/>
        </a:p>
      </dgm:t>
    </dgm:pt>
    <dgm:pt modelId="{D8147B08-E626-4891-8F26-06BA8AA7413B}">
      <dgm:prSet custT="1"/>
      <dgm:spPr/>
      <dgm:t>
        <a:bodyPr/>
        <a:lstStyle/>
        <a:p>
          <a:r>
            <a:rPr lang="en-US" sz="2000" strike="sngStrike" dirty="0">
              <a:solidFill>
                <a:srgbClr val="C00000"/>
              </a:solidFill>
            </a:rPr>
            <a:t>gender</a:t>
          </a:r>
          <a:endParaRPr lang="ru-RU" sz="2000" strike="sngStrike" dirty="0">
            <a:solidFill>
              <a:srgbClr val="C00000"/>
            </a:solidFill>
          </a:endParaRPr>
        </a:p>
      </dgm:t>
    </dgm:pt>
    <dgm:pt modelId="{AEB53DB3-B19F-41D5-8544-5080F9932B09}" type="parTrans" cxnId="{6F01FDBF-7923-4AB7-A0BF-1E4AE3B87143}">
      <dgm:prSet/>
      <dgm:spPr/>
      <dgm:t>
        <a:bodyPr/>
        <a:lstStyle/>
        <a:p>
          <a:endParaRPr lang="ru-RU"/>
        </a:p>
      </dgm:t>
    </dgm:pt>
    <dgm:pt modelId="{5DE3899B-4F69-40C0-A6B6-DD720E80B6B7}" type="sibTrans" cxnId="{6F01FDBF-7923-4AB7-A0BF-1E4AE3B87143}">
      <dgm:prSet/>
      <dgm:spPr/>
      <dgm:t>
        <a:bodyPr/>
        <a:lstStyle/>
        <a:p>
          <a:endParaRPr lang="ru-RU"/>
        </a:p>
      </dgm:t>
    </dgm:pt>
    <dgm:pt modelId="{04D88277-F0A0-4649-87FB-E599D6E54DAE}">
      <dgm:prSet custT="1"/>
      <dgm:spPr/>
      <dgm:t>
        <a:bodyPr/>
        <a:lstStyle/>
        <a:p>
          <a:r>
            <a:rPr lang="en-US" sz="2000" strike="sngStrike" dirty="0">
              <a:solidFill>
                <a:srgbClr val="C00000"/>
              </a:solidFill>
            </a:rPr>
            <a:t>case</a:t>
          </a:r>
          <a:endParaRPr lang="ru-RU" sz="2000" strike="sngStrike" dirty="0">
            <a:solidFill>
              <a:srgbClr val="C00000"/>
            </a:solidFill>
          </a:endParaRPr>
        </a:p>
      </dgm:t>
    </dgm:pt>
    <dgm:pt modelId="{2CB32B21-B775-41F8-B0AE-6636031AB469}" type="parTrans" cxnId="{E04C6FFA-3828-4A53-9BD7-EE7F1C7985CA}">
      <dgm:prSet/>
      <dgm:spPr/>
      <dgm:t>
        <a:bodyPr/>
        <a:lstStyle/>
        <a:p>
          <a:endParaRPr lang="ru-RU"/>
        </a:p>
      </dgm:t>
    </dgm:pt>
    <dgm:pt modelId="{5D1CBE4F-B144-4CD4-BA19-4A503A94C98E}" type="sibTrans" cxnId="{E04C6FFA-3828-4A53-9BD7-EE7F1C7985CA}">
      <dgm:prSet/>
      <dgm:spPr/>
      <dgm:t>
        <a:bodyPr/>
        <a:lstStyle/>
        <a:p>
          <a:endParaRPr lang="ru-RU"/>
        </a:p>
      </dgm:t>
    </dgm:pt>
    <dgm:pt modelId="{F0FF9195-CD8E-4466-9652-E63934D042A5}">
      <dgm:prSet custT="1"/>
      <dgm:spPr/>
      <dgm:t>
        <a:bodyPr/>
        <a:lstStyle/>
        <a:p>
          <a:r>
            <a:rPr lang="en-US" sz="2000" strike="sngStrike" dirty="0">
              <a:solidFill>
                <a:srgbClr val="C00000"/>
              </a:solidFill>
            </a:rPr>
            <a:t>gender</a:t>
          </a:r>
          <a:endParaRPr lang="ru-RU" sz="2000" strike="sngStrike" dirty="0">
            <a:solidFill>
              <a:srgbClr val="C00000"/>
            </a:solidFill>
          </a:endParaRPr>
        </a:p>
      </dgm:t>
    </dgm:pt>
    <dgm:pt modelId="{6D85A370-D7B6-4CE6-9D22-DA770394527E}" type="parTrans" cxnId="{727DD55B-0AEE-482B-A8A5-D168267FE507}">
      <dgm:prSet/>
      <dgm:spPr/>
      <dgm:t>
        <a:bodyPr/>
        <a:lstStyle/>
        <a:p>
          <a:endParaRPr lang="ru-RU"/>
        </a:p>
      </dgm:t>
    </dgm:pt>
    <dgm:pt modelId="{FDB7A147-73A2-467F-B627-B9F2256B61FE}" type="sibTrans" cxnId="{727DD55B-0AEE-482B-A8A5-D168267FE507}">
      <dgm:prSet/>
      <dgm:spPr/>
      <dgm:t>
        <a:bodyPr/>
        <a:lstStyle/>
        <a:p>
          <a:endParaRPr lang="ru-RU"/>
        </a:p>
      </dgm:t>
    </dgm:pt>
    <dgm:pt modelId="{EB412101-5484-49F4-A2ED-B7D1329CC23A}">
      <dgm:prSet custT="1"/>
      <dgm:spPr/>
      <dgm:t>
        <a:bodyPr/>
        <a:lstStyle/>
        <a:p>
          <a:r>
            <a:rPr lang="en-US" sz="2000" strike="sngStrike" dirty="0">
              <a:solidFill>
                <a:srgbClr val="C00000"/>
              </a:solidFill>
            </a:rPr>
            <a:t>case</a:t>
          </a:r>
          <a:endParaRPr lang="ru-RU" sz="2000" strike="sngStrike" dirty="0">
            <a:solidFill>
              <a:srgbClr val="C00000"/>
            </a:solidFill>
          </a:endParaRPr>
        </a:p>
      </dgm:t>
    </dgm:pt>
    <dgm:pt modelId="{D1198ABE-ECA4-4869-9C1A-C59C239C9C13}" type="parTrans" cxnId="{923A0B0A-FD92-4893-815B-BA317CA84351}">
      <dgm:prSet/>
      <dgm:spPr/>
      <dgm:t>
        <a:bodyPr/>
        <a:lstStyle/>
        <a:p>
          <a:endParaRPr lang="ru-RU"/>
        </a:p>
      </dgm:t>
    </dgm:pt>
    <dgm:pt modelId="{BAB80107-270C-4818-BEDB-54572118124D}" type="sibTrans" cxnId="{923A0B0A-FD92-4893-815B-BA317CA84351}">
      <dgm:prSet/>
      <dgm:spPr/>
      <dgm:t>
        <a:bodyPr/>
        <a:lstStyle/>
        <a:p>
          <a:endParaRPr lang="ru-RU"/>
        </a:p>
      </dgm:t>
    </dgm:pt>
    <dgm:pt modelId="{3147F38A-999F-4115-87C4-4A1F9241C194}" type="pres">
      <dgm:prSet presAssocID="{58546E53-79A5-451F-BC19-352620F09646}" presName="linearFlow" presStyleCnt="0">
        <dgm:presLayoutVars>
          <dgm:dir/>
          <dgm:animLvl val="lvl"/>
          <dgm:resizeHandles val="exact"/>
        </dgm:presLayoutVars>
      </dgm:prSet>
      <dgm:spPr/>
    </dgm:pt>
    <dgm:pt modelId="{A95A8605-11C5-429E-9B79-0F35660FCAAF}" type="pres">
      <dgm:prSet presAssocID="{FD192708-1AA8-457E-8E11-D14496A1AC78}" presName="composite" presStyleCnt="0"/>
      <dgm:spPr/>
    </dgm:pt>
    <dgm:pt modelId="{A01714CA-8F2D-423E-8B64-B4EDBDC159D3}" type="pres">
      <dgm:prSet presAssocID="{FD192708-1AA8-457E-8E11-D14496A1AC7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45EBAADC-AB56-452D-86D5-2F661A18A31B}" type="pres">
      <dgm:prSet presAssocID="{FD192708-1AA8-457E-8E11-D14496A1AC78}" presName="descendantText" presStyleLbl="alignAcc1" presStyleIdx="0" presStyleCnt="3">
        <dgm:presLayoutVars>
          <dgm:bulletEnabled val="1"/>
        </dgm:presLayoutVars>
      </dgm:prSet>
      <dgm:spPr/>
    </dgm:pt>
    <dgm:pt modelId="{41534646-5557-4702-824C-8CF3773F2B6A}" type="pres">
      <dgm:prSet presAssocID="{0A1A3B4F-C34F-4264-A54F-23EFBC6FA994}" presName="sp" presStyleCnt="0"/>
      <dgm:spPr/>
    </dgm:pt>
    <dgm:pt modelId="{06CDF065-94EA-4C52-AF4D-526AE7C8B16C}" type="pres">
      <dgm:prSet presAssocID="{2F8A10FC-B08B-4AB8-A67E-E54811573E47}" presName="composite" presStyleCnt="0"/>
      <dgm:spPr/>
    </dgm:pt>
    <dgm:pt modelId="{54FEBEEB-F1C6-421B-A57B-00B9F6E53C3E}" type="pres">
      <dgm:prSet presAssocID="{2F8A10FC-B08B-4AB8-A67E-E54811573E4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FE9114D-1E22-44E9-B412-525FB995329B}" type="pres">
      <dgm:prSet presAssocID="{2F8A10FC-B08B-4AB8-A67E-E54811573E47}" presName="descendantText" presStyleLbl="alignAcc1" presStyleIdx="1" presStyleCnt="3">
        <dgm:presLayoutVars>
          <dgm:bulletEnabled val="1"/>
        </dgm:presLayoutVars>
      </dgm:prSet>
      <dgm:spPr/>
    </dgm:pt>
    <dgm:pt modelId="{F9527836-00F4-4D07-848A-1BBF2F9F1DC4}" type="pres">
      <dgm:prSet presAssocID="{9C3690B8-9FCF-4BEB-98C7-0B16A60696B5}" presName="sp" presStyleCnt="0"/>
      <dgm:spPr/>
    </dgm:pt>
    <dgm:pt modelId="{242661C7-9B9E-49CC-B251-F998A779786D}" type="pres">
      <dgm:prSet presAssocID="{3F755180-4111-4499-BB3D-9F16EC6A55AF}" presName="composite" presStyleCnt="0"/>
      <dgm:spPr/>
    </dgm:pt>
    <dgm:pt modelId="{80C438AD-4251-4BAC-9DB5-B98E7D18FBAC}" type="pres">
      <dgm:prSet presAssocID="{3F755180-4111-4499-BB3D-9F16EC6A55AF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1AE59CA3-CD7C-4A0D-B37D-185CBCB87F71}" type="pres">
      <dgm:prSet presAssocID="{3F755180-4111-4499-BB3D-9F16EC6A55AF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923A0B0A-FD92-4893-815B-BA317CA84351}" srcId="{3F755180-4111-4499-BB3D-9F16EC6A55AF}" destId="{EB412101-5484-49F4-A2ED-B7D1329CC23A}" srcOrd="2" destOrd="0" parTransId="{D1198ABE-ECA4-4869-9C1A-C59C239C9C13}" sibTransId="{BAB80107-270C-4818-BEDB-54572118124D}"/>
    <dgm:cxn modelId="{81FEA210-0BC1-4549-845C-63B127CBDBD5}" srcId="{FD192708-1AA8-457E-8E11-D14496A1AC78}" destId="{5FD33384-FD7F-4AE1-812A-08D6FEED3D65}" srcOrd="2" destOrd="0" parTransId="{6EC1EE83-BAD3-4368-A1EB-8A4D336F4962}" sibTransId="{535AA709-8673-4D21-8D24-18573FA7EEC5}"/>
    <dgm:cxn modelId="{B7A4FF1D-CE7B-49F4-86A9-5351BC1C9201}" srcId="{2F8A10FC-B08B-4AB8-A67E-E54811573E47}" destId="{BF289006-6606-40B4-85E9-9334AFBF66CE}" srcOrd="0" destOrd="0" parTransId="{47CF9EB5-5024-47FD-93C1-64256A0D8CA7}" sibTransId="{F9E400C6-8F49-4826-A1EB-249855A037D4}"/>
    <dgm:cxn modelId="{ADC73320-FBDB-4D0D-BBAD-88797272911C}" type="presOf" srcId="{8FA6A894-0C43-4893-868E-77AE744C158B}" destId="{1AE59CA3-CD7C-4A0D-B37D-185CBCB87F71}" srcOrd="0" destOrd="0" presId="urn:microsoft.com/office/officeart/2005/8/layout/chevron2"/>
    <dgm:cxn modelId="{F3198E22-12F0-47BA-9924-80EEC11E4A10}" type="presOf" srcId="{04D88277-F0A0-4649-87FB-E599D6E54DAE}" destId="{0FE9114D-1E22-44E9-B412-525FB995329B}" srcOrd="0" destOrd="2" presId="urn:microsoft.com/office/officeart/2005/8/layout/chevron2"/>
    <dgm:cxn modelId="{D6AA4839-F875-4D2C-9256-50A4D02EF237}" type="presOf" srcId="{2F8A10FC-B08B-4AB8-A67E-E54811573E47}" destId="{54FEBEEB-F1C6-421B-A57B-00B9F6E53C3E}" srcOrd="0" destOrd="0" presId="urn:microsoft.com/office/officeart/2005/8/layout/chevron2"/>
    <dgm:cxn modelId="{7AC1183A-F227-4AD7-80D6-1000BA0BDFFD}" srcId="{FD192708-1AA8-457E-8E11-D14496A1AC78}" destId="{4D0551E6-DCEF-4740-B8BE-B9C9637FA55D}" srcOrd="0" destOrd="0" parTransId="{088420F4-F5CE-46FE-AE38-05E427446FD0}" sibTransId="{5934124C-9735-4B0D-B4F5-DCF5EADCD09F}"/>
    <dgm:cxn modelId="{161A603B-D28A-4701-A1A8-E3C87756DCE5}" srcId="{FD192708-1AA8-457E-8E11-D14496A1AC78}" destId="{3647E59A-37C8-4462-906D-E315BACA5F09}" srcOrd="1" destOrd="0" parTransId="{BADCBD6B-F262-4983-BDB7-B443749142D1}" sibTransId="{B7248CD2-EE4D-4FA3-9E09-EABFD969100A}"/>
    <dgm:cxn modelId="{727DD55B-0AEE-482B-A8A5-D168267FE507}" srcId="{3F755180-4111-4499-BB3D-9F16EC6A55AF}" destId="{F0FF9195-CD8E-4466-9652-E63934D042A5}" srcOrd="1" destOrd="0" parTransId="{6D85A370-D7B6-4CE6-9D22-DA770394527E}" sibTransId="{FDB7A147-73A2-467F-B627-B9F2256B61FE}"/>
    <dgm:cxn modelId="{221B5451-0D15-43C6-B262-92CBCED1953D}" type="presOf" srcId="{3647E59A-37C8-4462-906D-E315BACA5F09}" destId="{45EBAADC-AB56-452D-86D5-2F661A18A31B}" srcOrd="0" destOrd="1" presId="urn:microsoft.com/office/officeart/2005/8/layout/chevron2"/>
    <dgm:cxn modelId="{79A28A58-3D8F-49C6-A75C-3CCFB2EB96A5}" type="presOf" srcId="{EB412101-5484-49F4-A2ED-B7D1329CC23A}" destId="{1AE59CA3-CD7C-4A0D-B37D-185CBCB87F71}" srcOrd="0" destOrd="2" presId="urn:microsoft.com/office/officeart/2005/8/layout/chevron2"/>
    <dgm:cxn modelId="{A6A7B9A1-72ED-4B63-B296-343C3787CE00}" type="presOf" srcId="{BF289006-6606-40B4-85E9-9334AFBF66CE}" destId="{0FE9114D-1E22-44E9-B412-525FB995329B}" srcOrd="0" destOrd="0" presId="urn:microsoft.com/office/officeart/2005/8/layout/chevron2"/>
    <dgm:cxn modelId="{1CEB1EB4-F8E3-4663-881B-C6083EED237E}" type="presOf" srcId="{FD192708-1AA8-457E-8E11-D14496A1AC78}" destId="{A01714CA-8F2D-423E-8B64-B4EDBDC159D3}" srcOrd="0" destOrd="0" presId="urn:microsoft.com/office/officeart/2005/8/layout/chevron2"/>
    <dgm:cxn modelId="{86D539B5-F38C-4295-BBA4-7843362C0632}" type="presOf" srcId="{5FD33384-FD7F-4AE1-812A-08D6FEED3D65}" destId="{45EBAADC-AB56-452D-86D5-2F661A18A31B}" srcOrd="0" destOrd="2" presId="urn:microsoft.com/office/officeart/2005/8/layout/chevron2"/>
    <dgm:cxn modelId="{367266B7-238F-4E26-B895-AC0F0B748B2C}" type="presOf" srcId="{58546E53-79A5-451F-BC19-352620F09646}" destId="{3147F38A-999F-4115-87C4-4A1F9241C194}" srcOrd="0" destOrd="0" presId="urn:microsoft.com/office/officeart/2005/8/layout/chevron2"/>
    <dgm:cxn modelId="{6F01FDBF-7923-4AB7-A0BF-1E4AE3B87143}" srcId="{2F8A10FC-B08B-4AB8-A67E-E54811573E47}" destId="{D8147B08-E626-4891-8F26-06BA8AA7413B}" srcOrd="1" destOrd="0" parTransId="{AEB53DB3-B19F-41D5-8544-5080F9932B09}" sibTransId="{5DE3899B-4F69-40C0-A6B6-DD720E80B6B7}"/>
    <dgm:cxn modelId="{3DE402D7-DAAD-4B75-94F2-F12B9E7B4C9F}" srcId="{58546E53-79A5-451F-BC19-352620F09646}" destId="{3F755180-4111-4499-BB3D-9F16EC6A55AF}" srcOrd="2" destOrd="0" parTransId="{778CD133-CEF8-4285-BF59-85113B552E33}" sibTransId="{D44A7DCB-9C0C-4ABE-8D76-83B1B8EC9C6B}"/>
    <dgm:cxn modelId="{557B6FD8-3B8F-49C9-BEBB-DE526145B9CA}" type="presOf" srcId="{3F755180-4111-4499-BB3D-9F16EC6A55AF}" destId="{80C438AD-4251-4BAC-9DB5-B98E7D18FBAC}" srcOrd="0" destOrd="0" presId="urn:microsoft.com/office/officeart/2005/8/layout/chevron2"/>
    <dgm:cxn modelId="{8FBA2BDC-05BB-48A1-8995-E28B6A9BAED6}" type="presOf" srcId="{4D0551E6-DCEF-4740-B8BE-B9C9637FA55D}" destId="{45EBAADC-AB56-452D-86D5-2F661A18A31B}" srcOrd="0" destOrd="0" presId="urn:microsoft.com/office/officeart/2005/8/layout/chevron2"/>
    <dgm:cxn modelId="{B7600BE4-4845-47CE-9B1A-88385110B67F}" type="presOf" srcId="{D8147B08-E626-4891-8F26-06BA8AA7413B}" destId="{0FE9114D-1E22-44E9-B412-525FB995329B}" srcOrd="0" destOrd="1" presId="urn:microsoft.com/office/officeart/2005/8/layout/chevron2"/>
    <dgm:cxn modelId="{C328AFEC-DD52-4BA5-9AEB-E8B6B53F6D49}" srcId="{3F755180-4111-4499-BB3D-9F16EC6A55AF}" destId="{8FA6A894-0C43-4893-868E-77AE744C158B}" srcOrd="0" destOrd="0" parTransId="{03CF9810-2AF2-49AB-A472-AEDED95E5AED}" sibTransId="{34834C3E-8C96-4A46-A865-ED07B575950B}"/>
    <dgm:cxn modelId="{D2D9B0F3-6764-4F3F-B553-C0B6653BA4C0}" srcId="{58546E53-79A5-451F-BC19-352620F09646}" destId="{FD192708-1AA8-457E-8E11-D14496A1AC78}" srcOrd="0" destOrd="0" parTransId="{79DF64B7-68DD-486D-B87B-497F82FD7601}" sibTransId="{0A1A3B4F-C34F-4264-A54F-23EFBC6FA994}"/>
    <dgm:cxn modelId="{4FC54BF7-E290-47E6-81CC-6F457850D52C}" type="presOf" srcId="{F0FF9195-CD8E-4466-9652-E63934D042A5}" destId="{1AE59CA3-CD7C-4A0D-B37D-185CBCB87F71}" srcOrd="0" destOrd="1" presId="urn:microsoft.com/office/officeart/2005/8/layout/chevron2"/>
    <dgm:cxn modelId="{E04C6FFA-3828-4A53-9BD7-EE7F1C7985CA}" srcId="{2F8A10FC-B08B-4AB8-A67E-E54811573E47}" destId="{04D88277-F0A0-4649-87FB-E599D6E54DAE}" srcOrd="2" destOrd="0" parTransId="{2CB32B21-B775-41F8-B0AE-6636031AB469}" sibTransId="{5D1CBE4F-B144-4CD4-BA19-4A503A94C98E}"/>
    <dgm:cxn modelId="{1566C8FF-DC07-4B31-90BC-50396ADCA144}" srcId="{58546E53-79A5-451F-BC19-352620F09646}" destId="{2F8A10FC-B08B-4AB8-A67E-E54811573E47}" srcOrd="1" destOrd="0" parTransId="{11CA8B2A-2CC4-491A-8D26-D21C84A43817}" sibTransId="{9C3690B8-9FCF-4BEB-98C7-0B16A60696B5}"/>
    <dgm:cxn modelId="{235D6C14-2A5F-493D-BC30-BF6A928808DE}" type="presParOf" srcId="{3147F38A-999F-4115-87C4-4A1F9241C194}" destId="{A95A8605-11C5-429E-9B79-0F35660FCAAF}" srcOrd="0" destOrd="0" presId="urn:microsoft.com/office/officeart/2005/8/layout/chevron2"/>
    <dgm:cxn modelId="{C2F70368-5699-4F22-9C07-3A6FD914BE11}" type="presParOf" srcId="{A95A8605-11C5-429E-9B79-0F35660FCAAF}" destId="{A01714CA-8F2D-423E-8B64-B4EDBDC159D3}" srcOrd="0" destOrd="0" presId="urn:microsoft.com/office/officeart/2005/8/layout/chevron2"/>
    <dgm:cxn modelId="{CE702060-401F-4E8B-91C5-86858B07B336}" type="presParOf" srcId="{A95A8605-11C5-429E-9B79-0F35660FCAAF}" destId="{45EBAADC-AB56-452D-86D5-2F661A18A31B}" srcOrd="1" destOrd="0" presId="urn:microsoft.com/office/officeart/2005/8/layout/chevron2"/>
    <dgm:cxn modelId="{E8432BB0-06DE-488B-A8D6-3CFDD6660DFC}" type="presParOf" srcId="{3147F38A-999F-4115-87C4-4A1F9241C194}" destId="{41534646-5557-4702-824C-8CF3773F2B6A}" srcOrd="1" destOrd="0" presId="urn:microsoft.com/office/officeart/2005/8/layout/chevron2"/>
    <dgm:cxn modelId="{AEDA5091-E242-4239-B6F4-DBB10038968B}" type="presParOf" srcId="{3147F38A-999F-4115-87C4-4A1F9241C194}" destId="{06CDF065-94EA-4C52-AF4D-526AE7C8B16C}" srcOrd="2" destOrd="0" presId="urn:microsoft.com/office/officeart/2005/8/layout/chevron2"/>
    <dgm:cxn modelId="{1D340FCB-E39B-4684-B221-33F64595F67D}" type="presParOf" srcId="{06CDF065-94EA-4C52-AF4D-526AE7C8B16C}" destId="{54FEBEEB-F1C6-421B-A57B-00B9F6E53C3E}" srcOrd="0" destOrd="0" presId="urn:microsoft.com/office/officeart/2005/8/layout/chevron2"/>
    <dgm:cxn modelId="{CE511EFE-E2CE-49F2-86A6-42B0C8E6B7E0}" type="presParOf" srcId="{06CDF065-94EA-4C52-AF4D-526AE7C8B16C}" destId="{0FE9114D-1E22-44E9-B412-525FB995329B}" srcOrd="1" destOrd="0" presId="urn:microsoft.com/office/officeart/2005/8/layout/chevron2"/>
    <dgm:cxn modelId="{BC18EACE-3E38-4C71-AEFB-24162F376C8D}" type="presParOf" srcId="{3147F38A-999F-4115-87C4-4A1F9241C194}" destId="{F9527836-00F4-4D07-848A-1BBF2F9F1DC4}" srcOrd="3" destOrd="0" presId="urn:microsoft.com/office/officeart/2005/8/layout/chevron2"/>
    <dgm:cxn modelId="{F0F19132-22EC-42A3-A99C-9781E115D3FA}" type="presParOf" srcId="{3147F38A-999F-4115-87C4-4A1F9241C194}" destId="{242661C7-9B9E-49CC-B251-F998A779786D}" srcOrd="4" destOrd="0" presId="urn:microsoft.com/office/officeart/2005/8/layout/chevron2"/>
    <dgm:cxn modelId="{287DB9AA-9D4D-4F5B-8329-F7E793E669CF}" type="presParOf" srcId="{242661C7-9B9E-49CC-B251-F998A779786D}" destId="{80C438AD-4251-4BAC-9DB5-B98E7D18FBAC}" srcOrd="0" destOrd="0" presId="urn:microsoft.com/office/officeart/2005/8/layout/chevron2"/>
    <dgm:cxn modelId="{3E6D667E-C3B0-4151-A58A-855BB8C9AEF7}" type="presParOf" srcId="{242661C7-9B9E-49CC-B251-F998A779786D}" destId="{1AE59CA3-CD7C-4A0D-B37D-185CBCB87F7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767F067-EBB6-4FC7-8551-BC75407449DF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40BD95-FD5C-413D-A188-D030A7CAAD7A}">
      <dgm:prSet phldrT="[Текст]"/>
      <dgm:spPr/>
      <dgm:t>
        <a:bodyPr/>
        <a:lstStyle/>
        <a:p>
          <a:r>
            <a:rPr lang="en-US" dirty="0"/>
            <a:t>positive</a:t>
          </a:r>
          <a:endParaRPr lang="ru-RU" dirty="0"/>
        </a:p>
      </dgm:t>
    </dgm:pt>
    <dgm:pt modelId="{E8016BD8-B306-4409-B69B-E490813096DE}" type="parTrans" cxnId="{24B1E2AF-5A42-4E6D-9431-D7289EE93562}">
      <dgm:prSet/>
      <dgm:spPr/>
      <dgm:t>
        <a:bodyPr/>
        <a:lstStyle/>
        <a:p>
          <a:endParaRPr lang="ru-RU"/>
        </a:p>
      </dgm:t>
    </dgm:pt>
    <dgm:pt modelId="{44307D49-BE41-4B70-A86C-90FC6C8FCF20}" type="sibTrans" cxnId="{24B1E2AF-5A42-4E6D-9431-D7289EE93562}">
      <dgm:prSet/>
      <dgm:spPr/>
      <dgm:t>
        <a:bodyPr/>
        <a:lstStyle/>
        <a:p>
          <a:endParaRPr lang="ru-RU"/>
        </a:p>
      </dgm:t>
    </dgm:pt>
    <dgm:pt modelId="{11EB3020-A334-40AC-9183-EF27740D7E24}">
      <dgm:prSet phldrT="[Текст]"/>
      <dgm:spPr/>
      <dgm:t>
        <a:bodyPr/>
        <a:lstStyle/>
        <a:p>
          <a:r>
            <a:rPr lang="en-US" dirty="0"/>
            <a:t>-</a:t>
          </a:r>
          <a:endParaRPr lang="ru-RU" dirty="0"/>
        </a:p>
      </dgm:t>
    </dgm:pt>
    <dgm:pt modelId="{80A4841E-7D4D-4E24-BEAB-8824EDCAF133}" type="parTrans" cxnId="{34F04F16-924F-46E2-9F8D-E2D04B462865}">
      <dgm:prSet/>
      <dgm:spPr/>
      <dgm:t>
        <a:bodyPr/>
        <a:lstStyle/>
        <a:p>
          <a:endParaRPr lang="ru-RU"/>
        </a:p>
      </dgm:t>
    </dgm:pt>
    <dgm:pt modelId="{58EC1452-C2A6-4E78-843F-E5858203DC5E}" type="sibTrans" cxnId="{34F04F16-924F-46E2-9F8D-E2D04B462865}">
      <dgm:prSet/>
      <dgm:spPr/>
      <dgm:t>
        <a:bodyPr/>
        <a:lstStyle/>
        <a:p>
          <a:endParaRPr lang="ru-RU"/>
        </a:p>
      </dgm:t>
    </dgm:pt>
    <dgm:pt modelId="{417FBA5E-BF08-4B90-9662-9EC4E84E82EB}">
      <dgm:prSet phldrT="[Текст]"/>
      <dgm:spPr/>
      <dgm:t>
        <a:bodyPr/>
        <a:lstStyle/>
        <a:p>
          <a:r>
            <a:rPr lang="en-US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soft</a:t>
          </a:r>
        </a:p>
        <a:p>
          <a:r>
            <a:rPr lang="en-US" dirty="0" err="1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blæc</a:t>
          </a:r>
          <a:r>
            <a:rPr lang="en-US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82807B8-DC06-4A99-A45C-B7DB62D03046}" type="parTrans" cxnId="{ACFE5A67-2FC7-4758-8567-314E7CC3288B}">
      <dgm:prSet/>
      <dgm:spPr/>
      <dgm:t>
        <a:bodyPr/>
        <a:lstStyle/>
        <a:p>
          <a:endParaRPr lang="ru-RU"/>
        </a:p>
      </dgm:t>
    </dgm:pt>
    <dgm:pt modelId="{B53F5249-08BB-4B02-9772-BD1CDC373B7E}" type="sibTrans" cxnId="{ACFE5A67-2FC7-4758-8567-314E7CC3288B}">
      <dgm:prSet/>
      <dgm:spPr/>
      <dgm:t>
        <a:bodyPr/>
        <a:lstStyle/>
        <a:p>
          <a:endParaRPr lang="ru-RU"/>
        </a:p>
      </dgm:t>
    </dgm:pt>
    <dgm:pt modelId="{B2E9200F-6C56-44C5-AA50-B665CD4EB67E}">
      <dgm:prSet phldrT="[Текст]"/>
      <dgm:spPr/>
      <dgm:t>
        <a:bodyPr/>
        <a:lstStyle/>
        <a:p>
          <a:r>
            <a:rPr lang="en-US" dirty="0"/>
            <a:t>comparative</a:t>
          </a:r>
          <a:endParaRPr lang="ru-RU" dirty="0"/>
        </a:p>
      </dgm:t>
    </dgm:pt>
    <dgm:pt modelId="{13437336-D9D5-4FE3-BD67-E34FBDD78530}" type="parTrans" cxnId="{CE6AD370-BBFD-4BBE-AFA0-8A7913B5B312}">
      <dgm:prSet/>
      <dgm:spPr/>
      <dgm:t>
        <a:bodyPr/>
        <a:lstStyle/>
        <a:p>
          <a:endParaRPr lang="ru-RU"/>
        </a:p>
      </dgm:t>
    </dgm:pt>
    <dgm:pt modelId="{AFAC5769-2834-44D7-BD6F-F1800580ECD8}" type="sibTrans" cxnId="{CE6AD370-BBFD-4BBE-AFA0-8A7913B5B312}">
      <dgm:prSet/>
      <dgm:spPr/>
      <dgm:t>
        <a:bodyPr/>
        <a:lstStyle/>
        <a:p>
          <a:endParaRPr lang="ru-RU"/>
        </a:p>
      </dgm:t>
    </dgm:pt>
    <dgm:pt modelId="{68C64E5E-AD68-4748-85AC-BB081330D1E3}">
      <dgm:prSet phldrT="[Текст]"/>
      <dgm:spPr/>
      <dgm:t>
        <a:bodyPr/>
        <a:lstStyle/>
        <a:p>
          <a:r>
            <a: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en-US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</a:t>
          </a:r>
          <a:r>
            <a: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dirty="0"/>
        </a:p>
      </dgm:t>
    </dgm:pt>
    <dgm:pt modelId="{37CE80AF-7769-423D-9AEF-127A14288610}" type="parTrans" cxnId="{1D496362-107E-4E4F-9138-13ABA1BE0BE7}">
      <dgm:prSet/>
      <dgm:spPr/>
      <dgm:t>
        <a:bodyPr/>
        <a:lstStyle/>
        <a:p>
          <a:endParaRPr lang="ru-RU"/>
        </a:p>
      </dgm:t>
    </dgm:pt>
    <dgm:pt modelId="{AC09EA65-3EA5-4274-A291-D3A30877543B}" type="sibTrans" cxnId="{1D496362-107E-4E4F-9138-13ABA1BE0BE7}">
      <dgm:prSet/>
      <dgm:spPr/>
      <dgm:t>
        <a:bodyPr/>
        <a:lstStyle/>
        <a:p>
          <a:endParaRPr lang="ru-RU"/>
        </a:p>
      </dgm:t>
    </dgm:pt>
    <dgm:pt modelId="{E9DF73F4-B424-48FB-8118-C7A1A182639B}">
      <dgm:prSet phldrT="[Текст]"/>
      <dgm:spPr/>
      <dgm:t>
        <a:bodyPr/>
        <a:lstStyle/>
        <a:p>
          <a:r>
            <a:rPr lang="en-US" i="1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softra</a:t>
          </a:r>
          <a:endParaRPr lang="en-US" i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blæcra</a:t>
          </a:r>
          <a:r>
            <a: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dirty="0"/>
        </a:p>
      </dgm:t>
    </dgm:pt>
    <dgm:pt modelId="{D4C48706-5C32-4B39-B361-B9B936B49605}" type="parTrans" cxnId="{0E26CEF1-94B5-4C0E-AEC6-AE84C0042869}">
      <dgm:prSet/>
      <dgm:spPr/>
      <dgm:t>
        <a:bodyPr/>
        <a:lstStyle/>
        <a:p>
          <a:endParaRPr lang="ru-RU"/>
        </a:p>
      </dgm:t>
    </dgm:pt>
    <dgm:pt modelId="{EF7F2187-49A1-4D41-9EEF-AF77D50EAB8A}" type="sibTrans" cxnId="{0E26CEF1-94B5-4C0E-AEC6-AE84C0042869}">
      <dgm:prSet/>
      <dgm:spPr/>
      <dgm:t>
        <a:bodyPr/>
        <a:lstStyle/>
        <a:p>
          <a:endParaRPr lang="ru-RU"/>
        </a:p>
      </dgm:t>
    </dgm:pt>
    <dgm:pt modelId="{0423D3E5-13C2-4FCB-BABD-C5DE05F99DBF}">
      <dgm:prSet phldrT="[Текст]"/>
      <dgm:spPr/>
      <dgm:t>
        <a:bodyPr/>
        <a:lstStyle/>
        <a:p>
          <a:r>
            <a:rPr lang="en-US" dirty="0"/>
            <a:t>superlative</a:t>
          </a:r>
          <a:endParaRPr lang="ru-RU" dirty="0"/>
        </a:p>
      </dgm:t>
    </dgm:pt>
    <dgm:pt modelId="{2513EAF0-841D-46B6-B507-04F1052E2873}" type="parTrans" cxnId="{1990B792-F6C5-48BC-AC7B-A34FCAAF98E7}">
      <dgm:prSet/>
      <dgm:spPr/>
      <dgm:t>
        <a:bodyPr/>
        <a:lstStyle/>
        <a:p>
          <a:endParaRPr lang="ru-RU"/>
        </a:p>
      </dgm:t>
    </dgm:pt>
    <dgm:pt modelId="{D3C322D2-3F22-4C99-8105-02F3A6A534DF}" type="sibTrans" cxnId="{1990B792-F6C5-48BC-AC7B-A34FCAAF98E7}">
      <dgm:prSet/>
      <dgm:spPr/>
      <dgm:t>
        <a:bodyPr/>
        <a:lstStyle/>
        <a:p>
          <a:endParaRPr lang="ru-RU"/>
        </a:p>
      </dgm:t>
    </dgm:pt>
    <dgm:pt modelId="{A3D4D9C1-3A8F-4E8A-BEA8-7AB2FC5BFFFE}">
      <dgm:prSet phldrT="[Текст]"/>
      <dgm:spPr/>
      <dgm:t>
        <a:bodyPr/>
        <a:lstStyle/>
        <a:p>
          <a:r>
            <a: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en-US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ost</a:t>
          </a:r>
          <a:r>
            <a: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/-</a:t>
          </a:r>
          <a:r>
            <a:rPr lang="en-US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</a:t>
          </a:r>
          <a:endParaRPr lang="ru-RU" dirty="0"/>
        </a:p>
      </dgm:t>
    </dgm:pt>
    <dgm:pt modelId="{3FD5E703-73ED-4244-AF52-5CB9DDB31970}" type="parTrans" cxnId="{F018DFFF-77BF-4DC3-B813-4426D2F8CFE1}">
      <dgm:prSet/>
      <dgm:spPr/>
      <dgm:t>
        <a:bodyPr/>
        <a:lstStyle/>
        <a:p>
          <a:endParaRPr lang="ru-RU"/>
        </a:p>
      </dgm:t>
    </dgm:pt>
    <dgm:pt modelId="{F82D0CC2-79A5-498B-9E34-75E3511EC337}" type="sibTrans" cxnId="{F018DFFF-77BF-4DC3-B813-4426D2F8CFE1}">
      <dgm:prSet/>
      <dgm:spPr/>
      <dgm:t>
        <a:bodyPr/>
        <a:lstStyle/>
        <a:p>
          <a:endParaRPr lang="ru-RU"/>
        </a:p>
      </dgm:t>
    </dgm:pt>
    <dgm:pt modelId="{AE5D91B5-C55E-4944-A715-6CBEE78FAD2C}">
      <dgm:prSet phldrT="[Текст]"/>
      <dgm:spPr/>
      <dgm:t>
        <a:bodyPr/>
        <a:lstStyle/>
        <a:p>
          <a:r>
            <a:rPr lang="en-US" i="1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softost</a:t>
          </a:r>
          <a:endParaRPr lang="en-US" i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blacost</a:t>
          </a:r>
          <a:r>
            <a: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dirty="0"/>
        </a:p>
      </dgm:t>
    </dgm:pt>
    <dgm:pt modelId="{65919AAD-1F98-4AF1-A119-0A8CE5543B0E}" type="parTrans" cxnId="{78476F3C-858F-457C-B691-5A1C51CD02B8}">
      <dgm:prSet/>
      <dgm:spPr/>
      <dgm:t>
        <a:bodyPr/>
        <a:lstStyle/>
        <a:p>
          <a:endParaRPr lang="ru-RU"/>
        </a:p>
      </dgm:t>
    </dgm:pt>
    <dgm:pt modelId="{893D15BD-52CE-4B0F-8634-9F8B9050D197}" type="sibTrans" cxnId="{78476F3C-858F-457C-B691-5A1C51CD02B8}">
      <dgm:prSet/>
      <dgm:spPr/>
      <dgm:t>
        <a:bodyPr/>
        <a:lstStyle/>
        <a:p>
          <a:endParaRPr lang="ru-RU"/>
        </a:p>
      </dgm:t>
    </dgm:pt>
    <dgm:pt modelId="{2B3ED05C-F912-4F03-9EF3-92EF3101BA0D}" type="pres">
      <dgm:prSet presAssocID="{7767F067-EBB6-4FC7-8551-BC75407449DF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4DBAAF77-4AFA-452F-B36F-EF4B4F8706F2}" type="pres">
      <dgm:prSet presAssocID="{3F40BD95-FD5C-413D-A188-D030A7CAAD7A}" presName="horFlow" presStyleCnt="0"/>
      <dgm:spPr/>
    </dgm:pt>
    <dgm:pt modelId="{CBC2C303-92B2-4D78-A9EE-304E67975364}" type="pres">
      <dgm:prSet presAssocID="{3F40BD95-FD5C-413D-A188-D030A7CAAD7A}" presName="bigChev" presStyleLbl="node1" presStyleIdx="0" presStyleCnt="3"/>
      <dgm:spPr/>
    </dgm:pt>
    <dgm:pt modelId="{2CFD95E5-0086-4A1A-B22A-8A1163D8AD4C}" type="pres">
      <dgm:prSet presAssocID="{80A4841E-7D4D-4E24-BEAB-8824EDCAF133}" presName="parTrans" presStyleCnt="0"/>
      <dgm:spPr/>
    </dgm:pt>
    <dgm:pt modelId="{84B4736C-8728-4B11-BBD3-CBE5D5C01D29}" type="pres">
      <dgm:prSet presAssocID="{11EB3020-A334-40AC-9183-EF27740D7E24}" presName="node" presStyleLbl="alignAccFollowNode1" presStyleIdx="0" presStyleCnt="6">
        <dgm:presLayoutVars>
          <dgm:bulletEnabled val="1"/>
        </dgm:presLayoutVars>
      </dgm:prSet>
      <dgm:spPr/>
    </dgm:pt>
    <dgm:pt modelId="{0DA833DC-4153-40CB-9F60-9FDB09CD5552}" type="pres">
      <dgm:prSet presAssocID="{58EC1452-C2A6-4E78-843F-E5858203DC5E}" presName="sibTrans" presStyleCnt="0"/>
      <dgm:spPr/>
    </dgm:pt>
    <dgm:pt modelId="{74A80B67-CEC4-4A19-919D-26778831E52D}" type="pres">
      <dgm:prSet presAssocID="{417FBA5E-BF08-4B90-9662-9EC4E84E82EB}" presName="node" presStyleLbl="alignAccFollowNode1" presStyleIdx="1" presStyleCnt="6">
        <dgm:presLayoutVars>
          <dgm:bulletEnabled val="1"/>
        </dgm:presLayoutVars>
      </dgm:prSet>
      <dgm:spPr/>
    </dgm:pt>
    <dgm:pt modelId="{9521688F-659D-4937-97EC-BA720CC3AF6F}" type="pres">
      <dgm:prSet presAssocID="{3F40BD95-FD5C-413D-A188-D030A7CAAD7A}" presName="vSp" presStyleCnt="0"/>
      <dgm:spPr/>
    </dgm:pt>
    <dgm:pt modelId="{237CDE79-F107-4C79-A503-67324B9AB882}" type="pres">
      <dgm:prSet presAssocID="{B2E9200F-6C56-44C5-AA50-B665CD4EB67E}" presName="horFlow" presStyleCnt="0"/>
      <dgm:spPr/>
    </dgm:pt>
    <dgm:pt modelId="{FF13BB52-6DDB-4975-B229-B664C91BC99E}" type="pres">
      <dgm:prSet presAssocID="{B2E9200F-6C56-44C5-AA50-B665CD4EB67E}" presName="bigChev" presStyleLbl="node1" presStyleIdx="1" presStyleCnt="3"/>
      <dgm:spPr/>
    </dgm:pt>
    <dgm:pt modelId="{87008BEC-0066-4730-9E3F-43AF0FD71170}" type="pres">
      <dgm:prSet presAssocID="{37CE80AF-7769-423D-9AEF-127A14288610}" presName="parTrans" presStyleCnt="0"/>
      <dgm:spPr/>
    </dgm:pt>
    <dgm:pt modelId="{A5472C72-49C2-4B2C-AC99-03C7131CB283}" type="pres">
      <dgm:prSet presAssocID="{68C64E5E-AD68-4748-85AC-BB081330D1E3}" presName="node" presStyleLbl="alignAccFollowNode1" presStyleIdx="2" presStyleCnt="6">
        <dgm:presLayoutVars>
          <dgm:bulletEnabled val="1"/>
        </dgm:presLayoutVars>
      </dgm:prSet>
      <dgm:spPr/>
    </dgm:pt>
    <dgm:pt modelId="{FA05511C-1A51-4588-B519-1E2E1CF5567A}" type="pres">
      <dgm:prSet presAssocID="{AC09EA65-3EA5-4274-A291-D3A30877543B}" presName="sibTrans" presStyleCnt="0"/>
      <dgm:spPr/>
    </dgm:pt>
    <dgm:pt modelId="{FAB20089-6EC3-43F6-9D66-9F0DCBF07302}" type="pres">
      <dgm:prSet presAssocID="{E9DF73F4-B424-48FB-8118-C7A1A182639B}" presName="node" presStyleLbl="alignAccFollowNode1" presStyleIdx="3" presStyleCnt="6">
        <dgm:presLayoutVars>
          <dgm:bulletEnabled val="1"/>
        </dgm:presLayoutVars>
      </dgm:prSet>
      <dgm:spPr/>
    </dgm:pt>
    <dgm:pt modelId="{3DC3DA5C-FC16-4B4D-BB5C-99BECC5B7385}" type="pres">
      <dgm:prSet presAssocID="{B2E9200F-6C56-44C5-AA50-B665CD4EB67E}" presName="vSp" presStyleCnt="0"/>
      <dgm:spPr/>
    </dgm:pt>
    <dgm:pt modelId="{024E4314-18A6-4AA2-B635-C83C5794C5F5}" type="pres">
      <dgm:prSet presAssocID="{0423D3E5-13C2-4FCB-BABD-C5DE05F99DBF}" presName="horFlow" presStyleCnt="0"/>
      <dgm:spPr/>
    </dgm:pt>
    <dgm:pt modelId="{69E29ECD-268A-4610-B4B4-75F98C31B1A9}" type="pres">
      <dgm:prSet presAssocID="{0423D3E5-13C2-4FCB-BABD-C5DE05F99DBF}" presName="bigChev" presStyleLbl="node1" presStyleIdx="2" presStyleCnt="3"/>
      <dgm:spPr/>
    </dgm:pt>
    <dgm:pt modelId="{47FACC9F-8601-47C4-B6B5-C98202B31CC5}" type="pres">
      <dgm:prSet presAssocID="{3FD5E703-73ED-4244-AF52-5CB9DDB31970}" presName="parTrans" presStyleCnt="0"/>
      <dgm:spPr/>
    </dgm:pt>
    <dgm:pt modelId="{79E268AF-1975-430D-A2DD-9AED15367130}" type="pres">
      <dgm:prSet presAssocID="{A3D4D9C1-3A8F-4E8A-BEA8-7AB2FC5BFFFE}" presName="node" presStyleLbl="alignAccFollowNode1" presStyleIdx="4" presStyleCnt="6">
        <dgm:presLayoutVars>
          <dgm:bulletEnabled val="1"/>
        </dgm:presLayoutVars>
      </dgm:prSet>
      <dgm:spPr/>
    </dgm:pt>
    <dgm:pt modelId="{3A07FF10-1AE1-4465-A913-A993FF4E9A20}" type="pres">
      <dgm:prSet presAssocID="{F82D0CC2-79A5-498B-9E34-75E3511EC337}" presName="sibTrans" presStyleCnt="0"/>
      <dgm:spPr/>
    </dgm:pt>
    <dgm:pt modelId="{3F054FED-BCF8-4061-940B-A617A7030EFA}" type="pres">
      <dgm:prSet presAssocID="{AE5D91B5-C55E-4944-A715-6CBEE78FAD2C}" presName="node" presStyleLbl="alignAccFollowNode1" presStyleIdx="5" presStyleCnt="6">
        <dgm:presLayoutVars>
          <dgm:bulletEnabled val="1"/>
        </dgm:presLayoutVars>
      </dgm:prSet>
      <dgm:spPr/>
    </dgm:pt>
  </dgm:ptLst>
  <dgm:cxnLst>
    <dgm:cxn modelId="{3A5A7603-96B0-4F20-B5D0-7D492EC3CEDC}" type="presOf" srcId="{68C64E5E-AD68-4748-85AC-BB081330D1E3}" destId="{A5472C72-49C2-4B2C-AC99-03C7131CB283}" srcOrd="0" destOrd="0" presId="urn:microsoft.com/office/officeart/2005/8/layout/lProcess3"/>
    <dgm:cxn modelId="{34F04F16-924F-46E2-9F8D-E2D04B462865}" srcId="{3F40BD95-FD5C-413D-A188-D030A7CAAD7A}" destId="{11EB3020-A334-40AC-9183-EF27740D7E24}" srcOrd="0" destOrd="0" parTransId="{80A4841E-7D4D-4E24-BEAB-8824EDCAF133}" sibTransId="{58EC1452-C2A6-4E78-843F-E5858203DC5E}"/>
    <dgm:cxn modelId="{54968C34-D6CF-45ED-A706-A0C6503787EF}" type="presOf" srcId="{417FBA5E-BF08-4B90-9662-9EC4E84E82EB}" destId="{74A80B67-CEC4-4A19-919D-26778831E52D}" srcOrd="0" destOrd="0" presId="urn:microsoft.com/office/officeart/2005/8/layout/lProcess3"/>
    <dgm:cxn modelId="{78476F3C-858F-457C-B691-5A1C51CD02B8}" srcId="{0423D3E5-13C2-4FCB-BABD-C5DE05F99DBF}" destId="{AE5D91B5-C55E-4944-A715-6CBEE78FAD2C}" srcOrd="1" destOrd="0" parTransId="{65919AAD-1F98-4AF1-A119-0A8CE5543B0E}" sibTransId="{893D15BD-52CE-4B0F-8634-9F8B9050D197}"/>
    <dgm:cxn modelId="{2D611040-8384-4F3E-A7EC-37BDD1798672}" type="presOf" srcId="{AE5D91B5-C55E-4944-A715-6CBEE78FAD2C}" destId="{3F054FED-BCF8-4061-940B-A617A7030EFA}" srcOrd="0" destOrd="0" presId="urn:microsoft.com/office/officeart/2005/8/layout/lProcess3"/>
    <dgm:cxn modelId="{1D496362-107E-4E4F-9138-13ABA1BE0BE7}" srcId="{B2E9200F-6C56-44C5-AA50-B665CD4EB67E}" destId="{68C64E5E-AD68-4748-85AC-BB081330D1E3}" srcOrd="0" destOrd="0" parTransId="{37CE80AF-7769-423D-9AEF-127A14288610}" sibTransId="{AC09EA65-3EA5-4274-A291-D3A30877543B}"/>
    <dgm:cxn modelId="{ACFE5A67-2FC7-4758-8567-314E7CC3288B}" srcId="{3F40BD95-FD5C-413D-A188-D030A7CAAD7A}" destId="{417FBA5E-BF08-4B90-9662-9EC4E84E82EB}" srcOrd="1" destOrd="0" parTransId="{E82807B8-DC06-4A99-A45C-B7DB62D03046}" sibTransId="{B53F5249-08BB-4B02-9772-BD1CDC373B7E}"/>
    <dgm:cxn modelId="{CE6AD370-BBFD-4BBE-AFA0-8A7913B5B312}" srcId="{7767F067-EBB6-4FC7-8551-BC75407449DF}" destId="{B2E9200F-6C56-44C5-AA50-B665CD4EB67E}" srcOrd="1" destOrd="0" parTransId="{13437336-D9D5-4FE3-BD67-E34FBDD78530}" sibTransId="{AFAC5769-2834-44D7-BD6F-F1800580ECD8}"/>
    <dgm:cxn modelId="{88385B51-D4E1-4CC2-9B93-351450F1AB7F}" type="presOf" srcId="{3F40BD95-FD5C-413D-A188-D030A7CAAD7A}" destId="{CBC2C303-92B2-4D78-A9EE-304E67975364}" srcOrd="0" destOrd="0" presId="urn:microsoft.com/office/officeart/2005/8/layout/lProcess3"/>
    <dgm:cxn modelId="{E379B58D-1025-4C77-B0EE-695F1E9B426A}" type="presOf" srcId="{0423D3E5-13C2-4FCB-BABD-C5DE05F99DBF}" destId="{69E29ECD-268A-4610-B4B4-75F98C31B1A9}" srcOrd="0" destOrd="0" presId="urn:microsoft.com/office/officeart/2005/8/layout/lProcess3"/>
    <dgm:cxn modelId="{1990B792-F6C5-48BC-AC7B-A34FCAAF98E7}" srcId="{7767F067-EBB6-4FC7-8551-BC75407449DF}" destId="{0423D3E5-13C2-4FCB-BABD-C5DE05F99DBF}" srcOrd="2" destOrd="0" parTransId="{2513EAF0-841D-46B6-B507-04F1052E2873}" sibTransId="{D3C322D2-3F22-4C99-8105-02F3A6A534DF}"/>
    <dgm:cxn modelId="{90EB9B94-63FD-4D1B-872D-53A31290E834}" type="presOf" srcId="{E9DF73F4-B424-48FB-8118-C7A1A182639B}" destId="{FAB20089-6EC3-43F6-9D66-9F0DCBF07302}" srcOrd="0" destOrd="0" presId="urn:microsoft.com/office/officeart/2005/8/layout/lProcess3"/>
    <dgm:cxn modelId="{301FAAA2-A325-47DC-A687-ECAD7171B051}" type="presOf" srcId="{7767F067-EBB6-4FC7-8551-BC75407449DF}" destId="{2B3ED05C-F912-4F03-9EF3-92EF3101BA0D}" srcOrd="0" destOrd="0" presId="urn:microsoft.com/office/officeart/2005/8/layout/lProcess3"/>
    <dgm:cxn modelId="{24B1E2AF-5A42-4E6D-9431-D7289EE93562}" srcId="{7767F067-EBB6-4FC7-8551-BC75407449DF}" destId="{3F40BD95-FD5C-413D-A188-D030A7CAAD7A}" srcOrd="0" destOrd="0" parTransId="{E8016BD8-B306-4409-B69B-E490813096DE}" sibTransId="{44307D49-BE41-4B70-A86C-90FC6C8FCF20}"/>
    <dgm:cxn modelId="{AC16E4BE-06B2-4787-B914-DD6D517DBE6E}" type="presOf" srcId="{A3D4D9C1-3A8F-4E8A-BEA8-7AB2FC5BFFFE}" destId="{79E268AF-1975-430D-A2DD-9AED15367130}" srcOrd="0" destOrd="0" presId="urn:microsoft.com/office/officeart/2005/8/layout/lProcess3"/>
    <dgm:cxn modelId="{43BB47E0-5B23-452C-9C43-20BB0F42717C}" type="presOf" srcId="{B2E9200F-6C56-44C5-AA50-B665CD4EB67E}" destId="{FF13BB52-6DDB-4975-B229-B664C91BC99E}" srcOrd="0" destOrd="0" presId="urn:microsoft.com/office/officeart/2005/8/layout/lProcess3"/>
    <dgm:cxn modelId="{477029E8-4063-423C-94F9-E6D6BA6D9AE2}" type="presOf" srcId="{11EB3020-A334-40AC-9183-EF27740D7E24}" destId="{84B4736C-8728-4B11-BBD3-CBE5D5C01D29}" srcOrd="0" destOrd="0" presId="urn:microsoft.com/office/officeart/2005/8/layout/lProcess3"/>
    <dgm:cxn modelId="{0E26CEF1-94B5-4C0E-AEC6-AE84C0042869}" srcId="{B2E9200F-6C56-44C5-AA50-B665CD4EB67E}" destId="{E9DF73F4-B424-48FB-8118-C7A1A182639B}" srcOrd="1" destOrd="0" parTransId="{D4C48706-5C32-4B39-B361-B9B936B49605}" sibTransId="{EF7F2187-49A1-4D41-9EEF-AF77D50EAB8A}"/>
    <dgm:cxn modelId="{F018DFFF-77BF-4DC3-B813-4426D2F8CFE1}" srcId="{0423D3E5-13C2-4FCB-BABD-C5DE05F99DBF}" destId="{A3D4D9C1-3A8F-4E8A-BEA8-7AB2FC5BFFFE}" srcOrd="0" destOrd="0" parTransId="{3FD5E703-73ED-4244-AF52-5CB9DDB31970}" sibTransId="{F82D0CC2-79A5-498B-9E34-75E3511EC337}"/>
    <dgm:cxn modelId="{ADD7C141-878A-4886-92C3-854E6872C8F3}" type="presParOf" srcId="{2B3ED05C-F912-4F03-9EF3-92EF3101BA0D}" destId="{4DBAAF77-4AFA-452F-B36F-EF4B4F8706F2}" srcOrd="0" destOrd="0" presId="urn:microsoft.com/office/officeart/2005/8/layout/lProcess3"/>
    <dgm:cxn modelId="{8E50A650-BD9E-4DCB-AD74-C4A7C76D6CED}" type="presParOf" srcId="{4DBAAF77-4AFA-452F-B36F-EF4B4F8706F2}" destId="{CBC2C303-92B2-4D78-A9EE-304E67975364}" srcOrd="0" destOrd="0" presId="urn:microsoft.com/office/officeart/2005/8/layout/lProcess3"/>
    <dgm:cxn modelId="{7DF6CB0D-FC7B-47B3-923C-8E83648C1032}" type="presParOf" srcId="{4DBAAF77-4AFA-452F-B36F-EF4B4F8706F2}" destId="{2CFD95E5-0086-4A1A-B22A-8A1163D8AD4C}" srcOrd="1" destOrd="0" presId="urn:microsoft.com/office/officeart/2005/8/layout/lProcess3"/>
    <dgm:cxn modelId="{A39BB091-2639-4733-8948-D906DA8A0CAC}" type="presParOf" srcId="{4DBAAF77-4AFA-452F-B36F-EF4B4F8706F2}" destId="{84B4736C-8728-4B11-BBD3-CBE5D5C01D29}" srcOrd="2" destOrd="0" presId="urn:microsoft.com/office/officeart/2005/8/layout/lProcess3"/>
    <dgm:cxn modelId="{C57FBD78-D4CB-4766-A8E1-79EDEBE60596}" type="presParOf" srcId="{4DBAAF77-4AFA-452F-B36F-EF4B4F8706F2}" destId="{0DA833DC-4153-40CB-9F60-9FDB09CD5552}" srcOrd="3" destOrd="0" presId="urn:microsoft.com/office/officeart/2005/8/layout/lProcess3"/>
    <dgm:cxn modelId="{C6240740-CB24-49A2-8301-1AF5C821F549}" type="presParOf" srcId="{4DBAAF77-4AFA-452F-B36F-EF4B4F8706F2}" destId="{74A80B67-CEC4-4A19-919D-26778831E52D}" srcOrd="4" destOrd="0" presId="urn:microsoft.com/office/officeart/2005/8/layout/lProcess3"/>
    <dgm:cxn modelId="{0D509E06-CB58-417E-94A6-B3F6E34BB132}" type="presParOf" srcId="{2B3ED05C-F912-4F03-9EF3-92EF3101BA0D}" destId="{9521688F-659D-4937-97EC-BA720CC3AF6F}" srcOrd="1" destOrd="0" presId="urn:microsoft.com/office/officeart/2005/8/layout/lProcess3"/>
    <dgm:cxn modelId="{371ECE28-274F-4DC7-BEF4-10217BA59638}" type="presParOf" srcId="{2B3ED05C-F912-4F03-9EF3-92EF3101BA0D}" destId="{237CDE79-F107-4C79-A503-67324B9AB882}" srcOrd="2" destOrd="0" presId="urn:microsoft.com/office/officeart/2005/8/layout/lProcess3"/>
    <dgm:cxn modelId="{FE96697F-6D60-4207-90E1-9D8CEF46EE18}" type="presParOf" srcId="{237CDE79-F107-4C79-A503-67324B9AB882}" destId="{FF13BB52-6DDB-4975-B229-B664C91BC99E}" srcOrd="0" destOrd="0" presId="urn:microsoft.com/office/officeart/2005/8/layout/lProcess3"/>
    <dgm:cxn modelId="{7D654304-376E-4979-BA3C-D340B5C042E9}" type="presParOf" srcId="{237CDE79-F107-4C79-A503-67324B9AB882}" destId="{87008BEC-0066-4730-9E3F-43AF0FD71170}" srcOrd="1" destOrd="0" presId="urn:microsoft.com/office/officeart/2005/8/layout/lProcess3"/>
    <dgm:cxn modelId="{3628CF10-E147-4E8B-9562-FE510D9FBC40}" type="presParOf" srcId="{237CDE79-F107-4C79-A503-67324B9AB882}" destId="{A5472C72-49C2-4B2C-AC99-03C7131CB283}" srcOrd="2" destOrd="0" presId="urn:microsoft.com/office/officeart/2005/8/layout/lProcess3"/>
    <dgm:cxn modelId="{50DEF8F4-DEB8-456F-994D-18ACE053EC42}" type="presParOf" srcId="{237CDE79-F107-4C79-A503-67324B9AB882}" destId="{FA05511C-1A51-4588-B519-1E2E1CF5567A}" srcOrd="3" destOrd="0" presId="urn:microsoft.com/office/officeart/2005/8/layout/lProcess3"/>
    <dgm:cxn modelId="{14B4B4D3-DEBB-4535-9C20-4EDB10B58EB8}" type="presParOf" srcId="{237CDE79-F107-4C79-A503-67324B9AB882}" destId="{FAB20089-6EC3-43F6-9D66-9F0DCBF07302}" srcOrd="4" destOrd="0" presId="urn:microsoft.com/office/officeart/2005/8/layout/lProcess3"/>
    <dgm:cxn modelId="{DB833848-1F5F-40EB-A29F-60EBFE0AA82C}" type="presParOf" srcId="{2B3ED05C-F912-4F03-9EF3-92EF3101BA0D}" destId="{3DC3DA5C-FC16-4B4D-BB5C-99BECC5B7385}" srcOrd="3" destOrd="0" presId="urn:microsoft.com/office/officeart/2005/8/layout/lProcess3"/>
    <dgm:cxn modelId="{532C9175-2294-483E-A197-BC2E7937D4EB}" type="presParOf" srcId="{2B3ED05C-F912-4F03-9EF3-92EF3101BA0D}" destId="{024E4314-18A6-4AA2-B635-C83C5794C5F5}" srcOrd="4" destOrd="0" presId="urn:microsoft.com/office/officeart/2005/8/layout/lProcess3"/>
    <dgm:cxn modelId="{6406ACE7-8BCD-460F-A992-EBF07EE7A94A}" type="presParOf" srcId="{024E4314-18A6-4AA2-B635-C83C5794C5F5}" destId="{69E29ECD-268A-4610-B4B4-75F98C31B1A9}" srcOrd="0" destOrd="0" presId="urn:microsoft.com/office/officeart/2005/8/layout/lProcess3"/>
    <dgm:cxn modelId="{390D2D9F-4287-4639-B716-3EBF18EDFA99}" type="presParOf" srcId="{024E4314-18A6-4AA2-B635-C83C5794C5F5}" destId="{47FACC9F-8601-47C4-B6B5-C98202B31CC5}" srcOrd="1" destOrd="0" presId="urn:microsoft.com/office/officeart/2005/8/layout/lProcess3"/>
    <dgm:cxn modelId="{87CBCCA6-EA85-4483-8753-5A7B6BCC39C4}" type="presParOf" srcId="{024E4314-18A6-4AA2-B635-C83C5794C5F5}" destId="{79E268AF-1975-430D-A2DD-9AED15367130}" srcOrd="2" destOrd="0" presId="urn:microsoft.com/office/officeart/2005/8/layout/lProcess3"/>
    <dgm:cxn modelId="{070D5353-CE55-446C-A73B-85AC0E53CB1D}" type="presParOf" srcId="{024E4314-18A6-4AA2-B635-C83C5794C5F5}" destId="{3A07FF10-1AE1-4465-A913-A993FF4E9A20}" srcOrd="3" destOrd="0" presId="urn:microsoft.com/office/officeart/2005/8/layout/lProcess3"/>
    <dgm:cxn modelId="{D718ACFC-086E-4CDA-A061-C296332BE212}" type="presParOf" srcId="{024E4314-18A6-4AA2-B635-C83C5794C5F5}" destId="{3F054FED-BCF8-4061-940B-A617A7030EFA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B16F4-4F37-488B-B023-7525C3CBFC00}">
      <dsp:nvSpPr>
        <dsp:cNvPr id="0" name=""/>
        <dsp:cNvSpPr/>
      </dsp:nvSpPr>
      <dsp:spPr>
        <a:xfrm rot="5400000">
          <a:off x="-245395" y="248052"/>
          <a:ext cx="1635968" cy="1145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OE</a:t>
          </a:r>
          <a:endParaRPr lang="ru-RU" sz="2500" kern="1200" dirty="0"/>
        </a:p>
      </dsp:txBody>
      <dsp:txXfrm rot="-5400000">
        <a:off x="1" y="575246"/>
        <a:ext cx="1145177" cy="490791"/>
      </dsp:txXfrm>
    </dsp:sp>
    <dsp:sp modelId="{1F58D7A0-50F1-48BF-BD6E-08A9BFD8F5FD}">
      <dsp:nvSpPr>
        <dsp:cNvPr id="0" name=""/>
        <dsp:cNvSpPr/>
      </dsp:nvSpPr>
      <dsp:spPr>
        <a:xfrm rot="5400000">
          <a:off x="4099873" y="-3004674"/>
          <a:ext cx="1063379" cy="7084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gender </a:t>
          </a:r>
          <a:endParaRPr lang="ru-RU" sz="20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case</a:t>
          </a:r>
          <a:endParaRPr lang="ru-RU" sz="20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number</a:t>
          </a:r>
          <a:endParaRPr lang="ru-RU" sz="20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089352" y="57757"/>
        <a:ext cx="7032512" cy="959559"/>
      </dsp:txXfrm>
    </dsp:sp>
    <dsp:sp modelId="{FDC2BC6E-4F12-4B3A-8807-98A9024D2F9A}">
      <dsp:nvSpPr>
        <dsp:cNvPr id="0" name=""/>
        <dsp:cNvSpPr/>
      </dsp:nvSpPr>
      <dsp:spPr>
        <a:xfrm rot="5400000">
          <a:off x="-245395" y="1690392"/>
          <a:ext cx="1635968" cy="1145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ME</a:t>
          </a:r>
          <a:endParaRPr lang="ru-RU" sz="2500" kern="1200" dirty="0"/>
        </a:p>
      </dsp:txBody>
      <dsp:txXfrm rot="-5400000">
        <a:off x="1" y="2017586"/>
        <a:ext cx="1145177" cy="490791"/>
      </dsp:txXfrm>
    </dsp:sp>
    <dsp:sp modelId="{9DD3B9F5-9350-49CE-8B2E-C344A73275F8}">
      <dsp:nvSpPr>
        <dsp:cNvPr id="0" name=""/>
        <dsp:cNvSpPr/>
      </dsp:nvSpPr>
      <dsp:spPr>
        <a:xfrm rot="5400000">
          <a:off x="4155699" y="-1565524"/>
          <a:ext cx="1063379" cy="7084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strike="sngStrike" kern="1200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gender</a:t>
          </a:r>
          <a:endParaRPr lang="ru-RU" sz="2000" strike="sngStrike" kern="1200" baseline="0" dirty="0">
            <a:solidFill>
              <a:srgbClr val="C0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case</a:t>
          </a:r>
          <a:endParaRPr lang="ru-RU" sz="20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number</a:t>
          </a:r>
          <a:endParaRPr lang="ru-RU" sz="20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145178" y="1496907"/>
        <a:ext cx="7032512" cy="959559"/>
      </dsp:txXfrm>
    </dsp:sp>
    <dsp:sp modelId="{59B10884-754A-4453-ABFC-E1677FFB1894}">
      <dsp:nvSpPr>
        <dsp:cNvPr id="0" name=""/>
        <dsp:cNvSpPr/>
      </dsp:nvSpPr>
      <dsp:spPr>
        <a:xfrm rot="5400000">
          <a:off x="-245395" y="3132731"/>
          <a:ext cx="1635968" cy="1145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NE</a:t>
          </a:r>
          <a:endParaRPr lang="ru-RU" sz="2500" kern="1200" dirty="0"/>
        </a:p>
      </dsp:txBody>
      <dsp:txXfrm rot="-5400000">
        <a:off x="1" y="3459925"/>
        <a:ext cx="1145177" cy="490791"/>
      </dsp:txXfrm>
    </dsp:sp>
    <dsp:sp modelId="{1310F0E8-2A1A-4CF9-926F-949030B23E4B}">
      <dsp:nvSpPr>
        <dsp:cNvPr id="0" name=""/>
        <dsp:cNvSpPr/>
      </dsp:nvSpPr>
      <dsp:spPr>
        <a:xfrm rot="5400000">
          <a:off x="4155699" y="-123184"/>
          <a:ext cx="1063379" cy="7084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strike="sngStrike" kern="1200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gender</a:t>
          </a:r>
          <a:endParaRPr lang="ru-RU" sz="2000" strike="sngStrike" kern="1200" baseline="0" dirty="0">
            <a:solidFill>
              <a:srgbClr val="C0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case</a:t>
          </a:r>
          <a:endParaRPr lang="ru-RU" sz="20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number</a:t>
          </a:r>
          <a:endParaRPr lang="ru-RU" sz="20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145178" y="2939247"/>
        <a:ext cx="7032512" cy="959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A2AFC-9B05-4FE7-ABC7-0E90B22543A0}">
      <dsp:nvSpPr>
        <dsp:cNvPr id="0" name=""/>
        <dsp:cNvSpPr/>
      </dsp:nvSpPr>
      <dsp:spPr>
        <a:xfrm>
          <a:off x="0" y="0"/>
          <a:ext cx="6096000" cy="121920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Number</a:t>
          </a:r>
          <a:endParaRPr lang="ru-RU" sz="4700" kern="1200" dirty="0"/>
        </a:p>
      </dsp:txBody>
      <dsp:txXfrm>
        <a:off x="0" y="0"/>
        <a:ext cx="6096000" cy="1219200"/>
      </dsp:txXfrm>
    </dsp:sp>
    <dsp:sp modelId="{3AE3A7D1-2A88-40D3-B387-1DFE37B92EC8}">
      <dsp:nvSpPr>
        <dsp:cNvPr id="0" name=""/>
        <dsp:cNvSpPr/>
      </dsp:nvSpPr>
      <dsp:spPr>
        <a:xfrm>
          <a:off x="2976" y="1219200"/>
          <a:ext cx="2030015" cy="2560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Singular</a:t>
          </a:r>
          <a:endParaRPr lang="ru-RU" sz="3500" kern="1200" dirty="0"/>
        </a:p>
      </dsp:txBody>
      <dsp:txXfrm>
        <a:off x="2976" y="1219200"/>
        <a:ext cx="2030015" cy="2560320"/>
      </dsp:txXfrm>
    </dsp:sp>
    <dsp:sp modelId="{CF648C75-8739-46FB-A561-2E76F2CF0D07}">
      <dsp:nvSpPr>
        <dsp:cNvPr id="0" name=""/>
        <dsp:cNvSpPr/>
      </dsp:nvSpPr>
      <dsp:spPr>
        <a:xfrm>
          <a:off x="2032992" y="1219200"/>
          <a:ext cx="2030015" cy="2560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strike="sngStrike" kern="1200" baseline="0" dirty="0">
              <a:solidFill>
                <a:srgbClr val="C00000"/>
              </a:solidFill>
            </a:rPr>
            <a:t>Dual</a:t>
          </a:r>
          <a:endParaRPr lang="ru-RU" sz="3500" strike="sngStrike" kern="1200" baseline="0" dirty="0">
            <a:solidFill>
              <a:srgbClr val="C00000"/>
            </a:solidFill>
          </a:endParaRPr>
        </a:p>
      </dsp:txBody>
      <dsp:txXfrm>
        <a:off x="2032992" y="1219200"/>
        <a:ext cx="2030015" cy="2560320"/>
      </dsp:txXfrm>
    </dsp:sp>
    <dsp:sp modelId="{44CDA344-C008-441F-A1B5-7EAF9110F27F}">
      <dsp:nvSpPr>
        <dsp:cNvPr id="0" name=""/>
        <dsp:cNvSpPr/>
      </dsp:nvSpPr>
      <dsp:spPr>
        <a:xfrm>
          <a:off x="4063007" y="1219200"/>
          <a:ext cx="2030015" cy="2560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Plural</a:t>
          </a:r>
          <a:endParaRPr lang="ru-RU" sz="3500" kern="1200" dirty="0"/>
        </a:p>
      </dsp:txBody>
      <dsp:txXfrm>
        <a:off x="4063007" y="1219200"/>
        <a:ext cx="2030015" cy="2560320"/>
      </dsp:txXfrm>
    </dsp:sp>
    <dsp:sp modelId="{12449135-F0B1-495E-984F-8FDD06F22C23}">
      <dsp:nvSpPr>
        <dsp:cNvPr id="0" name=""/>
        <dsp:cNvSpPr/>
      </dsp:nvSpPr>
      <dsp:spPr>
        <a:xfrm>
          <a:off x="0" y="3779520"/>
          <a:ext cx="6096000" cy="28448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6C3A4-0B16-480A-977E-A1F81A647DB5}">
      <dsp:nvSpPr>
        <dsp:cNvPr id="0" name=""/>
        <dsp:cNvSpPr/>
      </dsp:nvSpPr>
      <dsp:spPr>
        <a:xfrm>
          <a:off x="0" y="0"/>
          <a:ext cx="7920880" cy="114966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Cases</a:t>
          </a:r>
          <a:endParaRPr lang="ru-RU" sz="4400" kern="1200" dirty="0"/>
        </a:p>
      </dsp:txBody>
      <dsp:txXfrm>
        <a:off x="0" y="0"/>
        <a:ext cx="7920880" cy="1149660"/>
      </dsp:txXfrm>
    </dsp:sp>
    <dsp:sp modelId="{78148677-7B0A-49DB-846E-0A300F3ABBD4}">
      <dsp:nvSpPr>
        <dsp:cNvPr id="0" name=""/>
        <dsp:cNvSpPr/>
      </dsp:nvSpPr>
      <dsp:spPr>
        <a:xfrm>
          <a:off x="966" y="1149660"/>
          <a:ext cx="1583789" cy="24142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nominative</a:t>
          </a:r>
          <a:endParaRPr lang="ru-RU" sz="1800" kern="1200" dirty="0"/>
        </a:p>
      </dsp:txBody>
      <dsp:txXfrm>
        <a:off x="966" y="1149660"/>
        <a:ext cx="1583789" cy="2414286"/>
      </dsp:txXfrm>
    </dsp:sp>
    <dsp:sp modelId="{72EA3105-A4B1-46E6-A749-F611EC28E059}">
      <dsp:nvSpPr>
        <dsp:cNvPr id="0" name=""/>
        <dsp:cNvSpPr/>
      </dsp:nvSpPr>
      <dsp:spPr>
        <a:xfrm>
          <a:off x="1584756" y="1149660"/>
          <a:ext cx="1583789" cy="24142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genitive</a:t>
          </a:r>
          <a:endParaRPr lang="ru-RU" sz="1800" kern="1200" dirty="0"/>
        </a:p>
      </dsp:txBody>
      <dsp:txXfrm>
        <a:off x="1584756" y="1149660"/>
        <a:ext cx="1583789" cy="2414286"/>
      </dsp:txXfrm>
    </dsp:sp>
    <dsp:sp modelId="{A76C7417-03BE-42F3-AF9B-ED8C6C12DC8D}">
      <dsp:nvSpPr>
        <dsp:cNvPr id="0" name=""/>
        <dsp:cNvSpPr/>
      </dsp:nvSpPr>
      <dsp:spPr>
        <a:xfrm>
          <a:off x="3168355" y="1152122"/>
          <a:ext cx="1583789" cy="24142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dative </a:t>
          </a:r>
          <a:endParaRPr lang="ru-RU" sz="1800" kern="1200" dirty="0"/>
        </a:p>
      </dsp:txBody>
      <dsp:txXfrm>
        <a:off x="3168355" y="1152122"/>
        <a:ext cx="1583789" cy="2414286"/>
      </dsp:txXfrm>
    </dsp:sp>
    <dsp:sp modelId="{4B60D37D-9E36-44E7-9D0A-2C3164E684C9}">
      <dsp:nvSpPr>
        <dsp:cNvPr id="0" name=""/>
        <dsp:cNvSpPr/>
      </dsp:nvSpPr>
      <dsp:spPr>
        <a:xfrm>
          <a:off x="4752334" y="1149660"/>
          <a:ext cx="1583789" cy="24142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accusative</a:t>
          </a:r>
          <a:endParaRPr lang="ru-RU" sz="1800" kern="1200" dirty="0"/>
        </a:p>
      </dsp:txBody>
      <dsp:txXfrm>
        <a:off x="4752334" y="1149660"/>
        <a:ext cx="1583789" cy="2414286"/>
      </dsp:txXfrm>
    </dsp:sp>
    <dsp:sp modelId="{734DE1C9-26C3-40E1-BEB1-D20315959AA7}">
      <dsp:nvSpPr>
        <dsp:cNvPr id="0" name=""/>
        <dsp:cNvSpPr/>
      </dsp:nvSpPr>
      <dsp:spPr>
        <a:xfrm>
          <a:off x="6336123" y="1149660"/>
          <a:ext cx="1583789" cy="24142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instrumental</a:t>
          </a:r>
          <a:endParaRPr lang="ru-RU" sz="1800" kern="1200" dirty="0"/>
        </a:p>
      </dsp:txBody>
      <dsp:txXfrm>
        <a:off x="6336123" y="1149660"/>
        <a:ext cx="1583789" cy="2414286"/>
      </dsp:txXfrm>
    </dsp:sp>
    <dsp:sp modelId="{55239287-1D48-4270-9CFA-8F83BB384AAA}">
      <dsp:nvSpPr>
        <dsp:cNvPr id="0" name=""/>
        <dsp:cNvSpPr/>
      </dsp:nvSpPr>
      <dsp:spPr>
        <a:xfrm>
          <a:off x="0" y="3563946"/>
          <a:ext cx="7920880" cy="26825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583F7-9305-42B0-A604-D3AE965B14CC}">
      <dsp:nvSpPr>
        <dsp:cNvPr id="0" name=""/>
        <dsp:cNvSpPr/>
      </dsp:nvSpPr>
      <dsp:spPr>
        <a:xfrm>
          <a:off x="0" y="0"/>
          <a:ext cx="8229600" cy="135778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Declensions of nouns</a:t>
          </a:r>
          <a:endParaRPr lang="ru-RU" sz="5200" kern="1200" dirty="0"/>
        </a:p>
      </dsp:txBody>
      <dsp:txXfrm>
        <a:off x="0" y="0"/>
        <a:ext cx="8229600" cy="1357788"/>
      </dsp:txXfrm>
    </dsp:sp>
    <dsp:sp modelId="{660A22BF-E2F4-413A-8850-8A9AA7FF5CCF}">
      <dsp:nvSpPr>
        <dsp:cNvPr id="0" name=""/>
        <dsp:cNvSpPr/>
      </dsp:nvSpPr>
      <dsp:spPr>
        <a:xfrm>
          <a:off x="4018" y="1357788"/>
          <a:ext cx="2740521" cy="28513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C00000"/>
              </a:solidFill>
            </a:rPr>
            <a:t>Strong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(</a:t>
          </a:r>
          <a:r>
            <a:rPr lang="en-US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nouns that had had a vocalic stem-forming suffix </a:t>
          </a:r>
          <a:r>
            <a:rPr lang="en-US" sz="1400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400" i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a,o,i,u</a:t>
          </a:r>
          <a:r>
            <a:rPr lang="en-US" sz="1400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, </a:t>
          </a:r>
          <a:r>
            <a:rPr lang="en-US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majority of modern nouns</a:t>
          </a:r>
          <a:r>
            <a:rPr lang="en-US" sz="1400" kern="1200" dirty="0">
              <a:solidFill>
                <a:schemeClr val="bg1"/>
              </a:solidFill>
            </a:rPr>
            <a:t>) 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4018" y="1357788"/>
        <a:ext cx="2740521" cy="2851356"/>
      </dsp:txXfrm>
    </dsp:sp>
    <dsp:sp modelId="{AE81CA2C-08AA-4C09-8A60-FA04B291EFB7}">
      <dsp:nvSpPr>
        <dsp:cNvPr id="0" name=""/>
        <dsp:cNvSpPr/>
      </dsp:nvSpPr>
      <dsp:spPr>
        <a:xfrm>
          <a:off x="2744539" y="1357788"/>
          <a:ext cx="2740521" cy="28513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C00000"/>
              </a:solidFill>
            </a:rPr>
            <a:t>Weak</a:t>
          </a:r>
          <a:r>
            <a:rPr lang="en-US" sz="2700" kern="1200" dirty="0"/>
            <a:t>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(</a:t>
          </a:r>
          <a:r>
            <a:rPr lang="en-US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n-stems</a:t>
          </a:r>
          <a:r>
            <a:rPr lang="en-US" sz="1400" kern="1200" dirty="0">
              <a:solidFill>
                <a:schemeClr val="bg1"/>
              </a:solidFill>
            </a:rPr>
            <a:t>)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2744539" y="1357788"/>
        <a:ext cx="2740521" cy="2851356"/>
      </dsp:txXfrm>
    </dsp:sp>
    <dsp:sp modelId="{EDD8ECEF-2E17-46FA-8BD6-F3AAAF0A8F12}">
      <dsp:nvSpPr>
        <dsp:cNvPr id="0" name=""/>
        <dsp:cNvSpPr/>
      </dsp:nvSpPr>
      <dsp:spPr>
        <a:xfrm>
          <a:off x="5485060" y="1357788"/>
          <a:ext cx="2740521" cy="28513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C00000"/>
              </a:solidFill>
            </a:rPr>
            <a:t>Root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(</a:t>
          </a:r>
          <a:r>
            <a:rPr lang="en-US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root vowel mutation, e.g. </a:t>
          </a:r>
          <a:r>
            <a:rPr lang="en-US" sz="1400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man- men, goose – geese, woman – women, tooth – teeth , foot – feet, mouse – mice</a:t>
          </a:r>
          <a:r>
            <a:rPr lang="en-US" sz="1400" kern="1200" dirty="0">
              <a:solidFill>
                <a:schemeClr val="bg1"/>
              </a:solidFill>
            </a:rPr>
            <a:t>)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5485060" y="1357788"/>
        <a:ext cx="2740521" cy="2851356"/>
      </dsp:txXfrm>
    </dsp:sp>
    <dsp:sp modelId="{5A2B02B4-9B93-4688-9E69-14D52D41C38D}">
      <dsp:nvSpPr>
        <dsp:cNvPr id="0" name=""/>
        <dsp:cNvSpPr/>
      </dsp:nvSpPr>
      <dsp:spPr>
        <a:xfrm>
          <a:off x="0" y="4209144"/>
          <a:ext cx="8229600" cy="31681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17DB08-4AE6-43C0-BF55-B5064410A819}">
      <dsp:nvSpPr>
        <dsp:cNvPr id="0" name=""/>
        <dsp:cNvSpPr/>
      </dsp:nvSpPr>
      <dsp:spPr>
        <a:xfrm>
          <a:off x="0" y="365060"/>
          <a:ext cx="8229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993DF-BD40-440F-88A7-0BFFBF8134AA}">
      <dsp:nvSpPr>
        <dsp:cNvPr id="0" name=""/>
        <dsp:cNvSpPr/>
      </dsp:nvSpPr>
      <dsp:spPr>
        <a:xfrm>
          <a:off x="411480" y="128900"/>
          <a:ext cx="576072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personal</a:t>
          </a:r>
          <a:endParaRPr lang="ru-RU" sz="4000" kern="1200" dirty="0"/>
        </a:p>
      </dsp:txBody>
      <dsp:txXfrm>
        <a:off x="434537" y="151957"/>
        <a:ext cx="5714606" cy="426206"/>
      </dsp:txXfrm>
    </dsp:sp>
    <dsp:sp modelId="{04FCBFEE-4656-40CE-BF3C-42974CC944A7}">
      <dsp:nvSpPr>
        <dsp:cNvPr id="0" name=""/>
        <dsp:cNvSpPr/>
      </dsp:nvSpPr>
      <dsp:spPr>
        <a:xfrm>
          <a:off x="0" y="1090820"/>
          <a:ext cx="8229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133EC4-3863-4053-B08E-45615D23AC5B}">
      <dsp:nvSpPr>
        <dsp:cNvPr id="0" name=""/>
        <dsp:cNvSpPr/>
      </dsp:nvSpPr>
      <dsp:spPr>
        <a:xfrm>
          <a:off x="411480" y="854660"/>
          <a:ext cx="576072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demonstrative</a:t>
          </a:r>
          <a:endParaRPr lang="ru-RU" sz="4000" kern="1200" dirty="0"/>
        </a:p>
      </dsp:txBody>
      <dsp:txXfrm>
        <a:off x="434537" y="877717"/>
        <a:ext cx="5714606" cy="426206"/>
      </dsp:txXfrm>
    </dsp:sp>
    <dsp:sp modelId="{A12026FB-C43E-4063-BE83-7A2241256EEC}">
      <dsp:nvSpPr>
        <dsp:cNvPr id="0" name=""/>
        <dsp:cNvSpPr/>
      </dsp:nvSpPr>
      <dsp:spPr>
        <a:xfrm>
          <a:off x="0" y="1816580"/>
          <a:ext cx="8229600" cy="40320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55D5BE-2F1C-46A6-92BC-1DA46CBF4188}">
      <dsp:nvSpPr>
        <dsp:cNvPr id="0" name=""/>
        <dsp:cNvSpPr/>
      </dsp:nvSpPr>
      <dsp:spPr>
        <a:xfrm>
          <a:off x="411480" y="1580420"/>
          <a:ext cx="576072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definite</a:t>
          </a:r>
          <a:endParaRPr lang="ru-RU" sz="4000" kern="1200" dirty="0"/>
        </a:p>
      </dsp:txBody>
      <dsp:txXfrm>
        <a:off x="434537" y="1603477"/>
        <a:ext cx="5714606" cy="426206"/>
      </dsp:txXfrm>
    </dsp:sp>
    <dsp:sp modelId="{C2309E76-483B-4C40-A212-81B268DBFEC3}">
      <dsp:nvSpPr>
        <dsp:cNvPr id="0" name=""/>
        <dsp:cNvSpPr/>
      </dsp:nvSpPr>
      <dsp:spPr>
        <a:xfrm>
          <a:off x="0" y="2542340"/>
          <a:ext cx="8229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3860C-7D15-4C8F-ABCF-C0B1D748EB9A}">
      <dsp:nvSpPr>
        <dsp:cNvPr id="0" name=""/>
        <dsp:cNvSpPr/>
      </dsp:nvSpPr>
      <dsp:spPr>
        <a:xfrm>
          <a:off x="411480" y="2306180"/>
          <a:ext cx="576072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indefinite</a:t>
          </a:r>
          <a:endParaRPr lang="ru-RU" sz="4400" kern="1200" dirty="0"/>
        </a:p>
      </dsp:txBody>
      <dsp:txXfrm>
        <a:off x="434537" y="2329237"/>
        <a:ext cx="5714606" cy="426206"/>
      </dsp:txXfrm>
    </dsp:sp>
    <dsp:sp modelId="{AB2499BA-B57C-430E-B339-045FCA5F9A3E}">
      <dsp:nvSpPr>
        <dsp:cNvPr id="0" name=""/>
        <dsp:cNvSpPr/>
      </dsp:nvSpPr>
      <dsp:spPr>
        <a:xfrm>
          <a:off x="0" y="3268100"/>
          <a:ext cx="8229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92BBA-C0EF-4644-BADF-C85C50F7A805}">
      <dsp:nvSpPr>
        <dsp:cNvPr id="0" name=""/>
        <dsp:cNvSpPr/>
      </dsp:nvSpPr>
      <dsp:spPr>
        <a:xfrm>
          <a:off x="411480" y="3031940"/>
          <a:ext cx="576072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negative </a:t>
          </a:r>
          <a:endParaRPr lang="ru-RU" sz="4000" kern="1200" dirty="0"/>
        </a:p>
      </dsp:txBody>
      <dsp:txXfrm>
        <a:off x="434537" y="3054997"/>
        <a:ext cx="5714606" cy="426206"/>
      </dsp:txXfrm>
    </dsp:sp>
    <dsp:sp modelId="{BE3F48AD-AF49-4A6B-8025-7BDFEB93CBF0}">
      <dsp:nvSpPr>
        <dsp:cNvPr id="0" name=""/>
        <dsp:cNvSpPr/>
      </dsp:nvSpPr>
      <dsp:spPr>
        <a:xfrm>
          <a:off x="0" y="3993861"/>
          <a:ext cx="82296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287BD1-49CF-4E6E-A859-A50EBD89DB7A}">
      <dsp:nvSpPr>
        <dsp:cNvPr id="0" name=""/>
        <dsp:cNvSpPr/>
      </dsp:nvSpPr>
      <dsp:spPr>
        <a:xfrm>
          <a:off x="411480" y="3757701"/>
          <a:ext cx="576072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relative</a:t>
          </a:r>
          <a:endParaRPr lang="ru-RU" sz="4000" kern="1200" dirty="0"/>
        </a:p>
      </dsp:txBody>
      <dsp:txXfrm>
        <a:off x="434537" y="3780758"/>
        <a:ext cx="5714606" cy="4262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8F8EB9-A0FB-46E9-9C94-4CD773C07CA8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OE</a:t>
          </a:r>
          <a:endParaRPr lang="ru-RU" sz="2500" kern="1200" dirty="0"/>
        </a:p>
      </dsp:txBody>
      <dsp:txXfrm rot="-5400000">
        <a:off x="1" y="573596"/>
        <a:ext cx="1146297" cy="491270"/>
      </dsp:txXfrm>
    </dsp:sp>
    <dsp:sp modelId="{3C8C48A6-67FF-4BAD-8366-AE019541BEED}">
      <dsp:nvSpPr>
        <dsp:cNvPr id="0" name=""/>
        <dsp:cNvSpPr/>
      </dsp:nvSpPr>
      <dsp:spPr>
        <a:xfrm rot="5400000">
          <a:off x="4155739" y="-30089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number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gender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case</a:t>
          </a:r>
          <a:endParaRPr lang="ru-RU" sz="1500" kern="1200" dirty="0"/>
        </a:p>
      </dsp:txBody>
      <dsp:txXfrm rot="-5400000">
        <a:off x="1146298" y="52408"/>
        <a:ext cx="7031341" cy="960496"/>
      </dsp:txXfrm>
    </dsp:sp>
    <dsp:sp modelId="{358B0555-31FD-48F5-9AB4-9035C5B0C554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ME</a:t>
          </a:r>
          <a:endParaRPr lang="ru-RU" sz="2500" kern="1200" dirty="0"/>
        </a:p>
      </dsp:txBody>
      <dsp:txXfrm rot="-5400000">
        <a:off x="1" y="2017346"/>
        <a:ext cx="1146297" cy="491270"/>
      </dsp:txXfrm>
    </dsp:sp>
    <dsp:sp modelId="{FAC9CC26-D842-4566-8430-4B19BC2CC130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number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gender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case</a:t>
          </a:r>
          <a:endParaRPr lang="ru-RU" sz="1500" kern="1200" dirty="0"/>
        </a:p>
      </dsp:txBody>
      <dsp:txXfrm rot="-5400000">
        <a:off x="1146298" y="1496158"/>
        <a:ext cx="7031341" cy="960496"/>
      </dsp:txXfrm>
    </dsp:sp>
    <dsp:sp modelId="{DC856787-D83A-4B8C-B74F-AF019E7F4418}">
      <dsp:nvSpPr>
        <dsp:cNvPr id="0" name=""/>
        <dsp:cNvSpPr/>
      </dsp:nvSpPr>
      <dsp:spPr>
        <a:xfrm rot="5400000">
          <a:off x="-245635" y="3133581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NE</a:t>
          </a:r>
          <a:endParaRPr lang="ru-RU" sz="2500" kern="1200" dirty="0"/>
        </a:p>
      </dsp:txBody>
      <dsp:txXfrm rot="-5400000">
        <a:off x="1" y="3461095"/>
        <a:ext cx="1146297" cy="491270"/>
      </dsp:txXfrm>
    </dsp:sp>
    <dsp:sp modelId="{9240F921-E00E-49FE-B257-1CEC4A0200CC}">
      <dsp:nvSpPr>
        <dsp:cNvPr id="0" name=""/>
        <dsp:cNvSpPr/>
      </dsp:nvSpPr>
      <dsp:spPr>
        <a:xfrm rot="5400000">
          <a:off x="4155739" y="-121495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number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gender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case</a:t>
          </a:r>
          <a:endParaRPr lang="ru-RU" sz="1500" kern="1200" dirty="0"/>
        </a:p>
      </dsp:txBody>
      <dsp:txXfrm rot="-5400000">
        <a:off x="1146298" y="2939907"/>
        <a:ext cx="7031341" cy="9604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714CA-8F2D-423E-8B64-B4EDBDC159D3}">
      <dsp:nvSpPr>
        <dsp:cNvPr id="0" name=""/>
        <dsp:cNvSpPr/>
      </dsp:nvSpPr>
      <dsp:spPr>
        <a:xfrm rot="5400000">
          <a:off x="-245395" y="248052"/>
          <a:ext cx="1635968" cy="1145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OE</a:t>
          </a:r>
          <a:endParaRPr lang="ru-RU" sz="2500" kern="1200" dirty="0"/>
        </a:p>
      </dsp:txBody>
      <dsp:txXfrm rot="-5400000">
        <a:off x="1" y="575246"/>
        <a:ext cx="1145177" cy="490791"/>
      </dsp:txXfrm>
    </dsp:sp>
    <dsp:sp modelId="{45EBAADC-AB56-452D-86D5-2F661A18A31B}">
      <dsp:nvSpPr>
        <dsp:cNvPr id="0" name=""/>
        <dsp:cNvSpPr/>
      </dsp:nvSpPr>
      <dsp:spPr>
        <a:xfrm rot="5400000">
          <a:off x="4155699" y="-3007864"/>
          <a:ext cx="1063379" cy="7084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number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gender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case</a:t>
          </a:r>
          <a:endParaRPr lang="ru-RU" sz="2000" kern="1200" dirty="0"/>
        </a:p>
      </dsp:txBody>
      <dsp:txXfrm rot="-5400000">
        <a:off x="1145178" y="54567"/>
        <a:ext cx="7032512" cy="959559"/>
      </dsp:txXfrm>
    </dsp:sp>
    <dsp:sp modelId="{54FEBEEB-F1C6-421B-A57B-00B9F6E53C3E}">
      <dsp:nvSpPr>
        <dsp:cNvPr id="0" name=""/>
        <dsp:cNvSpPr/>
      </dsp:nvSpPr>
      <dsp:spPr>
        <a:xfrm rot="5400000">
          <a:off x="-245395" y="1690392"/>
          <a:ext cx="1635968" cy="1145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ME</a:t>
          </a:r>
          <a:endParaRPr lang="ru-RU" sz="2500" kern="1200" dirty="0"/>
        </a:p>
      </dsp:txBody>
      <dsp:txXfrm rot="-5400000">
        <a:off x="1" y="2017586"/>
        <a:ext cx="1145177" cy="490791"/>
      </dsp:txXfrm>
    </dsp:sp>
    <dsp:sp modelId="{0FE9114D-1E22-44E9-B412-525FB995329B}">
      <dsp:nvSpPr>
        <dsp:cNvPr id="0" name=""/>
        <dsp:cNvSpPr/>
      </dsp:nvSpPr>
      <dsp:spPr>
        <a:xfrm rot="5400000">
          <a:off x="4155699" y="-1565524"/>
          <a:ext cx="1063379" cy="7084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number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strike="sngStrike" kern="1200" dirty="0">
              <a:solidFill>
                <a:srgbClr val="C00000"/>
              </a:solidFill>
            </a:rPr>
            <a:t>gender</a:t>
          </a:r>
          <a:endParaRPr lang="ru-RU" sz="2000" strike="sngStrike" kern="1200" dirty="0">
            <a:solidFill>
              <a:srgbClr val="C0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strike="sngStrike" kern="1200" dirty="0">
              <a:solidFill>
                <a:srgbClr val="C00000"/>
              </a:solidFill>
            </a:rPr>
            <a:t>case</a:t>
          </a:r>
          <a:endParaRPr lang="ru-RU" sz="2000" strike="sngStrike" kern="1200" dirty="0">
            <a:solidFill>
              <a:srgbClr val="C00000"/>
            </a:solidFill>
          </a:endParaRPr>
        </a:p>
      </dsp:txBody>
      <dsp:txXfrm rot="-5400000">
        <a:off x="1145178" y="1496907"/>
        <a:ext cx="7032512" cy="959559"/>
      </dsp:txXfrm>
    </dsp:sp>
    <dsp:sp modelId="{80C438AD-4251-4BAC-9DB5-B98E7D18FBAC}">
      <dsp:nvSpPr>
        <dsp:cNvPr id="0" name=""/>
        <dsp:cNvSpPr/>
      </dsp:nvSpPr>
      <dsp:spPr>
        <a:xfrm rot="5400000">
          <a:off x="-245395" y="3132731"/>
          <a:ext cx="1635968" cy="1145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NE</a:t>
          </a:r>
          <a:endParaRPr lang="ru-RU" sz="2500" kern="1200" dirty="0"/>
        </a:p>
      </dsp:txBody>
      <dsp:txXfrm rot="-5400000">
        <a:off x="1" y="3459925"/>
        <a:ext cx="1145177" cy="490791"/>
      </dsp:txXfrm>
    </dsp:sp>
    <dsp:sp modelId="{1AE59CA3-CD7C-4A0D-B37D-185CBCB87F71}">
      <dsp:nvSpPr>
        <dsp:cNvPr id="0" name=""/>
        <dsp:cNvSpPr/>
      </dsp:nvSpPr>
      <dsp:spPr>
        <a:xfrm rot="5400000">
          <a:off x="4155699" y="-123184"/>
          <a:ext cx="1063379" cy="7084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strike="sngStrike" kern="1200" dirty="0">
              <a:solidFill>
                <a:srgbClr val="C00000"/>
              </a:solidFill>
            </a:rPr>
            <a:t>number</a:t>
          </a:r>
          <a:endParaRPr lang="ru-RU" sz="2000" strike="sngStrike" kern="1200" dirty="0">
            <a:solidFill>
              <a:srgbClr val="C0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strike="sngStrike" kern="1200" dirty="0">
              <a:solidFill>
                <a:srgbClr val="C00000"/>
              </a:solidFill>
            </a:rPr>
            <a:t>gender</a:t>
          </a:r>
          <a:endParaRPr lang="ru-RU" sz="2000" strike="sngStrike" kern="1200" dirty="0">
            <a:solidFill>
              <a:srgbClr val="C0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strike="sngStrike" kern="1200" dirty="0">
              <a:solidFill>
                <a:srgbClr val="C00000"/>
              </a:solidFill>
            </a:rPr>
            <a:t>case</a:t>
          </a:r>
          <a:endParaRPr lang="ru-RU" sz="2000" strike="sngStrike" kern="1200" dirty="0">
            <a:solidFill>
              <a:srgbClr val="C00000"/>
            </a:solidFill>
          </a:endParaRPr>
        </a:p>
      </dsp:txBody>
      <dsp:txXfrm rot="-5400000">
        <a:off x="1145178" y="2939247"/>
        <a:ext cx="7032512" cy="9595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2C303-92B2-4D78-A9EE-304E67975364}">
      <dsp:nvSpPr>
        <dsp:cNvPr id="0" name=""/>
        <dsp:cNvSpPr/>
      </dsp:nvSpPr>
      <dsp:spPr>
        <a:xfrm>
          <a:off x="369854" y="2089"/>
          <a:ext cx="3094375" cy="12377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positive</a:t>
          </a:r>
          <a:endParaRPr lang="ru-RU" sz="2400" kern="1200" dirty="0"/>
        </a:p>
      </dsp:txBody>
      <dsp:txXfrm>
        <a:off x="988729" y="2089"/>
        <a:ext cx="1856625" cy="1237750"/>
      </dsp:txXfrm>
    </dsp:sp>
    <dsp:sp modelId="{84B4736C-8728-4B11-BBD3-CBE5D5C01D29}">
      <dsp:nvSpPr>
        <dsp:cNvPr id="0" name=""/>
        <dsp:cNvSpPr/>
      </dsp:nvSpPr>
      <dsp:spPr>
        <a:xfrm>
          <a:off x="3061961" y="107298"/>
          <a:ext cx="2568331" cy="102733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-</a:t>
          </a:r>
          <a:endParaRPr lang="ru-RU" sz="2300" kern="1200" dirty="0"/>
        </a:p>
      </dsp:txBody>
      <dsp:txXfrm>
        <a:off x="3575627" y="107298"/>
        <a:ext cx="1540999" cy="1027332"/>
      </dsp:txXfrm>
    </dsp:sp>
    <dsp:sp modelId="{74A80B67-CEC4-4A19-919D-26778831E52D}">
      <dsp:nvSpPr>
        <dsp:cNvPr id="0" name=""/>
        <dsp:cNvSpPr/>
      </dsp:nvSpPr>
      <dsp:spPr>
        <a:xfrm>
          <a:off x="5270725" y="107298"/>
          <a:ext cx="2568331" cy="102733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soft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blæc</a:t>
          </a:r>
          <a:r>
            <a:rPr lang="en-US" sz="2300" i="1" kern="1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3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784391" y="107298"/>
        <a:ext cx="1540999" cy="1027332"/>
      </dsp:txXfrm>
    </dsp:sp>
    <dsp:sp modelId="{FF13BB52-6DDB-4975-B229-B664C91BC99E}">
      <dsp:nvSpPr>
        <dsp:cNvPr id="0" name=""/>
        <dsp:cNvSpPr/>
      </dsp:nvSpPr>
      <dsp:spPr>
        <a:xfrm>
          <a:off x="369854" y="1413124"/>
          <a:ext cx="3094375" cy="12377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comparative</a:t>
          </a:r>
          <a:endParaRPr lang="ru-RU" sz="2400" kern="1200" dirty="0"/>
        </a:p>
      </dsp:txBody>
      <dsp:txXfrm>
        <a:off x="988729" y="1413124"/>
        <a:ext cx="1856625" cy="1237750"/>
      </dsp:txXfrm>
    </dsp:sp>
    <dsp:sp modelId="{A5472C72-49C2-4B2C-AC99-03C7131CB283}">
      <dsp:nvSpPr>
        <dsp:cNvPr id="0" name=""/>
        <dsp:cNvSpPr/>
      </dsp:nvSpPr>
      <dsp:spPr>
        <a:xfrm>
          <a:off x="3061961" y="1518333"/>
          <a:ext cx="2568331" cy="102733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en-US" sz="2300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</a:t>
          </a:r>
          <a:r>
            <a:rPr lang="en-US" sz="2300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300" kern="1200" dirty="0"/>
        </a:p>
      </dsp:txBody>
      <dsp:txXfrm>
        <a:off x="3575627" y="1518333"/>
        <a:ext cx="1540999" cy="1027332"/>
      </dsp:txXfrm>
    </dsp:sp>
    <dsp:sp modelId="{FAB20089-6EC3-43F6-9D66-9F0DCBF07302}">
      <dsp:nvSpPr>
        <dsp:cNvPr id="0" name=""/>
        <dsp:cNvSpPr/>
      </dsp:nvSpPr>
      <dsp:spPr>
        <a:xfrm>
          <a:off x="5270725" y="1518333"/>
          <a:ext cx="2568331" cy="102733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i="1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softra</a:t>
          </a:r>
          <a:endParaRPr lang="en-US" sz="2300" i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blæcra</a:t>
          </a:r>
          <a:r>
            <a:rPr lang="en-US" sz="2300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300" kern="1200" dirty="0"/>
        </a:p>
      </dsp:txBody>
      <dsp:txXfrm>
        <a:off x="5784391" y="1518333"/>
        <a:ext cx="1540999" cy="1027332"/>
      </dsp:txXfrm>
    </dsp:sp>
    <dsp:sp modelId="{69E29ECD-268A-4610-B4B4-75F98C31B1A9}">
      <dsp:nvSpPr>
        <dsp:cNvPr id="0" name=""/>
        <dsp:cNvSpPr/>
      </dsp:nvSpPr>
      <dsp:spPr>
        <a:xfrm>
          <a:off x="369854" y="2824160"/>
          <a:ext cx="3094375" cy="12377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superlative</a:t>
          </a:r>
          <a:endParaRPr lang="ru-RU" sz="2400" kern="1200" dirty="0"/>
        </a:p>
      </dsp:txBody>
      <dsp:txXfrm>
        <a:off x="988729" y="2824160"/>
        <a:ext cx="1856625" cy="1237750"/>
      </dsp:txXfrm>
    </dsp:sp>
    <dsp:sp modelId="{79E268AF-1975-430D-A2DD-9AED15367130}">
      <dsp:nvSpPr>
        <dsp:cNvPr id="0" name=""/>
        <dsp:cNvSpPr/>
      </dsp:nvSpPr>
      <dsp:spPr>
        <a:xfrm>
          <a:off x="3061961" y="2929368"/>
          <a:ext cx="2568331" cy="102733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en-US" sz="2300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ost</a:t>
          </a:r>
          <a:r>
            <a:rPr lang="en-US" sz="2300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/-</a:t>
          </a:r>
          <a:r>
            <a:rPr lang="en-US" sz="2300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</a:t>
          </a:r>
          <a:endParaRPr lang="ru-RU" sz="2300" kern="1200" dirty="0"/>
        </a:p>
      </dsp:txBody>
      <dsp:txXfrm>
        <a:off x="3575627" y="2929368"/>
        <a:ext cx="1540999" cy="1027332"/>
      </dsp:txXfrm>
    </dsp:sp>
    <dsp:sp modelId="{3F054FED-BCF8-4061-940B-A617A7030EFA}">
      <dsp:nvSpPr>
        <dsp:cNvPr id="0" name=""/>
        <dsp:cNvSpPr/>
      </dsp:nvSpPr>
      <dsp:spPr>
        <a:xfrm>
          <a:off x="5270725" y="2929368"/>
          <a:ext cx="2568331" cy="102733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i="1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softost</a:t>
          </a:r>
          <a:endParaRPr lang="en-US" sz="2300" i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blacost</a:t>
          </a:r>
          <a:r>
            <a:rPr lang="en-US" sz="2300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300" kern="1200" dirty="0"/>
        </a:p>
      </dsp:txBody>
      <dsp:txXfrm>
        <a:off x="5784391" y="2929368"/>
        <a:ext cx="1540999" cy="10273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5DEFE-8622-46A7-A6C8-8B437101B956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702F1-28E1-4DCD-A215-2B4277C36F3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617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072283"/>
            <a:ext cx="7990656" cy="182976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HISTORICAL GRAMMAR: </a:t>
            </a:r>
            <a:b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nominal system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5589240"/>
            <a:ext cx="4388024" cy="864096"/>
          </a:xfrm>
        </p:spPr>
        <p:txBody>
          <a:bodyPr>
            <a:normAutofit fontScale="92500" lnSpcReduction="20000"/>
          </a:bodyPr>
          <a:lstStyle/>
          <a:p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</a:t>
            </a:r>
            <a:r>
              <a:rPr lang="ru-RU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06430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4659688"/>
              </p:ext>
            </p:extLst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446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2" t="24274" r="21136" b="30376"/>
          <a:stretch/>
        </p:blipFill>
        <p:spPr bwMode="auto">
          <a:xfrm>
            <a:off x="123049" y="1628800"/>
            <a:ext cx="882730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2494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1" t="27316" r="32807" b="32393"/>
          <a:stretch/>
        </p:blipFill>
        <p:spPr bwMode="auto">
          <a:xfrm>
            <a:off x="107504" y="1412776"/>
            <a:ext cx="8829302" cy="407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79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i-umlaut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1" t="15907" r="20017" b="34102"/>
          <a:stretch/>
        </p:blipFill>
        <p:spPr bwMode="auto">
          <a:xfrm>
            <a:off x="612842" y="1999622"/>
            <a:ext cx="7445935" cy="342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248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–r-stem nouns of relationship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1" t="34432" r="12720" b="31722"/>
          <a:stretch/>
        </p:blipFill>
        <p:spPr bwMode="auto">
          <a:xfrm>
            <a:off x="107504" y="1124744"/>
            <a:ext cx="903649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78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-r-stem nouns (neuter), s-z-r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0" t="35165" r="41978" b="19414"/>
          <a:stretch/>
        </p:blipFill>
        <p:spPr bwMode="auto">
          <a:xfrm>
            <a:off x="1403648" y="1485625"/>
            <a:ext cx="6364560" cy="453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711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120680"/>
          </a:xfrm>
        </p:spPr>
        <p:txBody>
          <a:bodyPr>
            <a:normAutofit/>
          </a:bodyPr>
          <a:lstStyle/>
          <a:p>
            <a:pPr marL="566928" indent="-457200" algn="just">
              <a:buAutoNum type="arabicPeriod"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66928" indent="-457200" algn="just">
              <a:buAutoNum type="arabi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happened to gender in OE? Why? </a:t>
            </a:r>
          </a:p>
          <a:p>
            <a:pPr marL="566928" indent="-457200" algn="just">
              <a:buAutoNum type="arabi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happened to plurals in OE? Why?</a:t>
            </a:r>
          </a:p>
          <a:p>
            <a:pPr marL="566928" indent="-457200" algn="just">
              <a:buAutoNum type="arabi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happened to cases in OE? Why?</a:t>
            </a:r>
          </a:p>
          <a:p>
            <a:pPr marL="566928" indent="-457200" algn="just">
              <a:buAutoNum type="arabi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happened to stem-forming suffixes in OE?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003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1.What is ME characterized by? </a:t>
            </a:r>
          </a:p>
          <a:p>
            <a:r>
              <a:rPr lang="en-US" dirty="0"/>
              <a:t>2. What categories did ME noun have? </a:t>
            </a:r>
          </a:p>
          <a:p>
            <a:r>
              <a:rPr lang="en-US" dirty="0"/>
              <a:t>3. What category did it lose altogether?</a:t>
            </a:r>
          </a:p>
          <a:p>
            <a:r>
              <a:rPr lang="en-US" dirty="0"/>
              <a:t>4. What category was it losing?</a:t>
            </a:r>
          </a:p>
          <a:p>
            <a:r>
              <a:rPr lang="en-US" dirty="0"/>
              <a:t>5. Was the system of endings still ramified?</a:t>
            </a:r>
          </a:p>
          <a:p>
            <a:r>
              <a:rPr lang="en-US" dirty="0"/>
              <a:t>6. Was the system of declensions preserved? Why? </a:t>
            </a:r>
          </a:p>
          <a:p>
            <a:pPr marL="109728" indent="0">
              <a:buNone/>
            </a:pPr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ME noun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5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568952" cy="590465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CATEGORY OF GENDER in ME</a:t>
            </a:r>
          </a:p>
          <a:p>
            <a:pPr algn="l">
              <a:spcBef>
                <a:spcPts val="0"/>
              </a:spcBef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lost</a:t>
            </a:r>
          </a:p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CATEGORY OF NUMBER  in ME</a:t>
            </a:r>
          </a:p>
          <a:p>
            <a:pPr algn="just">
              <a:spcBef>
                <a:spcPts val="0"/>
              </a:spcBef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Preserved</a:t>
            </a:r>
          </a:p>
          <a:p>
            <a:pPr algn="just">
              <a:spcBef>
                <a:spcPts val="0"/>
              </a:spcBef>
            </a:pP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Formation: 	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(majority of nouns)</a:t>
            </a:r>
          </a:p>
          <a:p>
            <a:pPr algn="just">
              <a:spcBef>
                <a:spcPts val="0"/>
              </a:spcBef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-en 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(was competing for its use) </a:t>
            </a:r>
          </a:p>
          <a:p>
            <a:pPr algn="just">
              <a:spcBef>
                <a:spcPts val="0"/>
              </a:spcBef>
            </a:pP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invariably added to form the plural of borrowings</a:t>
            </a:r>
          </a:p>
          <a:p>
            <a:pPr algn="just">
              <a:spcBef>
                <a:spcPts val="0"/>
              </a:spcBef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(both French and Scandinavian) </a:t>
            </a:r>
          </a:p>
          <a:p>
            <a:pPr algn="just">
              <a:spcBef>
                <a:spcPts val="0"/>
              </a:spcBef>
            </a:pP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e.g. </a:t>
            </a: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</a:t>
            </a:r>
            <a:r>
              <a:rPr lang="en-US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felaw</a:t>
            </a:r>
            <a:r>
              <a:rPr lang="en-US" sz="2400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.; the </a:t>
            </a:r>
            <a:r>
              <a:rPr lang="en-US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chambr</a:t>
            </a:r>
            <a:r>
              <a:rPr lang="en-US" sz="2400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 stabl</a:t>
            </a:r>
            <a:r>
              <a:rPr lang="en-US" sz="24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fresshe</a:t>
            </a: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flour</a:t>
            </a:r>
            <a:r>
              <a:rPr lang="en-US" sz="2400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1252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00000"/>
          </a:xfrm>
        </p:spPr>
        <p:txBody>
          <a:bodyPr>
            <a:normAutofit fontScale="92500" lnSpcReduction="10000"/>
          </a:bodyPr>
          <a:lstStyle/>
          <a:p>
            <a:pPr marL="109728" indent="0" algn="just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nouns switched to -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 algn="just">
              <a:buNone/>
            </a:pP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 – </a:t>
            </a:r>
            <a:r>
              <a:rPr lang="en-US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bookes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ook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ookes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(oak) </a:t>
            </a:r>
            <a:endParaRPr lang="en-US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 algn="just">
              <a:buNone/>
            </a:pP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 algn="just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OE root stems nouns retained their OE plurals </a:t>
            </a:r>
          </a:p>
          <a:p>
            <a:pPr marL="109728" indent="0" algn="just">
              <a:buNone/>
            </a:pP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– </a:t>
            </a:r>
            <a:r>
              <a:rPr lang="en-US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menn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foot - feet, goose – geese </a:t>
            </a:r>
          </a:p>
          <a:p>
            <a:pPr marL="109728" indent="0" algn="just">
              <a:buNone/>
            </a:pP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 algn="just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OE nouns retained uninflected forms </a:t>
            </a:r>
          </a:p>
          <a:p>
            <a:pPr marL="109728" indent="0" algn="just">
              <a:buNone/>
            </a:pP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sheep, </a:t>
            </a:r>
            <a:r>
              <a:rPr lang="en-US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swyn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hors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 algn="just">
              <a:buNone/>
            </a:pP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 algn="just">
              <a:buNone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!!! 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 </a:t>
            </a:r>
          </a:p>
          <a:p>
            <a:pPr marL="109728" indent="0" algn="just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retained its suffix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-r- 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suffix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-en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Plurals: exceptions 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192739"/>
              </p:ext>
            </p:extLst>
          </p:nvPr>
        </p:nvGraphicFramePr>
        <p:xfrm>
          <a:off x="457200" y="1481138"/>
          <a:ext cx="8229600" cy="4612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12158">
                <a:tc>
                  <a:txBody>
                    <a:bodyPr/>
                    <a:lstStyle/>
                    <a:p>
                      <a:r>
                        <a:rPr lang="en-US" sz="2400" dirty="0"/>
                        <a:t>noun</a:t>
                      </a:r>
                    </a:p>
                    <a:p>
                      <a:r>
                        <a:rPr lang="en-US" sz="2400" dirty="0"/>
                        <a:t>pronoun</a:t>
                      </a:r>
                    </a:p>
                    <a:p>
                      <a:r>
                        <a:rPr lang="en-US" sz="2400" dirty="0"/>
                        <a:t>article</a:t>
                      </a:r>
                      <a:r>
                        <a:rPr lang="en-US" sz="2400" baseline="0" dirty="0"/>
                        <a:t> </a:t>
                      </a:r>
                    </a:p>
                    <a:p>
                      <a:r>
                        <a:rPr lang="en-US" sz="2400" baseline="0" dirty="0"/>
                        <a:t>adjective</a:t>
                      </a:r>
                    </a:p>
                    <a:p>
                      <a:r>
                        <a:rPr lang="en-US" sz="2400" dirty="0"/>
                        <a:t>numeral</a:t>
                      </a:r>
                    </a:p>
                    <a:p>
                      <a:r>
                        <a:rPr lang="en-US" sz="2400" dirty="0"/>
                        <a:t>ordinal numeral </a:t>
                      </a:r>
                    </a:p>
                    <a:p>
                      <a:r>
                        <a:rPr lang="en-US" sz="2400" dirty="0"/>
                        <a:t>cardinal</a:t>
                      </a:r>
                      <a:r>
                        <a:rPr lang="en-US" sz="2400" baseline="0" dirty="0"/>
                        <a:t> numeral </a:t>
                      </a:r>
                      <a:endParaRPr lang="en-US" sz="2400" dirty="0"/>
                    </a:p>
                    <a:p>
                      <a:r>
                        <a:rPr lang="en-US" sz="2400" dirty="0"/>
                        <a:t>category</a:t>
                      </a:r>
                    </a:p>
                    <a:p>
                      <a:r>
                        <a:rPr lang="en-US" sz="2400" dirty="0"/>
                        <a:t>gender </a:t>
                      </a:r>
                    </a:p>
                    <a:p>
                      <a:r>
                        <a:rPr lang="en-US" sz="2400" dirty="0"/>
                        <a:t>case</a:t>
                      </a:r>
                    </a:p>
                    <a:p>
                      <a:r>
                        <a:rPr lang="en-US" sz="2400" dirty="0"/>
                        <a:t>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motivated</a:t>
                      </a:r>
                    </a:p>
                    <a:p>
                      <a:r>
                        <a:rPr lang="en-US" sz="2400" dirty="0"/>
                        <a:t>non-motivated</a:t>
                      </a:r>
                    </a:p>
                    <a:p>
                      <a:r>
                        <a:rPr lang="en-US" sz="2400" dirty="0"/>
                        <a:t>declension</a:t>
                      </a:r>
                    </a:p>
                    <a:p>
                      <a:r>
                        <a:rPr lang="en-US" sz="2400" dirty="0"/>
                        <a:t>ramify</a:t>
                      </a:r>
                    </a:p>
                    <a:p>
                      <a:r>
                        <a:rPr lang="en-US" sz="2400" dirty="0"/>
                        <a:t>umlaut</a:t>
                      </a:r>
                    </a:p>
                    <a:p>
                      <a:r>
                        <a:rPr lang="en-US" sz="2400" dirty="0"/>
                        <a:t>invariable (invariably)</a:t>
                      </a:r>
                    </a:p>
                    <a:p>
                      <a:r>
                        <a:rPr lang="en-US" sz="2400" dirty="0"/>
                        <a:t>stem</a:t>
                      </a:r>
                    </a:p>
                    <a:p>
                      <a:r>
                        <a:rPr lang="en-US" sz="2400" dirty="0"/>
                        <a:t>inherit</a:t>
                      </a:r>
                    </a:p>
                    <a:p>
                      <a:r>
                        <a:rPr lang="en-US" sz="2400" dirty="0"/>
                        <a:t>predominant</a:t>
                      </a:r>
                    </a:p>
                    <a:p>
                      <a:r>
                        <a:rPr lang="en-US" sz="2400" dirty="0"/>
                        <a:t>bear strong resemblance </a:t>
                      </a:r>
                    </a:p>
                    <a:p>
                      <a:r>
                        <a:rPr lang="en-US" sz="2400" dirty="0"/>
                        <a:t>acquire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Active vocabulary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78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568952" cy="554461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CATEGORY OF CASE IN ME </a:t>
            </a:r>
          </a:p>
          <a:p>
            <a:pPr algn="just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==&gt;&gt; 2 </a:t>
            </a:r>
          </a:p>
          <a:p>
            <a:pPr algn="just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(Nominative, Dative, Accusative) +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Genitive </a:t>
            </a:r>
          </a:p>
          <a:p>
            <a:pPr algn="just"/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Genitive case endings, singular: </a:t>
            </a:r>
          </a:p>
          <a:p>
            <a:pPr algn="just"/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-e, -o, -a, -an.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ending 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(of the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a-stems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nouns) became predominant</a:t>
            </a:r>
          </a:p>
          <a:p>
            <a:pPr algn="just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irradiated to plural nouns </a:t>
            </a:r>
          </a:p>
          <a:p>
            <a:pPr algn="just"/>
            <a:r>
              <a:rPr lang="de-DE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— </a:t>
            </a:r>
            <a:r>
              <a:rPr lang="de-DE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menn</a:t>
            </a:r>
            <a:r>
              <a:rPr lang="de-DE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mannes</a:t>
            </a:r>
            <a:r>
              <a:rPr lang="de-DE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de-DE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mennes</a:t>
            </a:r>
            <a:r>
              <a:rPr lang="de-DE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just"/>
            <a:r>
              <a:rPr lang="de-DE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nama</a:t>
            </a:r>
            <a:r>
              <a:rPr lang="de-DE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de-DE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namen</a:t>
            </a:r>
            <a:r>
              <a:rPr lang="de-DE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names — </a:t>
            </a:r>
            <a:r>
              <a:rPr lang="en-US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namenes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1859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What was Early NE noun like?</a:t>
            </a:r>
          </a:p>
          <a:p>
            <a:r>
              <a:rPr lang="en-US" sz="3200" dirty="0"/>
              <a:t>What categories did it have?</a:t>
            </a:r>
          </a:p>
          <a:p>
            <a:r>
              <a:rPr lang="en-US" sz="3200" dirty="0"/>
              <a:t>Did it inherit any OE features? </a:t>
            </a:r>
          </a:p>
          <a:p>
            <a:r>
              <a:rPr lang="en-US" sz="3200" dirty="0"/>
              <a:t>Was it still different from </a:t>
            </a:r>
            <a:r>
              <a:rPr lang="en-US" sz="3200" dirty="0" err="1"/>
              <a:t>ModE</a:t>
            </a:r>
            <a:r>
              <a:rPr lang="en-US" sz="3200" dirty="0"/>
              <a:t> noun? </a:t>
            </a:r>
          </a:p>
          <a:p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Early NE Noun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7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568952" cy="554461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NOUN IN EARLY NEW ENGLISH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 - modern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 – Common + Possessive (Genitive case reduced to living beings)</a:t>
            </a:r>
          </a:p>
          <a:p>
            <a:pPr algn="just"/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APOSTROPHE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a sign of the possessive case appeared in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1680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just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its use for  plurals - in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1789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/>
            <a:r>
              <a:rPr lang="en-US" dirty="0"/>
              <a:t>the </a:t>
            </a:r>
            <a:r>
              <a:rPr lang="en-US" i="1" dirty="0" err="1"/>
              <a:t>þæs</a:t>
            </a:r>
            <a:r>
              <a:rPr lang="en-US" i="1" dirty="0"/>
              <a:t> </a:t>
            </a:r>
            <a:r>
              <a:rPr lang="en-US" i="1" dirty="0" err="1"/>
              <a:t>cyninges</a:t>
            </a:r>
            <a:r>
              <a:rPr lang="en-US" i="1" dirty="0"/>
              <a:t> </a:t>
            </a:r>
            <a:r>
              <a:rPr lang="en-US" i="1" dirty="0" err="1"/>
              <a:t>scip</a:t>
            </a:r>
            <a:r>
              <a:rPr lang="en-US" i="1" dirty="0"/>
              <a:t> = </a:t>
            </a:r>
            <a:r>
              <a:rPr lang="en-US" dirty="0"/>
              <a:t>the king's ship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Singular &amp; plural genitives have homonymic form, only the context resolves ambiguity. 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1859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identification of plural endings </a:t>
            </a:r>
          </a:p>
          <a:p>
            <a:pPr marL="109728" indent="0">
              <a:buNone/>
            </a:pPr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disappeared, giving way to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–(e)s </a:t>
            </a:r>
          </a:p>
          <a:p>
            <a:pPr marL="109728" indent="0">
              <a:buNone/>
            </a:pPr>
            <a:endParaRPr lang="en-US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archaic forms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(like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geese, feet, children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etc.) preserved </a:t>
            </a:r>
          </a:p>
          <a:p>
            <a:pPr marL="109728" indent="0">
              <a:buNone/>
            </a:pP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Latin and Greek borrowings retained their plurals </a:t>
            </a:r>
          </a:p>
          <a:p>
            <a:pPr marL="109728" indent="0"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datum – data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radius – radii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formula - formulae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axis – axes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soon developed regular plurals </a:t>
            </a:r>
          </a:p>
          <a:p>
            <a:pPr marL="109728" indent="0">
              <a:buNone/>
            </a:pP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radiuses, formulas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Plurals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24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959420"/>
          </a:xfrm>
        </p:spPr>
        <p:txBody>
          <a:bodyPr>
            <a:noAutofit/>
          </a:bodyPr>
          <a:lstStyle/>
          <a:p>
            <a:pPr lvl="0" algn="ctr"/>
            <a:r>
              <a:rPr lang="en-US" sz="6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n-US" sz="6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6000" b="1" dirty="0">
                <a:solidFill>
                  <a:schemeClr val="bg2">
                    <a:lumMod val="25000"/>
                  </a:schemeClr>
                </a:solidFill>
              </a:rPr>
              <a:t>PRONOUN</a:t>
            </a:r>
            <a:endParaRPr lang="ru-RU" sz="60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196752"/>
            <a:ext cx="8064896" cy="5112568"/>
          </a:xfrm>
        </p:spPr>
        <p:txBody>
          <a:bodyPr>
            <a:normAutofit fontScale="92500"/>
          </a:bodyPr>
          <a:lstStyle/>
          <a:p>
            <a:pPr marL="742950" indent="-742950" algn="just">
              <a:buAutoNum type="arabicPeriod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was the OE pronoun like? </a:t>
            </a:r>
          </a:p>
          <a:p>
            <a:pPr marL="742950" indent="-742950" algn="just">
              <a:buAutoNum type="arabicPeriod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features did it have? </a:t>
            </a:r>
          </a:p>
          <a:p>
            <a:pPr marL="742950" indent="-742950" algn="just">
              <a:buAutoNum type="arabicPeriod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‘weird’ features did it have?</a:t>
            </a:r>
          </a:p>
          <a:p>
            <a:pPr marL="742950" indent="-742950" algn="just">
              <a:buAutoNum type="arabicPeriod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it have many classes?</a:t>
            </a:r>
          </a:p>
          <a:p>
            <a:pPr marL="742950" indent="-742950" algn="just">
              <a:buAutoNum type="arabicPeriod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the system of OE pronouns ramified?</a:t>
            </a:r>
          </a:p>
          <a:p>
            <a:pPr marL="742950" indent="-742950" algn="just">
              <a:buAutoNum type="arabicPeriod"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OE pronoun have many types? </a:t>
            </a:r>
          </a:p>
          <a:p>
            <a:pPr marL="742950" indent="-742950" algn="just">
              <a:buAutoNum type="arabicPeriod"/>
            </a:pP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 algn="just">
              <a:buAutoNum type="arabicPeriod"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they equally developed?</a:t>
            </a:r>
          </a:p>
          <a:p>
            <a:pPr marL="742950" indent="-742950" algn="just">
              <a:buAutoNum type="arabicPeriod"/>
            </a:pP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1006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8405380"/>
              </p:ext>
            </p:extLst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OE pronouns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29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were the categories of OE pronouns? </a:t>
            </a:r>
          </a:p>
          <a:p>
            <a:pPr algn="just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persons did they have in OE?</a:t>
            </a:r>
          </a:p>
          <a:p>
            <a:pPr algn="just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many numbers did they have in OE?</a:t>
            </a:r>
          </a:p>
          <a:p>
            <a:pPr algn="just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genders did they have in OE?</a:t>
            </a:r>
          </a:p>
          <a:p>
            <a:pPr algn="just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cases did it have in OE?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 pronouns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728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5155313"/>
              </p:ext>
            </p:extLst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PRONOUNS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91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4" t="9441" r="64275" b="66713"/>
          <a:stretch/>
        </p:blipFill>
        <p:spPr bwMode="auto">
          <a:xfrm>
            <a:off x="251520" y="675006"/>
            <a:ext cx="8648765" cy="5052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050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t="32820" r="63847" b="45449"/>
          <a:stretch/>
        </p:blipFill>
        <p:spPr bwMode="auto">
          <a:xfrm>
            <a:off x="32727" y="980728"/>
            <a:ext cx="8644345" cy="445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45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887412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</a:t>
            </a:r>
            <a:endParaRPr lang="ru-RU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268760"/>
            <a:ext cx="7776864" cy="4968552"/>
          </a:xfrm>
        </p:spPr>
        <p:txBody>
          <a:bodyPr>
            <a:normAutofit/>
          </a:bodyPr>
          <a:lstStyle/>
          <a:p>
            <a:pPr lvl="0" algn="l"/>
            <a:r>
              <a:rPr lang="en-US" sz="4700" dirty="0">
                <a:solidFill>
                  <a:schemeClr val="tx1"/>
                </a:solidFill>
              </a:rPr>
              <a:t>1. </a:t>
            </a:r>
            <a:r>
              <a:rPr lang="en-US" sz="4700" b="1" dirty="0">
                <a:solidFill>
                  <a:schemeClr val="tx1"/>
                </a:solidFill>
              </a:rPr>
              <a:t>The Noun</a:t>
            </a:r>
            <a:endParaRPr lang="ru-RU" sz="4700" dirty="0">
              <a:solidFill>
                <a:schemeClr val="tx1"/>
              </a:solidFill>
            </a:endParaRPr>
          </a:p>
          <a:p>
            <a:pPr lvl="0" algn="l"/>
            <a:r>
              <a:rPr lang="en-US" sz="4700" b="1" dirty="0">
                <a:solidFill>
                  <a:schemeClr val="tx1"/>
                </a:solidFill>
              </a:rPr>
              <a:t>2. The Pronoun</a:t>
            </a:r>
            <a:endParaRPr lang="ru-RU" sz="4700" dirty="0">
              <a:solidFill>
                <a:schemeClr val="tx1"/>
              </a:solidFill>
            </a:endParaRPr>
          </a:p>
          <a:p>
            <a:pPr lvl="0" algn="l"/>
            <a:r>
              <a:rPr lang="en-US" sz="4700" b="1" dirty="0">
                <a:solidFill>
                  <a:schemeClr val="tx1"/>
                </a:solidFill>
              </a:rPr>
              <a:t>3. The Article</a:t>
            </a:r>
          </a:p>
          <a:p>
            <a:pPr algn="l"/>
            <a:r>
              <a:rPr lang="en-US" sz="4700" b="1" dirty="0">
                <a:solidFill>
                  <a:schemeClr val="tx1"/>
                </a:solidFill>
              </a:rPr>
              <a:t>4. The Adjective</a:t>
            </a:r>
          </a:p>
          <a:p>
            <a:pPr algn="l"/>
            <a:r>
              <a:rPr lang="en-US" sz="4700" b="1" dirty="0">
                <a:solidFill>
                  <a:schemeClr val="tx1"/>
                </a:solidFill>
              </a:rPr>
              <a:t>5. The Numeral</a:t>
            </a:r>
            <a:endParaRPr lang="ru-RU" sz="4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1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1" t="53626" r="52116" b="19561"/>
          <a:stretch/>
        </p:blipFill>
        <p:spPr bwMode="auto">
          <a:xfrm>
            <a:off x="179512" y="1556792"/>
            <a:ext cx="882156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810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2799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dirty="0"/>
              <a:t>Many bear </a:t>
            </a:r>
            <a:r>
              <a:rPr lang="en-US" dirty="0">
                <a:solidFill>
                  <a:srgbClr val="C00000"/>
                </a:solidFill>
              </a:rPr>
              <a:t>strong resemblances </a:t>
            </a:r>
            <a:r>
              <a:rPr lang="en-US" dirty="0"/>
              <a:t>to their contemporaries </a:t>
            </a:r>
          </a:p>
          <a:p>
            <a:pPr marL="109728" indent="0">
              <a:buNone/>
            </a:pPr>
            <a:r>
              <a:rPr lang="en-US" i="1" dirty="0" err="1"/>
              <a:t>ēower</a:t>
            </a:r>
            <a:r>
              <a:rPr lang="en-US" i="1" dirty="0"/>
              <a:t> → </a:t>
            </a:r>
            <a:r>
              <a:rPr lang="en-US" dirty="0"/>
              <a:t>your, </a:t>
            </a:r>
            <a:r>
              <a:rPr lang="en-US" i="1" dirty="0" err="1"/>
              <a:t>ūre</a:t>
            </a:r>
            <a:r>
              <a:rPr lang="en-US" i="1" dirty="0"/>
              <a:t> → </a:t>
            </a:r>
            <a:r>
              <a:rPr lang="en-US" dirty="0"/>
              <a:t>our, </a:t>
            </a:r>
            <a:r>
              <a:rPr lang="en-US" i="1" dirty="0" err="1"/>
              <a:t>mīn</a:t>
            </a:r>
            <a:r>
              <a:rPr lang="en-US" i="1" dirty="0"/>
              <a:t> → </a:t>
            </a:r>
            <a:r>
              <a:rPr lang="en-US" dirty="0"/>
              <a:t>mine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r>
              <a:rPr lang="en-US" dirty="0"/>
              <a:t>feminine nominative </a:t>
            </a:r>
            <a:r>
              <a:rPr lang="en-US" i="1" dirty="0" err="1">
                <a:solidFill>
                  <a:srgbClr val="C00000"/>
                </a:solidFill>
              </a:rPr>
              <a:t>hēo</a:t>
            </a:r>
            <a:r>
              <a:rPr lang="en-US" dirty="0"/>
              <a:t> ← feminine nominative article </a:t>
            </a:r>
            <a:r>
              <a:rPr lang="en-US" i="1" dirty="0" err="1">
                <a:solidFill>
                  <a:srgbClr val="C00000"/>
                </a:solidFill>
              </a:rPr>
              <a:t>sēo</a:t>
            </a:r>
            <a:r>
              <a:rPr lang="en-US" dirty="0"/>
              <a:t>, yielding "</a:t>
            </a:r>
            <a:r>
              <a:rPr lang="en-US" dirty="0">
                <a:solidFill>
                  <a:srgbClr val="C00000"/>
                </a:solidFill>
              </a:rPr>
              <a:t>she</a:t>
            </a:r>
            <a:r>
              <a:rPr lang="en-US" dirty="0"/>
              <a:t>"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r>
              <a:rPr lang="en-US" i="1" dirty="0">
                <a:solidFill>
                  <a:srgbClr val="C00000"/>
                </a:solidFill>
              </a:rPr>
              <a:t>h</a:t>
            </a:r>
            <a:r>
              <a:rPr lang="en-US" dirty="0"/>
              <a:t> in plural </a:t>
            </a:r>
            <a:r>
              <a:rPr lang="en-US" i="1" dirty="0" err="1">
                <a:solidFill>
                  <a:srgbClr val="C00000"/>
                </a:solidFill>
              </a:rPr>
              <a:t>hīe</a:t>
            </a:r>
            <a:r>
              <a:rPr lang="en-US" dirty="0"/>
              <a:t>  ←  </a:t>
            </a:r>
            <a:r>
              <a:rPr lang="en-US" i="1" dirty="0">
                <a:solidFill>
                  <a:srgbClr val="C00000"/>
                </a:solidFill>
              </a:rPr>
              <a:t>þ</a:t>
            </a:r>
            <a:r>
              <a:rPr lang="en-US" dirty="0"/>
              <a:t> (under the Norse influence), yielding "</a:t>
            </a:r>
            <a:r>
              <a:rPr lang="en-US" dirty="0">
                <a:solidFill>
                  <a:srgbClr val="C00000"/>
                </a:solidFill>
              </a:rPr>
              <a:t>they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them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their</a:t>
            </a:r>
            <a:r>
              <a:rPr lang="en-US" dirty="0"/>
              <a:t>" (in ME)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Evolution of personal pronouns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11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755984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dirty="0" err="1">
                <a:solidFill>
                  <a:srgbClr val="C00000"/>
                </a:solidFill>
              </a:rPr>
              <a:t>sē</a:t>
            </a:r>
            <a:r>
              <a:rPr lang="en-US" dirty="0"/>
              <a:t> (that) - something far</a:t>
            </a:r>
          </a:p>
          <a:p>
            <a:pPr marL="109728" indent="0">
              <a:buNone/>
            </a:pPr>
            <a:r>
              <a:rPr lang="en-US" dirty="0" err="1">
                <a:solidFill>
                  <a:srgbClr val="C00000"/>
                </a:solidFill>
              </a:rPr>
              <a:t>ð</a:t>
            </a:r>
            <a:r>
              <a:rPr lang="en-US" i="1" dirty="0" err="1">
                <a:solidFill>
                  <a:srgbClr val="C00000"/>
                </a:solidFill>
              </a:rPr>
              <a:t>es</a:t>
            </a:r>
            <a:r>
              <a:rPr lang="en-US" i="1" dirty="0"/>
              <a:t> </a:t>
            </a:r>
            <a:r>
              <a:rPr lang="en-US" dirty="0"/>
              <a:t>(this) - something near</a:t>
            </a:r>
          </a:p>
          <a:p>
            <a:pPr marL="109728" indent="0">
              <a:buNone/>
            </a:pPr>
            <a:r>
              <a:rPr lang="en-US" dirty="0"/>
              <a:t>3 genders, 2 numbers 5 cases (singular) &amp; 4 cases (plural) </a:t>
            </a:r>
          </a:p>
          <a:p>
            <a:pPr marL="109728" indent="0">
              <a:buNone/>
            </a:pPr>
            <a:r>
              <a:rPr lang="en-US" dirty="0">
                <a:solidFill>
                  <a:srgbClr val="C00000"/>
                </a:solidFill>
              </a:rPr>
              <a:t>agreed in number, gender and case with the nouns they modified</a:t>
            </a:r>
            <a:endParaRPr lang="ru-RU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u="sng" dirty="0">
                <a:solidFill>
                  <a:srgbClr val="FF0000"/>
                </a:solidFill>
              </a:rPr>
              <a:t>DEMONSTRATIVE PRONOUNS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t="24782" r="55247" b="40952"/>
          <a:stretch/>
        </p:blipFill>
        <p:spPr bwMode="auto">
          <a:xfrm>
            <a:off x="807396" y="4260715"/>
            <a:ext cx="7897816" cy="234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545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ts val="0"/>
              </a:spcBef>
            </a:pPr>
            <a:r>
              <a:rPr lang="en-US" i="1" dirty="0" err="1">
                <a:solidFill>
                  <a:srgbClr val="C00000"/>
                </a:solidFill>
              </a:rPr>
              <a:t>hwā</a:t>
            </a:r>
            <a:r>
              <a:rPr lang="en-US" i="1" dirty="0"/>
              <a:t> </a:t>
            </a:r>
            <a:r>
              <a:rPr lang="en-US" dirty="0"/>
              <a:t>(who)</a:t>
            </a:r>
            <a:r>
              <a:rPr lang="en-US" i="1" dirty="0"/>
              <a:t> </a:t>
            </a:r>
            <a:r>
              <a:rPr lang="en-US" dirty="0"/>
              <a:t>+ </a:t>
            </a:r>
            <a:r>
              <a:rPr lang="en-US" dirty="0" err="1">
                <a:solidFill>
                  <a:srgbClr val="C00000"/>
                </a:solidFill>
              </a:rPr>
              <a:t>hwæt</a:t>
            </a:r>
            <a:r>
              <a:rPr lang="en-US" i="1" dirty="0"/>
              <a:t> </a:t>
            </a:r>
            <a:r>
              <a:rPr lang="en-US" dirty="0"/>
              <a:t>(what) + adjective-pronoun </a:t>
            </a:r>
            <a:r>
              <a:rPr lang="en-US" i="1" dirty="0" err="1">
                <a:solidFill>
                  <a:srgbClr val="C00000"/>
                </a:solidFill>
              </a:rPr>
              <a:t>hwilc</a:t>
            </a:r>
            <a:r>
              <a:rPr lang="en-US" i="1" dirty="0"/>
              <a:t> </a:t>
            </a:r>
            <a:r>
              <a:rPr lang="en-US" dirty="0"/>
              <a:t>(which) </a:t>
            </a:r>
          </a:p>
          <a:p>
            <a:pPr algn="just">
              <a:spcBef>
                <a:spcPts val="0"/>
              </a:spcBef>
            </a:pPr>
            <a:endParaRPr lang="en-US" dirty="0"/>
          </a:p>
          <a:p>
            <a:pPr marL="109728" indent="0" algn="just">
              <a:spcBef>
                <a:spcPts val="0"/>
              </a:spcBef>
              <a:buNone/>
            </a:pPr>
            <a:r>
              <a:rPr lang="en-US" dirty="0"/>
              <a:t>had case, but did not change in number</a:t>
            </a:r>
          </a:p>
          <a:p>
            <a:pPr marL="109728" indent="0" algn="just">
              <a:spcBef>
                <a:spcPts val="0"/>
              </a:spcBef>
              <a:buNone/>
            </a:pPr>
            <a:endParaRPr lang="ru-RU" dirty="0">
              <a:solidFill>
                <a:srgbClr val="FFC000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u="sng" dirty="0">
                <a:solidFill>
                  <a:srgbClr val="FF0000"/>
                </a:solidFill>
              </a:rPr>
              <a:t>INTERROGATIVE PRONOUNS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22711" r="69258" b="54286"/>
          <a:stretch/>
        </p:blipFill>
        <p:spPr bwMode="auto">
          <a:xfrm>
            <a:off x="395536" y="3429000"/>
            <a:ext cx="385494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1" t="44982" r="69341" b="28476"/>
          <a:stretch/>
        </p:blipFill>
        <p:spPr bwMode="auto">
          <a:xfrm>
            <a:off x="4427984" y="3447877"/>
            <a:ext cx="3270975" cy="293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360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en-US" i="1" dirty="0" err="1">
                <a:solidFill>
                  <a:srgbClr val="C00000"/>
                </a:solidFill>
              </a:rPr>
              <a:t>ðe</a:t>
            </a:r>
            <a:r>
              <a:rPr lang="en-US" i="1" dirty="0"/>
              <a:t> </a:t>
            </a:r>
          </a:p>
          <a:p>
            <a:pPr marL="109728" indent="0">
              <a:buNone/>
            </a:pPr>
            <a:r>
              <a:rPr lang="en-US" dirty="0"/>
              <a:t>fairly common in Old English texts</a:t>
            </a:r>
          </a:p>
          <a:p>
            <a:pPr marL="109728" indent="0">
              <a:buNone/>
            </a:pPr>
            <a:r>
              <a:rPr lang="en-US" dirty="0"/>
              <a:t>use: introduction of relative clauses</a:t>
            </a:r>
          </a:p>
          <a:p>
            <a:pPr marL="109728" indent="0">
              <a:buNone/>
            </a:pPr>
            <a:r>
              <a:rPr lang="en-US" dirty="0"/>
              <a:t>replaced by pronouns and adverbs </a:t>
            </a:r>
            <a:r>
              <a:rPr lang="en-US" i="1" dirty="0">
                <a:solidFill>
                  <a:srgbClr val="C00000"/>
                </a:solidFill>
              </a:rPr>
              <a:t>that, which, where, when, how</a:t>
            </a:r>
            <a:endParaRPr lang="ru-RU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solidFill>
                  <a:srgbClr val="C00000"/>
                </a:solidFill>
              </a:rPr>
              <a:t>RELATIVE PRONOUN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5" t="40732" r="51786" b="35971"/>
          <a:stretch/>
        </p:blipFill>
        <p:spPr bwMode="auto">
          <a:xfrm>
            <a:off x="899592" y="3717032"/>
            <a:ext cx="7272808" cy="2883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300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Which common modern English category of pronouns did not exist in OE? Why?</a:t>
            </a:r>
          </a:p>
          <a:p>
            <a:r>
              <a:rPr lang="en-US" sz="3200" dirty="0"/>
              <a:t>Was the system of OE pronouns preserved?</a:t>
            </a:r>
          </a:p>
          <a:p>
            <a:r>
              <a:rPr lang="en-US" sz="3200" dirty="0"/>
              <a:t>Was it growing? Shrinking?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ME Pronouns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2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en-US" sz="2800" dirty="0"/>
              <a:t>A new class of pronouns </a:t>
            </a:r>
          </a:p>
          <a:p>
            <a:pPr algn="just"/>
            <a:endParaRPr lang="en-US" sz="2800" dirty="0"/>
          </a:p>
          <a:p>
            <a:pPr algn="just"/>
            <a:endParaRPr lang="en-US" sz="2800" dirty="0"/>
          </a:p>
          <a:p>
            <a:pPr algn="just"/>
            <a:endParaRPr lang="en-US" sz="2800" dirty="0"/>
          </a:p>
          <a:p>
            <a:pPr algn="just"/>
            <a:r>
              <a:rPr lang="en-US" sz="2800" dirty="0"/>
              <a:t>1st person 	 </a:t>
            </a:r>
            <a:r>
              <a:rPr lang="en-US" sz="2800" i="1" dirty="0"/>
              <a:t>min, </a:t>
            </a:r>
            <a:r>
              <a:rPr lang="en-US" sz="2800" i="1" dirty="0" err="1"/>
              <a:t>myn</a:t>
            </a:r>
            <a:r>
              <a:rPr lang="en-US" sz="2800" i="1" dirty="0"/>
              <a:t> /my 		</a:t>
            </a:r>
            <a:r>
              <a:rPr lang="en-US" sz="2800" dirty="0"/>
              <a:t>	</a:t>
            </a:r>
            <a:r>
              <a:rPr lang="en-US" sz="2800" i="1" dirty="0"/>
              <a:t>our</a:t>
            </a:r>
            <a:endParaRPr lang="ru-RU" sz="2800" dirty="0"/>
          </a:p>
          <a:p>
            <a:pPr algn="just"/>
            <a:r>
              <a:rPr lang="en-US" sz="2800" dirty="0"/>
              <a:t>2nd person 	</a:t>
            </a:r>
            <a:r>
              <a:rPr lang="en-US" sz="2800" i="1" dirty="0"/>
              <a:t>thin, </a:t>
            </a:r>
            <a:r>
              <a:rPr lang="en-US" sz="2800" i="1" dirty="0" err="1"/>
              <a:t>thyn</a:t>
            </a:r>
            <a:r>
              <a:rPr lang="en-US" sz="2800" i="1" dirty="0"/>
              <a:t>/thy 		       your</a:t>
            </a:r>
            <a:endParaRPr lang="ru-RU" sz="2800" dirty="0"/>
          </a:p>
          <a:p>
            <a:pPr algn="just"/>
            <a:r>
              <a:rPr lang="en-US" sz="2800" dirty="0"/>
              <a:t>3rd person 	</a:t>
            </a:r>
            <a:r>
              <a:rPr lang="en-US" sz="2800" i="1" dirty="0" err="1"/>
              <a:t>hir</a:t>
            </a:r>
            <a:r>
              <a:rPr lang="en-US" sz="2800" i="1" dirty="0"/>
              <a:t>/her, his 	        hire/their</a:t>
            </a:r>
            <a:endParaRPr lang="ru-RU" sz="2800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Possessive pronouns</a:t>
            </a:r>
            <a:r>
              <a:rPr lang="en-US" sz="4400" dirty="0">
                <a:solidFill>
                  <a:srgbClr val="FFC000"/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910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ME pronouns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8937" r="23682" b="19121"/>
          <a:stretch/>
        </p:blipFill>
        <p:spPr bwMode="auto">
          <a:xfrm>
            <a:off x="395536" y="1196752"/>
            <a:ext cx="8424936" cy="545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6006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C000"/>
                </a:solidFill>
              </a:rPr>
              <a:t>retained the category of </a:t>
            </a:r>
            <a:r>
              <a:rPr lang="en-US" sz="2800" dirty="0">
                <a:solidFill>
                  <a:srgbClr val="C00000"/>
                </a:solidFill>
              </a:rPr>
              <a:t>number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endParaRPr lang="en-US" sz="2800" i="1" dirty="0">
              <a:solidFill>
                <a:srgbClr val="FFC000"/>
              </a:solidFill>
            </a:endParaRPr>
          </a:p>
          <a:p>
            <a:pPr marL="109728" indent="0">
              <a:buNone/>
            </a:pPr>
            <a:r>
              <a:rPr lang="en-US" sz="2800" i="1" dirty="0">
                <a:solidFill>
                  <a:srgbClr val="FFC000"/>
                </a:solidFill>
              </a:rPr>
              <a:t>that - </a:t>
            </a:r>
            <a:r>
              <a:rPr lang="en-US" sz="2800" i="1" dirty="0" err="1">
                <a:solidFill>
                  <a:srgbClr val="FFC000"/>
                </a:solidFill>
              </a:rPr>
              <a:t>tho</a:t>
            </a:r>
            <a:r>
              <a:rPr lang="en-US" sz="2800" i="1" dirty="0">
                <a:solidFill>
                  <a:srgbClr val="FFC000"/>
                </a:solidFill>
              </a:rPr>
              <a:t>, </a:t>
            </a:r>
            <a:r>
              <a:rPr lang="en-US" sz="2800" i="1" dirty="0" err="1">
                <a:solidFill>
                  <a:srgbClr val="FFC000"/>
                </a:solidFill>
              </a:rPr>
              <a:t>thos</a:t>
            </a:r>
            <a:r>
              <a:rPr lang="en-US" sz="2800" i="1" dirty="0">
                <a:solidFill>
                  <a:srgbClr val="FFC000"/>
                </a:solidFill>
              </a:rPr>
              <a:t>; this – </a:t>
            </a:r>
            <a:r>
              <a:rPr lang="en-US" sz="2800" i="1" dirty="0" err="1">
                <a:solidFill>
                  <a:srgbClr val="FFC000"/>
                </a:solidFill>
              </a:rPr>
              <a:t>thes</a:t>
            </a:r>
            <a:r>
              <a:rPr lang="en-US" sz="2800" i="1" dirty="0">
                <a:solidFill>
                  <a:srgbClr val="FFC000"/>
                </a:solidFill>
              </a:rPr>
              <a:t>/</a:t>
            </a:r>
            <a:r>
              <a:rPr lang="en-US" sz="2800" i="1" dirty="0" err="1">
                <a:solidFill>
                  <a:srgbClr val="FFC000"/>
                </a:solidFill>
              </a:rPr>
              <a:t>thise</a:t>
            </a:r>
            <a:endParaRPr lang="en-US" sz="2800" i="1" dirty="0">
              <a:solidFill>
                <a:srgbClr val="FFC000"/>
              </a:solidFill>
            </a:endParaRPr>
          </a:p>
          <a:p>
            <a:pPr marL="109728" indent="0">
              <a:buNone/>
            </a:pPr>
            <a:endParaRPr lang="en-US" sz="2800" i="1" dirty="0">
              <a:solidFill>
                <a:srgbClr val="FFC000"/>
              </a:solidFill>
            </a:endParaRPr>
          </a:p>
          <a:p>
            <a:pPr marL="109728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case</a:t>
            </a:r>
            <a:r>
              <a:rPr lang="en-US" sz="2800" dirty="0">
                <a:solidFill>
                  <a:srgbClr val="FFC000"/>
                </a:solidFill>
              </a:rPr>
              <a:t> and </a:t>
            </a:r>
            <a:r>
              <a:rPr lang="en-US" sz="2800" dirty="0">
                <a:solidFill>
                  <a:srgbClr val="C00000"/>
                </a:solidFill>
              </a:rPr>
              <a:t>gender</a:t>
            </a:r>
            <a:r>
              <a:rPr lang="en-US" sz="2800" dirty="0">
                <a:solidFill>
                  <a:srgbClr val="FFC000"/>
                </a:solidFill>
              </a:rPr>
              <a:t> forms disappeared</a:t>
            </a:r>
          </a:p>
          <a:p>
            <a:pPr marL="109728" indent="0">
              <a:buNone/>
            </a:pPr>
            <a:endParaRPr lang="en-US" sz="2800" dirty="0">
              <a:solidFill>
                <a:srgbClr val="FFC000"/>
              </a:solidFill>
            </a:endParaRPr>
          </a:p>
          <a:p>
            <a:pPr marL="109728" indent="0">
              <a:buNone/>
            </a:pPr>
            <a:r>
              <a:rPr lang="en-US" sz="2800" dirty="0">
                <a:solidFill>
                  <a:srgbClr val="FFC000"/>
                </a:solidFill>
              </a:rPr>
              <a:t>reduction in the number of forms - </a:t>
            </a:r>
            <a:r>
              <a:rPr lang="en-US" sz="2800" dirty="0">
                <a:solidFill>
                  <a:srgbClr val="FF0000"/>
                </a:solidFill>
              </a:rPr>
              <a:t>from 17 to 4</a:t>
            </a:r>
            <a:r>
              <a:rPr lang="en-US" sz="2800" dirty="0">
                <a:solidFill>
                  <a:srgbClr val="FFC000"/>
                </a:solidFill>
              </a:rPr>
              <a:t>.</a:t>
            </a:r>
            <a:endParaRPr lang="ru-RU" sz="2800" dirty="0">
              <a:solidFill>
                <a:srgbClr val="FFC000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Demonstrative pronouns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0393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 new class </a:t>
            </a:r>
          </a:p>
          <a:p>
            <a:r>
              <a:rPr lang="en-US" sz="2800" dirty="0"/>
              <a:t>formation: possessive pronoun </a:t>
            </a:r>
            <a:r>
              <a:rPr lang="en-US" sz="2800" i="1" dirty="0">
                <a:solidFill>
                  <a:srgbClr val="C00000"/>
                </a:solidFill>
              </a:rPr>
              <a:t>my/ thy </a:t>
            </a:r>
            <a:r>
              <a:rPr lang="en-US" sz="2800" dirty="0"/>
              <a:t>or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i="1" dirty="0">
                <a:solidFill>
                  <a:srgbClr val="C00000"/>
                </a:solidFill>
              </a:rPr>
              <a:t>him/</a:t>
            </a:r>
            <a:r>
              <a:rPr lang="en-US" sz="2800" i="1" dirty="0" err="1">
                <a:solidFill>
                  <a:srgbClr val="C00000"/>
                </a:solidFill>
              </a:rPr>
              <a:t>hir</a:t>
            </a:r>
            <a:r>
              <a:rPr lang="en-US" sz="2800" i="1" dirty="0">
                <a:solidFill>
                  <a:srgbClr val="C00000"/>
                </a:solidFill>
              </a:rPr>
              <a:t>/hem/them</a:t>
            </a:r>
            <a:r>
              <a:rPr lang="en-US" sz="2800" i="1" dirty="0">
                <a:solidFill>
                  <a:srgbClr val="FFC000"/>
                </a:solidFill>
              </a:rPr>
              <a:t> + </a:t>
            </a:r>
            <a:r>
              <a:rPr lang="en-US" sz="2800" i="1" dirty="0">
                <a:solidFill>
                  <a:srgbClr val="C00000"/>
                </a:solidFill>
              </a:rPr>
              <a:t>self-</a:t>
            </a:r>
            <a:r>
              <a:rPr lang="en-US" sz="2800" i="1" dirty="0">
                <a:solidFill>
                  <a:srgbClr val="FFC000"/>
                </a:solidFill>
              </a:rPr>
              <a:t> </a:t>
            </a:r>
          </a:p>
          <a:p>
            <a:endParaRPr lang="en-US" sz="2800" i="1" dirty="0">
              <a:solidFill>
                <a:srgbClr val="FFC000"/>
              </a:solidFill>
            </a:endParaRPr>
          </a:p>
          <a:p>
            <a:endParaRPr lang="en-US" sz="2800" i="1" dirty="0">
              <a:solidFill>
                <a:srgbClr val="FFC000"/>
              </a:solidFill>
            </a:endParaRPr>
          </a:p>
          <a:p>
            <a:pPr marL="109728" indent="0">
              <a:buNone/>
            </a:pPr>
            <a:r>
              <a:rPr lang="en-US" sz="2800" i="1" dirty="0" err="1">
                <a:solidFill>
                  <a:srgbClr val="C00000"/>
                </a:solidFill>
              </a:rPr>
              <a:t>himselfe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 err="1">
                <a:solidFill>
                  <a:srgbClr val="C00000"/>
                </a:solidFill>
              </a:rPr>
              <a:t>hirself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 err="1">
                <a:solidFill>
                  <a:srgbClr val="C00000"/>
                </a:solidFill>
              </a:rPr>
              <a:t>hemselven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</a:p>
          <a:p>
            <a:pPr marL="109728" indent="0">
              <a:buNone/>
            </a:pPr>
            <a:endParaRPr lang="en-US" sz="2800" i="1" dirty="0">
              <a:solidFill>
                <a:srgbClr val="C00000"/>
              </a:solidFill>
            </a:endParaRPr>
          </a:p>
          <a:p>
            <a:pPr marL="109728" indent="0">
              <a:buNone/>
            </a:pPr>
            <a:r>
              <a:rPr lang="en-US" sz="2800" dirty="0"/>
              <a:t>(later </a:t>
            </a:r>
            <a:r>
              <a:rPr lang="en-US" sz="2800" i="1" dirty="0"/>
              <a:t>myself, ourselves, yourself </a:t>
            </a:r>
            <a:r>
              <a:rPr lang="en-US" sz="2800" dirty="0"/>
              <a:t>and </a:t>
            </a:r>
            <a:r>
              <a:rPr lang="en-US" sz="2800" i="1" dirty="0"/>
              <a:t>themselves </a:t>
            </a:r>
            <a:r>
              <a:rPr lang="en-US" sz="2800" dirty="0"/>
              <a:t>replaced native </a:t>
            </a:r>
            <a:r>
              <a:rPr lang="en-US" sz="2800" i="1" dirty="0" err="1"/>
              <a:t>hemselven</a:t>
            </a:r>
            <a:r>
              <a:rPr lang="en-US" sz="2800" i="1" dirty="0"/>
              <a:t>)</a:t>
            </a:r>
            <a:endParaRPr lang="ru-RU" sz="2800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Reflexive pronouns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8605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0488249"/>
              </p:ext>
            </p:extLst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The Noun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239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just"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changes not very numerous</a:t>
            </a:r>
          </a:p>
          <a:p>
            <a:pPr marL="109728" indent="0" algn="just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 algn="just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 algn="just"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used in ME to address one person instead of 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thou/thee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became more common with the only surviving form 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NE PRONOUNS</a:t>
            </a:r>
            <a:br>
              <a:rPr lang="ru-RU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090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4" t="30476" r="39011" b="39927"/>
          <a:stretch/>
        </p:blipFill>
        <p:spPr bwMode="auto">
          <a:xfrm>
            <a:off x="114644" y="1556792"/>
            <a:ext cx="905018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5684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568952" cy="5904656"/>
          </a:xfrm>
        </p:spPr>
        <p:txBody>
          <a:bodyPr>
            <a:no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POSSESSIVE PRONOUNS in Early NE</a:t>
            </a:r>
          </a:p>
          <a:p>
            <a:pPr algn="ctr"/>
            <a:endParaRPr lang="en-US" sz="2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</a:t>
            </a:r>
          </a:p>
          <a:p>
            <a:pPr algn="just"/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thy/</a:t>
            </a:r>
            <a:r>
              <a:rPr lang="en-US" sz="2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thine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sometimes used </a:t>
            </a:r>
          </a:p>
          <a:p>
            <a:pPr algn="just"/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</a:t>
            </a: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thine</a:t>
            </a: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used with the nouns beginning with a vowel,</a:t>
            </a:r>
          </a:p>
          <a:p>
            <a:pPr algn="just"/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thy</a:t>
            </a: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used with the nouns beginning with a consonant sound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</a:t>
            </a: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US" sz="2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thine</a:t>
            </a: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might be used absolutely</a:t>
            </a:r>
          </a:p>
          <a:p>
            <a:pPr algn="just"/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8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person old form 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</a:t>
            </a:r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still in use, but a new form 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its</a:t>
            </a:r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 into usage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59651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2" t="30183" r="40659" b="21026"/>
          <a:stretch/>
        </p:blipFill>
        <p:spPr bwMode="auto">
          <a:xfrm>
            <a:off x="467544" y="1052736"/>
            <a:ext cx="8352928" cy="498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56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959420"/>
          </a:xfrm>
        </p:spPr>
        <p:txBody>
          <a:bodyPr>
            <a:noAutofit/>
          </a:bodyPr>
          <a:lstStyle/>
          <a:p>
            <a:pPr lvl="0"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3. </a:t>
            </a:r>
            <a:r>
              <a:rPr lang="en-US" sz="7200" b="1" dirty="0">
                <a:solidFill>
                  <a:schemeClr val="bg2">
                    <a:lumMod val="25000"/>
                  </a:schemeClr>
                </a:solidFill>
              </a:rPr>
              <a:t>The Article</a:t>
            </a:r>
            <a:endParaRPr lang="ru-RU" sz="7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8352928" cy="511256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new part of speech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end of OE, when the endings had become scarce, the demonstrative pronoun 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ðæ</a:t>
            </a:r>
            <a:r>
              <a:rPr lang="en-US" sz="24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helped to show case distinctions</a:t>
            </a:r>
          </a:p>
          <a:p>
            <a:pPr algn="just"/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Genitive Singular 		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ðæ</a:t>
            </a:r>
            <a:r>
              <a:rPr lang="en-US" sz="24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suna</a:t>
            </a:r>
            <a:r>
              <a:rPr lang="en-US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Dative Singular 		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ðæ</a:t>
            </a:r>
            <a:r>
              <a:rPr lang="en-US" sz="24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suna</a:t>
            </a:r>
            <a:r>
              <a:rPr lang="en-US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Nominative Plural 		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ða</a:t>
            </a:r>
            <a:r>
              <a:rPr lang="en-US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suna</a:t>
            </a:r>
            <a:r>
              <a:rPr lang="en-US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Genitive Plural 		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ða</a:t>
            </a:r>
            <a:r>
              <a:rPr lang="en-US" sz="24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</a:t>
            </a:r>
            <a:r>
              <a:rPr lang="en-US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suna</a:t>
            </a:r>
            <a:r>
              <a:rPr lang="en-US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Accusative Plural 		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ð</a:t>
            </a:r>
            <a:r>
              <a:rPr lang="en-US" sz="24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en-US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suna</a:t>
            </a:r>
            <a:r>
              <a:rPr lang="en-US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demonstrative pronoun was the real marker of the case of the noun</a:t>
            </a:r>
            <a:endParaRPr lang="ru-RU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8778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3" t="22564" r="56566" b="51502"/>
          <a:stretch/>
        </p:blipFill>
        <p:spPr bwMode="auto">
          <a:xfrm>
            <a:off x="395536" y="1124744"/>
            <a:ext cx="835292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1833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1662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overuse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demonstrative pronouns in OE;</a:t>
            </a:r>
          </a:p>
          <a:p>
            <a:pPr algn="just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weakening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form of the demonstrative pronoun in ME;</a:t>
            </a:r>
          </a:p>
          <a:p>
            <a:pPr algn="just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ðæt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acquiring the grammatical meaning of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definiteness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algn="just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supplemented by the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weakened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form of the numeral </a:t>
            </a:r>
            <a:r>
              <a:rPr lang="en-US" sz="2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ān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(one); </a:t>
            </a:r>
          </a:p>
          <a:p>
            <a:pPr algn="just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ān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acquiring the grammatical meaning of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indefiniteness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algn="just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opposition of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definiteness – indefiniteness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algn="just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reduction to the forms of 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ðata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an, a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ān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96839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959420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4. </a:t>
            </a:r>
            <a:r>
              <a:rPr lang="en-US" sz="7200" b="1" dirty="0">
                <a:solidFill>
                  <a:schemeClr val="bg2">
                    <a:lumMod val="25000"/>
                  </a:schemeClr>
                </a:solidFill>
              </a:rPr>
              <a:t>The Adjective</a:t>
            </a:r>
            <a:endParaRPr lang="ru-RU" sz="7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8352928" cy="5112568"/>
          </a:xfrm>
        </p:spPr>
        <p:txBody>
          <a:bodyPr>
            <a:normAutofit/>
          </a:bodyPr>
          <a:lstStyle/>
          <a:p>
            <a:pPr algn="just"/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AutoNum type="arabicPeriod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was OE adjective like? </a:t>
            </a:r>
          </a:p>
          <a:p>
            <a:pPr marL="457200" indent="-457200" algn="just">
              <a:buAutoNum type="arabicPeriod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categories did it have?</a:t>
            </a:r>
          </a:p>
          <a:p>
            <a:pPr marL="457200" indent="-457200" algn="just">
              <a:buAutoNum type="arabicPeriod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it more or less complicated that now?</a:t>
            </a:r>
          </a:p>
          <a:p>
            <a:pPr marL="457200" indent="-457200" algn="just">
              <a:buAutoNum type="arabicPeriod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degrees do they have?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02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7494150"/>
              </p:ext>
            </p:extLst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ADJECTIVE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185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OE adjectives derived from nouns </a:t>
            </a:r>
          </a:p>
          <a:p>
            <a:pPr algn="just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agreed with nouns in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number, gender and case</a:t>
            </a:r>
          </a:p>
          <a:p>
            <a:pPr algn="just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 algn="just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 adjective had the categories of: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– the singular and the plural;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– 4/5 (nominative, genitive, dative, accusative and partly instrumental)</a:t>
            </a:r>
          </a:p>
          <a:p>
            <a:pPr algn="just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changed gender: masculine, neuter and feminine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OE Adjective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99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959420"/>
          </a:xfrm>
        </p:spPr>
        <p:txBody>
          <a:bodyPr>
            <a:noAutofit/>
          </a:bodyPr>
          <a:lstStyle/>
          <a:p>
            <a:pPr lvl="0"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 NOUN</a:t>
            </a:r>
            <a:endParaRPr lang="ru-RU" sz="72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8352928" cy="5328592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en-US" sz="6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GENDER</a:t>
            </a:r>
            <a:r>
              <a:rPr lang="el-GR" sz="65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6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</a:t>
            </a:r>
            <a:endParaRPr lang="en-US" sz="65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6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</a:t>
            </a:r>
            <a:r>
              <a:rPr lang="en-US" sz="65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6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</a:t>
            </a:r>
            <a:endParaRPr lang="en-US" sz="65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6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</a:t>
            </a:r>
            <a:r>
              <a:rPr lang="el-GR" sz="65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6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</a:t>
            </a:r>
            <a:endParaRPr lang="en-US" sz="65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6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we use the category of gender for?</a:t>
            </a:r>
          </a:p>
          <a:p>
            <a:pPr algn="just"/>
            <a:r>
              <a:rPr lang="en-US" sz="6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Gender: masculine, feminine, neuter. </a:t>
            </a:r>
          </a:p>
          <a:p>
            <a:pPr algn="just"/>
            <a:r>
              <a:rPr lang="en-US" sz="6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MOTIVATED? NON-MOTIVATED?</a:t>
            </a:r>
          </a:p>
          <a:p>
            <a:pPr algn="just"/>
            <a:r>
              <a:rPr lang="en-US" sz="6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Males: normally masculine – </a:t>
            </a:r>
            <a:r>
              <a:rPr lang="en-US" sz="65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mann</a:t>
            </a:r>
            <a:r>
              <a:rPr lang="en-US" sz="65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6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fæder</a:t>
            </a:r>
            <a:r>
              <a:rPr lang="en-US" sz="65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65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brōðor</a:t>
            </a:r>
            <a:r>
              <a:rPr lang="en-US" sz="65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/>
            <a:r>
              <a:rPr lang="en-US" sz="6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Females: normally feminine – </a:t>
            </a:r>
            <a:r>
              <a:rPr lang="en-US" sz="65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modor</a:t>
            </a:r>
            <a:r>
              <a:rPr lang="en-US" sz="65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65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sweostor</a:t>
            </a:r>
            <a:r>
              <a:rPr lang="en-US" sz="65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/>
            <a:r>
              <a:rPr lang="en-US" sz="6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  <a:r>
              <a:rPr lang="en-US" sz="65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mæ3den, </a:t>
            </a:r>
            <a:r>
              <a:rPr lang="en-US" sz="65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mæden</a:t>
            </a:r>
            <a:r>
              <a:rPr lang="en-US" sz="65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(maid), </a:t>
            </a:r>
            <a:r>
              <a:rPr lang="en-US" sz="65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wīf</a:t>
            </a:r>
            <a:r>
              <a:rPr lang="en-US" sz="65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(wife) </a:t>
            </a:r>
            <a:r>
              <a:rPr lang="en-US" sz="65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neuter, </a:t>
            </a:r>
            <a:r>
              <a:rPr lang="en-US" sz="65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wīfman</a:t>
            </a:r>
            <a:r>
              <a:rPr lang="en-US" sz="65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(woman) </a:t>
            </a:r>
            <a:r>
              <a:rPr lang="en-US" sz="65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masculine. </a:t>
            </a:r>
          </a:p>
          <a:p>
            <a:pPr algn="just"/>
            <a:r>
              <a:rPr lang="en-US" sz="6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gender of the other nouns was unmotivated</a:t>
            </a:r>
          </a:p>
          <a:p>
            <a:pPr algn="just"/>
            <a:endParaRPr lang="en-US" sz="65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6500" strike="sngStrike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Gender </a:t>
            </a:r>
            <a:r>
              <a:rPr lang="en-US" sz="65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==&gt;&gt; Vikings (8-10C)</a:t>
            </a:r>
          </a:p>
          <a:p>
            <a:pPr algn="just"/>
            <a:r>
              <a:rPr lang="en-US" sz="65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  <a:endParaRPr lang="ru-RU" sz="65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67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 in paradigm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declensions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and weak</a:t>
            </a: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form of the adjective - after a demonstrative pronoun, a personal pronoun or a noun in the genitive case, 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otherwise –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form.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27756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314595"/>
          </a:xfrm>
        </p:spPr>
        <p:txBody>
          <a:bodyPr/>
          <a:lstStyle/>
          <a:p>
            <a:r>
              <a:rPr lang="en-US" i="1" dirty="0" err="1"/>
              <a:t>Iċ</a:t>
            </a:r>
            <a:r>
              <a:rPr lang="en-US" i="1" dirty="0"/>
              <a:t> </a:t>
            </a:r>
            <a:r>
              <a:rPr lang="en-US" i="1" dirty="0" err="1"/>
              <a:t>eom</a:t>
            </a:r>
            <a:r>
              <a:rPr lang="en-US" i="1" dirty="0"/>
              <a:t> </a:t>
            </a:r>
            <a:r>
              <a:rPr lang="en-US" i="1" dirty="0" err="1"/>
              <a:t>grēat</a:t>
            </a:r>
            <a:r>
              <a:rPr lang="en-US" dirty="0"/>
              <a:t> (=I am great)</a:t>
            </a:r>
          </a:p>
          <a:p>
            <a:r>
              <a:rPr lang="en-US" i="1" dirty="0" err="1"/>
              <a:t>Þā</a:t>
            </a:r>
            <a:r>
              <a:rPr lang="en-US" i="1" dirty="0"/>
              <a:t> </a:t>
            </a:r>
            <a:r>
              <a:rPr lang="en-US" i="1" dirty="0" err="1"/>
              <a:t>wihta</a:t>
            </a:r>
            <a:r>
              <a:rPr lang="en-US" i="1" dirty="0"/>
              <a:t> </a:t>
            </a:r>
            <a:r>
              <a:rPr lang="en-US" i="1" dirty="0" err="1"/>
              <a:t>wǣron</a:t>
            </a:r>
            <a:r>
              <a:rPr lang="en-US" i="1" dirty="0"/>
              <a:t> </a:t>
            </a:r>
            <a:r>
              <a:rPr lang="en-US" i="1" dirty="0" err="1"/>
              <a:t>fǣtta</a:t>
            </a:r>
            <a:r>
              <a:rPr lang="en-US" dirty="0"/>
              <a:t> (=The creatures were fat)</a:t>
            </a: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1" t="32820" r="50016" b="35384"/>
          <a:stretch/>
        </p:blipFill>
        <p:spPr bwMode="auto">
          <a:xfrm>
            <a:off x="539552" y="1916832"/>
            <a:ext cx="815697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690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The forms of weak declension are more uniform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 t="26667" r="60605" b="44908"/>
          <a:stretch/>
        </p:blipFill>
        <p:spPr bwMode="auto">
          <a:xfrm>
            <a:off x="539552" y="513224"/>
            <a:ext cx="4674552" cy="299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6" t="36913" r="70247" b="36117"/>
          <a:stretch/>
        </p:blipFill>
        <p:spPr bwMode="auto">
          <a:xfrm>
            <a:off x="5364088" y="481659"/>
            <a:ext cx="2965856" cy="302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369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94421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Degrees of comparison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(synthetically, even multisyllabic)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30029247"/>
              </p:ext>
            </p:extLst>
          </p:nvPr>
        </p:nvGraphicFramePr>
        <p:xfrm>
          <a:off x="395536" y="2204864"/>
          <a:ext cx="820891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18549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02627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 exceptions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suffixation +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-mutation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 root vowel: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eald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ieldra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ieldest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(old)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3eon3- 3in3ra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3in3est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(young)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feor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fierra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fierrest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(far)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Preserved exceptions:</a:t>
            </a:r>
          </a:p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adjectives: 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(older/elder),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just"/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 (further/farther)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14403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568952" cy="619268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 </a:t>
            </a:r>
            <a:r>
              <a:rPr lang="en-US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suppletive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forms </a:t>
            </a:r>
            <a:endParaRPr lang="en-US" sz="27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adjectives </a:t>
            </a:r>
          </a:p>
          <a:p>
            <a:pPr algn="just">
              <a:spcBef>
                <a:spcPts val="0"/>
              </a:spcBef>
            </a:pP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endParaRPr lang="en-US" sz="27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3ōd – </a:t>
            </a:r>
            <a:r>
              <a:rPr lang="en-US" sz="27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betera</a:t>
            </a:r>
            <a:r>
              <a:rPr lang="en-US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7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betst</a:t>
            </a:r>
            <a:r>
              <a:rPr lang="en-US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(good)</a:t>
            </a:r>
            <a:endParaRPr lang="ru-RU"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7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yfel</a:t>
            </a:r>
            <a:r>
              <a:rPr lang="en-US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7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wiesra</a:t>
            </a:r>
            <a:r>
              <a:rPr lang="en-US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7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wierest</a:t>
            </a:r>
            <a:r>
              <a:rPr lang="en-US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(bad)</a:t>
            </a:r>
            <a:endParaRPr lang="ru-RU"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7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mycel</a:t>
            </a:r>
            <a:r>
              <a:rPr lang="en-US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7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māra</a:t>
            </a:r>
            <a:r>
              <a:rPr lang="en-US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7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mæ:st</a:t>
            </a:r>
            <a:r>
              <a:rPr lang="en-US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(much)</a:t>
            </a:r>
            <a:endParaRPr lang="ru-RU"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7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ly:tel</a:t>
            </a:r>
            <a:r>
              <a:rPr lang="en-US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7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læssa</a:t>
            </a:r>
            <a:r>
              <a:rPr lang="en-US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7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læst</a:t>
            </a:r>
            <a:r>
              <a:rPr lang="en-US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(little) </a:t>
            </a:r>
            <a:endParaRPr lang="ru-RU"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16015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 adjective had:</a:t>
            </a:r>
          </a:p>
          <a:p>
            <a:pPr marL="109728" indent="0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drastically simplified paradigm;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genders;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cases;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plural form (rendered with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  <a:p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</a:t>
            </a:r>
            <a:r>
              <a:rPr lang="en-US" sz="2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kniht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/the </a:t>
            </a:r>
            <a:r>
              <a:rPr lang="en-US" sz="2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younge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knihts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 adjective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818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02627"/>
          </a:xfrm>
        </p:spPr>
        <p:txBody>
          <a:bodyPr>
            <a:normAutofit fontScale="92500" lnSpcReduction="20000"/>
          </a:bodyPr>
          <a:lstStyle/>
          <a:p>
            <a:pPr algn="ctr">
              <a:spcBef>
                <a:spcPts val="0"/>
              </a:spcBef>
            </a:pP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Degrees of comparison </a:t>
            </a:r>
          </a:p>
          <a:p>
            <a:pPr algn="just">
              <a:spcBef>
                <a:spcPts val="0"/>
              </a:spcBef>
            </a:pP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reduced forms: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-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 – gladder – gladdest </a:t>
            </a:r>
          </a:p>
          <a:p>
            <a:pPr algn="just">
              <a:spcBef>
                <a:spcPts val="0"/>
              </a:spcBef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suppletivity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–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bettre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best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evil (bad) —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werse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werst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muchel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more — most /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mest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litel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lasse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lest</a:t>
            </a:r>
          </a:p>
          <a:p>
            <a:pPr algn="just">
              <a:spcBef>
                <a:spcPts val="0"/>
              </a:spcBef>
            </a:pP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Adjectives of foreign origin were associated with the adverb </a:t>
            </a:r>
            <a:r>
              <a:rPr lang="en-US" sz="2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moore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/most : </a:t>
            </a:r>
            <a:r>
              <a:rPr lang="en-US" sz="2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moore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agreeable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79596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5256584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 generally unified;</a:t>
            </a:r>
          </a:p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lost plural form;</a:t>
            </a:r>
          </a:p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acquired present-day qualities;</a:t>
            </a:r>
          </a:p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formed degrees of comparison with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almost lost vowel mutation; </a:t>
            </a:r>
          </a:p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diverged forms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elder/older, eldest/oldest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further/farther, furthest/farthest; </a:t>
            </a:r>
          </a:p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acquired analytical forms for polysyllabic words.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 comparative was possible 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most unkindest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NE Adjective </a:t>
            </a:r>
            <a:br>
              <a:rPr lang="ru-RU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67431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know about English numerals?</a:t>
            </a:r>
          </a:p>
          <a:p>
            <a:r>
              <a:rPr lang="en-US" dirty="0"/>
              <a:t>Did English develop them on its own?</a:t>
            </a:r>
          </a:p>
          <a:p>
            <a:r>
              <a:rPr lang="en-US" dirty="0"/>
              <a:t>Where did English get them from?</a:t>
            </a:r>
          </a:p>
          <a:p>
            <a:r>
              <a:rPr lang="en-US" dirty="0"/>
              <a:t>Are there any exceptions?</a:t>
            </a:r>
          </a:p>
          <a:p>
            <a:r>
              <a:rPr lang="en-US" dirty="0"/>
              <a:t>How are they formed?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chemeClr val="bg2">
                    <a:lumMod val="25000"/>
                  </a:schemeClr>
                </a:solidFill>
              </a:rPr>
              <a:t>6. The Numeral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122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8280920" cy="5544616"/>
          </a:xfrm>
        </p:spPr>
        <p:txBody>
          <a:bodyPr>
            <a:noAutofit/>
          </a:bodyPr>
          <a:lstStyle/>
          <a:p>
            <a:pPr algn="just"/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rich was the category of number in PIE?</a:t>
            </a:r>
          </a:p>
          <a:p>
            <a:pPr algn="just"/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rich was the category of number in OE?</a:t>
            </a:r>
          </a:p>
          <a:p>
            <a:pPr algn="just"/>
            <a:endParaRPr lang="en-US" sz="2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n-US" sz="2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71785358"/>
              </p:ext>
            </p:extLst>
          </p:nvPr>
        </p:nvGraphicFramePr>
        <p:xfrm>
          <a:off x="1547664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67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2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2"/>
          <a:stretch/>
        </p:blipFill>
        <p:spPr bwMode="auto">
          <a:xfrm>
            <a:off x="971600" y="332656"/>
            <a:ext cx="7200800" cy="613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5937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404664"/>
            <a:ext cx="8291264" cy="6120680"/>
          </a:xfrm>
        </p:spPr>
        <p:txBody>
          <a:bodyPr/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Indo-European origin;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derived numerals had suffixes that in modern form are found in present-day English numerals; </a:t>
            </a:r>
          </a:p>
          <a:p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an,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twa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ðrīē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had genders; 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cardinal numerals from 1 to 4 might be declined; 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numerals from 20 to 100 were formed by placing units first, and then tens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7519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5" t="15531" r="61346" b="64396"/>
          <a:stretch/>
        </p:blipFill>
        <p:spPr bwMode="auto">
          <a:xfrm>
            <a:off x="4514323" y="273036"/>
            <a:ext cx="4530868" cy="214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t="38828" r="61346" b="41978"/>
          <a:stretch/>
        </p:blipFill>
        <p:spPr bwMode="auto">
          <a:xfrm>
            <a:off x="179512" y="2420888"/>
            <a:ext cx="4925206" cy="228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5" t="58022" r="68187" b="22345"/>
          <a:stretch/>
        </p:blipFill>
        <p:spPr bwMode="auto">
          <a:xfrm>
            <a:off x="4976256" y="3933056"/>
            <a:ext cx="4042933" cy="262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0920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– ān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twe3en / tū, twā / twā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– ðrīe, ðrīo,ðrēo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fēower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– fif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– siex, six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– seofon, siofon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– eahta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– ni3on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– tīen, tyn, tēn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26881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44616"/>
          </a:xfrm>
        </p:spPr>
        <p:txBody>
          <a:bodyPr/>
          <a:lstStyle/>
          <a:p>
            <a:r>
              <a:rPr lang="en-US" sz="2800" dirty="0" err="1">
                <a:latin typeface="+mj-lt"/>
              </a:rPr>
              <a:t>endleofon</a:t>
            </a:r>
            <a:r>
              <a:rPr lang="en-US" sz="2800" dirty="0">
                <a:latin typeface="+mj-lt"/>
              </a:rPr>
              <a:t> - eleven</a:t>
            </a:r>
          </a:p>
          <a:p>
            <a:r>
              <a:rPr lang="en-US" sz="2800" dirty="0" err="1">
                <a:latin typeface="+mj-lt"/>
              </a:rPr>
              <a:t>twelf</a:t>
            </a:r>
            <a:r>
              <a:rPr lang="en-US" sz="2800" dirty="0">
                <a:latin typeface="+mj-lt"/>
              </a:rPr>
              <a:t> - twelve</a:t>
            </a:r>
          </a:p>
          <a:p>
            <a:r>
              <a:rPr lang="en-US" sz="2800" dirty="0" err="1">
                <a:latin typeface="+mj-lt"/>
              </a:rPr>
              <a:t>þrēotīne</a:t>
            </a:r>
            <a:r>
              <a:rPr lang="en-US" sz="2800" dirty="0">
                <a:latin typeface="+mj-lt"/>
              </a:rPr>
              <a:t> - thirteen</a:t>
            </a:r>
          </a:p>
          <a:p>
            <a:r>
              <a:rPr lang="en-US" sz="2800" dirty="0" err="1">
                <a:latin typeface="+mj-lt"/>
              </a:rPr>
              <a:t>fēowertīne</a:t>
            </a:r>
            <a:r>
              <a:rPr lang="en-US" sz="2800" dirty="0">
                <a:latin typeface="+mj-lt"/>
              </a:rPr>
              <a:t> - fourteen</a:t>
            </a:r>
          </a:p>
          <a:p>
            <a:r>
              <a:rPr lang="en-US" sz="2800" dirty="0" err="1">
                <a:latin typeface="+mj-lt"/>
              </a:rPr>
              <a:t>fīftīne</a:t>
            </a:r>
            <a:r>
              <a:rPr lang="en-US" sz="2800" dirty="0">
                <a:latin typeface="+mj-lt"/>
              </a:rPr>
              <a:t> - fifteen</a:t>
            </a:r>
          </a:p>
          <a:p>
            <a:r>
              <a:rPr lang="en-US" sz="2800" dirty="0" err="1">
                <a:latin typeface="+mj-lt"/>
              </a:rPr>
              <a:t>sixtīne</a:t>
            </a:r>
            <a:r>
              <a:rPr lang="en-US" sz="2800" dirty="0">
                <a:latin typeface="+mj-lt"/>
              </a:rPr>
              <a:t>- sixteen</a:t>
            </a:r>
          </a:p>
          <a:p>
            <a:r>
              <a:rPr lang="en-US" sz="2800" dirty="0" err="1">
                <a:latin typeface="+mj-lt"/>
              </a:rPr>
              <a:t>seofontīne</a:t>
            </a:r>
            <a:r>
              <a:rPr lang="en-US" sz="2800" dirty="0">
                <a:latin typeface="+mj-lt"/>
              </a:rPr>
              <a:t> - seventeen</a:t>
            </a:r>
          </a:p>
          <a:p>
            <a:r>
              <a:rPr lang="en-US" sz="2800" dirty="0" err="1">
                <a:latin typeface="+mj-lt"/>
              </a:rPr>
              <a:t>eahtatīne</a:t>
            </a:r>
            <a:r>
              <a:rPr lang="en-US" sz="2800" dirty="0">
                <a:latin typeface="+mj-lt"/>
              </a:rPr>
              <a:t> - eighteen</a:t>
            </a:r>
          </a:p>
          <a:p>
            <a:r>
              <a:rPr lang="en-US" sz="2800" dirty="0" err="1">
                <a:latin typeface="+mj-lt"/>
              </a:rPr>
              <a:t>nigontīne</a:t>
            </a:r>
            <a:r>
              <a:rPr lang="en-US" sz="2800" dirty="0">
                <a:latin typeface="+mj-lt"/>
              </a:rPr>
              <a:t> – nineteen</a:t>
            </a:r>
          </a:p>
          <a:p>
            <a:pPr algn="just"/>
            <a:r>
              <a:rPr lang="en-US" sz="2800" dirty="0" err="1">
                <a:latin typeface="+mj-lt"/>
              </a:rPr>
              <a:t>ān</a:t>
            </a:r>
            <a:r>
              <a:rPr lang="en-US" sz="2800" dirty="0">
                <a:latin typeface="+mj-lt"/>
              </a:rPr>
              <a:t> and twenti3 – twenty one</a:t>
            </a:r>
            <a:endParaRPr lang="ru-RU" sz="2800" dirty="0">
              <a:latin typeface="+mj-lt"/>
            </a:endParaRPr>
          </a:p>
          <a:p>
            <a:pPr algn="just"/>
            <a:r>
              <a:rPr lang="en-US" sz="2800" dirty="0" err="1">
                <a:latin typeface="+mj-lt"/>
              </a:rPr>
              <a:t>hund</a:t>
            </a:r>
            <a:r>
              <a:rPr lang="en-US" sz="2800" dirty="0">
                <a:latin typeface="+mj-lt"/>
              </a:rPr>
              <a:t> – one hundred </a:t>
            </a:r>
            <a:endParaRPr lang="ru-RU" sz="2800" dirty="0">
              <a:latin typeface="+mj-lt"/>
            </a:endParaRPr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45096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530619"/>
          </a:xfrm>
        </p:spPr>
        <p:txBody>
          <a:bodyPr>
            <a:normAutofit/>
          </a:bodyPr>
          <a:lstStyle/>
          <a:p>
            <a:pPr algn="just"/>
            <a:r>
              <a:rPr lang="en-US" sz="2800" dirty="0"/>
              <a:t>Ordinal numerals declined like </a:t>
            </a:r>
            <a:r>
              <a:rPr lang="en-US" sz="2800" dirty="0">
                <a:solidFill>
                  <a:srgbClr val="C00000"/>
                </a:solidFill>
              </a:rPr>
              <a:t>strong adjectives</a:t>
            </a:r>
            <a:r>
              <a:rPr lang="en-US" sz="2800" dirty="0"/>
              <a:t>, usually with the help of suffixes -</a:t>
            </a:r>
            <a:r>
              <a:rPr lang="en-US" sz="2800" i="1" dirty="0"/>
              <a:t>ta</a:t>
            </a:r>
            <a:r>
              <a:rPr lang="en-US" sz="2800" dirty="0"/>
              <a:t> and –</a:t>
            </a:r>
            <a:r>
              <a:rPr lang="en-US" sz="2800" i="1" dirty="0" err="1"/>
              <a:t>ða</a:t>
            </a:r>
            <a:endParaRPr lang="en-US" sz="2800" dirty="0"/>
          </a:p>
          <a:p>
            <a:pPr algn="just"/>
            <a:endParaRPr lang="en-US" sz="2800" dirty="0"/>
          </a:p>
          <a:p>
            <a:pPr algn="just"/>
            <a:r>
              <a:rPr lang="de-DE" sz="2800" dirty="0"/>
              <a:t>1 – forma, </a:t>
            </a:r>
            <a:r>
              <a:rPr lang="de-DE" sz="2800" dirty="0" err="1"/>
              <a:t>fyersta</a:t>
            </a:r>
            <a:endParaRPr lang="ru-RU" sz="2800" dirty="0"/>
          </a:p>
          <a:p>
            <a:pPr algn="just"/>
            <a:r>
              <a:rPr lang="de-DE" sz="2800" dirty="0"/>
              <a:t>2 – </a:t>
            </a:r>
            <a:r>
              <a:rPr lang="de-DE" sz="2800" dirty="0" err="1"/>
              <a:t>ōðer</a:t>
            </a:r>
            <a:r>
              <a:rPr lang="de-DE" sz="2800" dirty="0"/>
              <a:t>, æ:fter</a:t>
            </a:r>
            <a:endParaRPr lang="ru-RU" sz="2800" dirty="0"/>
          </a:p>
          <a:p>
            <a:pPr algn="just"/>
            <a:r>
              <a:rPr lang="de-DE" sz="2800" dirty="0"/>
              <a:t>3 – </a:t>
            </a:r>
            <a:r>
              <a:rPr lang="de-DE" sz="2800" dirty="0" err="1"/>
              <a:t>ðridda</a:t>
            </a:r>
            <a:r>
              <a:rPr lang="de-DE" sz="2800" dirty="0"/>
              <a:t>, </a:t>
            </a:r>
            <a:r>
              <a:rPr lang="de-DE" sz="2800" dirty="0" err="1"/>
              <a:t>ðirda</a:t>
            </a:r>
            <a:endParaRPr lang="ru-RU" sz="2800" dirty="0"/>
          </a:p>
          <a:p>
            <a:pPr algn="just"/>
            <a:r>
              <a:rPr lang="de-DE" sz="2800" dirty="0"/>
              <a:t>4 – </a:t>
            </a:r>
            <a:r>
              <a:rPr lang="de-DE" sz="2800" dirty="0" err="1"/>
              <a:t>feorða</a:t>
            </a:r>
            <a:endParaRPr lang="ru-RU" sz="2800" dirty="0"/>
          </a:p>
          <a:p>
            <a:pPr algn="just">
              <a:spcBef>
                <a:spcPts val="0"/>
              </a:spcBef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0"/>
              </a:spcBef>
            </a:pPr>
            <a:r>
              <a:rPr lang="en-US" sz="2800" dirty="0"/>
              <a:t>I C held he hale of hew = one hundred he kept whole of skin 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2220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 fontScale="92500" lnSpcReduction="10000"/>
          </a:bodyPr>
          <a:lstStyle/>
          <a:p>
            <a:pPr indent="0" algn="just">
              <a:lnSpc>
                <a:spcPct val="150000"/>
              </a:lnSpc>
              <a:buNone/>
            </a:pPr>
            <a:r>
              <a:rPr lang="en-US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adverb is the part of speech that functions as an adverbial modifier. There are simple and derived adverbs in Old English. Simple adverbs are unchangeable. adverbs of place: </a:t>
            </a:r>
            <a:r>
              <a:rPr lang="en-US" sz="19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hwæ</a:t>
            </a:r>
            <a:r>
              <a:rPr lang="en-US" sz="19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:r</a:t>
            </a:r>
            <a:r>
              <a:rPr lang="en-US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(where), </a:t>
            </a:r>
            <a:r>
              <a:rPr lang="en-US" sz="19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ðæ:</a:t>
            </a:r>
            <a:r>
              <a:rPr lang="en-US" sz="19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(there), adverbs of time: </a:t>
            </a:r>
            <a:r>
              <a:rPr lang="en-US" sz="19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hwan</a:t>
            </a:r>
            <a:r>
              <a:rPr lang="en-US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(when), </a:t>
            </a:r>
            <a:r>
              <a:rPr lang="en-US" sz="19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ða</a:t>
            </a:r>
            <a:r>
              <a:rPr lang="en-US" sz="19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nne</a:t>
            </a:r>
            <a:r>
              <a:rPr lang="en-US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(then); adverbs of manner: </a:t>
            </a:r>
            <a:r>
              <a:rPr lang="en-US" sz="19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ðæ:rbi</a:t>
            </a:r>
            <a:r>
              <a:rPr lang="en-US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(thereby).</a:t>
            </a:r>
            <a:endParaRPr lang="ru-RU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>
              <a:lnSpc>
                <a:spcPct val="150000"/>
              </a:lnSpc>
            </a:pPr>
            <a:r>
              <a:rPr lang="en-US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Derivative adverbs are formed from the adjectives by means of the suffix </a:t>
            </a:r>
            <a:r>
              <a:rPr lang="en-US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-e:</a:t>
            </a:r>
            <a:endParaRPr lang="ru-RU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>
              <a:lnSpc>
                <a:spcPct val="150000"/>
              </a:lnSpc>
            </a:pPr>
            <a:r>
              <a:rPr lang="en-US" sz="19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wīd</a:t>
            </a:r>
            <a:r>
              <a:rPr lang="en-US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19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wīde</a:t>
            </a:r>
            <a:r>
              <a:rPr lang="en-US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(wide – widely)</a:t>
            </a:r>
            <a:endParaRPr lang="ru-RU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>
              <a:lnSpc>
                <a:spcPct val="150000"/>
              </a:lnSpc>
            </a:pPr>
            <a:r>
              <a:rPr lang="en-US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Adverbs may also be formed by lexicalization of the genitive or the dative case of the noun</a:t>
            </a:r>
            <a:endParaRPr lang="ru-RU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>
              <a:lnSpc>
                <a:spcPct val="150000"/>
              </a:lnSpc>
            </a:pPr>
            <a:r>
              <a:rPr lang="en-US" sz="19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hwīl</a:t>
            </a:r>
            <a:r>
              <a:rPr lang="en-US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  <a:r>
              <a:rPr lang="en-US" sz="19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hwīlum</a:t>
            </a:r>
            <a:r>
              <a:rPr lang="en-US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(from time to time, at times) </a:t>
            </a:r>
            <a:endParaRPr lang="ru-RU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>
              <a:lnSpc>
                <a:spcPct val="150000"/>
              </a:lnSpc>
            </a:pPr>
            <a:r>
              <a:rPr lang="en-US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will-</a:t>
            </a:r>
            <a:r>
              <a:rPr lang="en-US" sz="19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willes</a:t>
            </a:r>
            <a:r>
              <a:rPr lang="en-US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(willingly)</a:t>
            </a:r>
            <a:endParaRPr lang="ru-RU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>
              <a:lnSpc>
                <a:spcPct val="150000"/>
              </a:lnSpc>
            </a:pPr>
            <a:r>
              <a:rPr lang="en-US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Adverbs that have degrees of comparison form them in the same way as adjectives, by adding the suffix </a:t>
            </a:r>
            <a:r>
              <a:rPr lang="en-US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-or/</a:t>
            </a:r>
            <a:r>
              <a:rPr lang="en-US" sz="19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19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ost</a:t>
            </a:r>
            <a:r>
              <a:rPr lang="en-US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19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est</a:t>
            </a:r>
            <a:r>
              <a:rPr lang="en-US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9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nēah</a:t>
            </a:r>
            <a:r>
              <a:rPr lang="en-US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  <a:r>
              <a:rPr lang="en-US" sz="19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nēarra</a:t>
            </a:r>
            <a:r>
              <a:rPr lang="en-US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  <a:r>
              <a:rPr lang="en-US" sz="19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niehst</a:t>
            </a:r>
            <a:r>
              <a:rPr lang="en-US" sz="19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(near).</a:t>
            </a:r>
            <a:endParaRPr lang="ru-RU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The Adverb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473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5FFD5883-BA78-E4E4-4B93-1410F0C0C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46650"/>
          </a:xfrm>
        </p:spPr>
        <p:txBody>
          <a:bodyPr>
            <a:noAutofit/>
          </a:bodyPr>
          <a:lstStyle/>
          <a:p>
            <a:pPr indent="342900" algn="just"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Primary adverbs existed in their slightly modified form –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theer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(there),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then,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wher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eft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(again),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ofte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(often),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hider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(here to),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hider-to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(before now),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anon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(at once) etc. Very common are compound adverbs of the type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theroute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therwith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theof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therby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Adverbs, made from the adjectives by means of adding the suffix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-e,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were also in use. With the levelling of the final vowel, were no longer distinct in the language, adjectives started to be used as adverbs.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>
              <a:lnSpc>
                <a:spcPct val="150000"/>
              </a:lnSpc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softe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soft, softly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There appears a new and very productive way of forming adverbs – adding the suffix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ly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very suffix was not quite new. It goes back to Old English suffix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-lice,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but it was limited in use.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There were practically no changes concerning degrees of comparison of adjectives. Like adjectives, adverbs took the suffix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-er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the comparative and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the superlative degree.</a:t>
            </a:r>
            <a:endParaRPr lang="ru-RU" sz="18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8976519-5568-575D-338F-8823CB697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Middle English Adverb</a:t>
            </a:r>
            <a:b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01563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6BC187C0-5AC8-2EA9-E48D-8A1262764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Summarize the lecture.</a:t>
            </a:r>
          </a:p>
          <a:p>
            <a:r>
              <a:rPr lang="en-US" dirty="0"/>
              <a:t>2. Do tasks of Seminar </a:t>
            </a:r>
            <a:r>
              <a:rPr lang="uk-UA" dirty="0"/>
              <a:t>5</a:t>
            </a:r>
            <a:r>
              <a:rPr lang="en-US" dirty="0"/>
              <a:t>.</a:t>
            </a:r>
          </a:p>
          <a:p>
            <a:r>
              <a:rPr lang="en-US" dirty="0"/>
              <a:t>3. Watch the 5-th episode of “The Adventures  of English”.</a:t>
            </a:r>
          </a:p>
          <a:p>
            <a:r>
              <a:rPr lang="en-US" dirty="0"/>
              <a:t>Group work:</a:t>
            </a:r>
          </a:p>
          <a:p>
            <a:r>
              <a:rPr lang="en-US" dirty="0"/>
              <a:t>1. The main features and examples of the English Noun, Pronoun and Article.</a:t>
            </a:r>
          </a:p>
          <a:p>
            <a:r>
              <a:rPr lang="en-US" dirty="0"/>
              <a:t>2. The main features and examples of the English Adjective, Numeral and Adverb.</a:t>
            </a: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4B526EC-FC97-9BE2-D5D2-6B4CF7B4D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Assignment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0336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160106">
            <a:off x="586692" y="2032508"/>
            <a:ext cx="7772400" cy="223786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b="1" dirty="0">
                <a:solidFill>
                  <a:srgbClr val="FFC000"/>
                </a:solidFill>
              </a:rPr>
              <a:t>THANK YOU FOR DEVOTION!</a:t>
            </a:r>
            <a:endParaRPr lang="ru-RU" sz="8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61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1. What do we use the category of number for?</a:t>
            </a:r>
          </a:p>
          <a:p>
            <a:r>
              <a:rPr lang="en-US" sz="2400" dirty="0"/>
              <a:t>2. How do we usually form plurals?</a:t>
            </a:r>
          </a:p>
          <a:p>
            <a:r>
              <a:rPr lang="en-US" sz="2400" dirty="0"/>
              <a:t>3. Are there any exceptions? What are they?</a:t>
            </a:r>
          </a:p>
          <a:p>
            <a:r>
              <a:rPr lang="en-US" sz="2400" dirty="0"/>
              <a:t>4. How did people form plurals in OE? </a:t>
            </a:r>
          </a:p>
          <a:p>
            <a:endParaRPr lang="en-US" sz="2400" dirty="0"/>
          </a:p>
          <a:p>
            <a:pPr marL="109728" indent="0">
              <a:buNone/>
            </a:pPr>
            <a:r>
              <a:rPr lang="en-US" sz="2400" dirty="0"/>
              <a:t>Watch the video and Answer the questions: </a:t>
            </a:r>
          </a:p>
          <a:p>
            <a:pPr marL="624078" indent="-514350">
              <a:buAutoNum type="arabicPeriod"/>
            </a:pPr>
            <a:r>
              <a:rPr lang="en-US" sz="2400" dirty="0"/>
              <a:t>What were the common ways of forming plurals? </a:t>
            </a:r>
          </a:p>
          <a:p>
            <a:pPr marL="624078" indent="-514350">
              <a:buAutoNum type="arabicPeriod"/>
            </a:pPr>
            <a:r>
              <a:rPr lang="en-US" sz="2400" dirty="0"/>
              <a:t>What / Who influenced the system of plural formation? </a:t>
            </a:r>
          </a:p>
          <a:p>
            <a:pPr marL="624078" indent="-514350">
              <a:buAutoNum type="arabicPeriod"/>
            </a:pPr>
            <a:r>
              <a:rPr lang="en-US" sz="2400" dirty="0"/>
              <a:t>Give OE plural forms of the following nouns: </a:t>
            </a:r>
          </a:p>
          <a:p>
            <a:pPr marL="109728" indent="0">
              <a:buNone/>
            </a:pPr>
            <a:r>
              <a:rPr lang="en-US" sz="2400" dirty="0"/>
              <a:t>book, goat, oak, child, lamb, egg, bread, sheep, house, ox, tongue, name, eye, door, hand, tooth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OE Plurals of nouns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302613"/>
              </p:ext>
            </p:extLst>
          </p:nvPr>
        </p:nvGraphicFramePr>
        <p:xfrm>
          <a:off x="6948264" y="2636912"/>
          <a:ext cx="15208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Объект упаковщика для оболочки" showAsIcon="1" r:id="rId2" imgW="1521360" imgH="456480" progId="Package">
                  <p:embed/>
                </p:oleObj>
              </mc:Choice>
              <mc:Fallback>
                <p:oleObj name="Объект упаковщика для оболочки" showAsIcon="1" r:id="rId2" imgW="1521360" imgH="456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48264" y="2636912"/>
                        <a:ext cx="1520825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606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do we use the category of cases for?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r>
              <a:rPr lang="en-US" dirty="0"/>
              <a:t>In OE instrumental – falling out of use</a:t>
            </a:r>
          </a:p>
          <a:p>
            <a:pPr marL="109728" indent="0" algn="r">
              <a:buNone/>
            </a:pPr>
            <a:r>
              <a:rPr lang="en-US" dirty="0">
                <a:solidFill>
                  <a:srgbClr val="C00000"/>
                </a:solidFill>
              </a:rPr>
              <a:t>Instrumental  &amp; dative merged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OE Cases of nouns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34225578"/>
              </p:ext>
            </p:extLst>
          </p:nvPr>
        </p:nvGraphicFramePr>
        <p:xfrm>
          <a:off x="539552" y="1628800"/>
          <a:ext cx="7920880" cy="38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485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N: </a:t>
            </a:r>
            <a:r>
              <a:rPr lang="en-US" i="1" dirty="0">
                <a:solidFill>
                  <a:srgbClr val="FF0000"/>
                </a:solidFill>
              </a:rPr>
              <a:t>se </a:t>
            </a:r>
            <a:r>
              <a:rPr lang="en-US" i="1" dirty="0" err="1">
                <a:solidFill>
                  <a:srgbClr val="FF0000"/>
                </a:solidFill>
              </a:rPr>
              <a:t>cyning</a:t>
            </a:r>
            <a:r>
              <a:rPr lang="en-US" dirty="0"/>
              <a:t> = the king</a:t>
            </a:r>
          </a:p>
          <a:p>
            <a:r>
              <a:rPr lang="en-US" i="1" dirty="0" err="1"/>
              <a:t>Acc</a:t>
            </a:r>
            <a:r>
              <a:rPr lang="en-US" i="1" dirty="0"/>
              <a:t>: </a:t>
            </a:r>
            <a:r>
              <a:rPr lang="en-US" i="1" dirty="0" err="1">
                <a:solidFill>
                  <a:srgbClr val="FF0000"/>
                </a:solidFill>
              </a:rPr>
              <a:t>Æþelbald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lufode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þone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cyning</a:t>
            </a:r>
            <a:r>
              <a:rPr lang="en-US" dirty="0"/>
              <a:t> = </a:t>
            </a:r>
            <a:r>
              <a:rPr lang="en-US" dirty="0" err="1"/>
              <a:t>Æþelbald</a:t>
            </a:r>
            <a:r>
              <a:rPr lang="en-US" dirty="0"/>
              <a:t> loved the king</a:t>
            </a:r>
          </a:p>
          <a:p>
            <a:r>
              <a:rPr lang="en-US" dirty="0"/>
              <a:t> G: </a:t>
            </a:r>
            <a:r>
              <a:rPr lang="en-US" i="1" dirty="0" err="1">
                <a:solidFill>
                  <a:srgbClr val="FF0000"/>
                </a:solidFill>
              </a:rPr>
              <a:t>þæs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cyninges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scip</a:t>
            </a:r>
            <a:r>
              <a:rPr lang="en-US" dirty="0"/>
              <a:t> = the ship of the king</a:t>
            </a:r>
          </a:p>
          <a:p>
            <a:r>
              <a:rPr lang="en-US" i="1" dirty="0"/>
              <a:t>D: </a:t>
            </a:r>
            <a:r>
              <a:rPr lang="en-US" i="1" dirty="0" err="1">
                <a:solidFill>
                  <a:srgbClr val="FF0000"/>
                </a:solidFill>
              </a:rPr>
              <a:t>hringas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þæm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cyninge</a:t>
            </a:r>
            <a:r>
              <a:rPr lang="en-US" dirty="0"/>
              <a:t> = rings for the king</a:t>
            </a:r>
          </a:p>
          <a:p>
            <a:r>
              <a:rPr lang="en-US" i="1" dirty="0"/>
              <a:t>I: </a:t>
            </a:r>
            <a:r>
              <a:rPr lang="en-US" i="1" dirty="0" err="1">
                <a:solidFill>
                  <a:srgbClr val="FF0000"/>
                </a:solidFill>
              </a:rPr>
              <a:t>lifde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sweorde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= </a:t>
            </a:r>
            <a:r>
              <a:rPr lang="en-US" dirty="0"/>
              <a:t>(he) lived by the sword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OE cases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451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1792</TotalTime>
  <Words>2670</Words>
  <Application>Microsoft Office PowerPoint</Application>
  <PresentationFormat>Екран (4:3)</PresentationFormat>
  <Paragraphs>488</Paragraphs>
  <Slides>69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69</vt:i4>
      </vt:variant>
    </vt:vector>
  </HeadingPairs>
  <TitlesOfParts>
    <vt:vector size="77" baseType="lpstr">
      <vt:lpstr>Calibri</vt:lpstr>
      <vt:lpstr>Lucida Sans Unicode</vt:lpstr>
      <vt:lpstr>Times New Roman</vt:lpstr>
      <vt:lpstr>Verdana</vt:lpstr>
      <vt:lpstr>Wingdings 2</vt:lpstr>
      <vt:lpstr>Wingdings 3</vt:lpstr>
      <vt:lpstr>Открытая</vt:lpstr>
      <vt:lpstr>Объект упаковщика для оболочки</vt:lpstr>
      <vt:lpstr>HISTORICAL GRAMMAR:  the nominal system</vt:lpstr>
      <vt:lpstr>Active vocabulary</vt:lpstr>
      <vt:lpstr>PLAN</vt:lpstr>
      <vt:lpstr>1. The Noun</vt:lpstr>
      <vt:lpstr>OE NOUN</vt:lpstr>
      <vt:lpstr>Презентація PowerPoint</vt:lpstr>
      <vt:lpstr>OE Plurals of nouns</vt:lpstr>
      <vt:lpstr>OE Cases of nouns</vt:lpstr>
      <vt:lpstr>OE cases</vt:lpstr>
      <vt:lpstr>Презентація PowerPoint</vt:lpstr>
      <vt:lpstr>Презентація PowerPoint</vt:lpstr>
      <vt:lpstr>Презентація PowerPoint</vt:lpstr>
      <vt:lpstr>i-umlaut</vt:lpstr>
      <vt:lpstr>–r-stem nouns of relationship</vt:lpstr>
      <vt:lpstr>-r-stem nouns (neuter), s-z-r</vt:lpstr>
      <vt:lpstr>Презентація PowerPoint</vt:lpstr>
      <vt:lpstr>ME noun</vt:lpstr>
      <vt:lpstr>Презентація PowerPoint</vt:lpstr>
      <vt:lpstr>Plurals: exceptions </vt:lpstr>
      <vt:lpstr>Презентація PowerPoint</vt:lpstr>
      <vt:lpstr>Early NE Noun</vt:lpstr>
      <vt:lpstr>Презентація PowerPoint</vt:lpstr>
      <vt:lpstr>Plurals</vt:lpstr>
      <vt:lpstr>2. The PRONOUN</vt:lpstr>
      <vt:lpstr>types of OE pronouns</vt:lpstr>
      <vt:lpstr>Personal pronouns</vt:lpstr>
      <vt:lpstr>PRONOUNS</vt:lpstr>
      <vt:lpstr>Презентація PowerPoint</vt:lpstr>
      <vt:lpstr>Презентація PowerPoint</vt:lpstr>
      <vt:lpstr>Презентація PowerPoint</vt:lpstr>
      <vt:lpstr>Evolution of personal pronouns</vt:lpstr>
      <vt:lpstr>DEMONSTRATIVE PRONOUNS</vt:lpstr>
      <vt:lpstr>INTERROGATIVE PRONOUNS</vt:lpstr>
      <vt:lpstr>RELATIVE PRONOUN </vt:lpstr>
      <vt:lpstr>ME Pronouns</vt:lpstr>
      <vt:lpstr>Possessive pronouns </vt:lpstr>
      <vt:lpstr>ME pronouns</vt:lpstr>
      <vt:lpstr>Demonstrative pronouns</vt:lpstr>
      <vt:lpstr>Reflexive pronouns</vt:lpstr>
      <vt:lpstr>EARLY NE PRONOUNS </vt:lpstr>
      <vt:lpstr>Презентація PowerPoint</vt:lpstr>
      <vt:lpstr>Презентація PowerPoint</vt:lpstr>
      <vt:lpstr>Презентація PowerPoint</vt:lpstr>
      <vt:lpstr>3. The Article</vt:lpstr>
      <vt:lpstr>Презентація PowerPoint</vt:lpstr>
      <vt:lpstr>Презентація PowerPoint</vt:lpstr>
      <vt:lpstr>4. The Adjective</vt:lpstr>
      <vt:lpstr>ADJECTIVE</vt:lpstr>
      <vt:lpstr>OE Adjective</vt:lpstr>
      <vt:lpstr>Презентація PowerPoint</vt:lpstr>
      <vt:lpstr>Презентація PowerPoint</vt:lpstr>
      <vt:lpstr>Презентація PowerPoint</vt:lpstr>
      <vt:lpstr>Degrees of comparison  (synthetically, even multisyllabic)</vt:lpstr>
      <vt:lpstr>Презентація PowerPoint</vt:lpstr>
      <vt:lpstr>Презентація PowerPoint</vt:lpstr>
      <vt:lpstr>ME adjective</vt:lpstr>
      <vt:lpstr>Презентація PowerPoint</vt:lpstr>
      <vt:lpstr>Early NE Adjective  </vt:lpstr>
      <vt:lpstr>6. The Numeral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The Adverb</vt:lpstr>
      <vt:lpstr>Middle English Adverb </vt:lpstr>
      <vt:lpstr>Home Assignment</vt:lpstr>
      <vt:lpstr>THANK YOU FOR DEVOTION!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Alesya</dc:creator>
  <cp:lastModifiedBy>Максим Погонец</cp:lastModifiedBy>
  <cp:revision>190</cp:revision>
  <dcterms:created xsi:type="dcterms:W3CDTF">2014-05-11T19:37:20Z</dcterms:created>
  <dcterms:modified xsi:type="dcterms:W3CDTF">2024-04-11T07:57:26Z</dcterms:modified>
</cp:coreProperties>
</file>