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76" r:id="rId4"/>
    <p:sldId id="258" r:id="rId5"/>
    <p:sldId id="319" r:id="rId6"/>
  </p:sldIdLst>
  <p:sldSz cx="18288000" cy="10287000"/>
  <p:notesSz cx="18288000" cy="10287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44" d="100"/>
          <a:sy n="44" d="100"/>
        </p:scale>
        <p:origin x="84" y="234"/>
      </p:cViewPr>
      <p:guideLst>
        <p:guide orient="horz" pos="2856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64A55A-AC4E-4C3D-B10A-1A3606044565}" type="datetimeFigureOut">
              <a:rPr lang="ru-RU" smtClean="0"/>
              <a:t>28.01.2023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1E03A2-3AD8-46BF-8EEB-8965A35DC3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240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1E03A2-3AD8-46BF-8EEB-8965A35DC385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0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7DB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4400" y="411480"/>
            <a:ext cx="16459200" cy="164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4400" y="2366010"/>
            <a:ext cx="1645920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1/28/2023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609195" y="0"/>
            <a:ext cx="5653405" cy="10287000"/>
          </a:xfrm>
          <a:custGeom>
            <a:avLst/>
            <a:gdLst/>
            <a:ahLst/>
            <a:cxnLst/>
            <a:rect l="l" t="t" r="r" b="b"/>
            <a:pathLst>
              <a:path w="5653405" h="10287000">
                <a:moveTo>
                  <a:pt x="5653245" y="10286999"/>
                </a:moveTo>
                <a:lnTo>
                  <a:pt x="1996128" y="10286999"/>
                </a:lnTo>
                <a:lnTo>
                  <a:pt x="1986574" y="10277074"/>
                </a:lnTo>
                <a:lnTo>
                  <a:pt x="1948662" y="10237081"/>
                </a:lnTo>
                <a:lnTo>
                  <a:pt x="1911055" y="10196798"/>
                </a:lnTo>
                <a:lnTo>
                  <a:pt x="1873754" y="10156227"/>
                </a:lnTo>
                <a:lnTo>
                  <a:pt x="1836761" y="10115370"/>
                </a:lnTo>
                <a:lnTo>
                  <a:pt x="1800079" y="10074228"/>
                </a:lnTo>
                <a:lnTo>
                  <a:pt x="1763709" y="10032804"/>
                </a:lnTo>
                <a:lnTo>
                  <a:pt x="1727653" y="9991100"/>
                </a:lnTo>
                <a:lnTo>
                  <a:pt x="1691912" y="9949116"/>
                </a:lnTo>
                <a:lnTo>
                  <a:pt x="1656489" y="9906856"/>
                </a:lnTo>
                <a:lnTo>
                  <a:pt x="1621386" y="9864320"/>
                </a:lnTo>
                <a:lnTo>
                  <a:pt x="1586603" y="9821511"/>
                </a:lnTo>
                <a:lnTo>
                  <a:pt x="1552144" y="9778431"/>
                </a:lnTo>
                <a:lnTo>
                  <a:pt x="1518010" y="9735081"/>
                </a:lnTo>
                <a:lnTo>
                  <a:pt x="1484203" y="9691463"/>
                </a:lnTo>
                <a:lnTo>
                  <a:pt x="1450725" y="9647580"/>
                </a:lnTo>
                <a:lnTo>
                  <a:pt x="1417577" y="9603432"/>
                </a:lnTo>
                <a:lnTo>
                  <a:pt x="1384761" y="9559023"/>
                </a:lnTo>
                <a:lnTo>
                  <a:pt x="1352280" y="9514353"/>
                </a:lnTo>
                <a:lnTo>
                  <a:pt x="1320134" y="9469424"/>
                </a:lnTo>
                <a:lnTo>
                  <a:pt x="1288327" y="9424239"/>
                </a:lnTo>
                <a:lnTo>
                  <a:pt x="1256859" y="9378799"/>
                </a:lnTo>
                <a:lnTo>
                  <a:pt x="1225733" y="9333106"/>
                </a:lnTo>
                <a:lnTo>
                  <a:pt x="1194951" y="9287162"/>
                </a:lnTo>
                <a:lnTo>
                  <a:pt x="1164513" y="9240968"/>
                </a:lnTo>
                <a:lnTo>
                  <a:pt x="1134423" y="9194528"/>
                </a:lnTo>
                <a:lnTo>
                  <a:pt x="1104682" y="9147841"/>
                </a:lnTo>
                <a:lnTo>
                  <a:pt x="1075292" y="9100911"/>
                </a:lnTo>
                <a:lnTo>
                  <a:pt x="1046255" y="9053739"/>
                </a:lnTo>
                <a:lnTo>
                  <a:pt x="1017572" y="9006328"/>
                </a:lnTo>
                <a:lnTo>
                  <a:pt x="989245" y="8958677"/>
                </a:lnTo>
                <a:lnTo>
                  <a:pt x="961277" y="8910791"/>
                </a:lnTo>
                <a:lnTo>
                  <a:pt x="933668" y="8862670"/>
                </a:lnTo>
                <a:lnTo>
                  <a:pt x="906422" y="8814317"/>
                </a:lnTo>
                <a:lnTo>
                  <a:pt x="879539" y="8765732"/>
                </a:lnTo>
                <a:lnTo>
                  <a:pt x="853023" y="8716919"/>
                </a:lnTo>
                <a:lnTo>
                  <a:pt x="826873" y="8667879"/>
                </a:lnTo>
                <a:lnTo>
                  <a:pt x="801093" y="8618613"/>
                </a:lnTo>
                <a:lnTo>
                  <a:pt x="775684" y="8569124"/>
                </a:lnTo>
                <a:lnTo>
                  <a:pt x="750648" y="8519413"/>
                </a:lnTo>
                <a:lnTo>
                  <a:pt x="725987" y="8469483"/>
                </a:lnTo>
                <a:lnTo>
                  <a:pt x="701703" y="8419335"/>
                </a:lnTo>
                <a:lnTo>
                  <a:pt x="677797" y="8368971"/>
                </a:lnTo>
                <a:lnTo>
                  <a:pt x="654271" y="8318392"/>
                </a:lnTo>
                <a:lnTo>
                  <a:pt x="631128" y="8267602"/>
                </a:lnTo>
                <a:lnTo>
                  <a:pt x="608369" y="8216601"/>
                </a:lnTo>
                <a:lnTo>
                  <a:pt x="585996" y="8165391"/>
                </a:lnTo>
                <a:lnTo>
                  <a:pt x="564011" y="8113974"/>
                </a:lnTo>
                <a:lnTo>
                  <a:pt x="542415" y="8062353"/>
                </a:lnTo>
                <a:lnTo>
                  <a:pt x="521211" y="8010528"/>
                </a:lnTo>
                <a:lnTo>
                  <a:pt x="500400" y="7958503"/>
                </a:lnTo>
                <a:lnTo>
                  <a:pt x="479984" y="7906277"/>
                </a:lnTo>
                <a:lnTo>
                  <a:pt x="459965" y="7853855"/>
                </a:lnTo>
                <a:lnTo>
                  <a:pt x="440346" y="7801236"/>
                </a:lnTo>
                <a:lnTo>
                  <a:pt x="421127" y="7748424"/>
                </a:lnTo>
                <a:lnTo>
                  <a:pt x="402310" y="7695420"/>
                </a:lnTo>
                <a:lnTo>
                  <a:pt x="383898" y="7642225"/>
                </a:lnTo>
                <a:lnTo>
                  <a:pt x="365892" y="7588843"/>
                </a:lnTo>
                <a:lnTo>
                  <a:pt x="348294" y="7535274"/>
                </a:lnTo>
                <a:lnTo>
                  <a:pt x="331107" y="7481520"/>
                </a:lnTo>
                <a:lnTo>
                  <a:pt x="314331" y="7427583"/>
                </a:lnTo>
                <a:lnTo>
                  <a:pt x="297968" y="7373466"/>
                </a:lnTo>
                <a:lnTo>
                  <a:pt x="282022" y="7319169"/>
                </a:lnTo>
                <a:lnTo>
                  <a:pt x="266492" y="7264696"/>
                </a:lnTo>
                <a:lnTo>
                  <a:pt x="251382" y="7210046"/>
                </a:lnTo>
                <a:lnTo>
                  <a:pt x="236693" y="7155224"/>
                </a:lnTo>
                <a:lnTo>
                  <a:pt x="222426" y="7100229"/>
                </a:lnTo>
                <a:lnTo>
                  <a:pt x="208585" y="7045065"/>
                </a:lnTo>
                <a:lnTo>
                  <a:pt x="195170" y="6989733"/>
                </a:lnTo>
                <a:lnTo>
                  <a:pt x="182183" y="6934235"/>
                </a:lnTo>
                <a:lnTo>
                  <a:pt x="169627" y="6878572"/>
                </a:lnTo>
                <a:lnTo>
                  <a:pt x="157503" y="6822747"/>
                </a:lnTo>
                <a:lnTo>
                  <a:pt x="145812" y="6766761"/>
                </a:lnTo>
                <a:lnTo>
                  <a:pt x="134558" y="6710617"/>
                </a:lnTo>
                <a:lnTo>
                  <a:pt x="123741" y="6654316"/>
                </a:lnTo>
                <a:lnTo>
                  <a:pt x="113364" y="6597859"/>
                </a:lnTo>
                <a:lnTo>
                  <a:pt x="103428" y="6541250"/>
                </a:lnTo>
                <a:lnTo>
                  <a:pt x="93935" y="6484489"/>
                </a:lnTo>
                <a:lnTo>
                  <a:pt x="84888" y="6427578"/>
                </a:lnTo>
                <a:lnTo>
                  <a:pt x="76287" y="6370520"/>
                </a:lnTo>
                <a:lnTo>
                  <a:pt x="68135" y="6313316"/>
                </a:lnTo>
                <a:lnTo>
                  <a:pt x="60434" y="6255968"/>
                </a:lnTo>
                <a:lnTo>
                  <a:pt x="53185" y="6198478"/>
                </a:lnTo>
                <a:lnTo>
                  <a:pt x="46390" y="6140848"/>
                </a:lnTo>
                <a:lnTo>
                  <a:pt x="40052" y="6083079"/>
                </a:lnTo>
                <a:lnTo>
                  <a:pt x="34171" y="6025174"/>
                </a:lnTo>
                <a:lnTo>
                  <a:pt x="28750" y="5967134"/>
                </a:lnTo>
                <a:lnTo>
                  <a:pt x="23791" y="5908961"/>
                </a:lnTo>
                <a:lnTo>
                  <a:pt x="19296" y="5850657"/>
                </a:lnTo>
                <a:lnTo>
                  <a:pt x="15266" y="5792223"/>
                </a:lnTo>
                <a:lnTo>
                  <a:pt x="11703" y="5733663"/>
                </a:lnTo>
                <a:lnTo>
                  <a:pt x="8609" y="5674977"/>
                </a:lnTo>
                <a:lnTo>
                  <a:pt x="5986" y="5616167"/>
                </a:lnTo>
                <a:lnTo>
                  <a:pt x="3836" y="5557235"/>
                </a:lnTo>
                <a:lnTo>
                  <a:pt x="2160" y="5498184"/>
                </a:lnTo>
                <a:lnTo>
                  <a:pt x="961" y="5439014"/>
                </a:lnTo>
                <a:lnTo>
                  <a:pt x="240" y="5379728"/>
                </a:lnTo>
                <a:lnTo>
                  <a:pt x="0" y="5320328"/>
                </a:lnTo>
                <a:lnTo>
                  <a:pt x="240" y="5260928"/>
                </a:lnTo>
                <a:lnTo>
                  <a:pt x="961" y="5201642"/>
                </a:lnTo>
                <a:lnTo>
                  <a:pt x="2160" y="5142472"/>
                </a:lnTo>
                <a:lnTo>
                  <a:pt x="3836" y="5083420"/>
                </a:lnTo>
                <a:lnTo>
                  <a:pt x="5986" y="5024489"/>
                </a:lnTo>
                <a:lnTo>
                  <a:pt x="8609" y="4965679"/>
                </a:lnTo>
                <a:lnTo>
                  <a:pt x="11703" y="4906993"/>
                </a:lnTo>
                <a:lnTo>
                  <a:pt x="15266" y="4848432"/>
                </a:lnTo>
                <a:lnTo>
                  <a:pt x="19296" y="4789999"/>
                </a:lnTo>
                <a:lnTo>
                  <a:pt x="23791" y="4731695"/>
                </a:lnTo>
                <a:lnTo>
                  <a:pt x="28750" y="4673522"/>
                </a:lnTo>
                <a:lnTo>
                  <a:pt x="34171" y="4615482"/>
                </a:lnTo>
                <a:lnTo>
                  <a:pt x="40052" y="4557577"/>
                </a:lnTo>
                <a:lnTo>
                  <a:pt x="46390" y="4499808"/>
                </a:lnTo>
                <a:lnTo>
                  <a:pt x="53185" y="4442178"/>
                </a:lnTo>
                <a:lnTo>
                  <a:pt x="60434" y="4384688"/>
                </a:lnTo>
                <a:lnTo>
                  <a:pt x="68135" y="4327340"/>
                </a:lnTo>
                <a:lnTo>
                  <a:pt x="76287" y="4270136"/>
                </a:lnTo>
                <a:lnTo>
                  <a:pt x="84888" y="4213078"/>
                </a:lnTo>
                <a:lnTo>
                  <a:pt x="93935" y="4156167"/>
                </a:lnTo>
                <a:lnTo>
                  <a:pt x="103428" y="4099406"/>
                </a:lnTo>
                <a:lnTo>
                  <a:pt x="113364" y="4042797"/>
                </a:lnTo>
                <a:lnTo>
                  <a:pt x="123741" y="3986340"/>
                </a:lnTo>
                <a:lnTo>
                  <a:pt x="134558" y="3930039"/>
                </a:lnTo>
                <a:lnTo>
                  <a:pt x="145812" y="3873894"/>
                </a:lnTo>
                <a:lnTo>
                  <a:pt x="157503" y="3817909"/>
                </a:lnTo>
                <a:lnTo>
                  <a:pt x="169627" y="3762084"/>
                </a:lnTo>
                <a:lnTo>
                  <a:pt x="182183" y="3706421"/>
                </a:lnTo>
                <a:lnTo>
                  <a:pt x="195170" y="3650923"/>
                </a:lnTo>
                <a:lnTo>
                  <a:pt x="208585" y="3595591"/>
                </a:lnTo>
                <a:lnTo>
                  <a:pt x="222426" y="3540427"/>
                </a:lnTo>
                <a:lnTo>
                  <a:pt x="236693" y="3485432"/>
                </a:lnTo>
                <a:lnTo>
                  <a:pt x="251382" y="3430610"/>
                </a:lnTo>
                <a:lnTo>
                  <a:pt x="266492" y="3375960"/>
                </a:lnTo>
                <a:lnTo>
                  <a:pt x="282022" y="3321487"/>
                </a:lnTo>
                <a:lnTo>
                  <a:pt x="297968" y="3267190"/>
                </a:lnTo>
                <a:lnTo>
                  <a:pt x="314331" y="3213073"/>
                </a:lnTo>
                <a:lnTo>
                  <a:pt x="331107" y="3159136"/>
                </a:lnTo>
                <a:lnTo>
                  <a:pt x="348294" y="3105382"/>
                </a:lnTo>
                <a:lnTo>
                  <a:pt x="365892" y="3051813"/>
                </a:lnTo>
                <a:lnTo>
                  <a:pt x="383898" y="2998430"/>
                </a:lnTo>
                <a:lnTo>
                  <a:pt x="402310" y="2945236"/>
                </a:lnTo>
                <a:lnTo>
                  <a:pt x="421127" y="2892232"/>
                </a:lnTo>
                <a:lnTo>
                  <a:pt x="440346" y="2839420"/>
                </a:lnTo>
                <a:lnTo>
                  <a:pt x="459965" y="2786801"/>
                </a:lnTo>
                <a:lnTo>
                  <a:pt x="479984" y="2734379"/>
                </a:lnTo>
                <a:lnTo>
                  <a:pt x="500400" y="2682153"/>
                </a:lnTo>
                <a:lnTo>
                  <a:pt x="521211" y="2630128"/>
                </a:lnTo>
                <a:lnTo>
                  <a:pt x="542415" y="2578303"/>
                </a:lnTo>
                <a:lnTo>
                  <a:pt x="564011" y="2526682"/>
                </a:lnTo>
                <a:lnTo>
                  <a:pt x="585996" y="2475265"/>
                </a:lnTo>
                <a:lnTo>
                  <a:pt x="608369" y="2424055"/>
                </a:lnTo>
                <a:lnTo>
                  <a:pt x="631128" y="2373054"/>
                </a:lnTo>
                <a:lnTo>
                  <a:pt x="654271" y="2322264"/>
                </a:lnTo>
                <a:lnTo>
                  <a:pt x="677797" y="2271685"/>
                </a:lnTo>
                <a:lnTo>
                  <a:pt x="701703" y="2221321"/>
                </a:lnTo>
                <a:lnTo>
                  <a:pt x="725987" y="2171173"/>
                </a:lnTo>
                <a:lnTo>
                  <a:pt x="750648" y="2121243"/>
                </a:lnTo>
                <a:lnTo>
                  <a:pt x="775684" y="2071532"/>
                </a:lnTo>
                <a:lnTo>
                  <a:pt x="801093" y="2022043"/>
                </a:lnTo>
                <a:lnTo>
                  <a:pt x="826873" y="1972777"/>
                </a:lnTo>
                <a:lnTo>
                  <a:pt x="853023" y="1923737"/>
                </a:lnTo>
                <a:lnTo>
                  <a:pt x="879539" y="1874924"/>
                </a:lnTo>
                <a:lnTo>
                  <a:pt x="906422" y="1826339"/>
                </a:lnTo>
                <a:lnTo>
                  <a:pt x="933668" y="1777986"/>
                </a:lnTo>
                <a:lnTo>
                  <a:pt x="961277" y="1729865"/>
                </a:lnTo>
                <a:lnTo>
                  <a:pt x="989245" y="1681979"/>
                </a:lnTo>
                <a:lnTo>
                  <a:pt x="1017572" y="1634328"/>
                </a:lnTo>
                <a:lnTo>
                  <a:pt x="1046255" y="1586916"/>
                </a:lnTo>
                <a:lnTo>
                  <a:pt x="1075292" y="1539745"/>
                </a:lnTo>
                <a:lnTo>
                  <a:pt x="1104682" y="1492815"/>
                </a:lnTo>
                <a:lnTo>
                  <a:pt x="1134423" y="1446128"/>
                </a:lnTo>
                <a:lnTo>
                  <a:pt x="1164513" y="1399688"/>
                </a:lnTo>
                <a:lnTo>
                  <a:pt x="1194951" y="1353494"/>
                </a:lnTo>
                <a:lnTo>
                  <a:pt x="1225733" y="1307550"/>
                </a:lnTo>
                <a:lnTo>
                  <a:pt x="1256859" y="1261857"/>
                </a:lnTo>
                <a:lnTo>
                  <a:pt x="1288327" y="1216417"/>
                </a:lnTo>
                <a:lnTo>
                  <a:pt x="1320134" y="1171232"/>
                </a:lnTo>
                <a:lnTo>
                  <a:pt x="1352280" y="1126303"/>
                </a:lnTo>
                <a:lnTo>
                  <a:pt x="1384761" y="1081633"/>
                </a:lnTo>
                <a:lnTo>
                  <a:pt x="1417577" y="1037224"/>
                </a:lnTo>
                <a:lnTo>
                  <a:pt x="1450725" y="993076"/>
                </a:lnTo>
                <a:lnTo>
                  <a:pt x="1484203" y="949193"/>
                </a:lnTo>
                <a:lnTo>
                  <a:pt x="1518010" y="905575"/>
                </a:lnTo>
                <a:lnTo>
                  <a:pt x="1552144" y="862225"/>
                </a:lnTo>
                <a:lnTo>
                  <a:pt x="1586603" y="819145"/>
                </a:lnTo>
                <a:lnTo>
                  <a:pt x="1621386" y="776336"/>
                </a:lnTo>
                <a:lnTo>
                  <a:pt x="1656489" y="733800"/>
                </a:lnTo>
                <a:lnTo>
                  <a:pt x="1691912" y="691540"/>
                </a:lnTo>
                <a:lnTo>
                  <a:pt x="1727653" y="649556"/>
                </a:lnTo>
                <a:lnTo>
                  <a:pt x="1763709" y="607852"/>
                </a:lnTo>
                <a:lnTo>
                  <a:pt x="1800079" y="566428"/>
                </a:lnTo>
                <a:lnTo>
                  <a:pt x="1836761" y="525286"/>
                </a:lnTo>
                <a:lnTo>
                  <a:pt x="1873754" y="484429"/>
                </a:lnTo>
                <a:lnTo>
                  <a:pt x="1911055" y="443858"/>
                </a:lnTo>
                <a:lnTo>
                  <a:pt x="1948662" y="403575"/>
                </a:lnTo>
                <a:lnTo>
                  <a:pt x="1986574" y="363582"/>
                </a:lnTo>
                <a:lnTo>
                  <a:pt x="2024789" y="323881"/>
                </a:lnTo>
                <a:lnTo>
                  <a:pt x="2063305" y="284473"/>
                </a:lnTo>
                <a:lnTo>
                  <a:pt x="2102120" y="245361"/>
                </a:lnTo>
                <a:lnTo>
                  <a:pt x="2141232" y="206546"/>
                </a:lnTo>
                <a:lnTo>
                  <a:pt x="2180640" y="168030"/>
                </a:lnTo>
                <a:lnTo>
                  <a:pt x="2220341" y="129815"/>
                </a:lnTo>
                <a:lnTo>
                  <a:pt x="2260334" y="91903"/>
                </a:lnTo>
                <a:lnTo>
                  <a:pt x="2300617" y="54296"/>
                </a:lnTo>
                <a:lnTo>
                  <a:pt x="2341188" y="16995"/>
                </a:lnTo>
                <a:lnTo>
                  <a:pt x="2359959" y="0"/>
                </a:lnTo>
                <a:lnTo>
                  <a:pt x="5653245" y="0"/>
                </a:lnTo>
                <a:lnTo>
                  <a:pt x="5653245" y="10286999"/>
                </a:lnTo>
                <a:close/>
              </a:path>
            </a:pathLst>
          </a:custGeom>
          <a:solidFill>
            <a:srgbClr val="DA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Прямоугольник 5"/>
          <p:cNvSpPr/>
          <p:nvPr/>
        </p:nvSpPr>
        <p:spPr>
          <a:xfrm>
            <a:off x="762000" y="342900"/>
            <a:ext cx="10668000" cy="769441"/>
          </a:xfrm>
          <a:prstGeom prst="rect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Курс </a:t>
            </a:r>
            <a:r>
              <a:rPr lang="en-GB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«</a:t>
            </a:r>
            <a:r>
              <a:rPr lang="uk-UA" sz="4400" b="1" spc="50" dirty="0" smtClean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Економіка ОТГ та децентралізація» </a:t>
            </a:r>
            <a:endParaRPr lang="uk-UA" sz="4400" b="1" spc="50" dirty="0" smtClean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" y="3467100"/>
            <a:ext cx="11220703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800" b="1" dirty="0" smtClean="0">
                <a:solidFill>
                  <a:srgbClr val="002060"/>
                </a:solidFill>
              </a:rPr>
              <a:t>Викладач: Переверзєва </a:t>
            </a:r>
            <a:r>
              <a:rPr lang="uk-UA" sz="4800" b="1" dirty="0">
                <a:solidFill>
                  <a:srgbClr val="002060"/>
                </a:solidFill>
              </a:rPr>
              <a:t>Анна Василівна, </a:t>
            </a:r>
          </a:p>
          <a:p>
            <a:pPr algn="just"/>
            <a:endParaRPr lang="uk-UA" sz="3200" dirty="0">
              <a:solidFill>
                <a:srgbClr val="002060"/>
              </a:solidFill>
            </a:endParaRPr>
          </a:p>
          <a:p>
            <a:pPr algn="just"/>
            <a:r>
              <a:rPr lang="uk-UA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д.е.н., професор, професор кафедри міжнародної економіки, природних ресурсів та економіки міжнародного </a:t>
            </a:r>
            <a:r>
              <a:rPr lang="uk-UA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туризму Запорізького національного університету, </a:t>
            </a:r>
          </a:p>
          <a:p>
            <a:pPr algn="just"/>
            <a:r>
              <a:rPr lang="uk-UA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учасник проєкту </a:t>
            </a:r>
            <a:r>
              <a:rPr lang="uk-UA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Erasmus</a:t>
            </a:r>
            <a:r>
              <a:rPr lang="uk-UA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EURO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 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Є</a:t>
            </a:r>
            <a:r>
              <a:rPr lang="ru-RU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вропейські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практики </a:t>
            </a:r>
            <a:r>
              <a:rPr lang="ru-RU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управління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землями </a:t>
            </a:r>
            <a:r>
              <a:rPr lang="ru-RU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сільськогосподарського</a:t>
            </a:r>
            <a:r>
              <a:rPr lang="ru-RU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призначення</a:t>
            </a:r>
            <a:endParaRPr lang="uk-UA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743200" y="1485900"/>
            <a:ext cx="6629400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altLang="ru-RU" sz="2400" dirty="0" smtClean="0"/>
              <a:t>Вибіркова дисципліна </a:t>
            </a:r>
            <a:r>
              <a:rPr lang="uk-UA" altLang="ru-RU" sz="2400" dirty="0" smtClean="0"/>
              <a:t>для ОП «Економіка та управління ринком землі</a:t>
            </a:r>
            <a:endParaRPr lang="ru-RU" altLang="ru-RU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18287998" y="10286999"/>
                </a:moveTo>
                <a:lnTo>
                  <a:pt x="0" y="10286999"/>
                </a:lnTo>
                <a:lnTo>
                  <a:pt x="0" y="0"/>
                </a:lnTo>
                <a:lnTo>
                  <a:pt x="18287998" y="0"/>
                </a:lnTo>
                <a:lnTo>
                  <a:pt x="18287998" y="10286999"/>
                </a:lnTo>
                <a:close/>
              </a:path>
            </a:pathLst>
          </a:custGeom>
          <a:solidFill>
            <a:srgbClr val="DA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045094" y="0"/>
            <a:ext cx="10243185" cy="10287000"/>
          </a:xfrm>
          <a:custGeom>
            <a:avLst/>
            <a:gdLst/>
            <a:ahLst/>
            <a:cxnLst/>
            <a:rect l="l" t="t" r="r" b="b"/>
            <a:pathLst>
              <a:path w="10243185" h="10287000">
                <a:moveTo>
                  <a:pt x="10242904" y="10286998"/>
                </a:moveTo>
                <a:lnTo>
                  <a:pt x="1937657" y="10286998"/>
                </a:lnTo>
                <a:lnTo>
                  <a:pt x="1911054" y="10258503"/>
                </a:lnTo>
                <a:lnTo>
                  <a:pt x="1873753" y="10217932"/>
                </a:lnTo>
                <a:lnTo>
                  <a:pt x="1836761" y="10177075"/>
                </a:lnTo>
                <a:lnTo>
                  <a:pt x="1800079" y="10135933"/>
                </a:lnTo>
                <a:lnTo>
                  <a:pt x="1763709" y="10094509"/>
                </a:lnTo>
                <a:lnTo>
                  <a:pt x="1727652" y="10052805"/>
                </a:lnTo>
                <a:lnTo>
                  <a:pt x="1691912" y="10010821"/>
                </a:lnTo>
                <a:lnTo>
                  <a:pt x="1656489" y="9968561"/>
                </a:lnTo>
                <a:lnTo>
                  <a:pt x="1621385" y="9926025"/>
                </a:lnTo>
                <a:lnTo>
                  <a:pt x="1586603" y="9883216"/>
                </a:lnTo>
                <a:lnTo>
                  <a:pt x="1552144" y="9840136"/>
                </a:lnTo>
                <a:lnTo>
                  <a:pt x="1518010" y="9796786"/>
                </a:lnTo>
                <a:lnTo>
                  <a:pt x="1484203" y="9753168"/>
                </a:lnTo>
                <a:lnTo>
                  <a:pt x="1450724" y="9709285"/>
                </a:lnTo>
                <a:lnTo>
                  <a:pt x="1417576" y="9665137"/>
                </a:lnTo>
                <a:lnTo>
                  <a:pt x="1384761" y="9620728"/>
                </a:lnTo>
                <a:lnTo>
                  <a:pt x="1352279" y="9576058"/>
                </a:lnTo>
                <a:lnTo>
                  <a:pt x="1320134" y="9531129"/>
                </a:lnTo>
                <a:lnTo>
                  <a:pt x="1288327" y="9485944"/>
                </a:lnTo>
                <a:lnTo>
                  <a:pt x="1256859" y="9440504"/>
                </a:lnTo>
                <a:lnTo>
                  <a:pt x="1225733" y="9394811"/>
                </a:lnTo>
                <a:lnTo>
                  <a:pt x="1194950" y="9348867"/>
                </a:lnTo>
                <a:lnTo>
                  <a:pt x="1164513" y="9302674"/>
                </a:lnTo>
                <a:lnTo>
                  <a:pt x="1134423" y="9256233"/>
                </a:lnTo>
                <a:lnTo>
                  <a:pt x="1104682" y="9209547"/>
                </a:lnTo>
                <a:lnTo>
                  <a:pt x="1075292" y="9162616"/>
                </a:lnTo>
                <a:lnTo>
                  <a:pt x="1046254" y="9115445"/>
                </a:lnTo>
                <a:lnTo>
                  <a:pt x="1017571" y="9068033"/>
                </a:lnTo>
                <a:lnTo>
                  <a:pt x="989245" y="9020383"/>
                </a:lnTo>
                <a:lnTo>
                  <a:pt x="961276" y="8972496"/>
                </a:lnTo>
                <a:lnTo>
                  <a:pt x="933668" y="8924375"/>
                </a:lnTo>
                <a:lnTo>
                  <a:pt x="906422" y="8876022"/>
                </a:lnTo>
                <a:lnTo>
                  <a:pt x="879539" y="8827437"/>
                </a:lnTo>
                <a:lnTo>
                  <a:pt x="853022" y="8778624"/>
                </a:lnTo>
                <a:lnTo>
                  <a:pt x="826873" y="8729584"/>
                </a:lnTo>
                <a:lnTo>
                  <a:pt x="801093" y="8680318"/>
                </a:lnTo>
                <a:lnTo>
                  <a:pt x="775684" y="8630829"/>
                </a:lnTo>
                <a:lnTo>
                  <a:pt x="750648" y="8581118"/>
                </a:lnTo>
                <a:lnTo>
                  <a:pt x="725987" y="8531188"/>
                </a:lnTo>
                <a:lnTo>
                  <a:pt x="701702" y="8481040"/>
                </a:lnTo>
                <a:lnTo>
                  <a:pt x="677796" y="8430676"/>
                </a:lnTo>
                <a:lnTo>
                  <a:pt x="654271" y="8380097"/>
                </a:lnTo>
                <a:lnTo>
                  <a:pt x="631128" y="8329307"/>
                </a:lnTo>
                <a:lnTo>
                  <a:pt x="608369" y="8278306"/>
                </a:lnTo>
                <a:lnTo>
                  <a:pt x="585996" y="8227096"/>
                </a:lnTo>
                <a:lnTo>
                  <a:pt x="564010" y="8175679"/>
                </a:lnTo>
                <a:lnTo>
                  <a:pt x="542415" y="8124058"/>
                </a:lnTo>
                <a:lnTo>
                  <a:pt x="521210" y="8072233"/>
                </a:lnTo>
                <a:lnTo>
                  <a:pt x="500400" y="8020208"/>
                </a:lnTo>
                <a:lnTo>
                  <a:pt x="479984" y="7967983"/>
                </a:lnTo>
                <a:lnTo>
                  <a:pt x="459965" y="7915560"/>
                </a:lnTo>
                <a:lnTo>
                  <a:pt x="440345" y="7862941"/>
                </a:lnTo>
                <a:lnTo>
                  <a:pt x="421126" y="7810129"/>
                </a:lnTo>
                <a:lnTo>
                  <a:pt x="402310" y="7757125"/>
                </a:lnTo>
                <a:lnTo>
                  <a:pt x="383898" y="7703931"/>
                </a:lnTo>
                <a:lnTo>
                  <a:pt x="365892" y="7650548"/>
                </a:lnTo>
                <a:lnTo>
                  <a:pt x="348294" y="7596979"/>
                </a:lnTo>
                <a:lnTo>
                  <a:pt x="331106" y="7543225"/>
                </a:lnTo>
                <a:lnTo>
                  <a:pt x="314330" y="7489288"/>
                </a:lnTo>
                <a:lnTo>
                  <a:pt x="297968" y="7435171"/>
                </a:lnTo>
                <a:lnTo>
                  <a:pt x="282021" y="7380874"/>
                </a:lnTo>
                <a:lnTo>
                  <a:pt x="266492" y="7326401"/>
                </a:lnTo>
                <a:lnTo>
                  <a:pt x="251382" y="7271752"/>
                </a:lnTo>
                <a:lnTo>
                  <a:pt x="236692" y="7216929"/>
                </a:lnTo>
                <a:lnTo>
                  <a:pt x="222426" y="7161935"/>
                </a:lnTo>
                <a:lnTo>
                  <a:pt x="208584" y="7106770"/>
                </a:lnTo>
                <a:lnTo>
                  <a:pt x="195169" y="7051438"/>
                </a:lnTo>
                <a:lnTo>
                  <a:pt x="182183" y="6995940"/>
                </a:lnTo>
                <a:lnTo>
                  <a:pt x="169627" y="6940277"/>
                </a:lnTo>
                <a:lnTo>
                  <a:pt x="157502" y="6884452"/>
                </a:lnTo>
                <a:lnTo>
                  <a:pt x="145812" y="6828467"/>
                </a:lnTo>
                <a:lnTo>
                  <a:pt x="134558" y="6772322"/>
                </a:lnTo>
                <a:lnTo>
                  <a:pt x="123741" y="6716021"/>
                </a:lnTo>
                <a:lnTo>
                  <a:pt x="113364" y="6659564"/>
                </a:lnTo>
                <a:lnTo>
                  <a:pt x="103428" y="6602955"/>
                </a:lnTo>
                <a:lnTo>
                  <a:pt x="93935" y="6546194"/>
                </a:lnTo>
                <a:lnTo>
                  <a:pt x="84888" y="6489283"/>
                </a:lnTo>
                <a:lnTo>
                  <a:pt x="76287" y="6432225"/>
                </a:lnTo>
                <a:lnTo>
                  <a:pt x="68135" y="6375021"/>
                </a:lnTo>
                <a:lnTo>
                  <a:pt x="60433" y="6317673"/>
                </a:lnTo>
                <a:lnTo>
                  <a:pt x="53185" y="6260183"/>
                </a:lnTo>
                <a:lnTo>
                  <a:pt x="46390" y="6202553"/>
                </a:lnTo>
                <a:lnTo>
                  <a:pt x="40051" y="6144784"/>
                </a:lnTo>
                <a:lnTo>
                  <a:pt x="34171" y="6086879"/>
                </a:lnTo>
                <a:lnTo>
                  <a:pt x="28750" y="6028839"/>
                </a:lnTo>
                <a:lnTo>
                  <a:pt x="23791" y="5970666"/>
                </a:lnTo>
                <a:lnTo>
                  <a:pt x="19296" y="5912362"/>
                </a:lnTo>
                <a:lnTo>
                  <a:pt x="15265" y="5853929"/>
                </a:lnTo>
                <a:lnTo>
                  <a:pt x="11702" y="5795368"/>
                </a:lnTo>
                <a:lnTo>
                  <a:pt x="8609" y="5736682"/>
                </a:lnTo>
                <a:lnTo>
                  <a:pt x="5986" y="5677872"/>
                </a:lnTo>
                <a:lnTo>
                  <a:pt x="3835" y="5618940"/>
                </a:lnTo>
                <a:lnTo>
                  <a:pt x="2160" y="5559889"/>
                </a:lnTo>
                <a:lnTo>
                  <a:pt x="961" y="5500719"/>
                </a:lnTo>
                <a:lnTo>
                  <a:pt x="240" y="5441433"/>
                </a:lnTo>
                <a:lnTo>
                  <a:pt x="0" y="5381959"/>
                </a:lnTo>
                <a:lnTo>
                  <a:pt x="240" y="5322633"/>
                </a:lnTo>
                <a:lnTo>
                  <a:pt x="961" y="5263347"/>
                </a:lnTo>
                <a:lnTo>
                  <a:pt x="2160" y="5204177"/>
                </a:lnTo>
                <a:lnTo>
                  <a:pt x="3835" y="5145126"/>
                </a:lnTo>
                <a:lnTo>
                  <a:pt x="5986" y="5086194"/>
                </a:lnTo>
                <a:lnTo>
                  <a:pt x="8609" y="5027384"/>
                </a:lnTo>
                <a:lnTo>
                  <a:pt x="11702" y="4968698"/>
                </a:lnTo>
                <a:lnTo>
                  <a:pt x="15265" y="4910138"/>
                </a:lnTo>
                <a:lnTo>
                  <a:pt x="19296" y="4851704"/>
                </a:lnTo>
                <a:lnTo>
                  <a:pt x="23791" y="4793400"/>
                </a:lnTo>
                <a:lnTo>
                  <a:pt x="28750" y="4735227"/>
                </a:lnTo>
                <a:lnTo>
                  <a:pt x="34171" y="4677187"/>
                </a:lnTo>
                <a:lnTo>
                  <a:pt x="40051" y="4619282"/>
                </a:lnTo>
                <a:lnTo>
                  <a:pt x="46390" y="4561513"/>
                </a:lnTo>
                <a:lnTo>
                  <a:pt x="53185" y="4503883"/>
                </a:lnTo>
                <a:lnTo>
                  <a:pt x="60433" y="4446393"/>
                </a:lnTo>
                <a:lnTo>
                  <a:pt x="68135" y="4389045"/>
                </a:lnTo>
                <a:lnTo>
                  <a:pt x="76287" y="4331841"/>
                </a:lnTo>
                <a:lnTo>
                  <a:pt x="84888" y="4274783"/>
                </a:lnTo>
                <a:lnTo>
                  <a:pt x="93935" y="4217872"/>
                </a:lnTo>
                <a:lnTo>
                  <a:pt x="103428" y="4161111"/>
                </a:lnTo>
                <a:lnTo>
                  <a:pt x="113364" y="4104502"/>
                </a:lnTo>
                <a:lnTo>
                  <a:pt x="123741" y="4048045"/>
                </a:lnTo>
                <a:lnTo>
                  <a:pt x="134558" y="3991744"/>
                </a:lnTo>
                <a:lnTo>
                  <a:pt x="145812" y="3935600"/>
                </a:lnTo>
                <a:lnTo>
                  <a:pt x="157502" y="3879614"/>
                </a:lnTo>
                <a:lnTo>
                  <a:pt x="169627" y="3823789"/>
                </a:lnTo>
                <a:lnTo>
                  <a:pt x="182183" y="3768126"/>
                </a:lnTo>
                <a:lnTo>
                  <a:pt x="195169" y="3712628"/>
                </a:lnTo>
                <a:lnTo>
                  <a:pt x="208584" y="3657296"/>
                </a:lnTo>
                <a:lnTo>
                  <a:pt x="222426" y="3602132"/>
                </a:lnTo>
                <a:lnTo>
                  <a:pt x="236692" y="3547137"/>
                </a:lnTo>
                <a:lnTo>
                  <a:pt x="251382" y="3492315"/>
                </a:lnTo>
                <a:lnTo>
                  <a:pt x="266492" y="3437666"/>
                </a:lnTo>
                <a:lnTo>
                  <a:pt x="282021" y="3383192"/>
                </a:lnTo>
                <a:lnTo>
                  <a:pt x="297968" y="3328895"/>
                </a:lnTo>
                <a:lnTo>
                  <a:pt x="314330" y="3274778"/>
                </a:lnTo>
                <a:lnTo>
                  <a:pt x="331106" y="3220841"/>
                </a:lnTo>
                <a:lnTo>
                  <a:pt x="348294" y="3167087"/>
                </a:lnTo>
                <a:lnTo>
                  <a:pt x="365892" y="3113518"/>
                </a:lnTo>
                <a:lnTo>
                  <a:pt x="383898" y="3060136"/>
                </a:lnTo>
                <a:lnTo>
                  <a:pt x="402310" y="3006941"/>
                </a:lnTo>
                <a:lnTo>
                  <a:pt x="421126" y="2953937"/>
                </a:lnTo>
                <a:lnTo>
                  <a:pt x="440345" y="2901125"/>
                </a:lnTo>
                <a:lnTo>
                  <a:pt x="459965" y="2848506"/>
                </a:lnTo>
                <a:lnTo>
                  <a:pt x="479984" y="2796084"/>
                </a:lnTo>
                <a:lnTo>
                  <a:pt x="500400" y="2743858"/>
                </a:lnTo>
                <a:lnTo>
                  <a:pt x="521210" y="2691833"/>
                </a:lnTo>
                <a:lnTo>
                  <a:pt x="542415" y="2640008"/>
                </a:lnTo>
                <a:lnTo>
                  <a:pt x="564010" y="2588387"/>
                </a:lnTo>
                <a:lnTo>
                  <a:pt x="585996" y="2536970"/>
                </a:lnTo>
                <a:lnTo>
                  <a:pt x="608369" y="2485760"/>
                </a:lnTo>
                <a:lnTo>
                  <a:pt x="631128" y="2434759"/>
                </a:lnTo>
                <a:lnTo>
                  <a:pt x="654271" y="2383969"/>
                </a:lnTo>
                <a:lnTo>
                  <a:pt x="677796" y="2333390"/>
                </a:lnTo>
                <a:lnTo>
                  <a:pt x="701702" y="2283026"/>
                </a:lnTo>
                <a:lnTo>
                  <a:pt x="725987" y="2232878"/>
                </a:lnTo>
                <a:lnTo>
                  <a:pt x="750648" y="2182948"/>
                </a:lnTo>
                <a:lnTo>
                  <a:pt x="775684" y="2133237"/>
                </a:lnTo>
                <a:lnTo>
                  <a:pt x="801093" y="2083748"/>
                </a:lnTo>
                <a:lnTo>
                  <a:pt x="826873" y="2034483"/>
                </a:lnTo>
                <a:lnTo>
                  <a:pt x="853022" y="1985442"/>
                </a:lnTo>
                <a:lnTo>
                  <a:pt x="879539" y="1936629"/>
                </a:lnTo>
                <a:lnTo>
                  <a:pt x="906422" y="1888045"/>
                </a:lnTo>
                <a:lnTo>
                  <a:pt x="933668" y="1839691"/>
                </a:lnTo>
                <a:lnTo>
                  <a:pt x="961276" y="1791570"/>
                </a:lnTo>
                <a:lnTo>
                  <a:pt x="989245" y="1743684"/>
                </a:lnTo>
                <a:lnTo>
                  <a:pt x="1017571" y="1696034"/>
                </a:lnTo>
                <a:lnTo>
                  <a:pt x="1046254" y="1648622"/>
                </a:lnTo>
                <a:lnTo>
                  <a:pt x="1075292" y="1601450"/>
                </a:lnTo>
                <a:lnTo>
                  <a:pt x="1104682" y="1554520"/>
                </a:lnTo>
                <a:lnTo>
                  <a:pt x="1134423" y="1507833"/>
                </a:lnTo>
                <a:lnTo>
                  <a:pt x="1164513" y="1461393"/>
                </a:lnTo>
                <a:lnTo>
                  <a:pt x="1194950" y="1415199"/>
                </a:lnTo>
                <a:lnTo>
                  <a:pt x="1225733" y="1369255"/>
                </a:lnTo>
                <a:lnTo>
                  <a:pt x="1256859" y="1323562"/>
                </a:lnTo>
                <a:lnTo>
                  <a:pt x="1288327" y="1278122"/>
                </a:lnTo>
                <a:lnTo>
                  <a:pt x="1320134" y="1232937"/>
                </a:lnTo>
                <a:lnTo>
                  <a:pt x="1352279" y="1188008"/>
                </a:lnTo>
                <a:lnTo>
                  <a:pt x="1384761" y="1143338"/>
                </a:lnTo>
                <a:lnTo>
                  <a:pt x="1417576" y="1098929"/>
                </a:lnTo>
                <a:lnTo>
                  <a:pt x="1450724" y="1054781"/>
                </a:lnTo>
                <a:lnTo>
                  <a:pt x="1484203" y="1010898"/>
                </a:lnTo>
                <a:lnTo>
                  <a:pt x="1518010" y="967280"/>
                </a:lnTo>
                <a:lnTo>
                  <a:pt x="1552144" y="923930"/>
                </a:lnTo>
                <a:lnTo>
                  <a:pt x="1586603" y="880850"/>
                </a:lnTo>
                <a:lnTo>
                  <a:pt x="1621385" y="838041"/>
                </a:lnTo>
                <a:lnTo>
                  <a:pt x="1656489" y="795505"/>
                </a:lnTo>
                <a:lnTo>
                  <a:pt x="1691912" y="753245"/>
                </a:lnTo>
                <a:lnTo>
                  <a:pt x="1727652" y="711261"/>
                </a:lnTo>
                <a:lnTo>
                  <a:pt x="1763709" y="669557"/>
                </a:lnTo>
                <a:lnTo>
                  <a:pt x="1800079" y="628133"/>
                </a:lnTo>
                <a:lnTo>
                  <a:pt x="1836761" y="586991"/>
                </a:lnTo>
                <a:lnTo>
                  <a:pt x="1873753" y="546134"/>
                </a:lnTo>
                <a:lnTo>
                  <a:pt x="1911054" y="505563"/>
                </a:lnTo>
                <a:lnTo>
                  <a:pt x="1948662" y="465280"/>
                </a:lnTo>
                <a:lnTo>
                  <a:pt x="1986574" y="425287"/>
                </a:lnTo>
                <a:lnTo>
                  <a:pt x="2024789" y="385586"/>
                </a:lnTo>
                <a:lnTo>
                  <a:pt x="2063304" y="346178"/>
                </a:lnTo>
                <a:lnTo>
                  <a:pt x="2102119" y="307066"/>
                </a:lnTo>
                <a:lnTo>
                  <a:pt x="2141232" y="268251"/>
                </a:lnTo>
                <a:lnTo>
                  <a:pt x="2180639" y="229735"/>
                </a:lnTo>
                <a:lnTo>
                  <a:pt x="2220341" y="191520"/>
                </a:lnTo>
                <a:lnTo>
                  <a:pt x="2260334" y="153608"/>
                </a:lnTo>
                <a:lnTo>
                  <a:pt x="2300617" y="116001"/>
                </a:lnTo>
                <a:lnTo>
                  <a:pt x="2341188" y="78700"/>
                </a:lnTo>
                <a:lnTo>
                  <a:pt x="2382045" y="41708"/>
                </a:lnTo>
                <a:lnTo>
                  <a:pt x="2423186" y="5025"/>
                </a:lnTo>
                <a:lnTo>
                  <a:pt x="2428910" y="0"/>
                </a:lnTo>
                <a:lnTo>
                  <a:pt x="10242904" y="0"/>
                </a:lnTo>
                <a:lnTo>
                  <a:pt x="10242904" y="10286998"/>
                </a:lnTo>
                <a:close/>
              </a:path>
            </a:pathLst>
          </a:custGeom>
          <a:solidFill>
            <a:srgbClr val="7DB0DA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25" name="Рисунок 28690" descr="https://mail.google.com/mail/u/0/images/cleardo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https://mail.google.com/mail/u/0/images/cleardo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https://mail.google.com/mail/u/0/images/cleardo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mail.google.com/mail/u/0/images/cleardot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25" cy="9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8288000" cy="10287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вал 6"/>
          <p:cNvSpPr/>
          <p:nvPr/>
        </p:nvSpPr>
        <p:spPr>
          <a:xfrm>
            <a:off x="0" y="0"/>
            <a:ext cx="18059400" cy="10096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2800" dirty="0"/>
              <a:t>ОПИС КУРСУ</a:t>
            </a:r>
          </a:p>
          <a:p>
            <a:pPr algn="just"/>
            <a:r>
              <a:rPr lang="ru-RU" sz="2800" dirty="0" err="1"/>
              <a:t>Дисципліна</a:t>
            </a:r>
            <a:r>
              <a:rPr lang="ru-RU" sz="2800" dirty="0"/>
              <a:t> </a:t>
            </a:r>
            <a:r>
              <a:rPr lang="ru-RU" sz="2800" dirty="0" err="1"/>
              <a:t>належить</a:t>
            </a:r>
            <a:r>
              <a:rPr lang="ru-RU" sz="2800" dirty="0"/>
              <a:t> до </a:t>
            </a:r>
            <a:r>
              <a:rPr lang="ru-RU" sz="2800" dirty="0" err="1"/>
              <a:t>вибіркового</a:t>
            </a:r>
            <a:r>
              <a:rPr lang="ru-RU" sz="2800" dirty="0"/>
              <a:t> </a:t>
            </a:r>
            <a:r>
              <a:rPr lang="ru-RU" sz="2800" dirty="0" err="1"/>
              <a:t>освітнього</a:t>
            </a:r>
            <a:r>
              <a:rPr lang="ru-RU" sz="2800" dirty="0"/>
              <a:t> компонента </a:t>
            </a:r>
            <a:r>
              <a:rPr lang="ru-RU" sz="2800" dirty="0" err="1"/>
              <a:t>підготовки</a:t>
            </a:r>
            <a:r>
              <a:rPr lang="ru-RU" sz="2800" dirty="0"/>
              <a:t> </a:t>
            </a:r>
            <a:r>
              <a:rPr lang="ru-RU" sz="2800" dirty="0" err="1"/>
              <a:t>магістра</a:t>
            </a:r>
            <a:r>
              <a:rPr lang="ru-RU" sz="2800" dirty="0"/>
              <a:t> за </a:t>
            </a:r>
            <a:r>
              <a:rPr lang="ru-RU" sz="2800" dirty="0" err="1"/>
              <a:t>освітньо-професійною</a:t>
            </a:r>
            <a:r>
              <a:rPr lang="ru-RU" sz="2800" dirty="0"/>
              <a:t> </a:t>
            </a:r>
            <a:r>
              <a:rPr lang="ru-RU" sz="2800" dirty="0" err="1"/>
              <a:t>програмою</a:t>
            </a:r>
            <a:r>
              <a:rPr lang="ru-RU" sz="2800" dirty="0"/>
              <a:t> «</a:t>
            </a:r>
            <a:r>
              <a:rPr lang="ru-RU" sz="2800" dirty="0" err="1"/>
              <a:t>Економіка</a:t>
            </a:r>
            <a:r>
              <a:rPr lang="ru-RU" sz="2800" dirty="0"/>
              <a:t> та </a:t>
            </a:r>
            <a:r>
              <a:rPr lang="ru-RU" sz="2800" dirty="0" err="1"/>
              <a:t>управління</a:t>
            </a:r>
            <a:r>
              <a:rPr lang="ru-RU" sz="2800" dirty="0"/>
              <a:t> ринком </a:t>
            </a:r>
            <a:r>
              <a:rPr lang="ru-RU" sz="2800" dirty="0" err="1"/>
              <a:t>землі</a:t>
            </a:r>
            <a:r>
              <a:rPr lang="ru-RU" sz="2800" dirty="0"/>
              <a:t>» </a:t>
            </a:r>
            <a:r>
              <a:rPr lang="ru-RU" sz="2800" dirty="0" err="1"/>
              <a:t>спрямована</a:t>
            </a:r>
            <a:r>
              <a:rPr lang="ru-RU" sz="2800" dirty="0"/>
              <a:t> на </a:t>
            </a:r>
            <a:r>
              <a:rPr lang="ru-RU" sz="2800" dirty="0" err="1"/>
              <a:t>формування</a:t>
            </a:r>
            <a:r>
              <a:rPr lang="ru-RU" sz="2800" dirty="0"/>
              <a:t> у </a:t>
            </a:r>
            <a:r>
              <a:rPr lang="ru-RU" sz="2800" dirty="0" err="1"/>
              <a:t>здобувачів</a:t>
            </a:r>
            <a:r>
              <a:rPr lang="ru-RU" sz="2800" dirty="0"/>
              <a:t> </a:t>
            </a:r>
            <a:r>
              <a:rPr lang="ru-RU" sz="2800" dirty="0" err="1"/>
              <a:t>обґрунтованих</a:t>
            </a:r>
            <a:r>
              <a:rPr lang="ru-RU" sz="2800" dirty="0"/>
              <a:t> </a:t>
            </a:r>
            <a:r>
              <a:rPr lang="ru-RU" sz="2800" dirty="0" err="1"/>
              <a:t>знань</a:t>
            </a:r>
            <a:r>
              <a:rPr lang="ru-RU" sz="2800" dirty="0"/>
              <a:t> з </a:t>
            </a:r>
            <a:r>
              <a:rPr lang="ru-RU" sz="2800" dirty="0" err="1"/>
              <a:t>теорії</a:t>
            </a:r>
            <a:r>
              <a:rPr lang="ru-RU" sz="2800" dirty="0"/>
              <a:t> </a:t>
            </a:r>
            <a:r>
              <a:rPr lang="ru-RU" sz="2800" dirty="0" err="1"/>
              <a:t>децентралізації</a:t>
            </a:r>
            <a:r>
              <a:rPr lang="ru-RU" sz="2800" dirty="0"/>
              <a:t> та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об’єднаних</a:t>
            </a:r>
            <a:r>
              <a:rPr lang="ru-RU" sz="2800" dirty="0"/>
              <a:t> </a:t>
            </a:r>
            <a:r>
              <a:rPr lang="ru-RU" sz="2800" dirty="0" err="1"/>
              <a:t>територіальних</a:t>
            </a:r>
            <a:r>
              <a:rPr lang="ru-RU" sz="2800" dirty="0"/>
              <a:t> громад. Мета курсу – </a:t>
            </a:r>
            <a:r>
              <a:rPr lang="ru-RU" sz="2800" dirty="0" err="1"/>
              <a:t>формування</a:t>
            </a:r>
            <a:r>
              <a:rPr lang="ru-RU" sz="2800" dirty="0"/>
              <a:t> компетентностей </a:t>
            </a:r>
            <a:r>
              <a:rPr lang="ru-RU" sz="2800" dirty="0" err="1"/>
              <a:t>здобувачів</a:t>
            </a:r>
            <a:r>
              <a:rPr lang="ru-RU" sz="2800" dirty="0"/>
              <a:t> </a:t>
            </a:r>
            <a:r>
              <a:rPr lang="ru-RU" sz="2800" dirty="0" err="1"/>
              <a:t>вирішувати</a:t>
            </a:r>
            <a:r>
              <a:rPr lang="ru-RU" sz="2800" dirty="0"/>
              <a:t> </a:t>
            </a:r>
            <a:r>
              <a:rPr lang="ru-RU" sz="2800" dirty="0" err="1"/>
              <a:t>складні</a:t>
            </a:r>
            <a:r>
              <a:rPr lang="ru-RU" sz="2800" dirty="0"/>
              <a:t> </a:t>
            </a:r>
            <a:r>
              <a:rPr lang="ru-RU" sz="2800" dirty="0" err="1"/>
              <a:t>питання</a:t>
            </a:r>
            <a:r>
              <a:rPr lang="ru-RU" sz="2800" dirty="0"/>
              <a:t> </a:t>
            </a:r>
            <a:r>
              <a:rPr lang="ru-RU" sz="2800" dirty="0" err="1"/>
              <a:t>щодо</a:t>
            </a:r>
            <a:r>
              <a:rPr lang="ru-RU" sz="2800" dirty="0"/>
              <a:t> </a:t>
            </a:r>
            <a:r>
              <a:rPr lang="ru-RU" sz="2800" dirty="0" err="1"/>
              <a:t>ефективного</a:t>
            </a:r>
            <a:r>
              <a:rPr lang="ru-RU" sz="2800" dirty="0"/>
              <a:t> </a:t>
            </a:r>
            <a:r>
              <a:rPr lang="ru-RU" sz="2800" dirty="0" err="1"/>
              <a:t>використанні</a:t>
            </a:r>
            <a:r>
              <a:rPr lang="ru-RU" sz="2800" dirty="0"/>
              <a:t> ресурсного </a:t>
            </a:r>
            <a:r>
              <a:rPr lang="ru-RU" sz="2800" dirty="0" err="1"/>
              <a:t>потенціалу</a:t>
            </a:r>
            <a:r>
              <a:rPr lang="ru-RU" sz="2800" dirty="0"/>
              <a:t> при </a:t>
            </a:r>
            <a:r>
              <a:rPr lang="ru-RU" sz="2800" dirty="0" err="1"/>
              <a:t>здійсненні</a:t>
            </a:r>
            <a:r>
              <a:rPr lang="ru-RU" sz="2800" dirty="0"/>
              <a:t> </a:t>
            </a:r>
            <a:r>
              <a:rPr lang="ru-RU" sz="2800" dirty="0" err="1"/>
              <a:t>децентралізації</a:t>
            </a:r>
            <a:r>
              <a:rPr lang="ru-RU" sz="2800" dirty="0"/>
              <a:t> </a:t>
            </a:r>
            <a:r>
              <a:rPr lang="ru-RU" sz="2800" dirty="0" err="1"/>
              <a:t>публічної</a:t>
            </a:r>
            <a:r>
              <a:rPr lang="ru-RU" sz="2800" dirty="0"/>
              <a:t> </a:t>
            </a:r>
            <a:r>
              <a:rPr lang="ru-RU" sz="2800" dirty="0" err="1"/>
              <a:t>влади</a:t>
            </a:r>
            <a:r>
              <a:rPr lang="ru-RU" sz="2800" dirty="0"/>
              <a:t> та </a:t>
            </a:r>
            <a:r>
              <a:rPr lang="ru-RU" sz="2800" dirty="0" err="1"/>
              <a:t>подальшого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endParaRPr lang="ru-RU" sz="2800" dirty="0"/>
          </a:p>
          <a:p>
            <a:pPr algn="just"/>
            <a:r>
              <a:rPr lang="ru-RU" sz="2800" dirty="0" err="1"/>
              <a:t>територіальних</a:t>
            </a:r>
            <a:r>
              <a:rPr lang="ru-RU" sz="2800" dirty="0"/>
              <a:t> громад.</a:t>
            </a:r>
          </a:p>
          <a:p>
            <a:pPr algn="just"/>
            <a:r>
              <a:rPr lang="ru-RU" sz="2800" dirty="0" err="1"/>
              <a:t>Кожен</a:t>
            </a:r>
            <a:r>
              <a:rPr lang="ru-RU" sz="2800" dirty="0"/>
              <a:t> з </a:t>
            </a:r>
            <a:r>
              <a:rPr lang="ru-RU" sz="2800" dirty="0" err="1"/>
              <a:t>модулів</a:t>
            </a:r>
            <a:r>
              <a:rPr lang="ru-RU" sz="2800" dirty="0"/>
              <a:t> є </a:t>
            </a:r>
            <a:r>
              <a:rPr lang="ru-RU" sz="2800" dirty="0" err="1"/>
              <a:t>логічно</a:t>
            </a:r>
            <a:r>
              <a:rPr lang="ru-RU" sz="2800" dirty="0"/>
              <a:t> </a:t>
            </a:r>
            <a:r>
              <a:rPr lang="ru-RU" sz="2800" dirty="0" err="1"/>
              <a:t>завершеною</a:t>
            </a:r>
            <a:r>
              <a:rPr lang="ru-RU" sz="2800" dirty="0"/>
              <a:t>, </a:t>
            </a:r>
            <a:r>
              <a:rPr lang="ru-RU" sz="2800" dirty="0" err="1"/>
              <a:t>відносно</a:t>
            </a:r>
            <a:r>
              <a:rPr lang="ru-RU" sz="2800" dirty="0"/>
              <a:t> </a:t>
            </a:r>
            <a:r>
              <a:rPr lang="ru-RU" sz="2800" dirty="0" err="1"/>
              <a:t>самостійною</a:t>
            </a:r>
            <a:r>
              <a:rPr lang="ru-RU" sz="2800" dirty="0"/>
              <a:t>, </a:t>
            </a:r>
            <a:r>
              <a:rPr lang="ru-RU" sz="2800" dirty="0" err="1"/>
              <a:t>цілісною</a:t>
            </a:r>
            <a:r>
              <a:rPr lang="ru-RU" sz="2800" dirty="0"/>
              <a:t> </a:t>
            </a:r>
            <a:r>
              <a:rPr lang="ru-RU" sz="2800" dirty="0" err="1"/>
              <a:t>частиною</a:t>
            </a:r>
            <a:r>
              <a:rPr lang="ru-RU" sz="2800" dirty="0"/>
              <a:t> </a:t>
            </a:r>
            <a:r>
              <a:rPr lang="ru-RU" sz="2800" dirty="0" err="1"/>
              <a:t>навчального</a:t>
            </a:r>
            <a:r>
              <a:rPr lang="ru-RU" sz="2800" dirty="0"/>
              <a:t> плану, </a:t>
            </a:r>
            <a:r>
              <a:rPr lang="ru-RU" sz="2800" dirty="0" err="1"/>
              <a:t>засвоєння</a:t>
            </a:r>
            <a:r>
              <a:rPr lang="ru-RU" sz="2800" dirty="0"/>
              <a:t> </a:t>
            </a:r>
            <a:r>
              <a:rPr lang="ru-RU" sz="2800" dirty="0" err="1"/>
              <a:t>якого</a:t>
            </a:r>
            <a:r>
              <a:rPr lang="ru-RU" sz="2800" dirty="0"/>
              <a:t> </a:t>
            </a:r>
            <a:r>
              <a:rPr lang="ru-RU" sz="2800" dirty="0" err="1"/>
              <a:t>передбачає</a:t>
            </a:r>
            <a:r>
              <a:rPr lang="ru-RU" sz="2800" dirty="0"/>
              <a:t> </a:t>
            </a:r>
            <a:r>
              <a:rPr lang="ru-RU" sz="2800" dirty="0" err="1"/>
              <a:t>проведення</a:t>
            </a:r>
            <a:r>
              <a:rPr lang="ru-RU" sz="2800" dirty="0"/>
              <a:t> </a:t>
            </a:r>
            <a:r>
              <a:rPr lang="ru-RU" sz="2800" dirty="0" err="1"/>
              <a:t>двох</a:t>
            </a:r>
            <a:r>
              <a:rPr lang="ru-RU" sz="2800" dirty="0"/>
              <a:t> </a:t>
            </a:r>
            <a:r>
              <a:rPr lang="ru-RU" sz="2800" dirty="0" err="1"/>
              <a:t>атестацій</a:t>
            </a:r>
            <a:r>
              <a:rPr lang="ru-RU" sz="2800" dirty="0"/>
              <a:t> та </a:t>
            </a:r>
            <a:r>
              <a:rPr lang="ru-RU" sz="2800" dirty="0" err="1"/>
              <a:t>аналіз</a:t>
            </a:r>
            <a:r>
              <a:rPr lang="ru-RU" sz="2800" dirty="0"/>
              <a:t> </a:t>
            </a:r>
            <a:r>
              <a:rPr lang="ru-RU" sz="2800" dirty="0" err="1"/>
              <a:t>її</a:t>
            </a:r>
            <a:r>
              <a:rPr lang="ru-RU" sz="2800" dirty="0"/>
              <a:t> </a:t>
            </a:r>
            <a:r>
              <a:rPr lang="ru-RU" sz="2800" dirty="0" err="1"/>
              <a:t>результатів</a:t>
            </a:r>
            <a:r>
              <a:rPr lang="ru-RU" sz="2800" dirty="0"/>
              <a:t>.</a:t>
            </a:r>
          </a:p>
          <a:p>
            <a:pPr algn="just"/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18609362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9" name="Скругленная соединительная линия 38"/>
          <p:cNvCxnSpPr>
            <a:stCxn id="3" idx="3"/>
            <a:endCxn id="18" idx="1"/>
          </p:cNvCxnSpPr>
          <p:nvPr/>
        </p:nvCxnSpPr>
        <p:spPr>
          <a:xfrm flipV="1">
            <a:off x="12649200" y="5410200"/>
            <a:ext cx="2438400" cy="1447800"/>
          </a:xfrm>
          <a:prstGeom prst="curvedConnector3">
            <a:avLst/>
          </a:prstGeom>
          <a:ln w="666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Скругленная соединительная линия 36"/>
          <p:cNvCxnSpPr>
            <a:stCxn id="3" idx="3"/>
            <a:endCxn id="17" idx="2"/>
          </p:cNvCxnSpPr>
          <p:nvPr/>
        </p:nvCxnSpPr>
        <p:spPr>
          <a:xfrm flipV="1">
            <a:off x="12649200" y="3771900"/>
            <a:ext cx="114300" cy="3086100"/>
          </a:xfrm>
          <a:prstGeom prst="curvedConnector2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Скругленная соединительная линия 25"/>
          <p:cNvCxnSpPr>
            <a:stCxn id="3" idx="1"/>
          </p:cNvCxnSpPr>
          <p:nvPr/>
        </p:nvCxnSpPr>
        <p:spPr>
          <a:xfrm rot="10800000">
            <a:off x="6553200" y="3771900"/>
            <a:ext cx="76200" cy="3086100"/>
          </a:xfrm>
          <a:prstGeom prst="curvedConnector2">
            <a:avLst/>
          </a:prstGeom>
          <a:ln w="635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Скругленная соединительная линия 23"/>
          <p:cNvCxnSpPr>
            <a:stCxn id="3" idx="1"/>
            <a:endCxn id="15" idx="3"/>
          </p:cNvCxnSpPr>
          <p:nvPr/>
        </p:nvCxnSpPr>
        <p:spPr>
          <a:xfrm rot="10800000">
            <a:off x="4114800" y="6019800"/>
            <a:ext cx="2514600" cy="838200"/>
          </a:xfrm>
          <a:prstGeom prst="curvedConnector3">
            <a:avLst/>
          </a:prstGeom>
          <a:ln w="603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6629400" y="5905500"/>
            <a:ext cx="6019800" cy="1905000"/>
          </a:xfrm>
          <a:prstGeom prst="rect">
            <a:avLst/>
          </a:prstGeom>
          <a:ln w="1746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000" dirty="0" smtClean="0"/>
              <a:t>ЕКОНОМІКА ОТГ ТА ДЕЦЕНТРАЛІЗАЦІЯ</a:t>
            </a:r>
            <a:endParaRPr lang="ru-RU" sz="40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953000" y="190500"/>
            <a:ext cx="2971800" cy="3581400"/>
          </a:xfrm>
          <a:prstGeom prst="rect">
            <a:avLst/>
          </a:prstGeom>
          <a:ln w="1746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Змістовий</a:t>
            </a:r>
            <a:r>
              <a:rPr lang="ru-RU" sz="2400" dirty="0" smtClean="0"/>
              <a:t> </a:t>
            </a:r>
            <a:r>
              <a:rPr lang="ru-RU" sz="2400" dirty="0"/>
              <a:t>модуль 2. </a:t>
            </a:r>
            <a:endParaRPr lang="ru-RU" sz="2400" dirty="0" smtClean="0"/>
          </a:p>
          <a:p>
            <a:pPr algn="ctr"/>
            <a:r>
              <a:rPr lang="ru-RU" sz="2400" dirty="0" err="1"/>
              <a:t>Теоретичні</a:t>
            </a:r>
            <a:r>
              <a:rPr lang="ru-RU" sz="2400" dirty="0"/>
              <a:t> </a:t>
            </a:r>
            <a:r>
              <a:rPr lang="ru-RU" sz="2400" dirty="0" err="1"/>
              <a:t>основи</a:t>
            </a:r>
            <a:r>
              <a:rPr lang="ru-RU" sz="2400" dirty="0"/>
              <a:t> </a:t>
            </a:r>
            <a:r>
              <a:rPr lang="ru-RU" sz="2400" dirty="0" err="1"/>
              <a:t>економіки</a:t>
            </a:r>
            <a:r>
              <a:rPr lang="ru-RU" sz="2400" dirty="0"/>
              <a:t> </a:t>
            </a:r>
            <a:r>
              <a:rPr lang="ru-RU" sz="2400" dirty="0" err="1"/>
              <a:t>територій</a:t>
            </a:r>
            <a:r>
              <a:rPr lang="ru-RU" sz="2400" dirty="0"/>
              <a:t> і </a:t>
            </a:r>
            <a:r>
              <a:rPr lang="ru-RU" sz="2400" dirty="0" err="1"/>
              <a:t>територіальних</a:t>
            </a:r>
            <a:r>
              <a:rPr lang="ru-RU" sz="2400" dirty="0"/>
              <a:t> громад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1066800" y="4229100"/>
            <a:ext cx="3048000" cy="3581400"/>
          </a:xfrm>
          <a:prstGeom prst="rect">
            <a:avLst/>
          </a:prstGeom>
          <a:ln w="1746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Змістовий</a:t>
            </a:r>
            <a:r>
              <a:rPr lang="ru-RU" sz="2400" dirty="0" smtClean="0"/>
              <a:t> </a:t>
            </a:r>
            <a:r>
              <a:rPr lang="ru-RU" sz="2400" dirty="0"/>
              <a:t>модуль 1. </a:t>
            </a:r>
            <a:endParaRPr lang="ru-RU" sz="2400" dirty="0" smtClean="0"/>
          </a:p>
          <a:p>
            <a:pPr algn="ctr"/>
            <a:r>
              <a:rPr lang="ru-RU" sz="2400" dirty="0"/>
              <a:t>Особливості </a:t>
            </a:r>
            <a:r>
              <a:rPr lang="ru-RU" sz="2400" dirty="0" err="1"/>
              <a:t>децентралізація</a:t>
            </a:r>
            <a:r>
              <a:rPr lang="ru-RU" sz="2400" dirty="0"/>
              <a:t> в </a:t>
            </a:r>
            <a:r>
              <a:rPr lang="ru-RU" sz="2400" dirty="0" err="1"/>
              <a:t>сучасних</a:t>
            </a:r>
            <a:r>
              <a:rPr lang="ru-RU" sz="2400" dirty="0"/>
              <a:t> </a:t>
            </a:r>
            <a:r>
              <a:rPr lang="ru-RU" sz="2400" dirty="0" err="1"/>
              <a:t>умовах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1201400" y="190500"/>
            <a:ext cx="3124200" cy="3581400"/>
          </a:xfrm>
          <a:prstGeom prst="rect">
            <a:avLst/>
          </a:prstGeom>
          <a:ln w="1746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 smtClean="0"/>
              <a:t>Змістовий</a:t>
            </a:r>
            <a:r>
              <a:rPr lang="ru-RU" sz="2400" dirty="0" smtClean="0"/>
              <a:t> </a:t>
            </a:r>
            <a:r>
              <a:rPr lang="ru-RU" sz="2400" dirty="0"/>
              <a:t>модуль 3. </a:t>
            </a:r>
            <a:r>
              <a:rPr lang="ru-RU" sz="2400" dirty="0" err="1"/>
              <a:t>Прикладні</a:t>
            </a:r>
            <a:r>
              <a:rPr lang="ru-RU" sz="2400" dirty="0"/>
              <a:t> </a:t>
            </a:r>
            <a:r>
              <a:rPr lang="ru-RU" sz="2400" dirty="0" err="1"/>
              <a:t>аспекти</a:t>
            </a:r>
            <a:r>
              <a:rPr lang="ru-RU" sz="2400" dirty="0"/>
              <a:t> </a:t>
            </a:r>
            <a:r>
              <a:rPr lang="ru-RU" sz="2400" dirty="0" err="1"/>
              <a:t>розвитку</a:t>
            </a:r>
            <a:r>
              <a:rPr lang="ru-RU" sz="2400" dirty="0"/>
              <a:t> </a:t>
            </a:r>
            <a:r>
              <a:rPr lang="ru-RU" sz="2400" dirty="0" err="1"/>
              <a:t>територій</a:t>
            </a:r>
            <a:r>
              <a:rPr lang="ru-RU" sz="2400" dirty="0"/>
              <a:t> і </a:t>
            </a:r>
            <a:r>
              <a:rPr lang="ru-RU" sz="2400" dirty="0" err="1"/>
              <a:t>територіальних</a:t>
            </a:r>
            <a:r>
              <a:rPr lang="ru-RU" sz="2400" dirty="0"/>
              <a:t> громад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15087600" y="3619500"/>
            <a:ext cx="3048000" cy="3581400"/>
          </a:xfrm>
          <a:prstGeom prst="rect">
            <a:avLst/>
          </a:prstGeom>
          <a:ln w="174625" cmpd="sng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err="1"/>
              <a:t>Змістовний</a:t>
            </a:r>
            <a:r>
              <a:rPr lang="ru-RU" sz="2400" dirty="0"/>
              <a:t> модуль 4. </a:t>
            </a:r>
            <a:r>
              <a:rPr lang="ru-RU" sz="2400" dirty="0" err="1"/>
              <a:t>Управління</a:t>
            </a:r>
            <a:r>
              <a:rPr lang="ru-RU" sz="2400" dirty="0"/>
              <a:t> </a:t>
            </a:r>
            <a:r>
              <a:rPr lang="ru-RU" sz="2400" dirty="0" err="1"/>
              <a:t>фінансами</a:t>
            </a:r>
            <a:r>
              <a:rPr lang="ru-RU" sz="2400" dirty="0"/>
              <a:t> громад </a:t>
            </a:r>
            <a:endParaRPr lang="ru-RU" sz="2400" dirty="0"/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9728" y="0"/>
            <a:ext cx="8081645" cy="10287000"/>
          </a:xfrm>
          <a:custGeom>
            <a:avLst/>
            <a:gdLst/>
            <a:ahLst/>
            <a:cxnLst/>
            <a:rect l="l" t="t" r="r" b="b"/>
            <a:pathLst>
              <a:path w="8081645" h="10287000">
                <a:moveTo>
                  <a:pt x="5978288" y="10286998"/>
                </a:moveTo>
                <a:lnTo>
                  <a:pt x="0" y="10286998"/>
                </a:lnTo>
                <a:lnTo>
                  <a:pt x="0" y="0"/>
                </a:lnTo>
                <a:lnTo>
                  <a:pt x="4971416" y="0"/>
                </a:lnTo>
                <a:lnTo>
                  <a:pt x="4984825" y="8112"/>
                </a:lnTo>
                <a:lnTo>
                  <a:pt x="5027239" y="34221"/>
                </a:lnTo>
                <a:lnTo>
                  <a:pt x="5069436" y="60646"/>
                </a:lnTo>
                <a:lnTo>
                  <a:pt x="5111413" y="87388"/>
                </a:lnTo>
                <a:lnTo>
                  <a:pt x="5153170" y="114443"/>
                </a:lnTo>
                <a:lnTo>
                  <a:pt x="5194704" y="141810"/>
                </a:lnTo>
                <a:lnTo>
                  <a:pt x="5236014" y="169488"/>
                </a:lnTo>
                <a:lnTo>
                  <a:pt x="5277098" y="197474"/>
                </a:lnTo>
                <a:lnTo>
                  <a:pt x="5317955" y="225768"/>
                </a:lnTo>
                <a:lnTo>
                  <a:pt x="5358583" y="254367"/>
                </a:lnTo>
                <a:lnTo>
                  <a:pt x="5398980" y="283270"/>
                </a:lnTo>
                <a:lnTo>
                  <a:pt x="5439144" y="312476"/>
                </a:lnTo>
                <a:lnTo>
                  <a:pt x="5479075" y="341981"/>
                </a:lnTo>
                <a:lnTo>
                  <a:pt x="5518769" y="371786"/>
                </a:lnTo>
                <a:lnTo>
                  <a:pt x="5558227" y="401888"/>
                </a:lnTo>
                <a:lnTo>
                  <a:pt x="5597445" y="432285"/>
                </a:lnTo>
                <a:lnTo>
                  <a:pt x="5636422" y="462976"/>
                </a:lnTo>
                <a:lnTo>
                  <a:pt x="5675158" y="493960"/>
                </a:lnTo>
                <a:lnTo>
                  <a:pt x="5713649" y="525234"/>
                </a:lnTo>
                <a:lnTo>
                  <a:pt x="5751894" y="556797"/>
                </a:lnTo>
                <a:lnTo>
                  <a:pt x="5789892" y="588647"/>
                </a:lnTo>
                <a:lnTo>
                  <a:pt x="5827641" y="620782"/>
                </a:lnTo>
                <a:lnTo>
                  <a:pt x="5865139" y="653202"/>
                </a:lnTo>
                <a:lnTo>
                  <a:pt x="5902385" y="685904"/>
                </a:lnTo>
                <a:lnTo>
                  <a:pt x="5939377" y="718886"/>
                </a:lnTo>
                <a:lnTo>
                  <a:pt x="5976113" y="752147"/>
                </a:lnTo>
                <a:lnTo>
                  <a:pt x="6012592" y="785686"/>
                </a:lnTo>
                <a:lnTo>
                  <a:pt x="6048812" y="819500"/>
                </a:lnTo>
                <a:lnTo>
                  <a:pt x="6084771" y="853588"/>
                </a:lnTo>
                <a:lnTo>
                  <a:pt x="6120468" y="887949"/>
                </a:lnTo>
                <a:lnTo>
                  <a:pt x="6155901" y="922580"/>
                </a:lnTo>
                <a:lnTo>
                  <a:pt x="6191068" y="957480"/>
                </a:lnTo>
                <a:lnTo>
                  <a:pt x="6225968" y="992647"/>
                </a:lnTo>
                <a:lnTo>
                  <a:pt x="6260599" y="1028080"/>
                </a:lnTo>
                <a:lnTo>
                  <a:pt x="6294960" y="1063777"/>
                </a:lnTo>
                <a:lnTo>
                  <a:pt x="6329048" y="1099736"/>
                </a:lnTo>
                <a:lnTo>
                  <a:pt x="6362862" y="1135956"/>
                </a:lnTo>
                <a:lnTo>
                  <a:pt x="6396401" y="1172435"/>
                </a:lnTo>
                <a:lnTo>
                  <a:pt x="6429662" y="1209171"/>
                </a:lnTo>
                <a:lnTo>
                  <a:pt x="6462644" y="1246163"/>
                </a:lnTo>
                <a:lnTo>
                  <a:pt x="6495346" y="1283409"/>
                </a:lnTo>
                <a:lnTo>
                  <a:pt x="6527766" y="1320907"/>
                </a:lnTo>
                <a:lnTo>
                  <a:pt x="6559901" y="1358656"/>
                </a:lnTo>
                <a:lnTo>
                  <a:pt x="6591751" y="1396654"/>
                </a:lnTo>
                <a:lnTo>
                  <a:pt x="6623314" y="1434899"/>
                </a:lnTo>
                <a:lnTo>
                  <a:pt x="6654588" y="1473390"/>
                </a:lnTo>
                <a:lnTo>
                  <a:pt x="6685572" y="1512125"/>
                </a:lnTo>
                <a:lnTo>
                  <a:pt x="6716263" y="1551103"/>
                </a:lnTo>
                <a:lnTo>
                  <a:pt x="6746660" y="1590321"/>
                </a:lnTo>
                <a:lnTo>
                  <a:pt x="6776762" y="1629778"/>
                </a:lnTo>
                <a:lnTo>
                  <a:pt x="6806566" y="1669473"/>
                </a:lnTo>
                <a:lnTo>
                  <a:pt x="6836072" y="1709404"/>
                </a:lnTo>
                <a:lnTo>
                  <a:pt x="6865277" y="1749568"/>
                </a:lnTo>
                <a:lnTo>
                  <a:pt x="6894180" y="1789965"/>
                </a:lnTo>
                <a:lnTo>
                  <a:pt x="6922780" y="1830593"/>
                </a:lnTo>
                <a:lnTo>
                  <a:pt x="6951073" y="1871450"/>
                </a:lnTo>
                <a:lnTo>
                  <a:pt x="6979060" y="1912534"/>
                </a:lnTo>
                <a:lnTo>
                  <a:pt x="7006738" y="1953844"/>
                </a:lnTo>
                <a:lnTo>
                  <a:pt x="7034105" y="1995378"/>
                </a:lnTo>
                <a:lnTo>
                  <a:pt x="7061160" y="2037135"/>
                </a:lnTo>
                <a:lnTo>
                  <a:pt x="7087901" y="2079112"/>
                </a:lnTo>
                <a:lnTo>
                  <a:pt x="7114327" y="2121309"/>
                </a:lnTo>
                <a:lnTo>
                  <a:pt x="7140436" y="2163723"/>
                </a:lnTo>
                <a:lnTo>
                  <a:pt x="7166226" y="2206352"/>
                </a:lnTo>
                <a:lnTo>
                  <a:pt x="7191695" y="2249196"/>
                </a:lnTo>
                <a:lnTo>
                  <a:pt x="7216843" y="2292253"/>
                </a:lnTo>
                <a:lnTo>
                  <a:pt x="7241666" y="2335520"/>
                </a:lnTo>
                <a:lnTo>
                  <a:pt x="7266165" y="2378997"/>
                </a:lnTo>
                <a:lnTo>
                  <a:pt x="7290336" y="2422681"/>
                </a:lnTo>
                <a:lnTo>
                  <a:pt x="7314178" y="2466570"/>
                </a:lnTo>
                <a:lnTo>
                  <a:pt x="7337690" y="2510665"/>
                </a:lnTo>
                <a:lnTo>
                  <a:pt x="7360870" y="2554961"/>
                </a:lnTo>
                <a:lnTo>
                  <a:pt x="7383716" y="2599459"/>
                </a:lnTo>
                <a:lnTo>
                  <a:pt x="7406227" y="2644155"/>
                </a:lnTo>
                <a:lnTo>
                  <a:pt x="7428401" y="2689049"/>
                </a:lnTo>
                <a:lnTo>
                  <a:pt x="7450236" y="2734139"/>
                </a:lnTo>
                <a:lnTo>
                  <a:pt x="7471730" y="2779424"/>
                </a:lnTo>
                <a:lnTo>
                  <a:pt x="7492883" y="2824901"/>
                </a:lnTo>
                <a:lnTo>
                  <a:pt x="7513692" y="2870568"/>
                </a:lnTo>
                <a:lnTo>
                  <a:pt x="7534155" y="2916425"/>
                </a:lnTo>
                <a:lnTo>
                  <a:pt x="7554272" y="2962470"/>
                </a:lnTo>
                <a:lnTo>
                  <a:pt x="7574040" y="3008700"/>
                </a:lnTo>
                <a:lnTo>
                  <a:pt x="7593457" y="3055115"/>
                </a:lnTo>
                <a:lnTo>
                  <a:pt x="7612523" y="3101713"/>
                </a:lnTo>
                <a:lnTo>
                  <a:pt x="7631234" y="3148491"/>
                </a:lnTo>
                <a:lnTo>
                  <a:pt x="7649591" y="3195449"/>
                </a:lnTo>
                <a:lnTo>
                  <a:pt x="7667590" y="3242584"/>
                </a:lnTo>
                <a:lnTo>
                  <a:pt x="7685231" y="3289895"/>
                </a:lnTo>
                <a:lnTo>
                  <a:pt x="7702512" y="3337380"/>
                </a:lnTo>
                <a:lnTo>
                  <a:pt x="7719430" y="3385038"/>
                </a:lnTo>
                <a:lnTo>
                  <a:pt x="7735985" y="3432868"/>
                </a:lnTo>
                <a:lnTo>
                  <a:pt x="7752175" y="3480866"/>
                </a:lnTo>
                <a:lnTo>
                  <a:pt x="7767998" y="3529032"/>
                </a:lnTo>
                <a:lnTo>
                  <a:pt x="7783452" y="3577364"/>
                </a:lnTo>
                <a:lnTo>
                  <a:pt x="7798536" y="3625860"/>
                </a:lnTo>
                <a:lnTo>
                  <a:pt x="7813248" y="3674519"/>
                </a:lnTo>
                <a:lnTo>
                  <a:pt x="7827586" y="3723339"/>
                </a:lnTo>
                <a:lnTo>
                  <a:pt x="7841549" y="3772319"/>
                </a:lnTo>
                <a:lnTo>
                  <a:pt x="7855136" y="3821456"/>
                </a:lnTo>
                <a:lnTo>
                  <a:pt x="7868343" y="3870749"/>
                </a:lnTo>
                <a:lnTo>
                  <a:pt x="7881171" y="3920196"/>
                </a:lnTo>
                <a:lnTo>
                  <a:pt x="7893616" y="3969797"/>
                </a:lnTo>
                <a:lnTo>
                  <a:pt x="7905678" y="4019548"/>
                </a:lnTo>
                <a:lnTo>
                  <a:pt x="7917355" y="4069448"/>
                </a:lnTo>
                <a:lnTo>
                  <a:pt x="7928645" y="4119497"/>
                </a:lnTo>
                <a:lnTo>
                  <a:pt x="7939546" y="4169691"/>
                </a:lnTo>
                <a:lnTo>
                  <a:pt x="7950057" y="4220030"/>
                </a:lnTo>
                <a:lnTo>
                  <a:pt x="7960176" y="4270511"/>
                </a:lnTo>
                <a:lnTo>
                  <a:pt x="7969902" y="4321134"/>
                </a:lnTo>
                <a:lnTo>
                  <a:pt x="7979233" y="4371896"/>
                </a:lnTo>
                <a:lnTo>
                  <a:pt x="7988166" y="4422796"/>
                </a:lnTo>
                <a:lnTo>
                  <a:pt x="7996702" y="4473832"/>
                </a:lnTo>
                <a:lnTo>
                  <a:pt x="8004837" y="4525002"/>
                </a:lnTo>
                <a:lnTo>
                  <a:pt x="8012570" y="4576305"/>
                </a:lnTo>
                <a:lnTo>
                  <a:pt x="8019900" y="4627739"/>
                </a:lnTo>
                <a:lnTo>
                  <a:pt x="8026824" y="4679303"/>
                </a:lnTo>
                <a:lnTo>
                  <a:pt x="8033342" y="4730995"/>
                </a:lnTo>
                <a:lnTo>
                  <a:pt x="8039451" y="4782812"/>
                </a:lnTo>
                <a:lnTo>
                  <a:pt x="8045151" y="4834754"/>
                </a:lnTo>
                <a:lnTo>
                  <a:pt x="8050438" y="4886819"/>
                </a:lnTo>
                <a:lnTo>
                  <a:pt x="8055312" y="4939005"/>
                </a:lnTo>
                <a:lnTo>
                  <a:pt x="8059771" y="4991311"/>
                </a:lnTo>
                <a:lnTo>
                  <a:pt x="8063813" y="5043734"/>
                </a:lnTo>
                <a:lnTo>
                  <a:pt x="8067437" y="5096273"/>
                </a:lnTo>
                <a:lnTo>
                  <a:pt x="8070640" y="5148927"/>
                </a:lnTo>
                <a:lnTo>
                  <a:pt x="8073422" y="5201694"/>
                </a:lnTo>
                <a:lnTo>
                  <a:pt x="8075780" y="5254572"/>
                </a:lnTo>
                <a:lnTo>
                  <a:pt x="8077714" y="5307560"/>
                </a:lnTo>
                <a:lnTo>
                  <a:pt x="8079220" y="5360655"/>
                </a:lnTo>
                <a:lnTo>
                  <a:pt x="8080298" y="5413857"/>
                </a:lnTo>
                <a:lnTo>
                  <a:pt x="8080947" y="5467163"/>
                </a:lnTo>
                <a:lnTo>
                  <a:pt x="8081163" y="5520625"/>
                </a:lnTo>
                <a:lnTo>
                  <a:pt x="8080947" y="5573981"/>
                </a:lnTo>
                <a:lnTo>
                  <a:pt x="8080298" y="5627288"/>
                </a:lnTo>
                <a:lnTo>
                  <a:pt x="8079220" y="5680489"/>
                </a:lnTo>
                <a:lnTo>
                  <a:pt x="8077714" y="5733585"/>
                </a:lnTo>
                <a:lnTo>
                  <a:pt x="8075780" y="5786572"/>
                </a:lnTo>
                <a:lnTo>
                  <a:pt x="8073422" y="5839450"/>
                </a:lnTo>
                <a:lnTo>
                  <a:pt x="8070640" y="5892217"/>
                </a:lnTo>
                <a:lnTo>
                  <a:pt x="8067437" y="5944871"/>
                </a:lnTo>
                <a:lnTo>
                  <a:pt x="8063813" y="5997411"/>
                </a:lnTo>
                <a:lnTo>
                  <a:pt x="8059771" y="6049834"/>
                </a:lnTo>
                <a:lnTo>
                  <a:pt x="8055312" y="6102140"/>
                </a:lnTo>
                <a:lnTo>
                  <a:pt x="8050438" y="6154326"/>
                </a:lnTo>
                <a:lnTo>
                  <a:pt x="8045151" y="6206390"/>
                </a:lnTo>
                <a:lnTo>
                  <a:pt x="8039451" y="6258333"/>
                </a:lnTo>
                <a:lnTo>
                  <a:pt x="8033342" y="6310150"/>
                </a:lnTo>
                <a:lnTo>
                  <a:pt x="8026824" y="6361842"/>
                </a:lnTo>
                <a:lnTo>
                  <a:pt x="8019900" y="6413405"/>
                </a:lnTo>
                <a:lnTo>
                  <a:pt x="8012570" y="6464839"/>
                </a:lnTo>
                <a:lnTo>
                  <a:pt x="8004837" y="6516143"/>
                </a:lnTo>
                <a:lnTo>
                  <a:pt x="7996702" y="6567313"/>
                </a:lnTo>
                <a:lnTo>
                  <a:pt x="7988166" y="6618349"/>
                </a:lnTo>
                <a:lnTo>
                  <a:pt x="7979233" y="6669249"/>
                </a:lnTo>
                <a:lnTo>
                  <a:pt x="7969902" y="6720011"/>
                </a:lnTo>
                <a:lnTo>
                  <a:pt x="7960176" y="6770633"/>
                </a:lnTo>
                <a:lnTo>
                  <a:pt x="7950057" y="6821115"/>
                </a:lnTo>
                <a:lnTo>
                  <a:pt x="7939546" y="6871454"/>
                </a:lnTo>
                <a:lnTo>
                  <a:pt x="7928645" y="6921648"/>
                </a:lnTo>
                <a:lnTo>
                  <a:pt x="7917355" y="6971696"/>
                </a:lnTo>
                <a:lnTo>
                  <a:pt x="7905678" y="7021597"/>
                </a:lnTo>
                <a:lnTo>
                  <a:pt x="7893616" y="7071348"/>
                </a:lnTo>
                <a:lnTo>
                  <a:pt x="7881171" y="7120948"/>
                </a:lnTo>
                <a:lnTo>
                  <a:pt x="7868343" y="7170396"/>
                </a:lnTo>
                <a:lnTo>
                  <a:pt x="7855136" y="7219689"/>
                </a:lnTo>
                <a:lnTo>
                  <a:pt x="7841549" y="7268826"/>
                </a:lnTo>
                <a:lnTo>
                  <a:pt x="7827586" y="7317805"/>
                </a:lnTo>
                <a:lnTo>
                  <a:pt x="7813248" y="7366625"/>
                </a:lnTo>
                <a:lnTo>
                  <a:pt x="7798536" y="7415284"/>
                </a:lnTo>
                <a:lnTo>
                  <a:pt x="7783452" y="7463781"/>
                </a:lnTo>
                <a:lnTo>
                  <a:pt x="7767998" y="7512113"/>
                </a:lnTo>
                <a:lnTo>
                  <a:pt x="7752175" y="7560279"/>
                </a:lnTo>
                <a:lnTo>
                  <a:pt x="7735985" y="7608277"/>
                </a:lnTo>
                <a:lnTo>
                  <a:pt x="7719430" y="7656106"/>
                </a:lnTo>
                <a:lnTo>
                  <a:pt x="7702512" y="7703764"/>
                </a:lnTo>
                <a:lnTo>
                  <a:pt x="7685231" y="7751250"/>
                </a:lnTo>
                <a:lnTo>
                  <a:pt x="7667590" y="7798561"/>
                </a:lnTo>
                <a:lnTo>
                  <a:pt x="7649591" y="7845696"/>
                </a:lnTo>
                <a:lnTo>
                  <a:pt x="7631234" y="7892654"/>
                </a:lnTo>
                <a:lnTo>
                  <a:pt x="7612523" y="7939432"/>
                </a:lnTo>
                <a:lnTo>
                  <a:pt x="7593457" y="7986029"/>
                </a:lnTo>
                <a:lnTo>
                  <a:pt x="7574040" y="8032444"/>
                </a:lnTo>
                <a:lnTo>
                  <a:pt x="7554272" y="8078675"/>
                </a:lnTo>
                <a:lnTo>
                  <a:pt x="7534155" y="8124719"/>
                </a:lnTo>
                <a:lnTo>
                  <a:pt x="7513692" y="8170576"/>
                </a:lnTo>
                <a:lnTo>
                  <a:pt x="7492883" y="8216244"/>
                </a:lnTo>
                <a:lnTo>
                  <a:pt x="7471730" y="8261721"/>
                </a:lnTo>
                <a:lnTo>
                  <a:pt x="7450236" y="8307005"/>
                </a:lnTo>
                <a:lnTo>
                  <a:pt x="7428401" y="8352095"/>
                </a:lnTo>
                <a:lnTo>
                  <a:pt x="7406227" y="8396990"/>
                </a:lnTo>
                <a:lnTo>
                  <a:pt x="7383716" y="8441686"/>
                </a:lnTo>
                <a:lnTo>
                  <a:pt x="7360870" y="8486184"/>
                </a:lnTo>
                <a:lnTo>
                  <a:pt x="7337690" y="8530480"/>
                </a:lnTo>
                <a:lnTo>
                  <a:pt x="7314178" y="8574574"/>
                </a:lnTo>
                <a:lnTo>
                  <a:pt x="7290336" y="8618464"/>
                </a:lnTo>
                <a:lnTo>
                  <a:pt x="7266165" y="8662148"/>
                </a:lnTo>
                <a:lnTo>
                  <a:pt x="7241666" y="8705625"/>
                </a:lnTo>
                <a:lnTo>
                  <a:pt x="7216843" y="8748892"/>
                </a:lnTo>
                <a:lnTo>
                  <a:pt x="7191695" y="8791948"/>
                </a:lnTo>
                <a:lnTo>
                  <a:pt x="7166226" y="8834792"/>
                </a:lnTo>
                <a:lnTo>
                  <a:pt x="7140436" y="8877422"/>
                </a:lnTo>
                <a:lnTo>
                  <a:pt x="7114327" y="8919836"/>
                </a:lnTo>
                <a:lnTo>
                  <a:pt x="7087901" y="8962033"/>
                </a:lnTo>
                <a:lnTo>
                  <a:pt x="7061160" y="9004010"/>
                </a:lnTo>
                <a:lnTo>
                  <a:pt x="7034105" y="9045767"/>
                </a:lnTo>
                <a:lnTo>
                  <a:pt x="7006738" y="9087301"/>
                </a:lnTo>
                <a:lnTo>
                  <a:pt x="6979060" y="9128611"/>
                </a:lnTo>
                <a:lnTo>
                  <a:pt x="6951073" y="9169695"/>
                </a:lnTo>
                <a:lnTo>
                  <a:pt x="6922780" y="9210552"/>
                </a:lnTo>
                <a:lnTo>
                  <a:pt x="6894180" y="9251180"/>
                </a:lnTo>
                <a:lnTo>
                  <a:pt x="6865277" y="9291577"/>
                </a:lnTo>
                <a:lnTo>
                  <a:pt x="6836072" y="9331741"/>
                </a:lnTo>
                <a:lnTo>
                  <a:pt x="6806566" y="9371672"/>
                </a:lnTo>
                <a:lnTo>
                  <a:pt x="6776762" y="9411366"/>
                </a:lnTo>
                <a:lnTo>
                  <a:pt x="6746660" y="9450824"/>
                </a:lnTo>
                <a:lnTo>
                  <a:pt x="6716263" y="9490042"/>
                </a:lnTo>
                <a:lnTo>
                  <a:pt x="6685572" y="9529019"/>
                </a:lnTo>
                <a:lnTo>
                  <a:pt x="6654588" y="9567754"/>
                </a:lnTo>
                <a:lnTo>
                  <a:pt x="6623314" y="9606245"/>
                </a:lnTo>
                <a:lnTo>
                  <a:pt x="6591751" y="9644491"/>
                </a:lnTo>
                <a:lnTo>
                  <a:pt x="6559901" y="9682489"/>
                </a:lnTo>
                <a:lnTo>
                  <a:pt x="6527766" y="9720238"/>
                </a:lnTo>
                <a:lnTo>
                  <a:pt x="6495346" y="9757736"/>
                </a:lnTo>
                <a:lnTo>
                  <a:pt x="6462644" y="9794982"/>
                </a:lnTo>
                <a:lnTo>
                  <a:pt x="6429662" y="9831974"/>
                </a:lnTo>
                <a:lnTo>
                  <a:pt x="6396401" y="9868710"/>
                </a:lnTo>
                <a:lnTo>
                  <a:pt x="6362862" y="9905189"/>
                </a:lnTo>
                <a:lnTo>
                  <a:pt x="6329048" y="9941409"/>
                </a:lnTo>
                <a:lnTo>
                  <a:pt x="6294960" y="9977368"/>
                </a:lnTo>
                <a:lnTo>
                  <a:pt x="6260599" y="10013065"/>
                </a:lnTo>
                <a:lnTo>
                  <a:pt x="6225968" y="10048498"/>
                </a:lnTo>
                <a:lnTo>
                  <a:pt x="6191068" y="10083665"/>
                </a:lnTo>
                <a:lnTo>
                  <a:pt x="6155901" y="10118565"/>
                </a:lnTo>
                <a:lnTo>
                  <a:pt x="6120468" y="10153196"/>
                </a:lnTo>
                <a:lnTo>
                  <a:pt x="6084771" y="10187556"/>
                </a:lnTo>
                <a:lnTo>
                  <a:pt x="6048812" y="10221645"/>
                </a:lnTo>
                <a:lnTo>
                  <a:pt x="6012592" y="10255459"/>
                </a:lnTo>
                <a:lnTo>
                  <a:pt x="5978288" y="10286998"/>
                </a:lnTo>
                <a:close/>
              </a:path>
            </a:pathLst>
          </a:custGeom>
          <a:solidFill>
            <a:srgbClr val="DAEF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2590800" y="3619500"/>
            <a:ext cx="12115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altLang="ru-RU" sz="5400" dirty="0" smtClean="0"/>
              <a:t>Обирай курс</a:t>
            </a:r>
            <a:endParaRPr lang="uk-UA" altLang="ru-RU" sz="5400" dirty="0" smtClean="0"/>
          </a:p>
          <a:p>
            <a:pPr algn="ctr"/>
            <a:r>
              <a:rPr lang="uk-UA" altLang="ru-RU" sz="5400" dirty="0" smtClean="0"/>
              <a:t>«Економіка ОТГ та децентралізація».</a:t>
            </a:r>
            <a:endParaRPr lang="en-US" altLang="ru-RU" sz="5400" dirty="0" smtClean="0"/>
          </a:p>
          <a:p>
            <a:pPr algn="ctr"/>
            <a:endParaRPr lang="pl-PL" altLang="ru-RU" sz="5400" dirty="0" smtClean="0"/>
          </a:p>
          <a:p>
            <a:pPr algn="ctr"/>
            <a:endParaRPr lang="pl-PL" altLang="ru-RU" sz="5400" dirty="0"/>
          </a:p>
          <a:p>
            <a:pPr algn="ctr"/>
            <a:r>
              <a:rPr lang="en-US" altLang="ru-RU" sz="5400" dirty="0"/>
              <a:t>https://moodle.znu.edu.ua/course/view.php?id=15297</a:t>
            </a:r>
            <a:endParaRPr lang="en-US" altLang="ru-RU" sz="5400" dirty="0"/>
          </a:p>
        </p:txBody>
      </p:sp>
    </p:spTree>
    <p:extLst>
      <p:ext uri="{BB962C8B-B14F-4D97-AF65-F5344CB8AC3E}">
        <p14:creationId xmlns:p14="http://schemas.microsoft.com/office/powerpoint/2010/main" val="802179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490</TotalTime>
  <Words>196</Words>
  <Application>Microsoft Office PowerPoint</Application>
  <PresentationFormat>Произвольный</PresentationFormat>
  <Paragraphs>23</Paragraphs>
  <Slides>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Синий 3D Иллюстрация Угадайте Слово Игра Забавная Презентация</dc:title>
  <dc:creator>Анна Переверзева</dc:creator>
  <cp:keywords>DAFOzrdB0ZU,BAFOzcqcGwU</cp:keywords>
  <cp:lastModifiedBy>RePack by Diakov</cp:lastModifiedBy>
  <cp:revision>61</cp:revision>
  <dcterms:created xsi:type="dcterms:W3CDTF">2022-10-12T06:18:39Z</dcterms:created>
  <dcterms:modified xsi:type="dcterms:W3CDTF">2023-01-27T22:49:14Z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2022-10-12T00:00:00Z</vt:filetime>
  </property>
  <property fmtid="{D5CDD505-2E9C-101B-9397-08002B2CF9AE}" pid="3" name="Creator">
    <vt:lpwstr>Canva</vt:lpwstr>
  </property>
  <property fmtid="{D5CDD505-2E9C-101B-9397-08002B2CF9AE}" pid="4" name="LastSaved">
    <vt:filetime>2022-10-12T00:00:00Z</vt:filetime>
  </property>
</Properties>
</file>