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67" r:id="rId3"/>
  </p:sldMasterIdLst>
  <p:notesMasterIdLst>
    <p:notesMasterId r:id="rId10"/>
  </p:notesMasterIdLst>
  <p:sldIdLst>
    <p:sldId id="272" r:id="rId4"/>
    <p:sldId id="267" r:id="rId5"/>
    <p:sldId id="268" r:id="rId6"/>
    <p:sldId id="269" r:id="rId7"/>
    <p:sldId id="270" r:id="rId8"/>
    <p:sldId id="273" r:id="rId9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Helvetica Neue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GzW0C9gofk1pGp0oKwCUfL/5+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20" autoAdjust="0"/>
  </p:normalViewPr>
  <p:slideViewPr>
    <p:cSldViewPr snapToGrid="0">
      <p:cViewPr>
        <p:scale>
          <a:sx n="33" d="100"/>
          <a:sy n="33" d="100"/>
        </p:scale>
        <p:origin x="-2874" y="-106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2666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beginning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Dropbox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fundamental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techniques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MVP.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principles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</a:t>
            </a:r>
            <a:r>
              <a:rPr lang="uk-UA" sz="43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MVP is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capture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users’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interest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early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Dropbox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Before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placing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into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hands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30-second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visually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demonstrated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marL="0" lvl="0" indent="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None/>
            </a:pP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released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Dropbox’s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Hacker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April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2007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thousands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intrigued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Through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landing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Dropbox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captured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70,000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addresses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interested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marL="0" lvl="0" indent="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None/>
            </a:pP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early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Dropbox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validate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confirm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Dropbox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stepped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released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k-UA" sz="4300" b="0" i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</a:t>
            </a:r>
            <a:r>
              <a:rPr lang="uk-UA" sz="4300" b="0" i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marL="0" lvl="0" indent="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 BACK">
  <p:cSld name="FULL SCREEN IMAGE BAC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 with SUBS">
  <p:cSld name="DEFAULT SLIDE with SUB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SLIDE with SUBS">
  <p:cSld name="1_DEFAULT SLIDE with SUB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>
            <a:spLocks noGrp="1"/>
          </p:cNvSpPr>
          <p:nvPr>
            <p:ph type="pic" idx="2"/>
          </p:nvPr>
        </p:nvSpPr>
        <p:spPr>
          <a:xfrm>
            <a:off x="1844950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>
            <a:spLocks noGrp="1"/>
          </p:cNvSpPr>
          <p:nvPr>
            <p:ph type="pic" idx="3"/>
          </p:nvPr>
        </p:nvSpPr>
        <p:spPr>
          <a:xfrm>
            <a:off x="7260298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>
            <a:spLocks noGrp="1"/>
          </p:cNvSpPr>
          <p:nvPr>
            <p:ph type="pic" idx="4"/>
          </p:nvPr>
        </p:nvSpPr>
        <p:spPr>
          <a:xfrm>
            <a:off x="12675647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0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0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0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481720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2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5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 BACK">
  <p:cSld name="FULL SCREEN IMAGE BAC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0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409711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40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40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40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0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2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42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3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4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44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45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45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409711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1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1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1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7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8;p17"/>
          <p:cNvCxnSpPr/>
          <p:nvPr/>
        </p:nvCxnSpPr>
        <p:spPr>
          <a:xfrm>
            <a:off x="0" y="966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9;p17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7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17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13" name="Google Shape;13;p17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0" u="none" strike="noStrike" cap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i="0" u="none" strike="noStrike" cap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17"/>
          <p:cNvSpPr/>
          <p:nvPr/>
        </p:nvSpPr>
        <p:spPr>
          <a:xfrm>
            <a:off x="11520288" y="9824020"/>
            <a:ext cx="5472584" cy="40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000" b="1" i="0" u="none" strike="noStrike" cap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/>
          <p:nvPr/>
        </p:nvSpPr>
        <p:spPr>
          <a:xfrm>
            <a:off x="16811625" y="9752012"/>
            <a:ext cx="860425" cy="534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8" name="Google Shape;18;p17" descr="short_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920864" y="120055"/>
            <a:ext cx="805972" cy="77497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27"/>
          <p:cNvCxnSpPr/>
          <p:nvPr/>
        </p:nvCxnSpPr>
        <p:spPr>
          <a:xfrm>
            <a:off x="0" y="1655763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27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27">
            <a:hlinkClick r:id="" action="ppaction://hlinkshowjump?jump=nextslide"/>
          </p:cNvPr>
          <p:cNvSpPr/>
          <p:nvPr/>
        </p:nvSpPr>
        <p:spPr>
          <a:xfrm>
            <a:off x="17311688" y="635000"/>
            <a:ext cx="360362" cy="3603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7">
            <a:hlinkClick r:id="" action="ppaction://hlinkshowjump?jump=previousslide"/>
          </p:cNvPr>
          <p:cNvSpPr/>
          <p:nvPr/>
        </p:nvSpPr>
        <p:spPr>
          <a:xfrm flipH="1">
            <a:off x="16897349" y="635000"/>
            <a:ext cx="360363" cy="3603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27"/>
          <p:cNvCxnSpPr/>
          <p:nvPr/>
        </p:nvCxnSpPr>
        <p:spPr>
          <a:xfrm>
            <a:off x="2590800" y="9732963"/>
            <a:ext cx="0" cy="55721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2" name="Google Shape;62;p27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63" name="Google Shape;63;p27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7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u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27"/>
          <p:cNvSpPr/>
          <p:nvPr/>
        </p:nvSpPr>
        <p:spPr>
          <a:xfrm>
            <a:off x="11160224" y="9792518"/>
            <a:ext cx="5472584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400" b="1" u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7"/>
          <p:cNvSpPr txBox="1"/>
          <p:nvPr/>
        </p:nvSpPr>
        <p:spPr>
          <a:xfrm>
            <a:off x="16848856" y="9752012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</a:pPr>
            <a:fld id="{00000000-1234-1234-1234-123412341234}" type="slidenum">
              <a:rPr lang="uk-UA"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400" b="1" i="0" u="none" strike="noStrike" cap="none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7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7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6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36"/>
          <p:cNvCxnSpPr/>
          <p:nvPr/>
        </p:nvCxnSpPr>
        <p:spPr>
          <a:xfrm>
            <a:off x="0" y="966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36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36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6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36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122" name="Google Shape;122;p36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6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u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36"/>
          <p:cNvSpPr/>
          <p:nvPr/>
        </p:nvSpPr>
        <p:spPr>
          <a:xfrm>
            <a:off x="11520288" y="9824020"/>
            <a:ext cx="5472584" cy="40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000" b="1" u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6"/>
          <p:cNvSpPr/>
          <p:nvPr/>
        </p:nvSpPr>
        <p:spPr>
          <a:xfrm>
            <a:off x="16811625" y="9752012"/>
            <a:ext cx="860425" cy="534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6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27" name="Google Shape;127;p36" descr="short_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957305" y="144016"/>
            <a:ext cx="781052" cy="7510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7tJ8wAI3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p12"/>
          <p:cNvSpPr txBox="1"/>
          <p:nvPr/>
        </p:nvSpPr>
        <p:spPr>
          <a:xfrm>
            <a:off x="0" y="3333903"/>
            <a:ext cx="182880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MVP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Minimum Viable Product/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Мінімальний життєздатний продукт</a:t>
            </a:r>
            <a:endParaRPr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80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/>
        </p:nvSpPr>
        <p:spPr>
          <a:xfrm>
            <a:off x="5435786" y="2613575"/>
            <a:ext cx="874403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200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Мета </a:t>
            </a:r>
            <a:r>
              <a:rPr lang="en-US" sz="7200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MVP:</a:t>
            </a:r>
            <a:endParaRPr sz="6000" dirty="0">
              <a:solidFill>
                <a:srgbClr val="2F37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5435786" y="4313403"/>
            <a:ext cx="10745114" cy="26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73F"/>
              </a:buClr>
              <a:buSzPts val="7200"/>
            </a:pPr>
            <a:r>
              <a:rPr lang="uk-UA" sz="4000" dirty="0" smtClean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4000" dirty="0" smtClean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dirty="0" smtClean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Отримати </a:t>
            </a:r>
            <a:r>
              <a:rPr lang="uk-UA" sz="4000" dirty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найперших клієнтів</a:t>
            </a:r>
            <a:endParaRPr sz="4000" dirty="0">
              <a:solidFill>
                <a:srgbClr val="2F37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73F"/>
              </a:buClr>
              <a:buSzPts val="7200"/>
            </a:pPr>
            <a:r>
              <a:rPr lang="uk-UA" sz="4000" dirty="0" smtClean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000" dirty="0" smtClean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dirty="0" smtClean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Отримати </a:t>
            </a:r>
            <a:r>
              <a:rPr lang="uk-UA" sz="4000" dirty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фідбек</a:t>
            </a:r>
            <a:endParaRPr sz="4000" dirty="0">
              <a:solidFill>
                <a:srgbClr val="2F37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73F"/>
              </a:buClr>
              <a:buSzPts val="7200"/>
            </a:pPr>
            <a:r>
              <a:rPr lang="uk-UA" sz="4000" dirty="0" smtClean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4000" dirty="0" smtClean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dirty="0" smtClean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Покращити </a:t>
            </a:r>
            <a:r>
              <a:rPr lang="uk-UA" sz="4000" dirty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продукт</a:t>
            </a:r>
            <a:endParaRPr sz="4000" dirty="0">
              <a:solidFill>
                <a:srgbClr val="2F37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/>
        </p:nvSpPr>
        <p:spPr>
          <a:xfrm>
            <a:off x="7988148" y="2580716"/>
            <a:ext cx="10687472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6600"/>
            </a:pPr>
            <a:r>
              <a:rPr lang="uk-UA" sz="5400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1. ШВИДКО</a:t>
            </a:r>
            <a:endParaRPr sz="6600" dirty="0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 b="1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uk-UA" sz="6600" dirty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uk-UA" sz="5400" dirty="0" err="1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uk-UA" sz="5400" dirty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5400" dirty="0" err="1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soon</a:t>
            </a:r>
            <a:r>
              <a:rPr lang="uk-UA" sz="5400" dirty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5400" dirty="0" err="1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uk-UA" sz="5400" dirty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5400" dirty="0" err="1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possible</a:t>
            </a:r>
            <a:endParaRPr sz="4000" dirty="0">
              <a:solidFill>
                <a:srgbClr val="2F37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7988148" y="5613952"/>
            <a:ext cx="10077872" cy="260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 smtClean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uk-UA" sz="5400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5400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НЕ </a:t>
            </a:r>
            <a:r>
              <a:rPr lang="uk-UA" sz="5400" dirty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намагайтеся 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>
                <a:solidFill>
                  <a:srgbClr val="2F373F"/>
                </a:solidFill>
                <a:latin typeface="Calibri"/>
                <a:ea typeface="Calibri"/>
                <a:cs typeface="Calibri"/>
                <a:sym typeface="Calibri"/>
              </a:rPr>
              <a:t>        зробити це</a:t>
            </a:r>
            <a:r>
              <a:rPr lang="uk-UA" sz="5400" dirty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 ІДЕАЛЬНО</a:t>
            </a:r>
            <a:endParaRPr sz="5400" dirty="0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3" descr="ProductMarketFi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28" y="1000096"/>
            <a:ext cx="6609272" cy="8655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640" y="1139686"/>
            <a:ext cx="12801601" cy="824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/>
        </p:nvSpPr>
        <p:spPr>
          <a:xfrm>
            <a:off x="5327578" y="4827355"/>
            <a:ext cx="576063" cy="91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2F37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9288016" y="8934628"/>
            <a:ext cx="86874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https://www.youtube.com/watch?v=dR7tJ8wAI3M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9324" y="1210161"/>
            <a:ext cx="12169352" cy="78578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4;p12"/>
          <p:cNvSpPr txBox="1"/>
          <p:nvPr/>
        </p:nvSpPr>
        <p:spPr>
          <a:xfrm>
            <a:off x="749486" y="148624"/>
            <a:ext cx="874403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ПРИКЛАД </a:t>
            </a:r>
            <a:r>
              <a:rPr lang="en-US" sz="5400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MVP</a:t>
            </a:r>
            <a:endParaRPr sz="4400" dirty="0">
              <a:solidFill>
                <a:srgbClr val="2F37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/>
        </p:nvSpPr>
        <p:spPr>
          <a:xfrm>
            <a:off x="5327578" y="4827355"/>
            <a:ext cx="576063" cy="91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2F37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24;p12"/>
          <p:cNvSpPr txBox="1"/>
          <p:nvPr/>
        </p:nvSpPr>
        <p:spPr>
          <a:xfrm>
            <a:off x="749486" y="148624"/>
            <a:ext cx="1550016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ПРИКЛАД </a:t>
            </a:r>
            <a:r>
              <a:rPr lang="en-US" sz="5400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MVP – </a:t>
            </a:r>
            <a:r>
              <a:rPr lang="uk-UA" sz="5400" dirty="0" err="1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Фейсбук</a:t>
            </a:r>
            <a:r>
              <a:rPr lang="uk-UA" sz="5400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, січень </a:t>
            </a:r>
            <a:r>
              <a:rPr lang="en-US" sz="5400" dirty="0" smtClean="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2004 </a:t>
            </a:r>
            <a:endParaRPr sz="4400" dirty="0">
              <a:solidFill>
                <a:srgbClr val="2F37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20FBB7F7-E797-4D46-A15F-098A4AE1E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26" y="1261090"/>
            <a:ext cx="12912774" cy="83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319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 subs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C067"/>
      </a:accent1>
      <a:accent2>
        <a:srgbClr val="03AE97"/>
      </a:accent2>
      <a:accent3>
        <a:srgbClr val="F7AC12"/>
      </a:accent3>
      <a:accent4>
        <a:srgbClr val="CD4E37"/>
      </a:accent4>
      <a:accent5>
        <a:srgbClr val="2C3D4B"/>
      </a:accent5>
      <a:accent6>
        <a:srgbClr val="282B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210</Words>
  <Application>Microsoft Office PowerPoint</Application>
  <PresentationFormat>Произвольный</PresentationFormat>
  <Paragraphs>17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 Neue</vt:lpstr>
      <vt:lpstr>Custom Design</vt:lpstr>
      <vt:lpstr>with subs</vt:lpstr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AZaikin</dc:creator>
  <cp:lastModifiedBy>user</cp:lastModifiedBy>
  <cp:revision>4</cp:revision>
  <dcterms:modified xsi:type="dcterms:W3CDTF">2021-09-28T12:17:30Z</dcterms:modified>
</cp:coreProperties>
</file>