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82" r:id="rId14"/>
    <p:sldId id="267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EEE5E-1943-46ED-9B99-92A23D1DBCC9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</dgm:pt>
    <dgm:pt modelId="{4574C98F-3FD2-4C5E-A55C-4F37DC390C73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FBC7A0C-9D40-4491-9979-92CB06FFB50C}" type="parTrans" cxnId="{4848B4BE-2E0A-4A2D-AF34-AECD52BBF863}">
      <dgm:prSet/>
      <dgm:spPr/>
      <dgm:t>
        <a:bodyPr/>
        <a:lstStyle/>
        <a:p>
          <a:endParaRPr lang="ru-RU"/>
        </a:p>
      </dgm:t>
    </dgm:pt>
    <dgm:pt modelId="{584ED672-38B3-4A69-BEA2-9CD51AE65555}" type="sibTrans" cxnId="{4848B4BE-2E0A-4A2D-AF34-AECD52BBF863}">
      <dgm:prSet/>
      <dgm:spPr/>
      <dgm:t>
        <a:bodyPr/>
        <a:lstStyle/>
        <a:p>
          <a:endParaRPr lang="ru-RU"/>
        </a:p>
      </dgm:t>
    </dgm:pt>
    <dgm:pt modelId="{9F027AD9-7A32-4689-8EA6-7216D85AA7B9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Багатопрофільне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520595A-C4E3-4FC3-A7E9-E16330ECDBB4}" type="parTrans" cxnId="{0BA90AA0-C81A-4EBE-B9B7-BC1A70FBA595}">
      <dgm:prSet/>
      <dgm:spPr/>
      <dgm:t>
        <a:bodyPr/>
        <a:lstStyle/>
        <a:p>
          <a:endParaRPr lang="ru-RU"/>
        </a:p>
      </dgm:t>
    </dgm:pt>
    <dgm:pt modelId="{E593AB1F-5384-4213-9743-02507FB23CD5}" type="sibTrans" cxnId="{0BA90AA0-C81A-4EBE-B9B7-BC1A70FBA595}">
      <dgm:prSet/>
      <dgm:spPr/>
      <dgm:t>
        <a:bodyPr/>
        <a:lstStyle/>
        <a:p>
          <a:endParaRPr lang="ru-RU"/>
        </a:p>
      </dgm:t>
    </dgm:pt>
    <dgm:pt modelId="{84EA4D19-A30B-4A3B-8F1B-EFA2DC7D89C2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Представлене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такими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галузями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як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загальне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транспортне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точне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3E2C944-00D4-4422-97EB-1D5DAE1A9F68}" type="parTrans" cxnId="{72744268-0A1E-4F66-8273-02080CAFAA96}">
      <dgm:prSet/>
      <dgm:spPr/>
      <dgm:t>
        <a:bodyPr/>
        <a:lstStyle/>
        <a:p>
          <a:endParaRPr lang="ru-RU"/>
        </a:p>
      </dgm:t>
    </dgm:pt>
    <dgm:pt modelId="{C1D4912C-7339-4FA4-A818-06366CF486C4}" type="sibTrans" cxnId="{72744268-0A1E-4F66-8273-02080CAFAA96}">
      <dgm:prSet/>
      <dgm:spPr/>
      <dgm:t>
        <a:bodyPr/>
        <a:lstStyle/>
        <a:p>
          <a:endParaRPr lang="ru-RU"/>
        </a:p>
      </dgm:t>
    </dgm:pt>
    <dgm:pt modelId="{D9065988-2F28-49AB-AAA5-0A5A3A56B555}" type="pres">
      <dgm:prSet presAssocID="{B77EEE5E-1943-46ED-9B99-92A23D1DBCC9}" presName="diagram" presStyleCnt="0">
        <dgm:presLayoutVars>
          <dgm:dir/>
          <dgm:resizeHandles val="exact"/>
        </dgm:presLayoutVars>
      </dgm:prSet>
      <dgm:spPr/>
    </dgm:pt>
    <dgm:pt modelId="{95C62733-BDA2-4BE3-9DF8-64AF4B1104AF}" type="pres">
      <dgm:prSet presAssocID="{4574C98F-3FD2-4C5E-A55C-4F37DC390C73}" presName="node" presStyleLbl="node1" presStyleIdx="0" presStyleCnt="3" custScaleX="90291" custScaleY="50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23EB7-8B1B-46E0-9368-6BB4845C79F3}" type="pres">
      <dgm:prSet presAssocID="{584ED672-38B3-4A69-BEA2-9CD51AE65555}" presName="sibTrans" presStyleLbl="sibTrans2D1" presStyleIdx="0" presStyleCnt="2" custScaleX="106713" custScaleY="70942"/>
      <dgm:spPr/>
      <dgm:t>
        <a:bodyPr/>
        <a:lstStyle/>
        <a:p>
          <a:endParaRPr lang="ru-RU"/>
        </a:p>
      </dgm:t>
    </dgm:pt>
    <dgm:pt modelId="{93EFD105-795E-4D16-B617-2B59DAC63789}" type="pres">
      <dgm:prSet presAssocID="{584ED672-38B3-4A69-BEA2-9CD51AE6555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0555A91-7044-428B-B22B-CF6D3C3BE53A}" type="pres">
      <dgm:prSet presAssocID="{9F027AD9-7A32-4689-8EA6-7216D85AA7B9}" presName="node" presStyleLbl="node1" presStyleIdx="1" presStyleCnt="3" custScaleX="82417" custScaleY="54309" custLinFactNeighborX="-7671" custLinFactNeighborY="-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43B66-6B1D-4C74-ABC9-DF7CEB766C5D}" type="pres">
      <dgm:prSet presAssocID="{E593AB1F-5384-4213-9743-02507FB23CD5}" presName="sibTrans" presStyleLbl="sibTrans2D1" presStyleIdx="1" presStyleCnt="2" custAng="61940" custScaleX="140942" custScaleY="83215" custLinFactNeighborX="-13165" custLinFactNeighborY="1505"/>
      <dgm:spPr/>
      <dgm:t>
        <a:bodyPr/>
        <a:lstStyle/>
        <a:p>
          <a:endParaRPr lang="ru-RU"/>
        </a:p>
      </dgm:t>
    </dgm:pt>
    <dgm:pt modelId="{B27D8F5F-208A-4228-A3F5-751618DF3B8B}" type="pres">
      <dgm:prSet presAssocID="{E593AB1F-5384-4213-9743-02507FB23CD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28A48E7-D4F4-47A0-A2B3-2113B8300614}" type="pres">
      <dgm:prSet presAssocID="{84EA4D19-A30B-4A3B-8F1B-EFA2DC7D89C2}" presName="node" presStyleLbl="node1" presStyleIdx="2" presStyleCnt="3" custScaleX="115210" custLinFactNeighborX="14917" custLinFactNeighborY="-25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FBAF7-E3DC-4E58-9CD8-0E51E4889876}" type="presOf" srcId="{584ED672-38B3-4A69-BEA2-9CD51AE65555}" destId="{93EFD105-795E-4D16-B617-2B59DAC63789}" srcOrd="1" destOrd="0" presId="urn:microsoft.com/office/officeart/2005/8/layout/process5"/>
    <dgm:cxn modelId="{482E7439-7DB4-413B-9301-D0E3ADB05B63}" type="presOf" srcId="{9F027AD9-7A32-4689-8EA6-7216D85AA7B9}" destId="{70555A91-7044-428B-B22B-CF6D3C3BE53A}" srcOrd="0" destOrd="0" presId="urn:microsoft.com/office/officeart/2005/8/layout/process5"/>
    <dgm:cxn modelId="{DEBEF3DB-DBF0-45C1-8FA6-FD93BD2E51D8}" type="presOf" srcId="{4574C98F-3FD2-4C5E-A55C-4F37DC390C73}" destId="{95C62733-BDA2-4BE3-9DF8-64AF4B1104AF}" srcOrd="0" destOrd="0" presId="urn:microsoft.com/office/officeart/2005/8/layout/process5"/>
    <dgm:cxn modelId="{0BA90AA0-C81A-4EBE-B9B7-BC1A70FBA595}" srcId="{B77EEE5E-1943-46ED-9B99-92A23D1DBCC9}" destId="{9F027AD9-7A32-4689-8EA6-7216D85AA7B9}" srcOrd="1" destOrd="0" parTransId="{1520595A-C4E3-4FC3-A7E9-E16330ECDBB4}" sibTransId="{E593AB1F-5384-4213-9743-02507FB23CD5}"/>
    <dgm:cxn modelId="{72744268-0A1E-4F66-8273-02080CAFAA96}" srcId="{B77EEE5E-1943-46ED-9B99-92A23D1DBCC9}" destId="{84EA4D19-A30B-4A3B-8F1B-EFA2DC7D89C2}" srcOrd="2" destOrd="0" parTransId="{B3E2C944-00D4-4422-97EB-1D5DAE1A9F68}" sibTransId="{C1D4912C-7339-4FA4-A818-06366CF486C4}"/>
    <dgm:cxn modelId="{4848B4BE-2E0A-4A2D-AF34-AECD52BBF863}" srcId="{B77EEE5E-1943-46ED-9B99-92A23D1DBCC9}" destId="{4574C98F-3FD2-4C5E-A55C-4F37DC390C73}" srcOrd="0" destOrd="0" parTransId="{0FBC7A0C-9D40-4491-9979-92CB06FFB50C}" sibTransId="{584ED672-38B3-4A69-BEA2-9CD51AE65555}"/>
    <dgm:cxn modelId="{E9B46D3A-D27D-45F6-8F7F-B996565DF73F}" type="presOf" srcId="{84EA4D19-A30B-4A3B-8F1B-EFA2DC7D89C2}" destId="{C28A48E7-D4F4-47A0-A2B3-2113B8300614}" srcOrd="0" destOrd="0" presId="urn:microsoft.com/office/officeart/2005/8/layout/process5"/>
    <dgm:cxn modelId="{16607239-86F6-4467-BF6D-1B36E665B041}" type="presOf" srcId="{B77EEE5E-1943-46ED-9B99-92A23D1DBCC9}" destId="{D9065988-2F28-49AB-AAA5-0A5A3A56B555}" srcOrd="0" destOrd="0" presId="urn:microsoft.com/office/officeart/2005/8/layout/process5"/>
    <dgm:cxn modelId="{A0C91131-2E7B-4388-8CDA-88D4F6CD429B}" type="presOf" srcId="{E593AB1F-5384-4213-9743-02507FB23CD5}" destId="{B27D8F5F-208A-4228-A3F5-751618DF3B8B}" srcOrd="1" destOrd="0" presId="urn:microsoft.com/office/officeart/2005/8/layout/process5"/>
    <dgm:cxn modelId="{136A5CFF-E875-4846-9363-056630050FE7}" type="presOf" srcId="{584ED672-38B3-4A69-BEA2-9CD51AE65555}" destId="{0CD23EB7-8B1B-46E0-9368-6BB4845C79F3}" srcOrd="0" destOrd="0" presId="urn:microsoft.com/office/officeart/2005/8/layout/process5"/>
    <dgm:cxn modelId="{1A7B1174-0E10-4A79-9AF7-B8B153FF06B2}" type="presOf" srcId="{E593AB1F-5384-4213-9743-02507FB23CD5}" destId="{AA943B66-6B1D-4C74-ABC9-DF7CEB766C5D}" srcOrd="0" destOrd="0" presId="urn:microsoft.com/office/officeart/2005/8/layout/process5"/>
    <dgm:cxn modelId="{DEDED8B4-A351-42A7-8799-702FD5FE2FDE}" type="presParOf" srcId="{D9065988-2F28-49AB-AAA5-0A5A3A56B555}" destId="{95C62733-BDA2-4BE3-9DF8-64AF4B1104AF}" srcOrd="0" destOrd="0" presId="urn:microsoft.com/office/officeart/2005/8/layout/process5"/>
    <dgm:cxn modelId="{54AC93F8-D624-4987-A914-B66A2BCF76CF}" type="presParOf" srcId="{D9065988-2F28-49AB-AAA5-0A5A3A56B555}" destId="{0CD23EB7-8B1B-46E0-9368-6BB4845C79F3}" srcOrd="1" destOrd="0" presId="urn:microsoft.com/office/officeart/2005/8/layout/process5"/>
    <dgm:cxn modelId="{8085FAC3-325F-433D-AC1E-B72BA52DA486}" type="presParOf" srcId="{0CD23EB7-8B1B-46E0-9368-6BB4845C79F3}" destId="{93EFD105-795E-4D16-B617-2B59DAC63789}" srcOrd="0" destOrd="0" presId="urn:microsoft.com/office/officeart/2005/8/layout/process5"/>
    <dgm:cxn modelId="{88CECCAF-4785-4026-BC00-1D9B287F905B}" type="presParOf" srcId="{D9065988-2F28-49AB-AAA5-0A5A3A56B555}" destId="{70555A91-7044-428B-B22B-CF6D3C3BE53A}" srcOrd="2" destOrd="0" presId="urn:microsoft.com/office/officeart/2005/8/layout/process5"/>
    <dgm:cxn modelId="{45CE9EBD-DCF5-48A5-906D-5F181B6B5E51}" type="presParOf" srcId="{D9065988-2F28-49AB-AAA5-0A5A3A56B555}" destId="{AA943B66-6B1D-4C74-ABC9-DF7CEB766C5D}" srcOrd="3" destOrd="0" presId="urn:microsoft.com/office/officeart/2005/8/layout/process5"/>
    <dgm:cxn modelId="{04941292-26FA-4A42-87C4-121D507206B8}" type="presParOf" srcId="{AA943B66-6B1D-4C74-ABC9-DF7CEB766C5D}" destId="{B27D8F5F-208A-4228-A3F5-751618DF3B8B}" srcOrd="0" destOrd="0" presId="urn:microsoft.com/office/officeart/2005/8/layout/process5"/>
    <dgm:cxn modelId="{2DC2F0A2-1A4A-4FAC-B410-F7D66D25E3A0}" type="presParOf" srcId="{D9065988-2F28-49AB-AAA5-0A5A3A56B555}" destId="{C28A48E7-D4F4-47A0-A2B3-2113B8300614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0058E-31FC-402C-AC92-59EB4D69CA0B}" type="doc">
      <dgm:prSet loTypeId="urn:microsoft.com/office/officeart/2005/8/layout/l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FF1970-CE19-4B2C-B652-5325C207C74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Відцентрове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dirty="0"/>
        </a:p>
      </dgm:t>
    </dgm:pt>
    <dgm:pt modelId="{F8C16DB0-379F-48E1-AA6D-4DC3E993D7D6}" type="parTrans" cxnId="{4924E5E0-636E-47DF-BF20-8069730B59D7}">
      <dgm:prSet/>
      <dgm:spPr/>
      <dgm:t>
        <a:bodyPr/>
        <a:lstStyle/>
        <a:p>
          <a:endParaRPr lang="ru-RU"/>
        </a:p>
      </dgm:t>
    </dgm:pt>
    <dgm:pt modelId="{3F555F1E-96C4-4123-89FB-E9C31671C00D}" type="sibTrans" cxnId="{4924E5E0-636E-47DF-BF20-8069730B59D7}">
      <dgm:prSet/>
      <dgm:spPr/>
      <dgm:t>
        <a:bodyPr/>
        <a:lstStyle/>
        <a:p>
          <a:endParaRPr lang="ru-RU"/>
        </a:p>
      </dgm:t>
    </dgm:pt>
    <dgm:pt modelId="{2B5FE3DE-FB57-4C34-AF38-18C9451E467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методом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заливання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 форму,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обертається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навколо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горизонтальної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вертикальної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осі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відцентровим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силам,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розвиваються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обертання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метал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відкидається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периферійної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при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внутрішня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поверхня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пустотілого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виливка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дрібнозернисту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структуру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високу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міцність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847D5193-4CB6-4E4F-9BCB-8F262D76D356}" type="parTrans" cxnId="{7963DA8D-EF00-49AA-B021-3EF9DD83095A}">
      <dgm:prSet/>
      <dgm:spPr/>
      <dgm:t>
        <a:bodyPr/>
        <a:lstStyle/>
        <a:p>
          <a:endParaRPr lang="ru-RU"/>
        </a:p>
      </dgm:t>
    </dgm:pt>
    <dgm:pt modelId="{5EA91571-9627-4084-B77B-D0AE39E2A312}" type="sibTrans" cxnId="{7963DA8D-EF00-49AA-B021-3EF9DD83095A}">
      <dgm:prSet/>
      <dgm:spPr/>
      <dgm:t>
        <a:bodyPr/>
        <a:lstStyle/>
        <a:p>
          <a:endParaRPr lang="ru-RU"/>
        </a:p>
      </dgm:t>
    </dgm:pt>
    <dgm:pt modelId="{11DE29C6-8975-4890-93F9-366581FC8CC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Переваги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висока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продуктивність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якість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виливків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коефіцієнт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відсутності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ливників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випорів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малих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припусків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обробку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різанням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Недоліки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дороге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 і  тільки те,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ним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відливати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виливки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тіл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обертання</a:t>
          </a:r>
          <a:endParaRPr lang="ru-RU" sz="2200" dirty="0" smtClean="0">
            <a:latin typeface="Times New Roman" pitchFamily="18" charset="0"/>
            <a:cs typeface="Times New Roman" pitchFamily="18" charset="0"/>
          </a:endParaRP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762CDAAC-D812-438F-A7BD-AC0F5B88BF67}" type="parTrans" cxnId="{F9C35A78-CA0B-4813-B46A-A5B2E7808D6C}">
      <dgm:prSet/>
      <dgm:spPr/>
      <dgm:t>
        <a:bodyPr/>
        <a:lstStyle/>
        <a:p>
          <a:endParaRPr lang="ru-RU"/>
        </a:p>
      </dgm:t>
    </dgm:pt>
    <dgm:pt modelId="{BB3E0847-A6C6-409E-B2EB-9AC29299E908}" type="sibTrans" cxnId="{F9C35A78-CA0B-4813-B46A-A5B2E7808D6C}">
      <dgm:prSet/>
      <dgm:spPr/>
      <dgm:t>
        <a:bodyPr/>
        <a:lstStyle/>
        <a:p>
          <a:endParaRPr lang="ru-RU"/>
        </a:p>
      </dgm:t>
    </dgm:pt>
    <dgm:pt modelId="{7532BC92-799A-4322-A311-8A3A67617256}" type="pres">
      <dgm:prSet presAssocID="{B890058E-31FC-402C-AC92-59EB4D69CA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63679-DF88-45A0-8E82-769AD0C587D5}" type="pres">
      <dgm:prSet presAssocID="{9BFF1970-CE19-4B2C-B652-5325C207C747}" presName="vertFlow" presStyleCnt="0"/>
      <dgm:spPr/>
      <dgm:t>
        <a:bodyPr/>
        <a:lstStyle/>
        <a:p>
          <a:endParaRPr lang="ru-RU"/>
        </a:p>
      </dgm:t>
    </dgm:pt>
    <dgm:pt modelId="{D9276728-CF03-48FA-9954-A3D222A33F36}" type="pres">
      <dgm:prSet presAssocID="{9BFF1970-CE19-4B2C-B652-5325C207C747}" presName="header" presStyleLbl="node1" presStyleIdx="0" presStyleCnt="1" custScaleX="68731" custScaleY="35561"/>
      <dgm:spPr/>
      <dgm:t>
        <a:bodyPr/>
        <a:lstStyle/>
        <a:p>
          <a:endParaRPr lang="ru-RU"/>
        </a:p>
      </dgm:t>
    </dgm:pt>
    <dgm:pt modelId="{B913132E-AB37-4E10-8CD4-8BB3AF8ED351}" type="pres">
      <dgm:prSet presAssocID="{847D5193-4CB6-4E4F-9BCB-8F262D76D356}" presName="parTrans" presStyleLbl="sibTrans2D1" presStyleIdx="0" presStyleCnt="2"/>
      <dgm:spPr/>
      <dgm:t>
        <a:bodyPr/>
        <a:lstStyle/>
        <a:p>
          <a:endParaRPr lang="ru-RU"/>
        </a:p>
      </dgm:t>
    </dgm:pt>
    <dgm:pt modelId="{FA2488E6-D554-4D67-936C-7F5554B96BD1}" type="pres">
      <dgm:prSet presAssocID="{2B5FE3DE-FB57-4C34-AF38-18C9451E4678}" presName="child" presStyleLbl="alignAccFollowNode1" presStyleIdx="0" presStyleCnt="2" custScaleX="153907" custScaleY="159968" custLinFactNeighborX="120" custLinFactNeighborY="-33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498A3-777C-4BD3-8A76-281A68964E75}" type="pres">
      <dgm:prSet presAssocID="{5EA91571-9627-4084-B77B-D0AE39E2A31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1A71AA5-B1E0-4BAD-AEBD-933CB12FC048}" type="pres">
      <dgm:prSet presAssocID="{11DE29C6-8975-4890-93F9-366581FC8CC3}" presName="child" presStyleLbl="alignAccFollowNode1" presStyleIdx="1" presStyleCnt="2" custScaleX="152033" custScaleY="117105" custLinFactNeighborX="519" custLinFactNeighborY="-41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8B0E6-C8A4-423C-A551-03C6793F6611}" type="presOf" srcId="{847D5193-4CB6-4E4F-9BCB-8F262D76D356}" destId="{B913132E-AB37-4E10-8CD4-8BB3AF8ED351}" srcOrd="0" destOrd="0" presId="urn:microsoft.com/office/officeart/2005/8/layout/lProcess1"/>
    <dgm:cxn modelId="{854C6F40-BA47-4AFE-AC97-4931F1A29F81}" type="presOf" srcId="{2B5FE3DE-FB57-4C34-AF38-18C9451E4678}" destId="{FA2488E6-D554-4D67-936C-7F5554B96BD1}" srcOrd="0" destOrd="0" presId="urn:microsoft.com/office/officeart/2005/8/layout/lProcess1"/>
    <dgm:cxn modelId="{7963DA8D-EF00-49AA-B021-3EF9DD83095A}" srcId="{9BFF1970-CE19-4B2C-B652-5325C207C747}" destId="{2B5FE3DE-FB57-4C34-AF38-18C9451E4678}" srcOrd="0" destOrd="0" parTransId="{847D5193-4CB6-4E4F-9BCB-8F262D76D356}" sibTransId="{5EA91571-9627-4084-B77B-D0AE39E2A312}"/>
    <dgm:cxn modelId="{82DECAC4-BA7F-4AF0-A572-DA728D10F27A}" type="presOf" srcId="{9BFF1970-CE19-4B2C-B652-5325C207C747}" destId="{D9276728-CF03-48FA-9954-A3D222A33F36}" srcOrd="0" destOrd="0" presId="urn:microsoft.com/office/officeart/2005/8/layout/lProcess1"/>
    <dgm:cxn modelId="{4924E5E0-636E-47DF-BF20-8069730B59D7}" srcId="{B890058E-31FC-402C-AC92-59EB4D69CA0B}" destId="{9BFF1970-CE19-4B2C-B652-5325C207C747}" srcOrd="0" destOrd="0" parTransId="{F8C16DB0-379F-48E1-AA6D-4DC3E993D7D6}" sibTransId="{3F555F1E-96C4-4123-89FB-E9C31671C00D}"/>
    <dgm:cxn modelId="{F9C35A78-CA0B-4813-B46A-A5B2E7808D6C}" srcId="{9BFF1970-CE19-4B2C-B652-5325C207C747}" destId="{11DE29C6-8975-4890-93F9-366581FC8CC3}" srcOrd="1" destOrd="0" parTransId="{762CDAAC-D812-438F-A7BD-AC0F5B88BF67}" sibTransId="{BB3E0847-A6C6-409E-B2EB-9AC29299E908}"/>
    <dgm:cxn modelId="{EA0AAEC2-F52E-47BB-AE8E-E21DFCEC72EE}" type="presOf" srcId="{11DE29C6-8975-4890-93F9-366581FC8CC3}" destId="{E1A71AA5-B1E0-4BAD-AEBD-933CB12FC048}" srcOrd="0" destOrd="0" presId="urn:microsoft.com/office/officeart/2005/8/layout/lProcess1"/>
    <dgm:cxn modelId="{9D85DB15-B956-4466-8317-166A6FE3AC65}" type="presOf" srcId="{B890058E-31FC-402C-AC92-59EB4D69CA0B}" destId="{7532BC92-799A-4322-A311-8A3A67617256}" srcOrd="0" destOrd="0" presId="urn:microsoft.com/office/officeart/2005/8/layout/lProcess1"/>
    <dgm:cxn modelId="{A123275E-42F9-46EE-8E70-22F3DDADC69C}" type="presOf" srcId="{5EA91571-9627-4084-B77B-D0AE39E2A312}" destId="{CB0498A3-777C-4BD3-8A76-281A68964E75}" srcOrd="0" destOrd="0" presId="urn:microsoft.com/office/officeart/2005/8/layout/lProcess1"/>
    <dgm:cxn modelId="{9089A9FD-6116-4EBE-8712-02B3365B4E69}" type="presParOf" srcId="{7532BC92-799A-4322-A311-8A3A67617256}" destId="{2FA63679-DF88-45A0-8E82-769AD0C587D5}" srcOrd="0" destOrd="0" presId="urn:microsoft.com/office/officeart/2005/8/layout/lProcess1"/>
    <dgm:cxn modelId="{CEDE5585-BBA9-46DE-B955-43FAB7A92836}" type="presParOf" srcId="{2FA63679-DF88-45A0-8E82-769AD0C587D5}" destId="{D9276728-CF03-48FA-9954-A3D222A33F36}" srcOrd="0" destOrd="0" presId="urn:microsoft.com/office/officeart/2005/8/layout/lProcess1"/>
    <dgm:cxn modelId="{C3199EBC-9872-4886-8AE1-21E7E8A5C54A}" type="presParOf" srcId="{2FA63679-DF88-45A0-8E82-769AD0C587D5}" destId="{B913132E-AB37-4E10-8CD4-8BB3AF8ED351}" srcOrd="1" destOrd="0" presId="urn:microsoft.com/office/officeart/2005/8/layout/lProcess1"/>
    <dgm:cxn modelId="{58E5794D-82F5-4676-ACCD-5683973B6433}" type="presParOf" srcId="{2FA63679-DF88-45A0-8E82-769AD0C587D5}" destId="{FA2488E6-D554-4D67-936C-7F5554B96BD1}" srcOrd="2" destOrd="0" presId="urn:microsoft.com/office/officeart/2005/8/layout/lProcess1"/>
    <dgm:cxn modelId="{F38BAFB1-0016-4A56-B362-5A9C1CD91E04}" type="presParOf" srcId="{2FA63679-DF88-45A0-8E82-769AD0C587D5}" destId="{CB0498A3-777C-4BD3-8A76-281A68964E75}" srcOrd="3" destOrd="0" presId="urn:microsoft.com/office/officeart/2005/8/layout/lProcess1"/>
    <dgm:cxn modelId="{C5B9A804-5EF9-47DC-8991-F404B87CF2EE}" type="presParOf" srcId="{2FA63679-DF88-45A0-8E82-769AD0C587D5}" destId="{E1A71AA5-B1E0-4BAD-AEBD-933CB12FC04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C11748-FDFE-437A-964D-0A6E852B0AD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8B27E8-2AB2-44C0-AF38-8C8BBAA02384}">
      <dgm:prSet custT="1"/>
      <dgm:spPr/>
      <dgm:t>
        <a:bodyPr/>
        <a:lstStyle/>
        <a:p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FCD84F-5385-4C15-8521-F7BB6E79E9C3}" type="parTrans" cxnId="{B4DFAA00-B0AC-4546-9DCB-78D26B19395D}">
      <dgm:prSet/>
      <dgm:spPr/>
      <dgm:t>
        <a:bodyPr/>
        <a:lstStyle/>
        <a:p>
          <a:endParaRPr lang="ru-RU"/>
        </a:p>
      </dgm:t>
    </dgm:pt>
    <dgm:pt modelId="{DE9F1520-C6FF-4AD3-A5E5-6756C48F4D1E}" type="sibTrans" cxnId="{B4DFAA00-B0AC-4546-9DCB-78D26B19395D}">
      <dgm:prSet/>
      <dgm:spPr/>
      <dgm:t>
        <a:bodyPr/>
        <a:lstStyle/>
        <a:p>
          <a:endParaRPr lang="ru-RU"/>
        </a:p>
      </dgm:t>
    </dgm:pt>
    <dgm:pt modelId="{02BC6921-3B5B-4AE8-9FD4-CBD07F9F0C59}">
      <dgm:prSet custT="1"/>
      <dgm:spPr/>
      <dgm:t>
        <a:bodyPr/>
        <a:lstStyle/>
        <a:p>
          <a:pPr algn="just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заповненням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металевих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форм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рідким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металом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поршня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стисненого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повітря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Заготовки,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потребують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подальшої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підвищену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міцність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C147DF6-95AC-4DC7-85F9-4D401B5F5637}" type="parTrans" cxnId="{96F99EF9-2CCB-4F05-A085-C6165964BBEB}">
      <dgm:prSet/>
      <dgm:spPr/>
      <dgm:t>
        <a:bodyPr/>
        <a:lstStyle/>
        <a:p>
          <a:endParaRPr lang="ru-RU"/>
        </a:p>
      </dgm:t>
    </dgm:pt>
    <dgm:pt modelId="{1493DD90-31DE-4D26-B36F-E5F9011E2E95}" type="sibTrans" cxnId="{96F99EF9-2CCB-4F05-A085-C6165964BBEB}">
      <dgm:prSet/>
      <dgm:spPr/>
      <dgm:t>
        <a:bodyPr/>
        <a:lstStyle/>
        <a:p>
          <a:endParaRPr lang="ru-RU"/>
        </a:p>
      </dgm:t>
    </dgm:pt>
    <dgm:pt modelId="{741553CD-D5F2-4D08-ACB6-1545B5286DA4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Цей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застосовують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масовому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багатосерійному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виробництві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алюмінієвих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магнієвих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мідних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сплавів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виливків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масою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кількох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грамів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десятків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кілограмів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D4B54390-CAA1-45D9-95FB-F9314F260A0F}" type="parTrans" cxnId="{3E9C4F40-5F74-4F9D-AD5A-56D75F5E6213}">
      <dgm:prSet/>
      <dgm:spPr/>
      <dgm:t>
        <a:bodyPr/>
        <a:lstStyle/>
        <a:p>
          <a:endParaRPr lang="ru-RU"/>
        </a:p>
      </dgm:t>
    </dgm:pt>
    <dgm:pt modelId="{0B32D622-F81B-4A21-92FB-6397DE92D5E4}" type="sibTrans" cxnId="{3E9C4F40-5F74-4F9D-AD5A-56D75F5E6213}">
      <dgm:prSet/>
      <dgm:spPr/>
      <dgm:t>
        <a:bodyPr/>
        <a:lstStyle/>
        <a:p>
          <a:endParaRPr lang="ru-RU"/>
        </a:p>
      </dgm:t>
    </dgm:pt>
    <dgm:pt modelId="{DF11D4E1-E225-4972-A114-B3ED7B738F6F}">
      <dgm:prSet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08774DE8-EA5C-498F-A70A-F84A41CB114E}" type="sibTrans" cxnId="{C5042B1C-AA67-40C5-897B-5226B2BD0726}">
      <dgm:prSet/>
      <dgm:spPr/>
      <dgm:t>
        <a:bodyPr/>
        <a:lstStyle/>
        <a:p>
          <a:endParaRPr lang="ru-RU"/>
        </a:p>
      </dgm:t>
    </dgm:pt>
    <dgm:pt modelId="{C0BC7046-0099-4F8C-9EC7-63E9031A9BA1}" type="parTrans" cxnId="{C5042B1C-AA67-40C5-897B-5226B2BD0726}">
      <dgm:prSet/>
      <dgm:spPr/>
      <dgm:t>
        <a:bodyPr/>
        <a:lstStyle/>
        <a:p>
          <a:endParaRPr lang="ru-RU"/>
        </a:p>
      </dgm:t>
    </dgm:pt>
    <dgm:pt modelId="{2645861A-E220-4FD2-AB79-4FD467C34004}">
      <dgm:prSet/>
      <dgm:spPr/>
      <dgm:t>
        <a:bodyPr/>
        <a:lstStyle/>
        <a:p>
          <a:pPr algn="just"/>
          <a:endParaRPr lang="ru-RU" sz="1800" dirty="0"/>
        </a:p>
      </dgm:t>
    </dgm:pt>
    <dgm:pt modelId="{C9629DBC-BFBE-4EA9-AB2C-CC1A22C031D0}" type="parTrans" cxnId="{3EB666C9-F4F0-4B99-BACF-516056C26A9D}">
      <dgm:prSet/>
      <dgm:spPr/>
      <dgm:t>
        <a:bodyPr/>
        <a:lstStyle/>
        <a:p>
          <a:endParaRPr lang="ru-RU"/>
        </a:p>
      </dgm:t>
    </dgm:pt>
    <dgm:pt modelId="{E8FBDA72-A1AB-4405-BA89-62FEF252F02E}" type="sibTrans" cxnId="{3EB666C9-F4F0-4B99-BACF-516056C26A9D}">
      <dgm:prSet/>
      <dgm:spPr/>
      <dgm:t>
        <a:bodyPr/>
        <a:lstStyle/>
        <a:p>
          <a:endParaRPr lang="ru-RU"/>
        </a:p>
      </dgm:t>
    </dgm:pt>
    <dgm:pt modelId="{F90B6FA8-DF3B-4905-89BE-BD6F0E347940}" type="pres">
      <dgm:prSet presAssocID="{D2C11748-FDFE-437A-964D-0A6E852B0A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2668A8-868A-499D-82BB-36BDB3CDECED}" type="pres">
      <dgm:prSet presAssocID="{9D8B27E8-2AB2-44C0-AF38-8C8BBAA02384}" presName="linNode" presStyleCnt="0"/>
      <dgm:spPr/>
    </dgm:pt>
    <dgm:pt modelId="{94860DA7-419B-422D-8D09-1D1BF484964A}" type="pres">
      <dgm:prSet presAssocID="{9D8B27E8-2AB2-44C0-AF38-8C8BBAA02384}" presName="parentShp" presStyleLbl="node1" presStyleIdx="0" presStyleCnt="2" custScaleX="49854" custScaleY="44045" custLinFactNeighborX="-4132" custLinFactNeighborY="1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96228-E39A-4CDD-9C4F-83121AC1C498}" type="pres">
      <dgm:prSet presAssocID="{9D8B27E8-2AB2-44C0-AF38-8C8BBAA02384}" presName="childShp" presStyleLbl="bgAccFollowNode1" presStyleIdx="0" presStyleCnt="2" custScaleX="133041" custScaleY="40236" custLinFactNeighborX="6199" custLinFactNeighborY="-1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F5E0D-3492-4072-8598-7BC9F52052B5}" type="pres">
      <dgm:prSet presAssocID="{DE9F1520-C6FF-4AD3-A5E5-6756C48F4D1E}" presName="spacing" presStyleCnt="0"/>
      <dgm:spPr/>
    </dgm:pt>
    <dgm:pt modelId="{15038EAC-051E-4348-85EE-99AA1E73DEAE}" type="pres">
      <dgm:prSet presAssocID="{DF11D4E1-E225-4972-A114-B3ED7B738F6F}" presName="linNode" presStyleCnt="0"/>
      <dgm:spPr/>
    </dgm:pt>
    <dgm:pt modelId="{434CCEFD-6EB2-4A09-8B48-37D312B0B53C}" type="pres">
      <dgm:prSet presAssocID="{DF11D4E1-E225-4972-A114-B3ED7B738F6F}" presName="parentShp" presStyleLbl="node1" presStyleIdx="1" presStyleCnt="2" custScaleX="53751" custScaleY="73266" custLinFactNeighborX="-9259" custLinFactNeighborY="-65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7F201-F96B-440F-AC10-B19B14B148CA}" type="pres">
      <dgm:prSet presAssocID="{DF11D4E1-E225-4972-A114-B3ED7B738F6F}" presName="childShp" presStyleLbl="bgAccFollowNode1" presStyleIdx="1" presStyleCnt="2" custScaleX="124213" custScaleY="43670" custLinFactNeighborX="-8527" custLinFactNeighborY="-39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666C9-F4F0-4B99-BACF-516056C26A9D}" srcId="{9D8B27E8-2AB2-44C0-AF38-8C8BBAA02384}" destId="{2645861A-E220-4FD2-AB79-4FD467C34004}" srcOrd="1" destOrd="0" parTransId="{C9629DBC-BFBE-4EA9-AB2C-CC1A22C031D0}" sibTransId="{E8FBDA72-A1AB-4405-BA89-62FEF252F02E}"/>
    <dgm:cxn modelId="{E4F7DAC2-8FBA-48BE-87E2-C56D05149B87}" type="presOf" srcId="{741553CD-D5F2-4D08-ACB6-1545B5286DA4}" destId="{9807F201-F96B-440F-AC10-B19B14B148CA}" srcOrd="0" destOrd="0" presId="urn:microsoft.com/office/officeart/2005/8/layout/vList6"/>
    <dgm:cxn modelId="{F8AAF1A4-A7A6-4D8F-9197-7AA42C9315C1}" type="presOf" srcId="{2645861A-E220-4FD2-AB79-4FD467C34004}" destId="{3E496228-E39A-4CDD-9C4F-83121AC1C498}" srcOrd="0" destOrd="1" presId="urn:microsoft.com/office/officeart/2005/8/layout/vList6"/>
    <dgm:cxn modelId="{A62B40D3-EE96-46D2-9160-88353B7A7BEA}" type="presOf" srcId="{02BC6921-3B5B-4AE8-9FD4-CBD07F9F0C59}" destId="{3E496228-E39A-4CDD-9C4F-83121AC1C498}" srcOrd="0" destOrd="0" presId="urn:microsoft.com/office/officeart/2005/8/layout/vList6"/>
    <dgm:cxn modelId="{41A4AA6E-09E0-4405-ACF3-CFE9E9F81571}" type="presOf" srcId="{9D8B27E8-2AB2-44C0-AF38-8C8BBAA02384}" destId="{94860DA7-419B-422D-8D09-1D1BF484964A}" srcOrd="0" destOrd="0" presId="urn:microsoft.com/office/officeart/2005/8/layout/vList6"/>
    <dgm:cxn modelId="{0731D93F-534B-450A-A824-1F0DF7572293}" type="presOf" srcId="{DF11D4E1-E225-4972-A114-B3ED7B738F6F}" destId="{434CCEFD-6EB2-4A09-8B48-37D312B0B53C}" srcOrd="0" destOrd="0" presId="urn:microsoft.com/office/officeart/2005/8/layout/vList6"/>
    <dgm:cxn modelId="{8437835C-F807-4D22-965C-540FF3749561}" type="presOf" srcId="{D2C11748-FDFE-437A-964D-0A6E852B0ADC}" destId="{F90B6FA8-DF3B-4905-89BE-BD6F0E347940}" srcOrd="0" destOrd="0" presId="urn:microsoft.com/office/officeart/2005/8/layout/vList6"/>
    <dgm:cxn modelId="{C5042B1C-AA67-40C5-897B-5226B2BD0726}" srcId="{D2C11748-FDFE-437A-964D-0A6E852B0ADC}" destId="{DF11D4E1-E225-4972-A114-B3ED7B738F6F}" srcOrd="1" destOrd="0" parTransId="{C0BC7046-0099-4F8C-9EC7-63E9031A9BA1}" sibTransId="{08774DE8-EA5C-498F-A70A-F84A41CB114E}"/>
    <dgm:cxn modelId="{B4DFAA00-B0AC-4546-9DCB-78D26B19395D}" srcId="{D2C11748-FDFE-437A-964D-0A6E852B0ADC}" destId="{9D8B27E8-2AB2-44C0-AF38-8C8BBAA02384}" srcOrd="0" destOrd="0" parTransId="{65FCD84F-5385-4C15-8521-F7BB6E79E9C3}" sibTransId="{DE9F1520-C6FF-4AD3-A5E5-6756C48F4D1E}"/>
    <dgm:cxn modelId="{3E9C4F40-5F74-4F9D-AD5A-56D75F5E6213}" srcId="{DF11D4E1-E225-4972-A114-B3ED7B738F6F}" destId="{741553CD-D5F2-4D08-ACB6-1545B5286DA4}" srcOrd="0" destOrd="0" parTransId="{D4B54390-CAA1-45D9-95FB-F9314F260A0F}" sibTransId="{0B32D622-F81B-4A21-92FB-6397DE92D5E4}"/>
    <dgm:cxn modelId="{96F99EF9-2CCB-4F05-A085-C6165964BBEB}" srcId="{9D8B27E8-2AB2-44C0-AF38-8C8BBAA02384}" destId="{02BC6921-3B5B-4AE8-9FD4-CBD07F9F0C59}" srcOrd="0" destOrd="0" parTransId="{AC147DF6-95AC-4DC7-85F9-4D401B5F5637}" sibTransId="{1493DD90-31DE-4D26-B36F-E5F9011E2E95}"/>
    <dgm:cxn modelId="{07A9F8DE-62CD-4ED4-8293-31D2CBBCA2C8}" type="presParOf" srcId="{F90B6FA8-DF3B-4905-89BE-BD6F0E347940}" destId="{BB2668A8-868A-499D-82BB-36BDB3CDECED}" srcOrd="0" destOrd="0" presId="urn:microsoft.com/office/officeart/2005/8/layout/vList6"/>
    <dgm:cxn modelId="{100C6C47-CA6E-4D53-98CC-4005BA3A1586}" type="presParOf" srcId="{BB2668A8-868A-499D-82BB-36BDB3CDECED}" destId="{94860DA7-419B-422D-8D09-1D1BF484964A}" srcOrd="0" destOrd="0" presId="urn:microsoft.com/office/officeart/2005/8/layout/vList6"/>
    <dgm:cxn modelId="{5B6F4D04-9CF2-4083-9FF2-E251DF7623AE}" type="presParOf" srcId="{BB2668A8-868A-499D-82BB-36BDB3CDECED}" destId="{3E496228-E39A-4CDD-9C4F-83121AC1C498}" srcOrd="1" destOrd="0" presId="urn:microsoft.com/office/officeart/2005/8/layout/vList6"/>
    <dgm:cxn modelId="{55BC1FB8-040E-4A0E-BD56-D8F2F4564581}" type="presParOf" srcId="{F90B6FA8-DF3B-4905-89BE-BD6F0E347940}" destId="{7C7F5E0D-3492-4072-8598-7BC9F52052B5}" srcOrd="1" destOrd="0" presId="urn:microsoft.com/office/officeart/2005/8/layout/vList6"/>
    <dgm:cxn modelId="{FBE1C9F1-C469-40DD-838A-A6B29808BC28}" type="presParOf" srcId="{F90B6FA8-DF3B-4905-89BE-BD6F0E347940}" destId="{15038EAC-051E-4348-85EE-99AA1E73DEAE}" srcOrd="2" destOrd="0" presId="urn:microsoft.com/office/officeart/2005/8/layout/vList6"/>
    <dgm:cxn modelId="{EBB0756F-733B-448F-9788-0ECC4174531A}" type="presParOf" srcId="{15038EAC-051E-4348-85EE-99AA1E73DEAE}" destId="{434CCEFD-6EB2-4A09-8B48-37D312B0B53C}" srcOrd="0" destOrd="0" presId="urn:microsoft.com/office/officeart/2005/8/layout/vList6"/>
    <dgm:cxn modelId="{57E53078-51AA-4D46-8A8F-29FDEA3FCCE5}" type="presParOf" srcId="{15038EAC-051E-4348-85EE-99AA1E73DEAE}" destId="{9807F201-F96B-440F-AC10-B19B14B148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157C9F-76F6-49E1-91EC-4BE3148C6F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B49421-ED49-4909-BA69-9DEF032B61C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Точне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за моделями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8226D4E-BC6B-4D38-9E5B-A3C14E9ACAC6}" type="parTrans" cxnId="{45A98B5A-0806-40CF-A0F1-192C0981E2FB}">
      <dgm:prSet/>
      <dgm:spPr/>
      <dgm:t>
        <a:bodyPr/>
        <a:lstStyle/>
        <a:p>
          <a:endParaRPr lang="ru-RU"/>
        </a:p>
      </dgm:t>
    </dgm:pt>
    <dgm:pt modelId="{A393C8B2-78F7-4D58-8311-FE3E8EC288D8}" type="sibTrans" cxnId="{45A98B5A-0806-40CF-A0F1-192C0981E2FB}">
      <dgm:prSet/>
      <dgm:spPr/>
      <dgm:t>
        <a:bodyPr/>
        <a:lstStyle/>
        <a:p>
          <a:endParaRPr lang="ru-RU"/>
        </a:p>
      </dgm:t>
    </dgm:pt>
    <dgm:pt modelId="{DF4E4BF5-7108-4783-BF04-33FAA17E6691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Застосовують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точних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заготовок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складної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конфігурації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інструментів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свердла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фрези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), деталей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швейних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машин,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автомобілів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тракторів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без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подальшої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механічної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0A96894-F1D5-4DB7-B5F5-75430DA2E95C}" type="parTrans" cxnId="{EE35E18C-C03F-4AAF-A68F-F153E14950A3}">
      <dgm:prSet/>
      <dgm:spPr/>
      <dgm:t>
        <a:bodyPr/>
        <a:lstStyle/>
        <a:p>
          <a:endParaRPr lang="ru-RU"/>
        </a:p>
      </dgm:t>
    </dgm:pt>
    <dgm:pt modelId="{AF12700E-8730-4B8C-BB17-78BF383BDD66}" type="sibTrans" cxnId="{EE35E18C-C03F-4AAF-A68F-F153E14950A3}">
      <dgm:prSet/>
      <dgm:spPr/>
      <dgm:t>
        <a:bodyPr/>
        <a:lstStyle/>
        <a:p>
          <a:endParaRPr lang="ru-RU"/>
        </a:p>
      </dgm:t>
    </dgm:pt>
    <dgm:pt modelId="{7753A949-D9EF-444F-BCE0-DB525BC5F9B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Складний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масового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багатосерійного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економічно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вигідний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вилити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виріб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виготовляють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еталон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сталі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латуні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усадки. З легкоплавкого сплаву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моделлю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роблять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прес-форму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двох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частин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ливникову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систему. </a:t>
          </a:r>
        </a:p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B869729F-879D-43DC-B08D-C86B342BE51A}" type="parTrans" cxnId="{8F662104-6DE0-4388-8D31-9929ED2FAE49}">
      <dgm:prSet/>
      <dgm:spPr/>
      <dgm:t>
        <a:bodyPr/>
        <a:lstStyle/>
        <a:p>
          <a:endParaRPr lang="ru-RU"/>
        </a:p>
      </dgm:t>
    </dgm:pt>
    <dgm:pt modelId="{6F59C5EF-7B47-4B4F-ABB0-B0B2D7030D6C}" type="sibTrans" cxnId="{8F662104-6DE0-4388-8D31-9929ED2FAE49}">
      <dgm:prSet/>
      <dgm:spPr/>
      <dgm:t>
        <a:bodyPr/>
        <a:lstStyle/>
        <a:p>
          <a:endParaRPr lang="ru-RU"/>
        </a:p>
      </dgm:t>
    </dgm:pt>
    <dgm:pt modelId="{4849EC37-3D67-4E2A-9C4D-394E9838BB0A}">
      <dgm:prSet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B30D277B-C220-43F8-98C1-010DB17E4AE5}" type="sibTrans" cxnId="{4A0D0C5B-CAE0-44F5-A429-712CCB5B264E}">
      <dgm:prSet/>
      <dgm:spPr/>
      <dgm:t>
        <a:bodyPr/>
        <a:lstStyle/>
        <a:p>
          <a:endParaRPr lang="ru-RU"/>
        </a:p>
      </dgm:t>
    </dgm:pt>
    <dgm:pt modelId="{696FF479-E6CB-4E70-A2FB-6C4EDC3B89F2}" type="parTrans" cxnId="{4A0D0C5B-CAE0-44F5-A429-712CCB5B264E}">
      <dgm:prSet/>
      <dgm:spPr/>
      <dgm:t>
        <a:bodyPr/>
        <a:lstStyle/>
        <a:p>
          <a:endParaRPr lang="ru-RU"/>
        </a:p>
      </dgm:t>
    </dgm:pt>
    <dgm:pt modelId="{7A8A37D2-19F7-4143-B650-5EA7C6325AC9}" type="pres">
      <dgm:prSet presAssocID="{87157C9F-76F6-49E1-91EC-4BE3148C6F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05A6A0-B9BD-48C3-8DC7-091D23ED2E5C}" type="pres">
      <dgm:prSet presAssocID="{D4B49421-ED49-4909-BA69-9DEF032B61CB}" presName="linNode" presStyleCnt="0"/>
      <dgm:spPr/>
    </dgm:pt>
    <dgm:pt modelId="{9AE652F3-EA65-4BB2-AA69-BCF1C64E97DC}" type="pres">
      <dgm:prSet presAssocID="{D4B49421-ED49-4909-BA69-9DEF032B61CB}" presName="parentShp" presStyleLbl="node1" presStyleIdx="0" presStyleCnt="2" custScaleX="50165" custScaleY="68300" custLinFactNeighborX="-2296" custLinFactNeighborY="5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DCA3C-B627-4F98-9CCD-91AECAFE2552}" type="pres">
      <dgm:prSet presAssocID="{D4B49421-ED49-4909-BA69-9DEF032B61CB}" presName="childShp" presStyleLbl="bgAccFollowNode1" presStyleIdx="0" presStyleCnt="2" custScaleX="128631" custScaleY="62696" custLinFactNeighborX="-3421" custLinFactNeighborY="33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6562E-D6A1-43DB-B8DC-8D94D95D451C}" type="pres">
      <dgm:prSet presAssocID="{A393C8B2-78F7-4D58-8311-FE3E8EC288D8}" presName="spacing" presStyleCnt="0"/>
      <dgm:spPr/>
    </dgm:pt>
    <dgm:pt modelId="{11A1506B-8F03-421F-A9C1-E49015AECF08}" type="pres">
      <dgm:prSet presAssocID="{4849EC37-3D67-4E2A-9C4D-394E9838BB0A}" presName="linNode" presStyleCnt="0"/>
      <dgm:spPr/>
    </dgm:pt>
    <dgm:pt modelId="{2B9CE6E7-5189-4F63-A0B9-7389F7EAE8F5}" type="pres">
      <dgm:prSet presAssocID="{4849EC37-3D67-4E2A-9C4D-394E9838BB0A}" presName="parentShp" presStyleLbl="node1" presStyleIdx="1" presStyleCnt="2" custLinFactNeighborX="4951" custLinFactNeighborY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2A464-9BE4-4186-ABF8-1B9D02881469}" type="pres">
      <dgm:prSet presAssocID="{4849EC37-3D67-4E2A-9C4D-394E9838BB0A}" presName="childShp" presStyleLbl="bgAccFollowNode1" presStyleIdx="1" presStyleCnt="2" custScaleX="213500" custScaleY="105239" custLinFactNeighborX="-15666" custLinFactNeighborY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48860-E72C-4C8F-989B-1F7C1412F29B}" type="presOf" srcId="{D4B49421-ED49-4909-BA69-9DEF032B61CB}" destId="{9AE652F3-EA65-4BB2-AA69-BCF1C64E97DC}" srcOrd="0" destOrd="0" presId="urn:microsoft.com/office/officeart/2005/8/layout/vList6"/>
    <dgm:cxn modelId="{43F56A54-6CE1-4EA7-9296-66E06ACBF82E}" type="presOf" srcId="{87157C9F-76F6-49E1-91EC-4BE3148C6F25}" destId="{7A8A37D2-19F7-4143-B650-5EA7C6325AC9}" srcOrd="0" destOrd="0" presId="urn:microsoft.com/office/officeart/2005/8/layout/vList6"/>
    <dgm:cxn modelId="{45A98B5A-0806-40CF-A0F1-192C0981E2FB}" srcId="{87157C9F-76F6-49E1-91EC-4BE3148C6F25}" destId="{D4B49421-ED49-4909-BA69-9DEF032B61CB}" srcOrd="0" destOrd="0" parTransId="{68226D4E-BC6B-4D38-9E5B-A3C14E9ACAC6}" sibTransId="{A393C8B2-78F7-4D58-8311-FE3E8EC288D8}"/>
    <dgm:cxn modelId="{F49A6A55-EB59-4C88-A187-D306814EE280}" type="presOf" srcId="{DF4E4BF5-7108-4783-BF04-33FAA17E6691}" destId="{338DCA3C-B627-4F98-9CCD-91AECAFE2552}" srcOrd="0" destOrd="0" presId="urn:microsoft.com/office/officeart/2005/8/layout/vList6"/>
    <dgm:cxn modelId="{8F662104-6DE0-4388-8D31-9929ED2FAE49}" srcId="{4849EC37-3D67-4E2A-9C4D-394E9838BB0A}" destId="{7753A949-D9EF-444F-BCE0-DB525BC5F9B7}" srcOrd="0" destOrd="0" parTransId="{B869729F-879D-43DC-B08D-C86B342BE51A}" sibTransId="{6F59C5EF-7B47-4B4F-ABB0-B0B2D7030D6C}"/>
    <dgm:cxn modelId="{5DC64ACE-D3A2-40A2-ABCE-13A2B01CE048}" type="presOf" srcId="{4849EC37-3D67-4E2A-9C4D-394E9838BB0A}" destId="{2B9CE6E7-5189-4F63-A0B9-7389F7EAE8F5}" srcOrd="0" destOrd="0" presId="urn:microsoft.com/office/officeart/2005/8/layout/vList6"/>
    <dgm:cxn modelId="{4A0D0C5B-CAE0-44F5-A429-712CCB5B264E}" srcId="{87157C9F-76F6-49E1-91EC-4BE3148C6F25}" destId="{4849EC37-3D67-4E2A-9C4D-394E9838BB0A}" srcOrd="1" destOrd="0" parTransId="{696FF479-E6CB-4E70-A2FB-6C4EDC3B89F2}" sibTransId="{B30D277B-C220-43F8-98C1-010DB17E4AE5}"/>
    <dgm:cxn modelId="{EE35E18C-C03F-4AAF-A68F-F153E14950A3}" srcId="{D4B49421-ED49-4909-BA69-9DEF032B61CB}" destId="{DF4E4BF5-7108-4783-BF04-33FAA17E6691}" srcOrd="0" destOrd="0" parTransId="{10A96894-F1D5-4DB7-B5F5-75430DA2E95C}" sibTransId="{AF12700E-8730-4B8C-BB17-78BF383BDD66}"/>
    <dgm:cxn modelId="{8D661A1A-3033-4BE2-9113-C89CD557D3E6}" type="presOf" srcId="{7753A949-D9EF-444F-BCE0-DB525BC5F9B7}" destId="{2792A464-9BE4-4186-ABF8-1B9D02881469}" srcOrd="0" destOrd="0" presId="urn:microsoft.com/office/officeart/2005/8/layout/vList6"/>
    <dgm:cxn modelId="{8CE1AA5A-00A6-44CF-A206-D210D036346A}" type="presParOf" srcId="{7A8A37D2-19F7-4143-B650-5EA7C6325AC9}" destId="{3D05A6A0-B9BD-48C3-8DC7-091D23ED2E5C}" srcOrd="0" destOrd="0" presId="urn:microsoft.com/office/officeart/2005/8/layout/vList6"/>
    <dgm:cxn modelId="{D2C351C3-B7FB-4765-9140-5EA688E964E7}" type="presParOf" srcId="{3D05A6A0-B9BD-48C3-8DC7-091D23ED2E5C}" destId="{9AE652F3-EA65-4BB2-AA69-BCF1C64E97DC}" srcOrd="0" destOrd="0" presId="urn:microsoft.com/office/officeart/2005/8/layout/vList6"/>
    <dgm:cxn modelId="{CBC8088D-9FF0-4C86-82C8-00DFCE3BFDAF}" type="presParOf" srcId="{3D05A6A0-B9BD-48C3-8DC7-091D23ED2E5C}" destId="{338DCA3C-B627-4F98-9CCD-91AECAFE2552}" srcOrd="1" destOrd="0" presId="urn:microsoft.com/office/officeart/2005/8/layout/vList6"/>
    <dgm:cxn modelId="{FCAB24E1-9463-4D4C-925D-CFE6C266C88D}" type="presParOf" srcId="{7A8A37D2-19F7-4143-B650-5EA7C6325AC9}" destId="{BEB6562E-D6A1-43DB-B8DC-8D94D95D451C}" srcOrd="1" destOrd="0" presId="urn:microsoft.com/office/officeart/2005/8/layout/vList6"/>
    <dgm:cxn modelId="{6E722657-4F33-4FB6-8335-BB6150E7D7F0}" type="presParOf" srcId="{7A8A37D2-19F7-4143-B650-5EA7C6325AC9}" destId="{11A1506B-8F03-421F-A9C1-E49015AECF08}" srcOrd="2" destOrd="0" presId="urn:microsoft.com/office/officeart/2005/8/layout/vList6"/>
    <dgm:cxn modelId="{C0E3FCEF-1812-4F0D-87EA-408041DC0ED3}" type="presParOf" srcId="{11A1506B-8F03-421F-A9C1-E49015AECF08}" destId="{2B9CE6E7-5189-4F63-A0B9-7389F7EAE8F5}" srcOrd="0" destOrd="0" presId="urn:microsoft.com/office/officeart/2005/8/layout/vList6"/>
    <dgm:cxn modelId="{CBDCCFC9-4E5A-4C63-A78B-286C085DD3C7}" type="presParOf" srcId="{11A1506B-8F03-421F-A9C1-E49015AECF08}" destId="{2792A464-9BE4-4186-ABF8-1B9D028814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7BA78F-560C-4082-B4E9-A92DB03B12B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30920-9A68-44DD-8BBC-1874D0C8D5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оболонкові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dirty="0"/>
        </a:p>
      </dgm:t>
    </dgm:pt>
    <dgm:pt modelId="{5335EFF9-C8B8-4AA0-88DC-27BFC56237FF}" type="parTrans" cxnId="{8CA4CB48-D8FA-4DE2-B16C-EC9985FF88CE}">
      <dgm:prSet/>
      <dgm:spPr/>
      <dgm:t>
        <a:bodyPr/>
        <a:lstStyle/>
        <a:p>
          <a:endParaRPr lang="ru-RU"/>
        </a:p>
      </dgm:t>
    </dgm:pt>
    <dgm:pt modelId="{B9D36D24-580B-47C3-88A1-E616E6702A64}" type="sibTrans" cxnId="{8CA4CB48-D8FA-4DE2-B16C-EC9985FF88CE}">
      <dgm:prSet/>
      <dgm:spPr/>
      <dgm:t>
        <a:bodyPr/>
        <a:lstStyle/>
        <a:p>
          <a:endParaRPr lang="ru-RU"/>
        </a:p>
      </dgm:t>
    </dgm:pt>
    <dgm:pt modelId="{9B1B52A4-4F06-42AF-AF47-2091745B8607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Підігріту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до 200-250°С модель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плиту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моделями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засипають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формувальною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сумішшю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92-95%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дрібного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піску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5-8%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бакелітового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порошку.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Навколо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моделі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оболонка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сплавленої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піщано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бакелітової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маси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завтовшки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6-8 мм.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Оболонку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разом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моделлю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витримують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печі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за температурою 300-350°С,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внаслідок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чого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вона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набирає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потрібної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міцності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напівформа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яку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з'єднують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струбцинами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скобами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аналогічною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напівформою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складають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вертикально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горизонтально по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кілька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десятків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штук.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Відлиті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заготовки,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високу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точність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малу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шорсткість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73545267-2050-47FF-8402-18ADD23102B6}" type="parTrans" cxnId="{C2FA7410-52B7-45A0-AC42-3B2259D4A59C}">
      <dgm:prSet/>
      <dgm:spPr/>
      <dgm:t>
        <a:bodyPr/>
        <a:lstStyle/>
        <a:p>
          <a:endParaRPr lang="ru-RU"/>
        </a:p>
      </dgm:t>
    </dgm:pt>
    <dgm:pt modelId="{66D5DBA8-6BE6-4544-82B7-A4D9298E5137}" type="sibTrans" cxnId="{C2FA7410-52B7-45A0-AC42-3B2259D4A59C}">
      <dgm:prSet/>
      <dgm:spPr/>
      <dgm:t>
        <a:bodyPr/>
        <a:lstStyle/>
        <a:p>
          <a:endParaRPr lang="ru-RU"/>
        </a:p>
      </dgm:t>
    </dgm:pt>
    <dgm:pt modelId="{6A85CA38-7559-4916-97DF-62B858A3FA63}">
      <dgm:prSet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оболонкові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застосовують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одержання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плоских,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складних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за формою та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дрібних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виливків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будь-яких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сплавів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Цей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високопродуктивний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легко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автоматизується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733CB4D-5535-4094-8AFC-29A1CA9CA6BC}" type="parTrans" cxnId="{D6664661-06C7-452E-8BC2-0C57E1F85338}">
      <dgm:prSet/>
      <dgm:spPr/>
      <dgm:t>
        <a:bodyPr/>
        <a:lstStyle/>
        <a:p>
          <a:endParaRPr lang="ru-RU"/>
        </a:p>
      </dgm:t>
    </dgm:pt>
    <dgm:pt modelId="{B3ABDF99-FD4A-4C4A-9537-440307AEBC81}" type="sibTrans" cxnId="{D6664661-06C7-452E-8BC2-0C57E1F85338}">
      <dgm:prSet/>
      <dgm:spPr/>
      <dgm:t>
        <a:bodyPr/>
        <a:lstStyle/>
        <a:p>
          <a:endParaRPr lang="ru-RU"/>
        </a:p>
      </dgm:t>
    </dgm:pt>
    <dgm:pt modelId="{1EF6A34F-BFC4-4998-873D-81C5B4C69253}" type="pres">
      <dgm:prSet presAssocID="{8A7BA78F-560C-4082-B4E9-A92DB03B12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D5DE49-C098-4D7E-9164-814547BB3623}" type="pres">
      <dgm:prSet presAssocID="{4E930920-9A68-44DD-8BBC-1874D0C8D517}" presName="root" presStyleCnt="0"/>
      <dgm:spPr/>
    </dgm:pt>
    <dgm:pt modelId="{29D738E9-3969-4FAB-A1FA-D30992DBF1A3}" type="pres">
      <dgm:prSet presAssocID="{4E930920-9A68-44DD-8BBC-1874D0C8D517}" presName="rootComposite" presStyleCnt="0"/>
      <dgm:spPr/>
    </dgm:pt>
    <dgm:pt modelId="{EA876036-4F93-4979-A450-806604F953EE}" type="pres">
      <dgm:prSet presAssocID="{4E930920-9A68-44DD-8BBC-1874D0C8D517}" presName="rootText" presStyleLbl="node1" presStyleIdx="0" presStyleCnt="1" custScaleY="62189" custLinFactNeighborX="-71" custLinFactNeighborY="7683"/>
      <dgm:spPr/>
      <dgm:t>
        <a:bodyPr/>
        <a:lstStyle/>
        <a:p>
          <a:endParaRPr lang="ru-RU"/>
        </a:p>
      </dgm:t>
    </dgm:pt>
    <dgm:pt modelId="{57A32A37-FE03-44E7-957C-66ED002E24F1}" type="pres">
      <dgm:prSet presAssocID="{4E930920-9A68-44DD-8BBC-1874D0C8D517}" presName="rootConnector" presStyleLbl="node1" presStyleIdx="0" presStyleCnt="1"/>
      <dgm:spPr/>
      <dgm:t>
        <a:bodyPr/>
        <a:lstStyle/>
        <a:p>
          <a:endParaRPr lang="ru-RU"/>
        </a:p>
      </dgm:t>
    </dgm:pt>
    <dgm:pt modelId="{663023E7-EF77-494F-B829-2FB77E073409}" type="pres">
      <dgm:prSet presAssocID="{4E930920-9A68-44DD-8BBC-1874D0C8D517}" presName="childShape" presStyleCnt="0"/>
      <dgm:spPr/>
    </dgm:pt>
    <dgm:pt modelId="{3CBFFC64-783C-4EA8-8778-0E5EC883586B}" type="pres">
      <dgm:prSet presAssocID="{73545267-2050-47FF-8402-18ADD23102B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23DCDEA-DCFA-4953-BB26-D45A6368EE72}" type="pres">
      <dgm:prSet presAssocID="{9B1B52A4-4F06-42AF-AF47-2091745B8607}" presName="childText" presStyleLbl="bgAcc1" presStyleIdx="0" presStyleCnt="2" custScaleX="319837" custScaleY="231854" custLinFactNeighborX="-1910" custLinFactNeighborY="-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B3D95-DC42-4227-A345-D407F944FEAC}" type="pres">
      <dgm:prSet presAssocID="{C733CB4D-5535-4094-8AFC-29A1CA9CA6B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2D4F89D-33DE-4D46-B65E-3DFE16AD0569}" type="pres">
      <dgm:prSet presAssocID="{6A85CA38-7559-4916-97DF-62B858A3FA63}" presName="childText" presStyleLbl="bgAcc1" presStyleIdx="1" presStyleCnt="2" custScaleX="318221" custLinFactNeighborX="10218" custLinFactNeighborY="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A9FEC-F763-4466-9FD1-F4858DA91130}" type="presOf" srcId="{4E930920-9A68-44DD-8BBC-1874D0C8D517}" destId="{57A32A37-FE03-44E7-957C-66ED002E24F1}" srcOrd="1" destOrd="0" presId="urn:microsoft.com/office/officeart/2005/8/layout/hierarchy3"/>
    <dgm:cxn modelId="{8CA4CB48-D8FA-4DE2-B16C-EC9985FF88CE}" srcId="{8A7BA78F-560C-4082-B4E9-A92DB03B12B0}" destId="{4E930920-9A68-44DD-8BBC-1874D0C8D517}" srcOrd="0" destOrd="0" parTransId="{5335EFF9-C8B8-4AA0-88DC-27BFC56237FF}" sibTransId="{B9D36D24-580B-47C3-88A1-E616E6702A64}"/>
    <dgm:cxn modelId="{818EF4C2-2F50-4082-B5EC-99938B2E76DD}" type="presOf" srcId="{4E930920-9A68-44DD-8BBC-1874D0C8D517}" destId="{EA876036-4F93-4979-A450-806604F953EE}" srcOrd="0" destOrd="0" presId="urn:microsoft.com/office/officeart/2005/8/layout/hierarchy3"/>
    <dgm:cxn modelId="{26BE2595-19DB-4198-82F7-4FF2F835EBEC}" type="presOf" srcId="{73545267-2050-47FF-8402-18ADD23102B6}" destId="{3CBFFC64-783C-4EA8-8778-0E5EC883586B}" srcOrd="0" destOrd="0" presId="urn:microsoft.com/office/officeart/2005/8/layout/hierarchy3"/>
    <dgm:cxn modelId="{C2FA7410-52B7-45A0-AC42-3B2259D4A59C}" srcId="{4E930920-9A68-44DD-8BBC-1874D0C8D517}" destId="{9B1B52A4-4F06-42AF-AF47-2091745B8607}" srcOrd="0" destOrd="0" parTransId="{73545267-2050-47FF-8402-18ADD23102B6}" sibTransId="{66D5DBA8-6BE6-4544-82B7-A4D9298E5137}"/>
    <dgm:cxn modelId="{D6664661-06C7-452E-8BC2-0C57E1F85338}" srcId="{4E930920-9A68-44DD-8BBC-1874D0C8D517}" destId="{6A85CA38-7559-4916-97DF-62B858A3FA63}" srcOrd="1" destOrd="0" parTransId="{C733CB4D-5535-4094-8AFC-29A1CA9CA6BC}" sibTransId="{B3ABDF99-FD4A-4C4A-9537-440307AEBC81}"/>
    <dgm:cxn modelId="{DAC65E05-C3ED-4D46-AD9B-DBF1105E7821}" type="presOf" srcId="{6A85CA38-7559-4916-97DF-62B858A3FA63}" destId="{62D4F89D-33DE-4D46-B65E-3DFE16AD0569}" srcOrd="0" destOrd="0" presId="urn:microsoft.com/office/officeart/2005/8/layout/hierarchy3"/>
    <dgm:cxn modelId="{1762FF64-8A66-4D9F-88F3-DE79699BF31C}" type="presOf" srcId="{C733CB4D-5535-4094-8AFC-29A1CA9CA6BC}" destId="{DD5B3D95-DC42-4227-A345-D407F944FEAC}" srcOrd="0" destOrd="0" presId="urn:microsoft.com/office/officeart/2005/8/layout/hierarchy3"/>
    <dgm:cxn modelId="{66A1EB0D-D841-4FB0-BC38-4912A8564655}" type="presOf" srcId="{8A7BA78F-560C-4082-B4E9-A92DB03B12B0}" destId="{1EF6A34F-BFC4-4998-873D-81C5B4C69253}" srcOrd="0" destOrd="0" presId="urn:microsoft.com/office/officeart/2005/8/layout/hierarchy3"/>
    <dgm:cxn modelId="{F0401A9C-CDCF-43C1-B875-4EE2741384FC}" type="presOf" srcId="{9B1B52A4-4F06-42AF-AF47-2091745B8607}" destId="{923DCDEA-DCFA-4953-BB26-D45A6368EE72}" srcOrd="0" destOrd="0" presId="urn:microsoft.com/office/officeart/2005/8/layout/hierarchy3"/>
    <dgm:cxn modelId="{983B757C-40AE-4BCD-AE78-67C54E181ABB}" type="presParOf" srcId="{1EF6A34F-BFC4-4998-873D-81C5B4C69253}" destId="{55D5DE49-C098-4D7E-9164-814547BB3623}" srcOrd="0" destOrd="0" presId="urn:microsoft.com/office/officeart/2005/8/layout/hierarchy3"/>
    <dgm:cxn modelId="{CB8186B1-78C0-4009-AFDD-0A2663DBBF78}" type="presParOf" srcId="{55D5DE49-C098-4D7E-9164-814547BB3623}" destId="{29D738E9-3969-4FAB-A1FA-D30992DBF1A3}" srcOrd="0" destOrd="0" presId="urn:microsoft.com/office/officeart/2005/8/layout/hierarchy3"/>
    <dgm:cxn modelId="{C00C982E-FCF6-477A-8004-1D6DD2CD2EE5}" type="presParOf" srcId="{29D738E9-3969-4FAB-A1FA-D30992DBF1A3}" destId="{EA876036-4F93-4979-A450-806604F953EE}" srcOrd="0" destOrd="0" presId="urn:microsoft.com/office/officeart/2005/8/layout/hierarchy3"/>
    <dgm:cxn modelId="{2A955394-00E9-43DE-9068-11BE360360A3}" type="presParOf" srcId="{29D738E9-3969-4FAB-A1FA-D30992DBF1A3}" destId="{57A32A37-FE03-44E7-957C-66ED002E24F1}" srcOrd="1" destOrd="0" presId="urn:microsoft.com/office/officeart/2005/8/layout/hierarchy3"/>
    <dgm:cxn modelId="{5C5EAA47-7299-4D34-B421-234604D00CF5}" type="presParOf" srcId="{55D5DE49-C098-4D7E-9164-814547BB3623}" destId="{663023E7-EF77-494F-B829-2FB77E073409}" srcOrd="1" destOrd="0" presId="urn:microsoft.com/office/officeart/2005/8/layout/hierarchy3"/>
    <dgm:cxn modelId="{7F8FD343-5AA4-4841-BC1E-BA4FAB76AF17}" type="presParOf" srcId="{663023E7-EF77-494F-B829-2FB77E073409}" destId="{3CBFFC64-783C-4EA8-8778-0E5EC883586B}" srcOrd="0" destOrd="0" presId="urn:microsoft.com/office/officeart/2005/8/layout/hierarchy3"/>
    <dgm:cxn modelId="{0966781D-59F3-4915-9846-4187F58B7FA2}" type="presParOf" srcId="{663023E7-EF77-494F-B829-2FB77E073409}" destId="{923DCDEA-DCFA-4953-BB26-D45A6368EE72}" srcOrd="1" destOrd="0" presId="urn:microsoft.com/office/officeart/2005/8/layout/hierarchy3"/>
    <dgm:cxn modelId="{A3D61131-6262-4D89-A3DA-EAE87526FCB0}" type="presParOf" srcId="{663023E7-EF77-494F-B829-2FB77E073409}" destId="{DD5B3D95-DC42-4227-A345-D407F944FEAC}" srcOrd="2" destOrd="0" presId="urn:microsoft.com/office/officeart/2005/8/layout/hierarchy3"/>
    <dgm:cxn modelId="{435C6807-B5D4-415C-AA6E-0F759A6DB31B}" type="presParOf" srcId="{663023E7-EF77-494F-B829-2FB77E073409}" destId="{62D4F89D-33DE-4D46-B65E-3DFE16AD05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7426E1-36CB-4617-93B4-D08D15199544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EE0B6-209E-4DFA-9D97-D838DF3E8EC9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Кування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CCE2E2A-1235-4B53-BC06-9834490D4B05}" type="parTrans" cxnId="{A3B19BD1-3007-4A02-8875-C55497187B37}">
      <dgm:prSet/>
      <dgm:spPr/>
      <dgm:t>
        <a:bodyPr/>
        <a:lstStyle/>
        <a:p>
          <a:endParaRPr lang="ru-RU"/>
        </a:p>
      </dgm:t>
    </dgm:pt>
    <dgm:pt modelId="{89FA5769-87A6-4CD9-826B-0978A9F7E00B}" type="sibTrans" cxnId="{A3B19BD1-3007-4A02-8875-C55497187B37}">
      <dgm:prSet/>
      <dgm:spPr/>
      <dgm:t>
        <a:bodyPr/>
        <a:lstStyle/>
        <a:p>
          <a:endParaRPr lang="ru-RU"/>
        </a:p>
      </dgm:t>
    </dgm:pt>
    <dgm:pt modelId="{02C51DEF-1310-4D96-85DB-F4EF593689CE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одним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технологічних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процесів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вигідно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відрізняється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різанням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висока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продуктивність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раціональне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3E4067-9923-43E2-9B2C-EEA288350464}" type="parTrans" cxnId="{23614D69-BF6E-40F9-A844-5C8B1B670CE2}">
      <dgm:prSet/>
      <dgm:spPr/>
      <dgm:t>
        <a:bodyPr/>
        <a:lstStyle/>
        <a:p>
          <a:endParaRPr lang="ru-RU"/>
        </a:p>
      </dgm:t>
    </dgm:pt>
    <dgm:pt modelId="{2BD0097E-0EA5-4E38-BE3A-1DE04AF851E9}" type="sibTrans" cxnId="{23614D69-BF6E-40F9-A844-5C8B1B670CE2}">
      <dgm:prSet/>
      <dgm:spPr/>
      <dgm:t>
        <a:bodyPr/>
        <a:lstStyle/>
        <a:p>
          <a:endParaRPr lang="ru-RU"/>
        </a:p>
      </dgm:t>
    </dgm:pt>
    <dgm:pt modelId="{271248C0-AA4D-41E1-982E-501F5FDB048A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виготовлені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куванням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підвищені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механічні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властивості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вихідного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формоутворення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поковки.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8B3412A-63BE-4605-AF83-F1AC5AF2F03E}" type="parTrans" cxnId="{229C2291-C3D8-4C4A-8F94-0F8089EB9D9C}">
      <dgm:prSet/>
      <dgm:spPr/>
      <dgm:t>
        <a:bodyPr/>
        <a:lstStyle/>
        <a:p>
          <a:endParaRPr lang="ru-RU"/>
        </a:p>
      </dgm:t>
    </dgm:pt>
    <dgm:pt modelId="{ABE95895-1687-46A2-A4BA-86FDA77C1E1E}" type="sibTrans" cxnId="{229C2291-C3D8-4C4A-8F94-0F8089EB9D9C}">
      <dgm:prSet/>
      <dgm:spPr/>
      <dgm:t>
        <a:bodyPr/>
        <a:lstStyle/>
        <a:p>
          <a:endParaRPr lang="ru-RU"/>
        </a:p>
      </dgm:t>
    </dgm:pt>
    <dgm:pt modelId="{6C2DD4FB-DA5D-4203-AAC1-21B99A8E8C2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Поковки, штамповки та прокат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одержують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обробкою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У одиночному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малосерійному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виробництві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,поковки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одержують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куванням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 молотах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пресах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A492110-87D6-4C1B-8817-21275C4BC456}" type="parTrans" cxnId="{EC7590AC-0260-4296-98AA-FB24EFD4DC02}">
      <dgm:prSet/>
      <dgm:spPr/>
      <dgm:t>
        <a:bodyPr/>
        <a:lstStyle/>
        <a:p>
          <a:endParaRPr lang="ru-RU"/>
        </a:p>
      </dgm:t>
    </dgm:pt>
    <dgm:pt modelId="{1B53C876-998C-4455-8E0B-1458586E2495}" type="sibTrans" cxnId="{EC7590AC-0260-4296-98AA-FB24EFD4DC02}">
      <dgm:prSet/>
      <dgm:spPr/>
      <dgm:t>
        <a:bodyPr/>
        <a:lstStyle/>
        <a:p>
          <a:endParaRPr lang="ru-RU"/>
        </a:p>
      </dgm:t>
    </dgm:pt>
    <dgm:pt modelId="{2871A4F3-13AD-4C15-9886-599E9035FFC3}">
      <dgm:prSet/>
      <dgm:spPr/>
      <dgm:t>
        <a:bodyPr/>
        <a:lstStyle/>
        <a:p>
          <a:endParaRPr lang="ru-RU"/>
        </a:p>
      </dgm:t>
    </dgm:pt>
    <dgm:pt modelId="{73F223E1-7E01-469B-BA3B-6004D9A9C612}" type="parTrans" cxnId="{FE414AEC-AACE-4C76-9067-D4E85EC84676}">
      <dgm:prSet/>
      <dgm:spPr/>
      <dgm:t>
        <a:bodyPr/>
        <a:lstStyle/>
        <a:p>
          <a:endParaRPr lang="ru-RU"/>
        </a:p>
      </dgm:t>
    </dgm:pt>
    <dgm:pt modelId="{451A6BF5-F2AB-4558-BF1C-F69717AECD71}" type="sibTrans" cxnId="{FE414AEC-AACE-4C76-9067-D4E85EC84676}">
      <dgm:prSet/>
      <dgm:spPr/>
      <dgm:t>
        <a:bodyPr/>
        <a:lstStyle/>
        <a:p>
          <a:endParaRPr lang="ru-RU"/>
        </a:p>
      </dgm:t>
    </dgm:pt>
    <dgm:pt modelId="{CD634F86-408E-459C-8531-BED653485385}" type="pres">
      <dgm:prSet presAssocID="{577426E1-36CB-4617-93B4-D08D151995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6E648-73CD-4A3D-ACF1-E3F58814D94B}" type="pres">
      <dgm:prSet presAssocID="{C87EE0B6-209E-4DFA-9D97-D838DF3E8EC9}" presName="centerShape" presStyleLbl="node0" presStyleIdx="0" presStyleCnt="1" custScaleX="80924" custScaleY="86913" custLinFactNeighborX="25" custLinFactNeighborY="31152"/>
      <dgm:spPr/>
      <dgm:t>
        <a:bodyPr/>
        <a:lstStyle/>
        <a:p>
          <a:endParaRPr lang="ru-RU"/>
        </a:p>
      </dgm:t>
    </dgm:pt>
    <dgm:pt modelId="{C4CE13DE-314E-4A71-9653-38153B17D48B}" type="pres">
      <dgm:prSet presAssocID="{E43E4067-9923-43E2-9B2C-EEA288350464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8D290D8-87E7-49B7-AABA-7AE59A8734C7}" type="pres">
      <dgm:prSet presAssocID="{E43E4067-9923-43E2-9B2C-EEA28835046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49A61BD-5453-4663-B4B8-B1933D314A2C}" type="pres">
      <dgm:prSet presAssocID="{02C51DEF-1310-4D96-85DB-F4EF593689CE}" presName="node" presStyleLbl="node1" presStyleIdx="0" presStyleCnt="3" custScaleX="211656" custScaleY="121779" custRadScaleRad="82576" custRadScaleInc="-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15BA9-5FCE-4A1E-81E4-D60BE86D7D33}" type="pres">
      <dgm:prSet presAssocID="{28B3412A-63BE-4605-AF83-F1AC5AF2F03E}" presName="parTrans" presStyleLbl="sibTrans2D1" presStyleIdx="1" presStyleCnt="3" custLinFactNeighborX="24769" custLinFactNeighborY="20325"/>
      <dgm:spPr/>
      <dgm:t>
        <a:bodyPr/>
        <a:lstStyle/>
        <a:p>
          <a:endParaRPr lang="ru-RU"/>
        </a:p>
      </dgm:t>
    </dgm:pt>
    <dgm:pt modelId="{D09CAFAE-6A40-4A55-B735-01F5A5DB645D}" type="pres">
      <dgm:prSet presAssocID="{28B3412A-63BE-4605-AF83-F1AC5AF2F03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6482066-24F0-46F9-A3F9-6BC8F85B14B1}" type="pres">
      <dgm:prSet presAssocID="{271248C0-AA4D-41E1-982E-501F5FDB048A}" presName="node" presStyleLbl="node1" presStyleIdx="1" presStyleCnt="3" custScaleX="182748" custScaleY="141534" custRadScaleRad="91820" custRadScaleInc="-5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954E0-B5B7-46DA-97EC-7549B2FB38BE}" type="pres">
      <dgm:prSet presAssocID="{8A492110-87D6-4C1B-8817-21275C4BC456}" presName="parTrans" presStyleLbl="sibTrans2D1" presStyleIdx="2" presStyleCnt="3" custLinFactNeighborX="-34007" custLinFactNeighborY="22641"/>
      <dgm:spPr/>
      <dgm:t>
        <a:bodyPr/>
        <a:lstStyle/>
        <a:p>
          <a:endParaRPr lang="ru-RU"/>
        </a:p>
      </dgm:t>
    </dgm:pt>
    <dgm:pt modelId="{3F3E57AF-AAE1-4D27-ADAA-D76870988B76}" type="pres">
      <dgm:prSet presAssocID="{8A492110-87D6-4C1B-8817-21275C4BC45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4978E82-5756-4B4D-9C6D-BC7510636A80}" type="pres">
      <dgm:prSet presAssocID="{6C2DD4FB-DA5D-4203-AAC1-21B99A8E8C2E}" presName="node" presStyleLbl="node1" presStyleIdx="2" presStyleCnt="3" custScaleX="181683" custScaleY="136661" custRadScaleRad="86956" custRadScaleInc="5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3A50B-48AA-48A5-80D8-BCE7274B765B}" type="presOf" srcId="{E43E4067-9923-43E2-9B2C-EEA288350464}" destId="{C4CE13DE-314E-4A71-9653-38153B17D48B}" srcOrd="0" destOrd="0" presId="urn:microsoft.com/office/officeart/2005/8/layout/radial5"/>
    <dgm:cxn modelId="{EC7590AC-0260-4296-98AA-FB24EFD4DC02}" srcId="{C87EE0B6-209E-4DFA-9D97-D838DF3E8EC9}" destId="{6C2DD4FB-DA5D-4203-AAC1-21B99A8E8C2E}" srcOrd="2" destOrd="0" parTransId="{8A492110-87D6-4C1B-8817-21275C4BC456}" sibTransId="{1B53C876-998C-4455-8E0B-1458586E2495}"/>
    <dgm:cxn modelId="{EDDD3608-CE37-454C-8145-460A957781EB}" type="presOf" srcId="{577426E1-36CB-4617-93B4-D08D15199544}" destId="{CD634F86-408E-459C-8531-BED653485385}" srcOrd="0" destOrd="0" presId="urn:microsoft.com/office/officeart/2005/8/layout/radial5"/>
    <dgm:cxn modelId="{9B2189D8-5916-404D-82E1-71661DB2C191}" type="presOf" srcId="{271248C0-AA4D-41E1-982E-501F5FDB048A}" destId="{16482066-24F0-46F9-A3F9-6BC8F85B14B1}" srcOrd="0" destOrd="0" presId="urn:microsoft.com/office/officeart/2005/8/layout/radial5"/>
    <dgm:cxn modelId="{F61CDD25-8683-4629-87FC-4F86C862A666}" type="presOf" srcId="{6C2DD4FB-DA5D-4203-AAC1-21B99A8E8C2E}" destId="{04978E82-5756-4B4D-9C6D-BC7510636A80}" srcOrd="0" destOrd="0" presId="urn:microsoft.com/office/officeart/2005/8/layout/radial5"/>
    <dgm:cxn modelId="{B603C25F-8EF0-43F9-933C-267CB6BC7605}" type="presOf" srcId="{02C51DEF-1310-4D96-85DB-F4EF593689CE}" destId="{A49A61BD-5453-4663-B4B8-B1933D314A2C}" srcOrd="0" destOrd="0" presId="urn:microsoft.com/office/officeart/2005/8/layout/radial5"/>
    <dgm:cxn modelId="{9475F4B7-5E54-49F7-8F4A-3E95CBF5C9B6}" type="presOf" srcId="{C87EE0B6-209E-4DFA-9D97-D838DF3E8EC9}" destId="{2586E648-73CD-4A3D-ACF1-E3F58814D94B}" srcOrd="0" destOrd="0" presId="urn:microsoft.com/office/officeart/2005/8/layout/radial5"/>
    <dgm:cxn modelId="{40843C71-B330-40BD-BBE7-16901E759299}" type="presOf" srcId="{28B3412A-63BE-4605-AF83-F1AC5AF2F03E}" destId="{78615BA9-5FCE-4A1E-81E4-D60BE86D7D33}" srcOrd="0" destOrd="0" presId="urn:microsoft.com/office/officeart/2005/8/layout/radial5"/>
    <dgm:cxn modelId="{FE414AEC-AACE-4C76-9067-D4E85EC84676}" srcId="{577426E1-36CB-4617-93B4-D08D15199544}" destId="{2871A4F3-13AD-4C15-9886-599E9035FFC3}" srcOrd="1" destOrd="0" parTransId="{73F223E1-7E01-469B-BA3B-6004D9A9C612}" sibTransId="{451A6BF5-F2AB-4558-BF1C-F69717AECD71}"/>
    <dgm:cxn modelId="{23614D69-BF6E-40F9-A844-5C8B1B670CE2}" srcId="{C87EE0B6-209E-4DFA-9D97-D838DF3E8EC9}" destId="{02C51DEF-1310-4D96-85DB-F4EF593689CE}" srcOrd="0" destOrd="0" parTransId="{E43E4067-9923-43E2-9B2C-EEA288350464}" sibTransId="{2BD0097E-0EA5-4E38-BE3A-1DE04AF851E9}"/>
    <dgm:cxn modelId="{229C2291-C3D8-4C4A-8F94-0F8089EB9D9C}" srcId="{C87EE0B6-209E-4DFA-9D97-D838DF3E8EC9}" destId="{271248C0-AA4D-41E1-982E-501F5FDB048A}" srcOrd="1" destOrd="0" parTransId="{28B3412A-63BE-4605-AF83-F1AC5AF2F03E}" sibTransId="{ABE95895-1687-46A2-A4BA-86FDA77C1E1E}"/>
    <dgm:cxn modelId="{A0636B8E-1154-45F5-9F01-FDB6A3649EA8}" type="presOf" srcId="{8A492110-87D6-4C1B-8817-21275C4BC456}" destId="{F7F954E0-B5B7-46DA-97EC-7549B2FB38BE}" srcOrd="0" destOrd="0" presId="urn:microsoft.com/office/officeart/2005/8/layout/radial5"/>
    <dgm:cxn modelId="{74B30069-1646-46A2-BD5A-10A6E81CBA86}" type="presOf" srcId="{E43E4067-9923-43E2-9B2C-EEA288350464}" destId="{68D290D8-87E7-49B7-AABA-7AE59A8734C7}" srcOrd="1" destOrd="0" presId="urn:microsoft.com/office/officeart/2005/8/layout/radial5"/>
    <dgm:cxn modelId="{8F57B8CF-0F4F-41F4-A841-E7415344CDA8}" type="presOf" srcId="{8A492110-87D6-4C1B-8817-21275C4BC456}" destId="{3F3E57AF-AAE1-4D27-ADAA-D76870988B76}" srcOrd="1" destOrd="0" presId="urn:microsoft.com/office/officeart/2005/8/layout/radial5"/>
    <dgm:cxn modelId="{A3B19BD1-3007-4A02-8875-C55497187B37}" srcId="{577426E1-36CB-4617-93B4-D08D15199544}" destId="{C87EE0B6-209E-4DFA-9D97-D838DF3E8EC9}" srcOrd="0" destOrd="0" parTransId="{9CCE2E2A-1235-4B53-BC06-9834490D4B05}" sibTransId="{89FA5769-87A6-4CD9-826B-0978A9F7E00B}"/>
    <dgm:cxn modelId="{99E053B4-F3C1-4A51-BF93-FDA14AF9B412}" type="presOf" srcId="{28B3412A-63BE-4605-AF83-F1AC5AF2F03E}" destId="{D09CAFAE-6A40-4A55-B735-01F5A5DB645D}" srcOrd="1" destOrd="0" presId="urn:microsoft.com/office/officeart/2005/8/layout/radial5"/>
    <dgm:cxn modelId="{F769C201-ADBD-47C8-A997-F4153D041108}" type="presParOf" srcId="{CD634F86-408E-459C-8531-BED653485385}" destId="{2586E648-73CD-4A3D-ACF1-E3F58814D94B}" srcOrd="0" destOrd="0" presId="urn:microsoft.com/office/officeart/2005/8/layout/radial5"/>
    <dgm:cxn modelId="{46E7A1D6-6CDC-4B5A-94D6-46941BC90AAB}" type="presParOf" srcId="{CD634F86-408E-459C-8531-BED653485385}" destId="{C4CE13DE-314E-4A71-9653-38153B17D48B}" srcOrd="1" destOrd="0" presId="urn:microsoft.com/office/officeart/2005/8/layout/radial5"/>
    <dgm:cxn modelId="{85A7EFE2-3A4B-4007-B26F-013A2DE2C130}" type="presParOf" srcId="{C4CE13DE-314E-4A71-9653-38153B17D48B}" destId="{68D290D8-87E7-49B7-AABA-7AE59A8734C7}" srcOrd="0" destOrd="0" presId="urn:microsoft.com/office/officeart/2005/8/layout/radial5"/>
    <dgm:cxn modelId="{5933787B-3FD7-469B-A6E1-5DEC61E05EA3}" type="presParOf" srcId="{CD634F86-408E-459C-8531-BED653485385}" destId="{A49A61BD-5453-4663-B4B8-B1933D314A2C}" srcOrd="2" destOrd="0" presId="urn:microsoft.com/office/officeart/2005/8/layout/radial5"/>
    <dgm:cxn modelId="{EFD080AD-1BDA-486F-B20F-4A8CB6CEEBD1}" type="presParOf" srcId="{CD634F86-408E-459C-8531-BED653485385}" destId="{78615BA9-5FCE-4A1E-81E4-D60BE86D7D33}" srcOrd="3" destOrd="0" presId="urn:microsoft.com/office/officeart/2005/8/layout/radial5"/>
    <dgm:cxn modelId="{67ECB4B6-162E-4DBC-B63B-DF7B216289CD}" type="presParOf" srcId="{78615BA9-5FCE-4A1E-81E4-D60BE86D7D33}" destId="{D09CAFAE-6A40-4A55-B735-01F5A5DB645D}" srcOrd="0" destOrd="0" presId="urn:microsoft.com/office/officeart/2005/8/layout/radial5"/>
    <dgm:cxn modelId="{F8641380-5B85-4D5C-BB4F-E37AC4135752}" type="presParOf" srcId="{CD634F86-408E-459C-8531-BED653485385}" destId="{16482066-24F0-46F9-A3F9-6BC8F85B14B1}" srcOrd="4" destOrd="0" presId="urn:microsoft.com/office/officeart/2005/8/layout/radial5"/>
    <dgm:cxn modelId="{65DCFC2D-2284-4583-B052-913500DABDC7}" type="presParOf" srcId="{CD634F86-408E-459C-8531-BED653485385}" destId="{F7F954E0-B5B7-46DA-97EC-7549B2FB38BE}" srcOrd="5" destOrd="0" presId="urn:microsoft.com/office/officeart/2005/8/layout/radial5"/>
    <dgm:cxn modelId="{A7008F4B-E7BC-493B-81DC-14BC3A20F864}" type="presParOf" srcId="{F7F954E0-B5B7-46DA-97EC-7549B2FB38BE}" destId="{3F3E57AF-AAE1-4D27-ADAA-D76870988B76}" srcOrd="0" destOrd="0" presId="urn:microsoft.com/office/officeart/2005/8/layout/radial5"/>
    <dgm:cxn modelId="{9FE27DEE-E128-4CB4-A32F-AE134F9A3AAF}" type="presParOf" srcId="{CD634F86-408E-459C-8531-BED653485385}" destId="{04978E82-5756-4B4D-9C6D-BC7510636A8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8AEC77-2000-467D-A4B9-BC2F70DA615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33868-5438-4653-AF5B-FF62786FB03E}">
      <dgm:prSet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точіння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здійснюють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токарної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(а);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C19239E-AC77-4303-8219-FCA766546456}" type="parTrans" cxnId="{0C6B8BE6-9496-42F1-9E4A-7550A07D18CC}">
      <dgm:prSet/>
      <dgm:spPr/>
      <dgm:t>
        <a:bodyPr/>
        <a:lstStyle/>
        <a:p>
          <a:endParaRPr lang="ru-RU"/>
        </a:p>
      </dgm:t>
    </dgm:pt>
    <dgm:pt modelId="{D4DEDEA2-EA68-419F-8C54-2E70748C8CA2}" type="sibTrans" cxnId="{0C6B8BE6-9496-42F1-9E4A-7550A07D18CC}">
      <dgm:prSet/>
      <dgm:spPr/>
      <dgm:t>
        <a:bodyPr/>
        <a:lstStyle/>
        <a:p>
          <a:endParaRPr lang="ru-RU"/>
        </a:p>
      </dgm:t>
    </dgm:pt>
    <dgm:pt modelId="{E8CA27AA-6D6A-41B5-B464-BDB59F0C878D}">
      <dgm:prSet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свердління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свердлильних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(б);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034E3A8-E78C-4425-B897-6790172BF4AD}" type="parTrans" cxnId="{5C55898B-5E4E-4C3D-B51E-4B7FAD29EA1E}">
      <dgm:prSet/>
      <dgm:spPr/>
      <dgm:t>
        <a:bodyPr/>
        <a:lstStyle/>
        <a:p>
          <a:endParaRPr lang="ru-RU"/>
        </a:p>
      </dgm:t>
    </dgm:pt>
    <dgm:pt modelId="{D2615F63-70BC-4248-83AE-1F880EF0383D}" type="sibTrans" cxnId="{5C55898B-5E4E-4C3D-B51E-4B7FAD29EA1E}">
      <dgm:prSet/>
      <dgm:spPr/>
      <dgm:t>
        <a:bodyPr/>
        <a:lstStyle/>
        <a:p>
          <a:endParaRPr lang="ru-RU"/>
        </a:p>
      </dgm:t>
    </dgm:pt>
    <dgm:pt modelId="{8B4D1A6B-5464-4BC3-836C-1B9515EFFE90}">
      <dgm:prSet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фрезерування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фрезерних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(в);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D784581-FDE1-40AC-B90B-6B756F155F51}" type="parTrans" cxnId="{FADA600E-0C1F-4694-B580-386E00CA7DBA}">
      <dgm:prSet/>
      <dgm:spPr/>
      <dgm:t>
        <a:bodyPr/>
        <a:lstStyle/>
        <a:p>
          <a:endParaRPr lang="ru-RU"/>
        </a:p>
      </dgm:t>
    </dgm:pt>
    <dgm:pt modelId="{34FF27CB-4658-4720-AF40-11C68D3419D0}" type="sibTrans" cxnId="{FADA600E-0C1F-4694-B580-386E00CA7DBA}">
      <dgm:prSet/>
      <dgm:spPr/>
      <dgm:t>
        <a:bodyPr/>
        <a:lstStyle/>
        <a:p>
          <a:endParaRPr lang="ru-RU"/>
        </a:p>
      </dgm:t>
    </dgm:pt>
    <dgm:pt modelId="{44FEFEF4-B83A-4BCC-A191-03BEEAE48521}">
      <dgm:prSet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стругання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- на поперечно-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поздовжньо-стругальних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поперечно­стругальних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поздовжньо-стругальних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(г,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AF9CF7D-8415-4ED7-B047-8BA847396014}" type="parTrans" cxnId="{476C9C2D-4ACB-4491-98D1-2C08F8DB2813}">
      <dgm:prSet/>
      <dgm:spPr/>
      <dgm:t>
        <a:bodyPr/>
        <a:lstStyle/>
        <a:p>
          <a:endParaRPr lang="ru-RU"/>
        </a:p>
      </dgm:t>
    </dgm:pt>
    <dgm:pt modelId="{735A9E7A-6736-4A40-BFB1-DEDD1E2CB705}" type="sibTrans" cxnId="{476C9C2D-4ACB-4491-98D1-2C08F8DB2813}">
      <dgm:prSet/>
      <dgm:spPr/>
      <dgm:t>
        <a:bodyPr/>
        <a:lstStyle/>
        <a:p>
          <a:endParaRPr lang="ru-RU"/>
        </a:p>
      </dgm:t>
    </dgm:pt>
    <dgm:pt modelId="{941A53E3-CAFF-4063-B069-6BCDC2AA2F5F}">
      <dgm:prSet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шліфування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шліфувальних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(ж);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BD9C21FA-68BC-458C-B37B-B22B3D47E146}" type="parTrans" cxnId="{F87137B4-33B7-43CF-ADC2-570660E2FDCE}">
      <dgm:prSet/>
      <dgm:spPr/>
      <dgm:t>
        <a:bodyPr/>
        <a:lstStyle/>
        <a:p>
          <a:endParaRPr lang="ru-RU"/>
        </a:p>
      </dgm:t>
    </dgm:pt>
    <dgm:pt modelId="{36F532F1-BD95-427A-9F9C-2B66C00FB68D}" type="sibTrans" cxnId="{F87137B4-33B7-43CF-ADC2-570660E2FDCE}">
      <dgm:prSet/>
      <dgm:spPr/>
      <dgm:t>
        <a:bodyPr/>
        <a:lstStyle/>
        <a:p>
          <a:endParaRPr lang="ru-RU"/>
        </a:p>
      </dgm:t>
    </dgm:pt>
    <dgm:pt modelId="{5F348F67-EC76-433B-85F1-FEC3114658EA}" type="pres">
      <dgm:prSet presAssocID="{E68AEC77-2000-467D-A4B9-BC2F70DA6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273E14-2223-4F46-B2D1-EBF44E3AC2AF}" type="pres">
      <dgm:prSet presAssocID="{E8CA27AA-6D6A-41B5-B464-BDB59F0C878D}" presName="node" presStyleLbl="node1" presStyleIdx="0" presStyleCnt="5" custScaleX="118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6787-4DCB-4CD5-BD4F-9193BC96ACF1}" type="pres">
      <dgm:prSet presAssocID="{D2615F63-70BC-4248-83AE-1F880EF0383D}" presName="sibTrans" presStyleCnt="0"/>
      <dgm:spPr/>
      <dgm:t>
        <a:bodyPr/>
        <a:lstStyle/>
        <a:p>
          <a:endParaRPr lang="ru-RU"/>
        </a:p>
      </dgm:t>
    </dgm:pt>
    <dgm:pt modelId="{0CC0C4DC-E249-41B6-A90F-0DD89BFBB175}" type="pres">
      <dgm:prSet presAssocID="{36133868-5438-4653-AF5B-FF62786FB03E}" presName="node" presStyleLbl="node1" presStyleIdx="1" presStyleCnt="5" custScaleX="117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53C03-0F99-460D-9FB9-2F3362AF1466}" type="pres">
      <dgm:prSet presAssocID="{D4DEDEA2-EA68-419F-8C54-2E70748C8CA2}" presName="sibTrans" presStyleCnt="0"/>
      <dgm:spPr/>
      <dgm:t>
        <a:bodyPr/>
        <a:lstStyle/>
        <a:p>
          <a:endParaRPr lang="ru-RU"/>
        </a:p>
      </dgm:t>
    </dgm:pt>
    <dgm:pt modelId="{8A78E7BE-7DAD-40F9-8376-E734E8E8A637}" type="pres">
      <dgm:prSet presAssocID="{941A53E3-CAFF-4063-B069-6BCDC2AA2F5F}" presName="node" presStyleLbl="node1" presStyleIdx="2" presStyleCnt="5" custScaleX="124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0E3F8-E1A7-4914-8044-0E100A079443}" type="pres">
      <dgm:prSet presAssocID="{36F532F1-BD95-427A-9F9C-2B66C00FB68D}" presName="sibTrans" presStyleCnt="0"/>
      <dgm:spPr/>
      <dgm:t>
        <a:bodyPr/>
        <a:lstStyle/>
        <a:p>
          <a:endParaRPr lang="ru-RU"/>
        </a:p>
      </dgm:t>
    </dgm:pt>
    <dgm:pt modelId="{24BCB7C8-83DA-44C9-BF92-9E14472C2943}" type="pres">
      <dgm:prSet presAssocID="{8B4D1A6B-5464-4BC3-836C-1B9515EFFE90}" presName="node" presStyleLbl="node1" presStyleIdx="3" presStyleCnt="5" custScaleX="117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BC1C8-99F7-4586-8515-5DE27E33451E}" type="pres">
      <dgm:prSet presAssocID="{34FF27CB-4658-4720-AF40-11C68D3419D0}" presName="sibTrans" presStyleCnt="0"/>
      <dgm:spPr/>
      <dgm:t>
        <a:bodyPr/>
        <a:lstStyle/>
        <a:p>
          <a:endParaRPr lang="ru-RU"/>
        </a:p>
      </dgm:t>
    </dgm:pt>
    <dgm:pt modelId="{4CBA4CB6-7584-42B1-8529-9591CA27EC69}" type="pres">
      <dgm:prSet presAssocID="{44FEFEF4-B83A-4BCC-A191-03BEEAE48521}" presName="node" presStyleLbl="node1" presStyleIdx="4" presStyleCnt="5" custScaleX="156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2BE3A-D18A-4F4F-8F15-4D323C84CDCD}" type="presOf" srcId="{8B4D1A6B-5464-4BC3-836C-1B9515EFFE90}" destId="{24BCB7C8-83DA-44C9-BF92-9E14472C2943}" srcOrd="0" destOrd="0" presId="urn:microsoft.com/office/officeart/2005/8/layout/default"/>
    <dgm:cxn modelId="{0C6B8BE6-9496-42F1-9E4A-7550A07D18CC}" srcId="{E68AEC77-2000-467D-A4B9-BC2F70DA6152}" destId="{36133868-5438-4653-AF5B-FF62786FB03E}" srcOrd="1" destOrd="0" parTransId="{CC19239E-AC77-4303-8219-FCA766546456}" sibTransId="{D4DEDEA2-EA68-419F-8C54-2E70748C8CA2}"/>
    <dgm:cxn modelId="{AADAA3D0-53FE-4C99-8FD6-3A2BDA8F257C}" type="presOf" srcId="{941A53E3-CAFF-4063-B069-6BCDC2AA2F5F}" destId="{8A78E7BE-7DAD-40F9-8376-E734E8E8A637}" srcOrd="0" destOrd="0" presId="urn:microsoft.com/office/officeart/2005/8/layout/default"/>
    <dgm:cxn modelId="{5C55898B-5E4E-4C3D-B51E-4B7FAD29EA1E}" srcId="{E68AEC77-2000-467D-A4B9-BC2F70DA6152}" destId="{E8CA27AA-6D6A-41B5-B464-BDB59F0C878D}" srcOrd="0" destOrd="0" parTransId="{8034E3A8-E78C-4425-B897-6790172BF4AD}" sibTransId="{D2615F63-70BC-4248-83AE-1F880EF0383D}"/>
    <dgm:cxn modelId="{CC759B40-AED5-4919-9F07-532E8028251D}" type="presOf" srcId="{36133868-5438-4653-AF5B-FF62786FB03E}" destId="{0CC0C4DC-E249-41B6-A90F-0DD89BFBB175}" srcOrd="0" destOrd="0" presId="urn:microsoft.com/office/officeart/2005/8/layout/default"/>
    <dgm:cxn modelId="{5B6DBC06-EE5D-4CB4-B9E7-E79D9E945643}" type="presOf" srcId="{44FEFEF4-B83A-4BCC-A191-03BEEAE48521}" destId="{4CBA4CB6-7584-42B1-8529-9591CA27EC69}" srcOrd="0" destOrd="0" presId="urn:microsoft.com/office/officeart/2005/8/layout/default"/>
    <dgm:cxn modelId="{F87137B4-33B7-43CF-ADC2-570660E2FDCE}" srcId="{E68AEC77-2000-467D-A4B9-BC2F70DA6152}" destId="{941A53E3-CAFF-4063-B069-6BCDC2AA2F5F}" srcOrd="2" destOrd="0" parTransId="{BD9C21FA-68BC-458C-B37B-B22B3D47E146}" sibTransId="{36F532F1-BD95-427A-9F9C-2B66C00FB68D}"/>
    <dgm:cxn modelId="{60857DDB-8C02-4608-8397-1090660F37FC}" type="presOf" srcId="{E8CA27AA-6D6A-41B5-B464-BDB59F0C878D}" destId="{81273E14-2223-4F46-B2D1-EBF44E3AC2AF}" srcOrd="0" destOrd="0" presId="urn:microsoft.com/office/officeart/2005/8/layout/default"/>
    <dgm:cxn modelId="{873764AE-1428-41B3-9589-A987DAA6D5E5}" type="presOf" srcId="{E68AEC77-2000-467D-A4B9-BC2F70DA6152}" destId="{5F348F67-EC76-433B-85F1-FEC3114658EA}" srcOrd="0" destOrd="0" presId="urn:microsoft.com/office/officeart/2005/8/layout/default"/>
    <dgm:cxn modelId="{FADA600E-0C1F-4694-B580-386E00CA7DBA}" srcId="{E68AEC77-2000-467D-A4B9-BC2F70DA6152}" destId="{8B4D1A6B-5464-4BC3-836C-1B9515EFFE90}" srcOrd="3" destOrd="0" parTransId="{6D784581-FDE1-40AC-B90B-6B756F155F51}" sibTransId="{34FF27CB-4658-4720-AF40-11C68D3419D0}"/>
    <dgm:cxn modelId="{476C9C2D-4ACB-4491-98D1-2C08F8DB2813}" srcId="{E68AEC77-2000-467D-A4B9-BC2F70DA6152}" destId="{44FEFEF4-B83A-4BCC-A191-03BEEAE48521}" srcOrd="4" destOrd="0" parTransId="{0AF9CF7D-8415-4ED7-B047-8BA847396014}" sibTransId="{735A9E7A-6736-4A40-BFB1-DEDD1E2CB705}"/>
    <dgm:cxn modelId="{5C978808-B9B9-49BB-8C48-728ADFA513AF}" type="presParOf" srcId="{5F348F67-EC76-433B-85F1-FEC3114658EA}" destId="{81273E14-2223-4F46-B2D1-EBF44E3AC2AF}" srcOrd="0" destOrd="0" presId="urn:microsoft.com/office/officeart/2005/8/layout/default"/>
    <dgm:cxn modelId="{72C93F85-380A-45FA-BC1D-EFB5334D4F1E}" type="presParOf" srcId="{5F348F67-EC76-433B-85F1-FEC3114658EA}" destId="{76146787-4DCB-4CD5-BD4F-9193BC96ACF1}" srcOrd="1" destOrd="0" presId="urn:microsoft.com/office/officeart/2005/8/layout/default"/>
    <dgm:cxn modelId="{2B078F9E-FAA1-4FA1-A8A0-30F791A4B203}" type="presParOf" srcId="{5F348F67-EC76-433B-85F1-FEC3114658EA}" destId="{0CC0C4DC-E249-41B6-A90F-0DD89BFBB175}" srcOrd="2" destOrd="0" presId="urn:microsoft.com/office/officeart/2005/8/layout/default"/>
    <dgm:cxn modelId="{EF68D311-B73A-4E78-8804-B472C98B6D70}" type="presParOf" srcId="{5F348F67-EC76-433B-85F1-FEC3114658EA}" destId="{D1B53C03-0F99-460D-9FB9-2F3362AF1466}" srcOrd="3" destOrd="0" presId="urn:microsoft.com/office/officeart/2005/8/layout/default"/>
    <dgm:cxn modelId="{749ABBF8-8440-4FF5-950D-6A3FC6F89013}" type="presParOf" srcId="{5F348F67-EC76-433B-85F1-FEC3114658EA}" destId="{8A78E7BE-7DAD-40F9-8376-E734E8E8A637}" srcOrd="4" destOrd="0" presId="urn:microsoft.com/office/officeart/2005/8/layout/default"/>
    <dgm:cxn modelId="{0B57948B-2309-4B2E-8647-7478704127D4}" type="presParOf" srcId="{5F348F67-EC76-433B-85F1-FEC3114658EA}" destId="{EF30E3F8-E1A7-4914-8044-0E100A079443}" srcOrd="5" destOrd="0" presId="urn:microsoft.com/office/officeart/2005/8/layout/default"/>
    <dgm:cxn modelId="{A61B55FA-CBDF-4F0B-B0B4-90FEBAEAA310}" type="presParOf" srcId="{5F348F67-EC76-433B-85F1-FEC3114658EA}" destId="{24BCB7C8-83DA-44C9-BF92-9E14472C2943}" srcOrd="6" destOrd="0" presId="urn:microsoft.com/office/officeart/2005/8/layout/default"/>
    <dgm:cxn modelId="{4F437255-9E79-4605-8A51-7BE45DF48591}" type="presParOf" srcId="{5F348F67-EC76-433B-85F1-FEC3114658EA}" destId="{FE1BC1C8-99F7-4586-8515-5DE27E33451E}" srcOrd="7" destOrd="0" presId="urn:microsoft.com/office/officeart/2005/8/layout/default"/>
    <dgm:cxn modelId="{9BD8A44E-61E5-49F5-8AD5-A9D16E830F33}" type="presParOf" srcId="{5F348F67-EC76-433B-85F1-FEC3114658EA}" destId="{4CBA4CB6-7584-42B1-8529-9591CA27EC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711D29-4EFF-4ABE-AE1B-A0B2440EFD6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8B80FD-DA25-4F80-92ED-3758CFAFCC3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Електрохімічне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точіння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313D40-8D99-4952-B99D-A3635DC04A77}" type="parTrans" cxnId="{09AF296F-1F3B-4EE2-AC67-F1B32EBA0902}">
      <dgm:prSet/>
      <dgm:spPr/>
      <dgm:t>
        <a:bodyPr/>
        <a:lstStyle/>
        <a:p>
          <a:endParaRPr lang="ru-RU"/>
        </a:p>
      </dgm:t>
    </dgm:pt>
    <dgm:pt modelId="{25862C54-91E6-42BF-B37D-CD300E062FA6}" type="sibTrans" cxnId="{09AF296F-1F3B-4EE2-AC67-F1B32EBA0902}">
      <dgm:prSet/>
      <dgm:spPr/>
      <dgm:t>
        <a:bodyPr/>
        <a:lstStyle/>
        <a:p>
          <a:endParaRPr lang="ru-RU"/>
        </a:p>
      </dgm:t>
    </dgm:pt>
    <dgm:pt modelId="{66BD336D-F61B-4A38-B16B-F40312FAB8B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електрохімічна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обертання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заготовки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поступального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інструмента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endParaRPr lang="ru-RU" sz="1800" dirty="0"/>
        </a:p>
      </dgm:t>
    </dgm:pt>
    <dgm:pt modelId="{913C0982-D8BC-452B-9827-14F889E71F20}" type="parTrans" cxnId="{F78E817E-C852-4E18-91D6-2A3C75FA705C}">
      <dgm:prSet/>
      <dgm:spPr/>
      <dgm:t>
        <a:bodyPr/>
        <a:lstStyle/>
        <a:p>
          <a:endParaRPr lang="ru-RU"/>
        </a:p>
      </dgm:t>
    </dgm:pt>
    <dgm:pt modelId="{F545BE42-07EE-4961-8696-0F67E58CA22A}" type="sibTrans" cxnId="{F78E817E-C852-4E18-91D6-2A3C75FA705C}">
      <dgm:prSet/>
      <dgm:spPr/>
      <dgm:t>
        <a:bodyPr/>
        <a:lstStyle/>
        <a:p>
          <a:endParaRPr lang="ru-RU"/>
        </a:p>
      </dgm:t>
    </dgm:pt>
    <dgm:pt modelId="{D660F34C-6267-4C56-B08F-FF9F6D004FBB}">
      <dgm:prSet phldrT="[Текст]" custT="1"/>
      <dgm:spPr/>
      <dgm:t>
        <a:bodyPr/>
        <a:lstStyle/>
        <a:p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Електрохімічне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прошиття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2734233-8C1F-4870-957E-14D4C06F669F}" type="parTrans" cxnId="{75599F81-6756-453F-B886-62936213945E}">
      <dgm:prSet/>
      <dgm:spPr/>
      <dgm:t>
        <a:bodyPr/>
        <a:lstStyle/>
        <a:p>
          <a:endParaRPr lang="ru-RU"/>
        </a:p>
      </dgm:t>
    </dgm:pt>
    <dgm:pt modelId="{2E956776-961F-40EE-841C-0F87EF02F19B}" type="sibTrans" cxnId="{75599F81-6756-453F-B886-62936213945E}">
      <dgm:prSet/>
      <dgm:spPr/>
      <dgm:t>
        <a:bodyPr/>
        <a:lstStyle/>
        <a:p>
          <a:endParaRPr lang="ru-RU"/>
        </a:p>
      </dgm:t>
    </dgm:pt>
    <dgm:pt modelId="{FE473532-691F-4F56-BBDC-3A61CC433A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електрохімічна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електрод-інструмент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заглиблюють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заготовку,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утворюючи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отвір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постійного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перерізу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900" dirty="0"/>
        </a:p>
      </dgm:t>
    </dgm:pt>
    <dgm:pt modelId="{81499DFA-229E-431E-8CD4-820C45D88B5A}" type="parTrans" cxnId="{35524720-0E6F-4C2C-A9D0-005AED9FB52D}">
      <dgm:prSet/>
      <dgm:spPr/>
      <dgm:t>
        <a:bodyPr/>
        <a:lstStyle/>
        <a:p>
          <a:endParaRPr lang="ru-RU"/>
        </a:p>
      </dgm:t>
    </dgm:pt>
    <dgm:pt modelId="{D7B285B4-6AA2-46A0-BC5B-D1A8855F835C}" type="sibTrans" cxnId="{35524720-0E6F-4C2C-A9D0-005AED9FB52D}">
      <dgm:prSet/>
      <dgm:spPr/>
      <dgm:t>
        <a:bodyPr/>
        <a:lstStyle/>
        <a:p>
          <a:endParaRPr lang="ru-RU"/>
        </a:p>
      </dgm:t>
    </dgm:pt>
    <dgm:pt modelId="{B503BA80-A44B-468A-A79D-B79AF7BD8BD9}">
      <dgm:prSet custT="1"/>
      <dgm:spPr/>
      <dgm:t>
        <a:bodyPr/>
        <a:lstStyle/>
        <a:p>
          <a:r>
            <a:rPr lang="ru-RU" sz="2000" i="1" dirty="0" err="1" smtClean="0"/>
            <a:t>Термічна</a:t>
          </a:r>
          <a:r>
            <a:rPr lang="ru-RU" sz="2000" i="1" dirty="0" smtClean="0"/>
            <a:t> </a:t>
          </a:r>
          <a:r>
            <a:rPr lang="ru-RU" sz="2000" i="1" dirty="0" err="1" smtClean="0"/>
            <a:t>обробка</a:t>
          </a:r>
          <a:r>
            <a:rPr lang="ru-RU" sz="2000" dirty="0" smtClean="0"/>
            <a:t> </a:t>
          </a:r>
          <a:endParaRPr lang="ru-RU" sz="2000" dirty="0"/>
        </a:p>
      </dgm:t>
    </dgm:pt>
    <dgm:pt modelId="{C2D39B19-1A6E-43A1-956D-6989DE155D98}" type="parTrans" cxnId="{A94461CE-49B3-4987-A398-48E5FE5DDEB5}">
      <dgm:prSet/>
      <dgm:spPr/>
      <dgm:t>
        <a:bodyPr/>
        <a:lstStyle/>
        <a:p>
          <a:endParaRPr lang="ru-RU"/>
        </a:p>
      </dgm:t>
    </dgm:pt>
    <dgm:pt modelId="{1E70967D-426C-49F5-A97F-846BBCF4FF0B}" type="sibTrans" cxnId="{A94461CE-49B3-4987-A398-48E5FE5DDEB5}">
      <dgm:prSet/>
      <dgm:spPr/>
      <dgm:t>
        <a:bodyPr/>
        <a:lstStyle/>
        <a:p>
          <a:endParaRPr lang="ru-RU"/>
        </a:p>
      </dgm:t>
    </dgm:pt>
    <dgm:pt modelId="{D7EE4992-17AF-4A3B-B236-9ADC3D12A147}">
      <dgm:prSet custT="1"/>
      <dgm:spPr/>
      <dgm:t>
        <a:bodyPr/>
        <a:lstStyle/>
        <a:p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Електрофізична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B974532-7922-4E63-B5FA-9EB801BC23EC}" type="parTrans" cxnId="{906D2F0B-6BBA-439A-80CE-D19C9D9580B8}">
      <dgm:prSet/>
      <dgm:spPr/>
      <dgm:t>
        <a:bodyPr/>
        <a:lstStyle/>
        <a:p>
          <a:endParaRPr lang="ru-RU"/>
        </a:p>
      </dgm:t>
    </dgm:pt>
    <dgm:pt modelId="{AB7B9FC3-02F7-4B5B-A0DD-6CC6F1679EA9}" type="sibTrans" cxnId="{906D2F0B-6BBA-439A-80CE-D19C9D9580B8}">
      <dgm:prSet/>
      <dgm:spPr/>
      <dgm:t>
        <a:bodyPr/>
        <a:lstStyle/>
        <a:p>
          <a:endParaRPr lang="ru-RU"/>
        </a:p>
      </dgm:t>
    </dgm:pt>
    <dgm:pt modelId="{D78DD0B0-CC48-4D7F-B5D7-CCCB6DA55FF2}" type="pres">
      <dgm:prSet presAssocID="{F5711D29-4EFF-4ABE-AE1B-A0B2440EFD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BF42B-7BCD-4C5E-BCF9-D7DB494D3CFD}" type="pres">
      <dgm:prSet presAssocID="{078B80FD-DA25-4F80-92ED-3758CFAFCC3B}" presName="parentText" presStyleLbl="node1" presStyleIdx="0" presStyleCnt="4" custScaleY="40943" custLinFactNeighborY="-57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7F371-0D69-4E9A-9367-A83817FC4ABC}" type="pres">
      <dgm:prSet presAssocID="{078B80FD-DA25-4F80-92ED-3758CFAFCC3B}" presName="childText" presStyleLbl="revTx" presStyleIdx="0" presStyleCnt="2" custLinFactNeighborY="-44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91F02-D775-4DD0-81DA-D17D0CCFABDE}" type="pres">
      <dgm:prSet presAssocID="{D660F34C-6267-4C56-B08F-FF9F6D004FBB}" presName="parentText" presStyleLbl="node1" presStyleIdx="1" presStyleCnt="4" custScaleY="46888" custLinFactNeighborY="-91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0C576-54EF-458B-A78E-572A1786D4C7}" type="pres">
      <dgm:prSet presAssocID="{D660F34C-6267-4C56-B08F-FF9F6D004FBB}" presName="childText" presStyleLbl="revTx" presStyleIdx="1" presStyleCnt="2" custScaleY="73800" custLinFactNeighborY="-79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839CA-E040-420B-80BA-EB7CF34556ED}" type="pres">
      <dgm:prSet presAssocID="{B503BA80-A44B-468A-A79D-B79AF7BD8BD9}" presName="parentText" presStyleLbl="node1" presStyleIdx="2" presStyleCnt="4" custScaleY="41573" custLinFactY="-707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26C5B-D402-439F-8293-36379BFACB96}" type="pres">
      <dgm:prSet presAssocID="{1E70967D-426C-49F5-A97F-846BBCF4FF0B}" presName="spacer" presStyleCnt="0"/>
      <dgm:spPr/>
      <dgm:t>
        <a:bodyPr/>
        <a:lstStyle/>
        <a:p>
          <a:endParaRPr lang="ru-RU"/>
        </a:p>
      </dgm:t>
    </dgm:pt>
    <dgm:pt modelId="{2F44EA0B-8B31-4566-8B4E-03ACE017703C}" type="pres">
      <dgm:prSet presAssocID="{D7EE4992-17AF-4A3B-B236-9ADC3D12A147}" presName="parentText" presStyleLbl="node1" presStyleIdx="3" presStyleCnt="4" custScaleY="37703" custLinFactY="-67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C33CE-8E48-440F-B47A-5364AF6146A1}" type="presOf" srcId="{FE473532-691F-4F56-BBDC-3A61CC433A74}" destId="{A610C576-54EF-458B-A78E-572A1786D4C7}" srcOrd="0" destOrd="0" presId="urn:microsoft.com/office/officeart/2005/8/layout/vList2"/>
    <dgm:cxn modelId="{B1B1E954-8903-4ACB-8946-249EEB77FA9A}" type="presOf" srcId="{D7EE4992-17AF-4A3B-B236-9ADC3D12A147}" destId="{2F44EA0B-8B31-4566-8B4E-03ACE017703C}" srcOrd="0" destOrd="0" presId="urn:microsoft.com/office/officeart/2005/8/layout/vList2"/>
    <dgm:cxn modelId="{D2D07F55-6228-4B57-A4C8-ED5A440A4A12}" type="presOf" srcId="{B503BA80-A44B-468A-A79D-B79AF7BD8BD9}" destId="{745839CA-E040-420B-80BA-EB7CF34556ED}" srcOrd="0" destOrd="0" presId="urn:microsoft.com/office/officeart/2005/8/layout/vList2"/>
    <dgm:cxn modelId="{F5ADAB6A-F45A-48B6-AC48-3873E8266088}" type="presOf" srcId="{078B80FD-DA25-4F80-92ED-3758CFAFCC3B}" destId="{96FBF42B-7BCD-4C5E-BCF9-D7DB494D3CFD}" srcOrd="0" destOrd="0" presId="urn:microsoft.com/office/officeart/2005/8/layout/vList2"/>
    <dgm:cxn modelId="{09AF296F-1F3B-4EE2-AC67-F1B32EBA0902}" srcId="{F5711D29-4EFF-4ABE-AE1B-A0B2440EFD67}" destId="{078B80FD-DA25-4F80-92ED-3758CFAFCC3B}" srcOrd="0" destOrd="0" parTransId="{46313D40-8D99-4952-B99D-A3635DC04A77}" sibTransId="{25862C54-91E6-42BF-B37D-CD300E062FA6}"/>
    <dgm:cxn modelId="{DB0725AF-6D51-454B-B436-9FFFFC6ABE03}" type="presOf" srcId="{66BD336D-F61B-4A38-B16B-F40312FAB8BE}" destId="{E7A7F371-0D69-4E9A-9367-A83817FC4ABC}" srcOrd="0" destOrd="0" presId="urn:microsoft.com/office/officeart/2005/8/layout/vList2"/>
    <dgm:cxn modelId="{906D2F0B-6BBA-439A-80CE-D19C9D9580B8}" srcId="{F5711D29-4EFF-4ABE-AE1B-A0B2440EFD67}" destId="{D7EE4992-17AF-4A3B-B236-9ADC3D12A147}" srcOrd="3" destOrd="0" parTransId="{9B974532-7922-4E63-B5FA-9EB801BC23EC}" sibTransId="{AB7B9FC3-02F7-4B5B-A0DD-6CC6F1679EA9}"/>
    <dgm:cxn modelId="{75599F81-6756-453F-B886-62936213945E}" srcId="{F5711D29-4EFF-4ABE-AE1B-A0B2440EFD67}" destId="{D660F34C-6267-4C56-B08F-FF9F6D004FBB}" srcOrd="1" destOrd="0" parTransId="{32734233-8C1F-4870-957E-14D4C06F669F}" sibTransId="{2E956776-961F-40EE-841C-0F87EF02F19B}"/>
    <dgm:cxn modelId="{C8ACB17C-1E69-4826-B4E9-1CAC3D60D14F}" type="presOf" srcId="{F5711D29-4EFF-4ABE-AE1B-A0B2440EFD67}" destId="{D78DD0B0-CC48-4D7F-B5D7-CCCB6DA55FF2}" srcOrd="0" destOrd="0" presId="urn:microsoft.com/office/officeart/2005/8/layout/vList2"/>
    <dgm:cxn modelId="{A94461CE-49B3-4987-A398-48E5FE5DDEB5}" srcId="{F5711D29-4EFF-4ABE-AE1B-A0B2440EFD67}" destId="{B503BA80-A44B-468A-A79D-B79AF7BD8BD9}" srcOrd="2" destOrd="0" parTransId="{C2D39B19-1A6E-43A1-956D-6989DE155D98}" sibTransId="{1E70967D-426C-49F5-A97F-846BBCF4FF0B}"/>
    <dgm:cxn modelId="{6373271F-F082-49A2-8678-020D4A11D2C5}" type="presOf" srcId="{D660F34C-6267-4C56-B08F-FF9F6D004FBB}" destId="{BD891F02-D775-4DD0-81DA-D17D0CCFABDE}" srcOrd="0" destOrd="0" presId="urn:microsoft.com/office/officeart/2005/8/layout/vList2"/>
    <dgm:cxn modelId="{F78E817E-C852-4E18-91D6-2A3C75FA705C}" srcId="{078B80FD-DA25-4F80-92ED-3758CFAFCC3B}" destId="{66BD336D-F61B-4A38-B16B-F40312FAB8BE}" srcOrd="0" destOrd="0" parTransId="{913C0982-D8BC-452B-9827-14F889E71F20}" sibTransId="{F545BE42-07EE-4961-8696-0F67E58CA22A}"/>
    <dgm:cxn modelId="{35524720-0E6F-4C2C-A9D0-005AED9FB52D}" srcId="{D660F34C-6267-4C56-B08F-FF9F6D004FBB}" destId="{FE473532-691F-4F56-BBDC-3A61CC433A74}" srcOrd="0" destOrd="0" parTransId="{81499DFA-229E-431E-8CD4-820C45D88B5A}" sibTransId="{D7B285B4-6AA2-46A0-BC5B-D1A8855F835C}"/>
    <dgm:cxn modelId="{F8941383-7194-428D-838A-147E596596E5}" type="presParOf" srcId="{D78DD0B0-CC48-4D7F-B5D7-CCCB6DA55FF2}" destId="{96FBF42B-7BCD-4C5E-BCF9-D7DB494D3CFD}" srcOrd="0" destOrd="0" presId="urn:microsoft.com/office/officeart/2005/8/layout/vList2"/>
    <dgm:cxn modelId="{2F9C40EB-CC01-4548-BE29-B628E5BCA0A2}" type="presParOf" srcId="{D78DD0B0-CC48-4D7F-B5D7-CCCB6DA55FF2}" destId="{E7A7F371-0D69-4E9A-9367-A83817FC4ABC}" srcOrd="1" destOrd="0" presId="urn:microsoft.com/office/officeart/2005/8/layout/vList2"/>
    <dgm:cxn modelId="{15030833-CED1-4525-BA36-E3FADE50436B}" type="presParOf" srcId="{D78DD0B0-CC48-4D7F-B5D7-CCCB6DA55FF2}" destId="{BD891F02-D775-4DD0-81DA-D17D0CCFABDE}" srcOrd="2" destOrd="0" presId="urn:microsoft.com/office/officeart/2005/8/layout/vList2"/>
    <dgm:cxn modelId="{A2F2FE3F-C2E9-4318-A039-A18F4E9B52D8}" type="presParOf" srcId="{D78DD0B0-CC48-4D7F-B5D7-CCCB6DA55FF2}" destId="{A610C576-54EF-458B-A78E-572A1786D4C7}" srcOrd="3" destOrd="0" presId="urn:microsoft.com/office/officeart/2005/8/layout/vList2"/>
    <dgm:cxn modelId="{DD3534CD-6D09-4387-8F91-D07A33BFFA8A}" type="presParOf" srcId="{D78DD0B0-CC48-4D7F-B5D7-CCCB6DA55FF2}" destId="{745839CA-E040-420B-80BA-EB7CF34556ED}" srcOrd="4" destOrd="0" presId="urn:microsoft.com/office/officeart/2005/8/layout/vList2"/>
    <dgm:cxn modelId="{11CDC747-C70E-4E15-B03A-52C5313BCD1F}" type="presParOf" srcId="{D78DD0B0-CC48-4D7F-B5D7-CCCB6DA55FF2}" destId="{9CE26C5B-D402-439F-8293-36379BFACB96}" srcOrd="5" destOrd="0" presId="urn:microsoft.com/office/officeart/2005/8/layout/vList2"/>
    <dgm:cxn modelId="{2E3CDC8F-9672-46AD-BCF8-3862A247A2E8}" type="presParOf" srcId="{D78DD0B0-CC48-4D7F-B5D7-CCCB6DA55FF2}" destId="{2F44EA0B-8B31-4566-8B4E-03ACE01770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844946-216D-41EC-9771-03C825CCC7DF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CEAA6D9E-FE1C-46C6-B580-3B8655961D5F}">
      <dgm:prSet phldrT="[Текст]"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Зварювання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74EC544D-FC45-4810-B315-B15BB69BA3B5}" type="parTrans" cxnId="{02C3EC0E-11BD-46C8-BD50-343212D85443}">
      <dgm:prSet/>
      <dgm:spPr/>
      <dgm:t>
        <a:bodyPr/>
        <a:lstStyle/>
        <a:p>
          <a:endParaRPr lang="ru-RU"/>
        </a:p>
      </dgm:t>
    </dgm:pt>
    <dgm:pt modelId="{92C40F1D-6970-49CA-9B71-021F31D21A41}" type="sibTrans" cxnId="{02C3EC0E-11BD-46C8-BD50-343212D85443}">
      <dgm:prSet/>
      <dgm:spPr/>
      <dgm:t>
        <a:bodyPr/>
        <a:lstStyle/>
        <a:p>
          <a:endParaRPr lang="ru-RU"/>
        </a:p>
      </dgm:t>
    </dgm:pt>
    <dgm:pt modelId="{D2ECA838-4B3F-432A-8BA9-E119FD122E3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з'єднання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одне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ціле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металевих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частин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міжатомними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силами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зчеплення</a:t>
          </a:r>
          <a:endParaRPr lang="ru-RU" sz="2200" dirty="0" smtClean="0">
            <a:latin typeface="Times New Roman" pitchFamily="18" charset="0"/>
            <a:cs typeface="Times New Roman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E571C6C-A2A3-42F4-9896-8067F040FE2D}" type="parTrans" cxnId="{D9869B51-D3AA-4BBA-9628-CDDB15831A81}">
      <dgm:prSet/>
      <dgm:spPr/>
      <dgm:t>
        <a:bodyPr/>
        <a:lstStyle/>
        <a:p>
          <a:endParaRPr lang="ru-RU"/>
        </a:p>
      </dgm:t>
    </dgm:pt>
    <dgm:pt modelId="{8B9EB630-CFA6-4B37-BA60-DB636A03F202}" type="sibTrans" cxnId="{D9869B51-D3AA-4BBA-9628-CDDB15831A81}">
      <dgm:prSet/>
      <dgm:spPr/>
      <dgm:t>
        <a:bodyPr/>
        <a:lstStyle/>
        <a:p>
          <a:endParaRPr lang="ru-RU"/>
        </a:p>
      </dgm:t>
    </dgm:pt>
    <dgm:pt modelId="{F9FC4D4D-4350-485D-A477-565AFC59F86C}" type="pres">
      <dgm:prSet presAssocID="{D4844946-216D-41EC-9771-03C825CCC7DF}" presName="Name0" presStyleCnt="0">
        <dgm:presLayoutVars>
          <dgm:dir/>
          <dgm:resizeHandles val="exact"/>
        </dgm:presLayoutVars>
      </dgm:prSet>
      <dgm:spPr/>
    </dgm:pt>
    <dgm:pt modelId="{D729C294-4477-49BB-8DC6-B7F2E62B6BC3}" type="pres">
      <dgm:prSet presAssocID="{CEAA6D9E-FE1C-46C6-B580-3B8655961D5F}" presName="node" presStyleLbl="node1" presStyleIdx="0" presStyleCnt="2" custScaleX="49603" custScaleY="34640" custLinFactNeighborX="-836" custLinFactNeighborY="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1D912-9083-443D-B154-8A8A0EB51D3B}" type="pres">
      <dgm:prSet presAssocID="{92C40F1D-6970-49CA-9B71-021F31D21A4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62A4C83-1411-4FE5-8791-3E824B517B6B}" type="pres">
      <dgm:prSet presAssocID="{92C40F1D-6970-49CA-9B71-021F31D21A4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042FE1B-CD25-40F6-99D4-6557DC402F07}" type="pres">
      <dgm:prSet presAssocID="{D2ECA838-4B3F-432A-8BA9-E119FD122E39}" presName="node" presStyleLbl="node1" presStyleIdx="1" presStyleCnt="2" custScaleX="110377" custScaleY="6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C3EC0E-11BD-46C8-BD50-343212D85443}" srcId="{D4844946-216D-41EC-9771-03C825CCC7DF}" destId="{CEAA6D9E-FE1C-46C6-B580-3B8655961D5F}" srcOrd="0" destOrd="0" parTransId="{74EC544D-FC45-4810-B315-B15BB69BA3B5}" sibTransId="{92C40F1D-6970-49CA-9B71-021F31D21A41}"/>
    <dgm:cxn modelId="{F9BAAFD4-8F44-4F24-8C45-D053094A8B51}" type="presOf" srcId="{92C40F1D-6970-49CA-9B71-021F31D21A41}" destId="{CD91D912-9083-443D-B154-8A8A0EB51D3B}" srcOrd="0" destOrd="0" presId="urn:microsoft.com/office/officeart/2005/8/layout/process1"/>
    <dgm:cxn modelId="{860A9133-E615-4CFA-A3DE-B53C7BCCEEC7}" type="presOf" srcId="{92C40F1D-6970-49CA-9B71-021F31D21A41}" destId="{362A4C83-1411-4FE5-8791-3E824B517B6B}" srcOrd="1" destOrd="0" presId="urn:microsoft.com/office/officeart/2005/8/layout/process1"/>
    <dgm:cxn modelId="{FF6BBC76-41DC-45D8-95A6-0197CFBA02E6}" type="presOf" srcId="{D4844946-216D-41EC-9771-03C825CCC7DF}" destId="{F9FC4D4D-4350-485D-A477-565AFC59F86C}" srcOrd="0" destOrd="0" presId="urn:microsoft.com/office/officeart/2005/8/layout/process1"/>
    <dgm:cxn modelId="{3CC9660C-3BE4-4616-8AA8-5F8A3C2A5BA3}" type="presOf" srcId="{D2ECA838-4B3F-432A-8BA9-E119FD122E39}" destId="{A042FE1B-CD25-40F6-99D4-6557DC402F07}" srcOrd="0" destOrd="0" presId="urn:microsoft.com/office/officeart/2005/8/layout/process1"/>
    <dgm:cxn modelId="{C8AA8B7E-8B31-4239-BD7C-B20454498F04}" type="presOf" srcId="{CEAA6D9E-FE1C-46C6-B580-3B8655961D5F}" destId="{D729C294-4477-49BB-8DC6-B7F2E62B6BC3}" srcOrd="0" destOrd="0" presId="urn:microsoft.com/office/officeart/2005/8/layout/process1"/>
    <dgm:cxn modelId="{D9869B51-D3AA-4BBA-9628-CDDB15831A81}" srcId="{D4844946-216D-41EC-9771-03C825CCC7DF}" destId="{D2ECA838-4B3F-432A-8BA9-E119FD122E39}" srcOrd="1" destOrd="0" parTransId="{6E571C6C-A2A3-42F4-9896-8067F040FE2D}" sibTransId="{8B9EB630-CFA6-4B37-BA60-DB636A03F202}"/>
    <dgm:cxn modelId="{75509BDF-6BC1-458F-96B9-2A2819E7A2E7}" type="presParOf" srcId="{F9FC4D4D-4350-485D-A477-565AFC59F86C}" destId="{D729C294-4477-49BB-8DC6-B7F2E62B6BC3}" srcOrd="0" destOrd="0" presId="urn:microsoft.com/office/officeart/2005/8/layout/process1"/>
    <dgm:cxn modelId="{45CCEFAE-E77C-46B9-B086-45B8F54755FE}" type="presParOf" srcId="{F9FC4D4D-4350-485D-A477-565AFC59F86C}" destId="{CD91D912-9083-443D-B154-8A8A0EB51D3B}" srcOrd="1" destOrd="0" presId="urn:microsoft.com/office/officeart/2005/8/layout/process1"/>
    <dgm:cxn modelId="{D4863F6E-94A3-418B-8466-48AC8947F209}" type="presParOf" srcId="{CD91D912-9083-443D-B154-8A8A0EB51D3B}" destId="{362A4C83-1411-4FE5-8791-3E824B517B6B}" srcOrd="0" destOrd="0" presId="urn:microsoft.com/office/officeart/2005/8/layout/process1"/>
    <dgm:cxn modelId="{6F5742E3-6E49-470D-B869-194D954CB775}" type="presParOf" srcId="{F9FC4D4D-4350-485D-A477-565AFC59F86C}" destId="{A042FE1B-CD25-40F6-99D4-6557DC402F0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A7B8FD-52B9-4B60-A68A-19874ACBD04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99226-5C07-474D-92C9-067DDA007782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Види і способи зварювання за видом енергії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9BDF4B5-72F0-4DC0-AC8D-1812ECADAC5F}" type="parTrans" cxnId="{B1F9609B-3E25-4C9A-B323-6898BA3A3D4F}">
      <dgm:prSet/>
      <dgm:spPr/>
      <dgm:t>
        <a:bodyPr/>
        <a:lstStyle/>
        <a:p>
          <a:endParaRPr lang="ru-RU"/>
        </a:p>
      </dgm:t>
    </dgm:pt>
    <dgm:pt modelId="{1B8FB26A-46E4-4D63-A315-0EEF55762320}" type="sibTrans" cxnId="{B1F9609B-3E25-4C9A-B323-6898BA3A3D4F}">
      <dgm:prSet/>
      <dgm:spPr/>
      <dgm:t>
        <a:bodyPr/>
        <a:lstStyle/>
        <a:p>
          <a:endParaRPr lang="ru-RU"/>
        </a:p>
      </dgm:t>
    </dgm:pt>
    <dgm:pt modelId="{1F9184B9-D722-4715-82BD-6F2CF65A7AA5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електричне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A7EBA3-1052-4A02-96FF-8F49F2D9AAAC}" type="parTrans" cxnId="{4ABA7ACC-6A43-42B6-9885-D255B8D9E531}">
      <dgm:prSet/>
      <dgm:spPr/>
      <dgm:t>
        <a:bodyPr/>
        <a:lstStyle/>
        <a:p>
          <a:endParaRPr lang="ru-RU"/>
        </a:p>
      </dgm:t>
    </dgm:pt>
    <dgm:pt modelId="{31077496-C701-41AB-BD36-98CD96AA71AA}" type="sibTrans" cxnId="{4ABA7ACC-6A43-42B6-9885-D255B8D9E531}">
      <dgm:prSet/>
      <dgm:spPr/>
      <dgm:t>
        <a:bodyPr/>
        <a:lstStyle/>
        <a:p>
          <a:endParaRPr lang="ru-RU"/>
        </a:p>
      </dgm:t>
    </dgm:pt>
    <dgm:pt modelId="{5DB058C9-438F-456A-949E-8F5F143F1F4D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хімічне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4CE001D-10B0-4EC4-A227-539B75041A88}" type="parTrans" cxnId="{59FA45B2-DE93-4FDC-BA53-C3FEE28E1111}">
      <dgm:prSet/>
      <dgm:spPr/>
      <dgm:t>
        <a:bodyPr/>
        <a:lstStyle/>
        <a:p>
          <a:endParaRPr lang="ru-RU"/>
        </a:p>
      </dgm:t>
    </dgm:pt>
    <dgm:pt modelId="{57015260-7D35-4650-8715-21D9CB5AE0C0}" type="sibTrans" cxnId="{59FA45B2-DE93-4FDC-BA53-C3FEE28E1111}">
      <dgm:prSet/>
      <dgm:spPr/>
      <dgm:t>
        <a:bodyPr/>
        <a:lstStyle/>
        <a:p>
          <a:endParaRPr lang="ru-RU"/>
        </a:p>
      </dgm:t>
    </dgm:pt>
    <dgm:pt modelId="{EFEF0C23-FAAB-4996-90BF-DDEA2174191E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механічне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B7D71F-126F-4B64-AB1D-E92B61617279}" type="parTrans" cxnId="{F2218713-AB13-4CE3-9F69-60E396AE8D8C}">
      <dgm:prSet/>
      <dgm:spPr/>
      <dgm:t>
        <a:bodyPr/>
        <a:lstStyle/>
        <a:p>
          <a:endParaRPr lang="ru-RU"/>
        </a:p>
      </dgm:t>
    </dgm:pt>
    <dgm:pt modelId="{B9950F18-9600-444A-B3AB-80B581F206CD}" type="sibTrans" cxnId="{F2218713-AB13-4CE3-9F69-60E396AE8D8C}">
      <dgm:prSet/>
      <dgm:spPr/>
      <dgm:t>
        <a:bodyPr/>
        <a:lstStyle/>
        <a:p>
          <a:endParaRPr lang="ru-RU"/>
        </a:p>
      </dgm:t>
    </dgm:pt>
    <dgm:pt modelId="{99C453A5-9BE4-4D7E-B1D7-F8B0B299D4DD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види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дугового та контактного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зварювання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електрошлакове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EDB82DF-FF72-4B17-97E5-377B5916FEBE}" type="parTrans" cxnId="{072ED7D4-ECD1-43A6-A0A8-8529E364B23A}">
      <dgm:prSet/>
      <dgm:spPr/>
      <dgm:t>
        <a:bodyPr/>
        <a:lstStyle/>
        <a:p>
          <a:endParaRPr lang="ru-RU"/>
        </a:p>
      </dgm:t>
    </dgm:pt>
    <dgm:pt modelId="{3A45D8E7-3369-4D02-B8E4-3145462FCB6B}" type="sibTrans" cxnId="{072ED7D4-ECD1-43A6-A0A8-8529E364B23A}">
      <dgm:prSet/>
      <dgm:spPr/>
      <dgm:t>
        <a:bodyPr/>
        <a:lstStyle/>
        <a:p>
          <a:endParaRPr lang="ru-RU"/>
        </a:p>
      </dgm:t>
    </dgm:pt>
    <dgm:pt modelId="{5CBE8BF9-C7C9-435D-B79D-2106532BA3F1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газове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термі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ч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0843CA-1F0F-4119-A616-6DD3DBC94961}" type="parTrans" cxnId="{8671FCBA-5297-45A4-8199-E6D6BD30DD7D}">
      <dgm:prSet/>
      <dgm:spPr/>
      <dgm:t>
        <a:bodyPr/>
        <a:lstStyle/>
        <a:p>
          <a:endParaRPr lang="ru-RU"/>
        </a:p>
      </dgm:t>
    </dgm:pt>
    <dgm:pt modelId="{3C81A286-AE47-469E-9078-E59B86CC311E}" type="sibTrans" cxnId="{8671FCBA-5297-45A4-8199-E6D6BD30DD7D}">
      <dgm:prSet/>
      <dgm:spPr/>
      <dgm:t>
        <a:bodyPr/>
        <a:lstStyle/>
        <a:p>
          <a:endParaRPr lang="ru-RU"/>
        </a:p>
      </dgm:t>
    </dgm:pt>
    <dgm:pt modelId="{484A0D11-ADF5-4B89-8495-626417D261C7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тертям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DA3EF3F-7604-40B9-B3B7-44775F3D248B}" type="parTrans" cxnId="{33AC2E7D-9AD1-4430-816F-FD637F14A71B}">
      <dgm:prSet/>
      <dgm:spPr/>
      <dgm:t>
        <a:bodyPr/>
        <a:lstStyle/>
        <a:p>
          <a:endParaRPr lang="ru-RU"/>
        </a:p>
      </dgm:t>
    </dgm:pt>
    <dgm:pt modelId="{273CAD20-8EB6-44C8-AB9F-77D280770959}" type="sibTrans" cxnId="{33AC2E7D-9AD1-4430-816F-FD637F14A71B}">
      <dgm:prSet/>
      <dgm:spPr/>
      <dgm:t>
        <a:bodyPr/>
        <a:lstStyle/>
        <a:p>
          <a:endParaRPr lang="ru-RU"/>
        </a:p>
      </dgm:t>
    </dgm:pt>
    <dgm:pt modelId="{65644B7C-2800-4453-A7CE-B303526035F2}" type="pres">
      <dgm:prSet presAssocID="{3EA7B8FD-52B9-4B60-A68A-19874ACBD0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03A529-E1F7-4DAA-822B-933D667ED288}" type="pres">
      <dgm:prSet presAssocID="{46E99226-5C07-474D-92C9-067DDA007782}" presName="vertOne" presStyleCnt="0"/>
      <dgm:spPr/>
      <dgm:t>
        <a:bodyPr/>
        <a:lstStyle/>
        <a:p>
          <a:endParaRPr lang="ru-RU"/>
        </a:p>
      </dgm:t>
    </dgm:pt>
    <dgm:pt modelId="{ED14D765-8787-4C2D-82E9-52E8575218BA}" type="pres">
      <dgm:prSet presAssocID="{46E99226-5C07-474D-92C9-067DDA007782}" presName="txOne" presStyleLbl="node0" presStyleIdx="0" presStyleCnt="1" custScaleX="74526" custScaleY="40946" custLinFactY="4087" custLinFactNeighborX="78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6BA729-953D-4A8F-A6E4-BBEA2C450185}" type="pres">
      <dgm:prSet presAssocID="{46E99226-5C07-474D-92C9-067DDA007782}" presName="parTransOne" presStyleCnt="0"/>
      <dgm:spPr/>
      <dgm:t>
        <a:bodyPr/>
        <a:lstStyle/>
        <a:p>
          <a:endParaRPr lang="ru-RU"/>
        </a:p>
      </dgm:t>
    </dgm:pt>
    <dgm:pt modelId="{2C0B8097-B1DB-4D8F-9E9D-E50A52B5140C}" type="pres">
      <dgm:prSet presAssocID="{46E99226-5C07-474D-92C9-067DDA007782}" presName="horzOne" presStyleCnt="0"/>
      <dgm:spPr/>
      <dgm:t>
        <a:bodyPr/>
        <a:lstStyle/>
        <a:p>
          <a:endParaRPr lang="ru-RU"/>
        </a:p>
      </dgm:t>
    </dgm:pt>
    <dgm:pt modelId="{A47F2A8A-3477-4D3E-9B40-F334547136B9}" type="pres">
      <dgm:prSet presAssocID="{1F9184B9-D722-4715-82BD-6F2CF65A7AA5}" presName="vertTwo" presStyleCnt="0"/>
      <dgm:spPr/>
      <dgm:t>
        <a:bodyPr/>
        <a:lstStyle/>
        <a:p>
          <a:endParaRPr lang="ru-RU"/>
        </a:p>
      </dgm:t>
    </dgm:pt>
    <dgm:pt modelId="{F4C689C0-7868-4A51-B0E9-75E07880A4B8}" type="pres">
      <dgm:prSet presAssocID="{1F9184B9-D722-4715-82BD-6F2CF65A7AA5}" presName="txTwo" presStyleLbl="node2" presStyleIdx="0" presStyleCnt="3" custScaleX="35003" custScaleY="36439" custLinFactNeighborX="-5107" custLinFactNeighborY="45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E8DA7-FBC7-4C29-AB2E-14BD9EB636EF}" type="pres">
      <dgm:prSet presAssocID="{1F9184B9-D722-4715-82BD-6F2CF65A7AA5}" presName="parTransTwo" presStyleCnt="0"/>
      <dgm:spPr/>
      <dgm:t>
        <a:bodyPr/>
        <a:lstStyle/>
        <a:p>
          <a:endParaRPr lang="ru-RU"/>
        </a:p>
      </dgm:t>
    </dgm:pt>
    <dgm:pt modelId="{5292DF63-EEA4-4C3B-8AFE-40441FA0792D}" type="pres">
      <dgm:prSet presAssocID="{1F9184B9-D722-4715-82BD-6F2CF65A7AA5}" presName="horzTwo" presStyleCnt="0"/>
      <dgm:spPr/>
      <dgm:t>
        <a:bodyPr/>
        <a:lstStyle/>
        <a:p>
          <a:endParaRPr lang="ru-RU"/>
        </a:p>
      </dgm:t>
    </dgm:pt>
    <dgm:pt modelId="{CCA83233-075E-418C-95B9-299A8120285A}" type="pres">
      <dgm:prSet presAssocID="{99C453A5-9BE4-4D7E-B1D7-F8B0B299D4DD}" presName="vertThree" presStyleCnt="0"/>
      <dgm:spPr/>
      <dgm:t>
        <a:bodyPr/>
        <a:lstStyle/>
        <a:p>
          <a:endParaRPr lang="ru-RU"/>
        </a:p>
      </dgm:t>
    </dgm:pt>
    <dgm:pt modelId="{A27F994C-8CD3-4A7F-B28E-6611155182BD}" type="pres">
      <dgm:prSet presAssocID="{99C453A5-9BE4-4D7E-B1D7-F8B0B299D4DD}" presName="txThree" presStyleLbl="node3" presStyleIdx="0" presStyleCnt="3" custScaleX="572555" custLinFactX="100000" custLinFactNeighborX="146938" custLinFactNeighborY="-11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44518-F5F1-4EBC-9DE5-0A4651A49CF1}" type="pres">
      <dgm:prSet presAssocID="{99C453A5-9BE4-4D7E-B1D7-F8B0B299D4DD}" presName="horzThree" presStyleCnt="0"/>
      <dgm:spPr/>
      <dgm:t>
        <a:bodyPr/>
        <a:lstStyle/>
        <a:p>
          <a:endParaRPr lang="ru-RU"/>
        </a:p>
      </dgm:t>
    </dgm:pt>
    <dgm:pt modelId="{89DE3C4B-D7D4-4557-B0B6-029D930C06F8}" type="pres">
      <dgm:prSet presAssocID="{3A45D8E7-3369-4D02-B8E4-3145462FCB6B}" presName="sibSpaceThree" presStyleCnt="0"/>
      <dgm:spPr/>
      <dgm:t>
        <a:bodyPr/>
        <a:lstStyle/>
        <a:p>
          <a:endParaRPr lang="ru-RU"/>
        </a:p>
      </dgm:t>
    </dgm:pt>
    <dgm:pt modelId="{02F5E798-EB48-460A-882F-074C61C240AE}" type="pres">
      <dgm:prSet presAssocID="{5CBE8BF9-C7C9-435D-B79D-2106532BA3F1}" presName="vertThree" presStyleCnt="0"/>
      <dgm:spPr/>
      <dgm:t>
        <a:bodyPr/>
        <a:lstStyle/>
        <a:p>
          <a:endParaRPr lang="ru-RU"/>
        </a:p>
      </dgm:t>
    </dgm:pt>
    <dgm:pt modelId="{D82FDA2B-60E5-4300-8B6D-CBAC342C588A}" type="pres">
      <dgm:prSet presAssocID="{5CBE8BF9-C7C9-435D-B79D-2106532BA3F1}" presName="txThree" presStyleLbl="node3" presStyleIdx="1" presStyleCnt="3" custScaleX="374805" custScaleY="80650" custLinFactX="306773" custLinFactNeighborX="400000" custLinFactNeighborY="-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12E0E-59A1-40C6-83D6-1C7F88503BDA}" type="pres">
      <dgm:prSet presAssocID="{5CBE8BF9-C7C9-435D-B79D-2106532BA3F1}" presName="horzThree" presStyleCnt="0"/>
      <dgm:spPr/>
      <dgm:t>
        <a:bodyPr/>
        <a:lstStyle/>
        <a:p>
          <a:endParaRPr lang="ru-RU"/>
        </a:p>
      </dgm:t>
    </dgm:pt>
    <dgm:pt modelId="{D5BDAB2D-E84D-4EB7-A1A1-BCE03AFF3574}" type="pres">
      <dgm:prSet presAssocID="{3C81A286-AE47-469E-9078-E59B86CC311E}" presName="sibSpaceThree" presStyleCnt="0"/>
      <dgm:spPr/>
      <dgm:t>
        <a:bodyPr/>
        <a:lstStyle/>
        <a:p>
          <a:endParaRPr lang="ru-RU"/>
        </a:p>
      </dgm:t>
    </dgm:pt>
    <dgm:pt modelId="{A21E60D4-9116-4261-9FD0-756B31A789D3}" type="pres">
      <dgm:prSet presAssocID="{484A0D11-ADF5-4B89-8495-626417D261C7}" presName="vertThree" presStyleCnt="0"/>
      <dgm:spPr/>
      <dgm:t>
        <a:bodyPr/>
        <a:lstStyle/>
        <a:p>
          <a:endParaRPr lang="ru-RU"/>
        </a:p>
      </dgm:t>
    </dgm:pt>
    <dgm:pt modelId="{B9D6FE7C-2D26-46B8-8BC2-274C8485FC7F}" type="pres">
      <dgm:prSet presAssocID="{484A0D11-ADF5-4B89-8495-626417D261C7}" presName="txThree" presStyleLbl="node3" presStyleIdx="2" presStyleCnt="3" custScaleX="286583" custScaleY="74758" custLinFactNeighborX="-8302" custLinFactNeighborY="4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37042-CC92-4044-9D85-28461C8C9382}" type="pres">
      <dgm:prSet presAssocID="{484A0D11-ADF5-4B89-8495-626417D261C7}" presName="horzThree" presStyleCnt="0"/>
      <dgm:spPr/>
      <dgm:t>
        <a:bodyPr/>
        <a:lstStyle/>
        <a:p>
          <a:endParaRPr lang="ru-RU"/>
        </a:p>
      </dgm:t>
    </dgm:pt>
    <dgm:pt modelId="{8B3127E0-171C-4A6D-A271-E2370077864D}" type="pres">
      <dgm:prSet presAssocID="{31077496-C701-41AB-BD36-98CD96AA71AA}" presName="sibSpaceTwo" presStyleCnt="0"/>
      <dgm:spPr/>
      <dgm:t>
        <a:bodyPr/>
        <a:lstStyle/>
        <a:p>
          <a:endParaRPr lang="ru-RU"/>
        </a:p>
      </dgm:t>
    </dgm:pt>
    <dgm:pt modelId="{08AD948D-592F-444A-A96A-CF2F96CDE649}" type="pres">
      <dgm:prSet presAssocID="{EFEF0C23-FAAB-4996-90BF-DDEA2174191E}" presName="vertTwo" presStyleCnt="0"/>
      <dgm:spPr/>
      <dgm:t>
        <a:bodyPr/>
        <a:lstStyle/>
        <a:p>
          <a:endParaRPr lang="ru-RU"/>
        </a:p>
      </dgm:t>
    </dgm:pt>
    <dgm:pt modelId="{0EF45E6E-F9D3-4C00-9137-F8396A583040}" type="pres">
      <dgm:prSet presAssocID="{EFEF0C23-FAAB-4996-90BF-DDEA2174191E}" presName="txTwo" presStyleLbl="node2" presStyleIdx="1" presStyleCnt="3" custScaleX="359940" custScaleY="44369" custLinFactX="-145408" custLinFactNeighborX="-200000" custLinFactNeighborY="11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B10ED-CABD-4558-A53A-018F7F9BE52D}" type="pres">
      <dgm:prSet presAssocID="{EFEF0C23-FAAB-4996-90BF-DDEA2174191E}" presName="horzTwo" presStyleCnt="0"/>
      <dgm:spPr/>
      <dgm:t>
        <a:bodyPr/>
        <a:lstStyle/>
        <a:p>
          <a:endParaRPr lang="ru-RU"/>
        </a:p>
      </dgm:t>
    </dgm:pt>
    <dgm:pt modelId="{89307994-8251-4AE5-9850-4E51868E42B6}" type="pres">
      <dgm:prSet presAssocID="{B9950F18-9600-444A-B3AB-80B581F206CD}" presName="sibSpaceTwo" presStyleCnt="0"/>
      <dgm:spPr/>
      <dgm:t>
        <a:bodyPr/>
        <a:lstStyle/>
        <a:p>
          <a:endParaRPr lang="ru-RU"/>
        </a:p>
      </dgm:t>
    </dgm:pt>
    <dgm:pt modelId="{42E2D673-BF4E-41CA-919A-274AD9077B92}" type="pres">
      <dgm:prSet presAssocID="{5DB058C9-438F-456A-949E-8F5F143F1F4D}" presName="vertTwo" presStyleCnt="0"/>
      <dgm:spPr/>
      <dgm:t>
        <a:bodyPr/>
        <a:lstStyle/>
        <a:p>
          <a:endParaRPr lang="ru-RU"/>
        </a:p>
      </dgm:t>
    </dgm:pt>
    <dgm:pt modelId="{2D126897-E1D5-4B38-A56B-31CB43500F42}" type="pres">
      <dgm:prSet presAssocID="{5DB058C9-438F-456A-949E-8F5F143F1F4D}" presName="txTwo" presStyleLbl="node2" presStyleIdx="2" presStyleCnt="3" custScaleX="275833" custScaleY="28521" custLinFactX="-100000" custLinFactNeighborX="-196258" custLinFactNeighborY="11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935A8-1572-463C-B542-4F7248309881}" type="pres">
      <dgm:prSet presAssocID="{5DB058C9-438F-456A-949E-8F5F143F1F4D}" presName="horzTwo" presStyleCnt="0"/>
      <dgm:spPr/>
      <dgm:t>
        <a:bodyPr/>
        <a:lstStyle/>
        <a:p>
          <a:endParaRPr lang="ru-RU"/>
        </a:p>
      </dgm:t>
    </dgm:pt>
  </dgm:ptLst>
  <dgm:cxnLst>
    <dgm:cxn modelId="{33AC2E7D-9AD1-4430-816F-FD637F14A71B}" srcId="{1F9184B9-D722-4715-82BD-6F2CF65A7AA5}" destId="{484A0D11-ADF5-4B89-8495-626417D261C7}" srcOrd="2" destOrd="0" parTransId="{2DA3EF3F-7604-40B9-B3B7-44775F3D248B}" sibTransId="{273CAD20-8EB6-44C8-AB9F-77D280770959}"/>
    <dgm:cxn modelId="{59FA45B2-DE93-4FDC-BA53-C3FEE28E1111}" srcId="{46E99226-5C07-474D-92C9-067DDA007782}" destId="{5DB058C9-438F-456A-949E-8F5F143F1F4D}" srcOrd="2" destOrd="0" parTransId="{54CE001D-10B0-4EC4-A227-539B75041A88}" sibTransId="{57015260-7D35-4650-8715-21D9CB5AE0C0}"/>
    <dgm:cxn modelId="{8671FCBA-5297-45A4-8199-E6D6BD30DD7D}" srcId="{1F9184B9-D722-4715-82BD-6F2CF65A7AA5}" destId="{5CBE8BF9-C7C9-435D-B79D-2106532BA3F1}" srcOrd="1" destOrd="0" parTransId="{B90843CA-1F0F-4119-A616-6DD3DBC94961}" sibTransId="{3C81A286-AE47-469E-9078-E59B86CC311E}"/>
    <dgm:cxn modelId="{C76F8C0C-04F7-452F-B8E5-5DFAD53FD995}" type="presOf" srcId="{5CBE8BF9-C7C9-435D-B79D-2106532BA3F1}" destId="{D82FDA2B-60E5-4300-8B6D-CBAC342C588A}" srcOrd="0" destOrd="0" presId="urn:microsoft.com/office/officeart/2005/8/layout/hierarchy4"/>
    <dgm:cxn modelId="{B1F9609B-3E25-4C9A-B323-6898BA3A3D4F}" srcId="{3EA7B8FD-52B9-4B60-A68A-19874ACBD045}" destId="{46E99226-5C07-474D-92C9-067DDA007782}" srcOrd="0" destOrd="0" parTransId="{D9BDF4B5-72F0-4DC0-AC8D-1812ECADAC5F}" sibTransId="{1B8FB26A-46E4-4D63-A315-0EEF55762320}"/>
    <dgm:cxn modelId="{F2218713-AB13-4CE3-9F69-60E396AE8D8C}" srcId="{46E99226-5C07-474D-92C9-067DDA007782}" destId="{EFEF0C23-FAAB-4996-90BF-DDEA2174191E}" srcOrd="1" destOrd="0" parTransId="{6FB7D71F-126F-4B64-AB1D-E92B61617279}" sibTransId="{B9950F18-9600-444A-B3AB-80B581F206CD}"/>
    <dgm:cxn modelId="{5B6CE385-CED5-4A98-A8AD-718BD98CE8D9}" type="presOf" srcId="{484A0D11-ADF5-4B89-8495-626417D261C7}" destId="{B9D6FE7C-2D26-46B8-8BC2-274C8485FC7F}" srcOrd="0" destOrd="0" presId="urn:microsoft.com/office/officeart/2005/8/layout/hierarchy4"/>
    <dgm:cxn modelId="{072ED7D4-ECD1-43A6-A0A8-8529E364B23A}" srcId="{1F9184B9-D722-4715-82BD-6F2CF65A7AA5}" destId="{99C453A5-9BE4-4D7E-B1D7-F8B0B299D4DD}" srcOrd="0" destOrd="0" parTransId="{3EDB82DF-FF72-4B17-97E5-377B5916FEBE}" sibTransId="{3A45D8E7-3369-4D02-B8E4-3145462FCB6B}"/>
    <dgm:cxn modelId="{39228CDD-7C9D-4212-8894-3BE9260C525C}" type="presOf" srcId="{3EA7B8FD-52B9-4B60-A68A-19874ACBD045}" destId="{65644B7C-2800-4453-A7CE-B303526035F2}" srcOrd="0" destOrd="0" presId="urn:microsoft.com/office/officeart/2005/8/layout/hierarchy4"/>
    <dgm:cxn modelId="{18EF0DD2-4D1A-494A-B5DC-50EA8ED507B9}" type="presOf" srcId="{46E99226-5C07-474D-92C9-067DDA007782}" destId="{ED14D765-8787-4C2D-82E9-52E8575218BA}" srcOrd="0" destOrd="0" presId="urn:microsoft.com/office/officeart/2005/8/layout/hierarchy4"/>
    <dgm:cxn modelId="{A6EA7A87-CF47-48FF-8E5B-D6CD2E5A00FB}" type="presOf" srcId="{1F9184B9-D722-4715-82BD-6F2CF65A7AA5}" destId="{F4C689C0-7868-4A51-B0E9-75E07880A4B8}" srcOrd="0" destOrd="0" presId="urn:microsoft.com/office/officeart/2005/8/layout/hierarchy4"/>
    <dgm:cxn modelId="{4ABA7ACC-6A43-42B6-9885-D255B8D9E531}" srcId="{46E99226-5C07-474D-92C9-067DDA007782}" destId="{1F9184B9-D722-4715-82BD-6F2CF65A7AA5}" srcOrd="0" destOrd="0" parTransId="{42A7EBA3-1052-4A02-96FF-8F49F2D9AAAC}" sibTransId="{31077496-C701-41AB-BD36-98CD96AA71AA}"/>
    <dgm:cxn modelId="{F9BAB529-8078-40BD-9D4E-177F87DDFE70}" type="presOf" srcId="{99C453A5-9BE4-4D7E-B1D7-F8B0B299D4DD}" destId="{A27F994C-8CD3-4A7F-B28E-6611155182BD}" srcOrd="0" destOrd="0" presId="urn:microsoft.com/office/officeart/2005/8/layout/hierarchy4"/>
    <dgm:cxn modelId="{DD250B07-AA25-47E2-93D1-F0E1201C424E}" type="presOf" srcId="{5DB058C9-438F-456A-949E-8F5F143F1F4D}" destId="{2D126897-E1D5-4B38-A56B-31CB43500F42}" srcOrd="0" destOrd="0" presId="urn:microsoft.com/office/officeart/2005/8/layout/hierarchy4"/>
    <dgm:cxn modelId="{2C39C892-FAB3-4160-8A23-6BEE595403CE}" type="presOf" srcId="{EFEF0C23-FAAB-4996-90BF-DDEA2174191E}" destId="{0EF45E6E-F9D3-4C00-9137-F8396A583040}" srcOrd="0" destOrd="0" presId="urn:microsoft.com/office/officeart/2005/8/layout/hierarchy4"/>
    <dgm:cxn modelId="{08700AF0-E1A4-4BD8-BB42-258E2DC90089}" type="presParOf" srcId="{65644B7C-2800-4453-A7CE-B303526035F2}" destId="{7F03A529-E1F7-4DAA-822B-933D667ED288}" srcOrd="0" destOrd="0" presId="urn:microsoft.com/office/officeart/2005/8/layout/hierarchy4"/>
    <dgm:cxn modelId="{925C65EB-FF52-4D7F-AB40-0294D60FFAC9}" type="presParOf" srcId="{7F03A529-E1F7-4DAA-822B-933D667ED288}" destId="{ED14D765-8787-4C2D-82E9-52E8575218BA}" srcOrd="0" destOrd="0" presId="urn:microsoft.com/office/officeart/2005/8/layout/hierarchy4"/>
    <dgm:cxn modelId="{29219BC2-6204-44EF-81AA-272237A260CD}" type="presParOf" srcId="{7F03A529-E1F7-4DAA-822B-933D667ED288}" destId="{606BA729-953D-4A8F-A6E4-BBEA2C450185}" srcOrd="1" destOrd="0" presId="urn:microsoft.com/office/officeart/2005/8/layout/hierarchy4"/>
    <dgm:cxn modelId="{735F921F-D156-49B2-A396-337669A8E8F2}" type="presParOf" srcId="{7F03A529-E1F7-4DAA-822B-933D667ED288}" destId="{2C0B8097-B1DB-4D8F-9E9D-E50A52B5140C}" srcOrd="2" destOrd="0" presId="urn:microsoft.com/office/officeart/2005/8/layout/hierarchy4"/>
    <dgm:cxn modelId="{940A22C9-2A6E-4FF3-8AAC-10F2AF81C207}" type="presParOf" srcId="{2C0B8097-B1DB-4D8F-9E9D-E50A52B5140C}" destId="{A47F2A8A-3477-4D3E-9B40-F334547136B9}" srcOrd="0" destOrd="0" presId="urn:microsoft.com/office/officeart/2005/8/layout/hierarchy4"/>
    <dgm:cxn modelId="{D956B100-E5DF-4484-8D18-A0F1439BCFB1}" type="presParOf" srcId="{A47F2A8A-3477-4D3E-9B40-F334547136B9}" destId="{F4C689C0-7868-4A51-B0E9-75E07880A4B8}" srcOrd="0" destOrd="0" presId="urn:microsoft.com/office/officeart/2005/8/layout/hierarchy4"/>
    <dgm:cxn modelId="{945F2238-A434-4AC8-995B-97F79DDF5B90}" type="presParOf" srcId="{A47F2A8A-3477-4D3E-9B40-F334547136B9}" destId="{51FE8DA7-FBC7-4C29-AB2E-14BD9EB636EF}" srcOrd="1" destOrd="0" presId="urn:microsoft.com/office/officeart/2005/8/layout/hierarchy4"/>
    <dgm:cxn modelId="{FE9996D7-922D-413E-9D67-7D894295F446}" type="presParOf" srcId="{A47F2A8A-3477-4D3E-9B40-F334547136B9}" destId="{5292DF63-EEA4-4C3B-8AFE-40441FA0792D}" srcOrd="2" destOrd="0" presId="urn:microsoft.com/office/officeart/2005/8/layout/hierarchy4"/>
    <dgm:cxn modelId="{2CCE9DB1-9A63-44EE-A182-789FF392463A}" type="presParOf" srcId="{5292DF63-EEA4-4C3B-8AFE-40441FA0792D}" destId="{CCA83233-075E-418C-95B9-299A8120285A}" srcOrd="0" destOrd="0" presId="urn:microsoft.com/office/officeart/2005/8/layout/hierarchy4"/>
    <dgm:cxn modelId="{DA26F91F-080E-493F-B41C-3C6178515D85}" type="presParOf" srcId="{CCA83233-075E-418C-95B9-299A8120285A}" destId="{A27F994C-8CD3-4A7F-B28E-6611155182BD}" srcOrd="0" destOrd="0" presId="urn:microsoft.com/office/officeart/2005/8/layout/hierarchy4"/>
    <dgm:cxn modelId="{4A4125C5-CE45-41AF-AB90-D1F5A0791D99}" type="presParOf" srcId="{CCA83233-075E-418C-95B9-299A8120285A}" destId="{DA144518-F5F1-4EBC-9DE5-0A4651A49CF1}" srcOrd="1" destOrd="0" presId="urn:microsoft.com/office/officeart/2005/8/layout/hierarchy4"/>
    <dgm:cxn modelId="{04D8DAFA-EF93-44E3-B030-135AC2A01627}" type="presParOf" srcId="{5292DF63-EEA4-4C3B-8AFE-40441FA0792D}" destId="{89DE3C4B-D7D4-4557-B0B6-029D930C06F8}" srcOrd="1" destOrd="0" presId="urn:microsoft.com/office/officeart/2005/8/layout/hierarchy4"/>
    <dgm:cxn modelId="{194468E9-AC38-4A8D-8E3D-D6D50454B330}" type="presParOf" srcId="{5292DF63-EEA4-4C3B-8AFE-40441FA0792D}" destId="{02F5E798-EB48-460A-882F-074C61C240AE}" srcOrd="2" destOrd="0" presId="urn:microsoft.com/office/officeart/2005/8/layout/hierarchy4"/>
    <dgm:cxn modelId="{7029B34E-E238-4895-B731-B654F9AD2BEA}" type="presParOf" srcId="{02F5E798-EB48-460A-882F-074C61C240AE}" destId="{D82FDA2B-60E5-4300-8B6D-CBAC342C588A}" srcOrd="0" destOrd="0" presId="urn:microsoft.com/office/officeart/2005/8/layout/hierarchy4"/>
    <dgm:cxn modelId="{D7185A03-0A1C-4E47-948E-3E426BDACD83}" type="presParOf" srcId="{02F5E798-EB48-460A-882F-074C61C240AE}" destId="{7D912E0E-59A1-40C6-83D6-1C7F88503BDA}" srcOrd="1" destOrd="0" presId="urn:microsoft.com/office/officeart/2005/8/layout/hierarchy4"/>
    <dgm:cxn modelId="{BDDC7597-B465-4F9F-A89C-AE9A94A1957C}" type="presParOf" srcId="{5292DF63-EEA4-4C3B-8AFE-40441FA0792D}" destId="{D5BDAB2D-E84D-4EB7-A1A1-BCE03AFF3574}" srcOrd="3" destOrd="0" presId="urn:microsoft.com/office/officeart/2005/8/layout/hierarchy4"/>
    <dgm:cxn modelId="{5AB0499C-39D9-47CD-ACE8-2B2B9904085D}" type="presParOf" srcId="{5292DF63-EEA4-4C3B-8AFE-40441FA0792D}" destId="{A21E60D4-9116-4261-9FD0-756B31A789D3}" srcOrd="4" destOrd="0" presId="urn:microsoft.com/office/officeart/2005/8/layout/hierarchy4"/>
    <dgm:cxn modelId="{063E3B0C-9D95-4BE2-ADC5-6E92627C0C77}" type="presParOf" srcId="{A21E60D4-9116-4261-9FD0-756B31A789D3}" destId="{B9D6FE7C-2D26-46B8-8BC2-274C8485FC7F}" srcOrd="0" destOrd="0" presId="urn:microsoft.com/office/officeart/2005/8/layout/hierarchy4"/>
    <dgm:cxn modelId="{028DE541-FC7A-4608-9EC5-D2796ED2C9D4}" type="presParOf" srcId="{A21E60D4-9116-4261-9FD0-756B31A789D3}" destId="{8B337042-CC92-4044-9D85-28461C8C9382}" srcOrd="1" destOrd="0" presId="urn:microsoft.com/office/officeart/2005/8/layout/hierarchy4"/>
    <dgm:cxn modelId="{55F80537-E0F2-4762-89CC-6C490D89BFBF}" type="presParOf" srcId="{2C0B8097-B1DB-4D8F-9E9D-E50A52B5140C}" destId="{8B3127E0-171C-4A6D-A271-E2370077864D}" srcOrd="1" destOrd="0" presId="urn:microsoft.com/office/officeart/2005/8/layout/hierarchy4"/>
    <dgm:cxn modelId="{B9F8F0A0-1723-4CCC-B9B7-5562261E9095}" type="presParOf" srcId="{2C0B8097-B1DB-4D8F-9E9D-E50A52B5140C}" destId="{08AD948D-592F-444A-A96A-CF2F96CDE649}" srcOrd="2" destOrd="0" presId="urn:microsoft.com/office/officeart/2005/8/layout/hierarchy4"/>
    <dgm:cxn modelId="{3CDC654E-801F-41AE-962B-2663EA78F798}" type="presParOf" srcId="{08AD948D-592F-444A-A96A-CF2F96CDE649}" destId="{0EF45E6E-F9D3-4C00-9137-F8396A583040}" srcOrd="0" destOrd="0" presId="urn:microsoft.com/office/officeart/2005/8/layout/hierarchy4"/>
    <dgm:cxn modelId="{26C25AF6-763F-40E3-9935-8A103C4F58E9}" type="presParOf" srcId="{08AD948D-592F-444A-A96A-CF2F96CDE649}" destId="{C28B10ED-CABD-4558-A53A-018F7F9BE52D}" srcOrd="1" destOrd="0" presId="urn:microsoft.com/office/officeart/2005/8/layout/hierarchy4"/>
    <dgm:cxn modelId="{344B6FB3-FB34-4B68-A964-2D59ED9A7D98}" type="presParOf" srcId="{2C0B8097-B1DB-4D8F-9E9D-E50A52B5140C}" destId="{89307994-8251-4AE5-9850-4E51868E42B6}" srcOrd="3" destOrd="0" presId="urn:microsoft.com/office/officeart/2005/8/layout/hierarchy4"/>
    <dgm:cxn modelId="{0A1314FD-4399-4F1C-B1AD-143F70939204}" type="presParOf" srcId="{2C0B8097-B1DB-4D8F-9E9D-E50A52B5140C}" destId="{42E2D673-BF4E-41CA-919A-274AD9077B92}" srcOrd="4" destOrd="0" presId="urn:microsoft.com/office/officeart/2005/8/layout/hierarchy4"/>
    <dgm:cxn modelId="{AF08222F-C928-43CC-BDC0-26C6463A7718}" type="presParOf" srcId="{42E2D673-BF4E-41CA-919A-274AD9077B92}" destId="{2D126897-E1D5-4B38-A56B-31CB43500F42}" srcOrd="0" destOrd="0" presId="urn:microsoft.com/office/officeart/2005/8/layout/hierarchy4"/>
    <dgm:cxn modelId="{D8B1D573-4E60-449C-B0CF-AB112A94B4F2}" type="presParOf" srcId="{42E2D673-BF4E-41CA-919A-274AD9077B92}" destId="{6FB935A8-1572-463C-B542-4F724830988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AAD508-0B95-4091-B75E-2C8BC6F13430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02CA5-D0C2-49B4-9EAE-DAD7B29435C7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діяльністю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ливарного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1EB568D-D179-4C2F-BCBD-04366B900D3B}" type="parTrans" cxnId="{11F6AAEA-25AC-4B40-9622-B979B4B8F676}">
      <dgm:prSet/>
      <dgm:spPr/>
      <dgm:t>
        <a:bodyPr/>
        <a:lstStyle/>
        <a:p>
          <a:endParaRPr lang="ru-RU"/>
        </a:p>
      </dgm:t>
    </dgm:pt>
    <dgm:pt modelId="{4727A6EC-FB8A-47DD-A666-A51E03932A9A}" type="sibTrans" cxnId="{11F6AAEA-25AC-4B40-9622-B979B4B8F676}">
      <dgm:prSet/>
      <dgm:spPr/>
      <dgm:t>
        <a:bodyPr/>
        <a:lstStyle/>
        <a:p>
          <a:endParaRPr lang="ru-RU"/>
        </a:p>
      </dgm:t>
    </dgm:pt>
    <dgm:pt modelId="{8A68B9D0-BACD-4B7E-9163-BBA5E00773D3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плавильні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агрегати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цехів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5E29949-0D98-4E1F-88E3-294F7B90220C}" type="parTrans" cxnId="{343A68B8-B73C-43EE-BF93-6F264C267F73}">
      <dgm:prSet/>
      <dgm:spPr/>
      <dgm:t>
        <a:bodyPr/>
        <a:lstStyle/>
        <a:p>
          <a:endParaRPr lang="ru-RU"/>
        </a:p>
      </dgm:t>
    </dgm:pt>
    <dgm:pt modelId="{724CC6BB-65C0-4774-B98B-EFC8020C6C24}" type="sibTrans" cxnId="{343A68B8-B73C-43EE-BF93-6F264C267F73}">
      <dgm:prSet/>
      <dgm:spPr/>
      <dgm:t>
        <a:bodyPr/>
        <a:lstStyle/>
        <a:p>
          <a:endParaRPr lang="ru-RU"/>
        </a:p>
      </dgm:t>
    </dgm:pt>
    <dgm:pt modelId="{49C018AE-9A37-4CF1-8E10-36A3B4725C70}">
      <dgm:prSet phldrT="[Текст]" custT="1"/>
      <dgm:spPr/>
      <dgm:t>
        <a:bodyPr/>
        <a:lstStyle/>
        <a:p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цехів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пов'язані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складуванням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переробкою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використанням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шихтових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та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формівних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2A585961-2C92-454F-B0CE-1D241E84F837}" type="parTrans" cxnId="{96DBAC0F-89F5-414E-9440-F47EB0C529F3}">
      <dgm:prSet/>
      <dgm:spPr/>
      <dgm:t>
        <a:bodyPr/>
        <a:lstStyle/>
        <a:p>
          <a:endParaRPr lang="ru-RU"/>
        </a:p>
      </dgm:t>
    </dgm:pt>
    <dgm:pt modelId="{1A12D29C-688F-423C-AC48-C9BD3CFE7266}" type="sibTrans" cxnId="{96DBAC0F-89F5-414E-9440-F47EB0C529F3}">
      <dgm:prSet/>
      <dgm:spPr/>
      <dgm:t>
        <a:bodyPr/>
        <a:lstStyle/>
        <a:p>
          <a:endParaRPr lang="ru-RU"/>
        </a:p>
      </dgm:t>
    </dgm:pt>
    <dgm:pt modelId="{843D9423-603D-4012-A015-37AB608E5F52}">
      <dgm:prSet phldrT="[Текст]" custT="1"/>
      <dgm:spPr/>
      <dgm:t>
        <a:bodyPr/>
        <a:lstStyle/>
        <a:p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шихтові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подвір'я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5011FA51-1AFB-48CA-A1E3-8B37D3645986}" type="parTrans" cxnId="{4EC315E6-8329-4F58-AC77-06A23380B0B2}">
      <dgm:prSet/>
      <dgm:spPr/>
      <dgm:t>
        <a:bodyPr/>
        <a:lstStyle/>
        <a:p>
          <a:endParaRPr lang="ru-RU"/>
        </a:p>
      </dgm:t>
    </dgm:pt>
    <dgm:pt modelId="{CC3B67C0-D544-4F67-98E3-D1FAE6C7A0B2}" type="sibTrans" cxnId="{4EC315E6-8329-4F58-AC77-06A23380B0B2}">
      <dgm:prSet/>
      <dgm:spPr/>
      <dgm:t>
        <a:bodyPr/>
        <a:lstStyle/>
        <a:p>
          <a:endParaRPr lang="ru-RU"/>
        </a:p>
      </dgm:t>
    </dgm:pt>
    <dgm:pt modelId="{6574B117-64BE-4A8C-B1F2-AEC6ED0BF92E}">
      <dgm:prSet phldrT="[Текст]" custT="1"/>
      <dgm:spPr/>
      <dgm:t>
        <a:bodyPr/>
        <a:lstStyle/>
        <a:p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сумішоприготувальні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0552C18E-CBE0-435A-9C19-DBBA9BF0CC03}" type="parTrans" cxnId="{1FC53216-9E89-4C6F-863F-D2E697AF8E15}">
      <dgm:prSet/>
      <dgm:spPr/>
      <dgm:t>
        <a:bodyPr/>
        <a:lstStyle/>
        <a:p>
          <a:endParaRPr lang="ru-RU"/>
        </a:p>
      </dgm:t>
    </dgm:pt>
    <dgm:pt modelId="{7B1C2F2D-BAC4-4847-89BB-623853BF24BA}" type="sibTrans" cxnId="{1FC53216-9E89-4C6F-863F-D2E697AF8E15}">
      <dgm:prSet/>
      <dgm:spPr/>
      <dgm:t>
        <a:bodyPr/>
        <a:lstStyle/>
        <a:p>
          <a:endParaRPr lang="ru-RU"/>
        </a:p>
      </dgm:t>
    </dgm:pt>
    <dgm:pt modelId="{26EA2007-3060-4407-85EA-078533A7F4C3}">
      <dgm:prSet/>
      <dgm:spPr/>
      <dgm:t>
        <a:bodyPr/>
        <a:lstStyle/>
        <a:p>
          <a:endParaRPr lang="ru-RU"/>
        </a:p>
      </dgm:t>
    </dgm:pt>
    <dgm:pt modelId="{5C000F27-3CB6-4B6C-B80C-9C22B43A4BCB}" type="parTrans" cxnId="{1E013328-52A5-4019-8370-88AEDE133F55}">
      <dgm:prSet/>
      <dgm:spPr/>
      <dgm:t>
        <a:bodyPr/>
        <a:lstStyle/>
        <a:p>
          <a:endParaRPr lang="ru-RU"/>
        </a:p>
      </dgm:t>
    </dgm:pt>
    <dgm:pt modelId="{E087E7FD-3CB4-4D4F-B179-225B320FC7D2}" type="sibTrans" cxnId="{1E013328-52A5-4019-8370-88AEDE133F55}">
      <dgm:prSet/>
      <dgm:spPr/>
      <dgm:t>
        <a:bodyPr/>
        <a:lstStyle/>
        <a:p>
          <a:endParaRPr lang="ru-RU"/>
        </a:p>
      </dgm:t>
    </dgm:pt>
    <dgm:pt modelId="{13831647-B079-4CB8-923D-6AC2D9443E4E}">
      <dgm:prSet custT="1"/>
      <dgm:spPr/>
      <dgm:t>
        <a:bodyPr/>
        <a:lstStyle/>
        <a:p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стержнів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2FD96102-D6BB-494A-887E-8C65BD4CAECC}" type="parTrans" cxnId="{644F17BC-7C0E-463D-9E07-4A86C0111353}">
      <dgm:prSet/>
      <dgm:spPr/>
      <dgm:t>
        <a:bodyPr/>
        <a:lstStyle/>
        <a:p>
          <a:endParaRPr lang="ru-RU"/>
        </a:p>
      </dgm:t>
    </dgm:pt>
    <dgm:pt modelId="{C407D025-3C18-441C-A27F-76EF5BBC8E26}" type="sibTrans" cxnId="{644F17BC-7C0E-463D-9E07-4A86C0111353}">
      <dgm:prSet/>
      <dgm:spPr/>
      <dgm:t>
        <a:bodyPr/>
        <a:lstStyle/>
        <a:p>
          <a:endParaRPr lang="ru-RU"/>
        </a:p>
      </dgm:t>
    </dgm:pt>
    <dgm:pt modelId="{5BFC9DA2-E529-4813-BF1F-EBF151BD3352}" type="pres">
      <dgm:prSet presAssocID="{79AAD508-0B95-4091-B75E-2C8BC6F134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AC5FE-862C-41E1-9A75-58BF32680598}" type="pres">
      <dgm:prSet presAssocID="{63802CA5-D0C2-49B4-9EAE-DAD7B29435C7}" presName="centerShape" presStyleLbl="node0" presStyleIdx="0" presStyleCnt="1" custScaleX="178913" custLinFactNeighborX="-5746" custLinFactNeighborY="-23117"/>
      <dgm:spPr/>
      <dgm:t>
        <a:bodyPr/>
        <a:lstStyle/>
        <a:p>
          <a:endParaRPr lang="ru-RU"/>
        </a:p>
      </dgm:t>
    </dgm:pt>
    <dgm:pt modelId="{F8B52F30-F228-4E53-A365-7B852AF156B2}" type="pres">
      <dgm:prSet presAssocID="{D5E29949-0D98-4E1F-88E3-294F7B90220C}" presName="Name9" presStyleLbl="parChTrans1D2" presStyleIdx="0" presStyleCnt="5"/>
      <dgm:spPr/>
      <dgm:t>
        <a:bodyPr/>
        <a:lstStyle/>
        <a:p>
          <a:endParaRPr lang="ru-RU"/>
        </a:p>
      </dgm:t>
    </dgm:pt>
    <dgm:pt modelId="{CE177AA9-BB57-4FD7-8A56-085A84C8BF3B}" type="pres">
      <dgm:prSet presAssocID="{D5E29949-0D98-4E1F-88E3-294F7B90220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9F2A646-A288-410D-9EFC-DBB2290A5876}" type="pres">
      <dgm:prSet presAssocID="{8A68B9D0-BACD-4B7E-9163-BBA5E00773D3}" presName="node" presStyleLbl="node1" presStyleIdx="0" presStyleCnt="5" custScaleX="118382" custRadScaleRad="72686" custRadScaleInc="-467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3FFC1-80C5-4916-AD04-5B307D7011FF}" type="pres">
      <dgm:prSet presAssocID="{2A585961-2C92-454F-B0CE-1D241E84F837}" presName="Name9" presStyleLbl="parChTrans1D2" presStyleIdx="1" presStyleCnt="5"/>
      <dgm:spPr/>
      <dgm:t>
        <a:bodyPr/>
        <a:lstStyle/>
        <a:p>
          <a:endParaRPr lang="ru-RU"/>
        </a:p>
      </dgm:t>
    </dgm:pt>
    <dgm:pt modelId="{A0F2D9F6-5EE1-4D58-B8AD-B40B88AD491E}" type="pres">
      <dgm:prSet presAssocID="{2A585961-2C92-454F-B0CE-1D241E84F83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F8540E2-17FA-491F-913E-C919DDEA1E32}" type="pres">
      <dgm:prSet presAssocID="{49C018AE-9A37-4CF1-8E10-36A3B4725C70}" presName="node" presStyleLbl="node1" presStyleIdx="1" presStyleCnt="5" custScaleX="232629" custScaleY="156441" custRadScaleRad="155372" custRadScaleInc="3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00BCE-726F-4866-9350-475BFBF829D7}" type="pres">
      <dgm:prSet presAssocID="{5011FA51-1AFB-48CA-A1E3-8B37D3645986}" presName="Name9" presStyleLbl="parChTrans1D2" presStyleIdx="2" presStyleCnt="5"/>
      <dgm:spPr/>
      <dgm:t>
        <a:bodyPr/>
        <a:lstStyle/>
        <a:p>
          <a:endParaRPr lang="ru-RU"/>
        </a:p>
      </dgm:t>
    </dgm:pt>
    <dgm:pt modelId="{446335C9-090C-430F-B292-6946740CFA86}" type="pres">
      <dgm:prSet presAssocID="{5011FA51-1AFB-48CA-A1E3-8B37D364598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B037C50-884A-4C25-97DB-C1ECFD7446A1}" type="pres">
      <dgm:prSet presAssocID="{843D9423-603D-4012-A015-37AB608E5F52}" presName="node" presStyleLbl="node1" presStyleIdx="2" presStyleCnt="5" custScaleX="113151" custRadScaleRad="104070" custRadScaleInc="-3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0512A-1ADF-4CAF-889F-051E4393EB35}" type="pres">
      <dgm:prSet presAssocID="{0552C18E-CBE0-435A-9C19-DBBA9BF0CC03}" presName="Name9" presStyleLbl="parChTrans1D2" presStyleIdx="3" presStyleCnt="5"/>
      <dgm:spPr/>
      <dgm:t>
        <a:bodyPr/>
        <a:lstStyle/>
        <a:p>
          <a:endParaRPr lang="ru-RU"/>
        </a:p>
      </dgm:t>
    </dgm:pt>
    <dgm:pt modelId="{81F3350E-2399-41F6-8FED-07D6284876BF}" type="pres">
      <dgm:prSet presAssocID="{0552C18E-CBE0-435A-9C19-DBBA9BF0CC0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E319948-8C7A-4C69-B0F9-FE71E39B1C97}" type="pres">
      <dgm:prSet presAssocID="{6574B117-64BE-4A8C-B1F2-AEC6ED0BF92E}" presName="node" presStyleLbl="node1" presStyleIdx="3" presStyleCnt="5" custScaleX="159456" custScaleY="113010" custRadScaleRad="142549" custRadScaleInc="75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8702-1FFD-48D9-A35B-406EBA965F63}" type="pres">
      <dgm:prSet presAssocID="{2FD96102-D6BB-494A-887E-8C65BD4CAECC}" presName="Name9" presStyleLbl="parChTrans1D2" presStyleIdx="4" presStyleCnt="5"/>
      <dgm:spPr/>
      <dgm:t>
        <a:bodyPr/>
        <a:lstStyle/>
        <a:p>
          <a:endParaRPr lang="ru-RU"/>
        </a:p>
      </dgm:t>
    </dgm:pt>
    <dgm:pt modelId="{28259656-752E-4F53-ADF1-1B90B8291089}" type="pres">
      <dgm:prSet presAssocID="{2FD96102-D6BB-494A-887E-8C65BD4CAEC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1AAF247-A211-494E-92AC-71A4C29ADBF0}" type="pres">
      <dgm:prSet presAssocID="{13831647-B079-4CB8-923D-6AC2D9443E4E}" presName="node" presStyleLbl="node1" presStyleIdx="4" presStyleCnt="5" custScaleX="142809" custRadScaleRad="149319" custRadScaleInc="-2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BAC0F-89F5-414E-9440-F47EB0C529F3}" srcId="{63802CA5-D0C2-49B4-9EAE-DAD7B29435C7}" destId="{49C018AE-9A37-4CF1-8E10-36A3B4725C70}" srcOrd="1" destOrd="0" parTransId="{2A585961-2C92-454F-B0CE-1D241E84F837}" sibTransId="{1A12D29C-688F-423C-AC48-C9BD3CFE7266}"/>
    <dgm:cxn modelId="{A1E2B6E6-2420-4B3C-B5FA-084B08A63EC2}" type="presOf" srcId="{2A585961-2C92-454F-B0CE-1D241E84F837}" destId="{A0F2D9F6-5EE1-4D58-B8AD-B40B88AD491E}" srcOrd="1" destOrd="0" presId="urn:microsoft.com/office/officeart/2005/8/layout/radial1"/>
    <dgm:cxn modelId="{DB643548-76BC-49D7-B6B2-BBBED0D6E3E2}" type="presOf" srcId="{5011FA51-1AFB-48CA-A1E3-8B37D3645986}" destId="{A2F00BCE-726F-4866-9350-475BFBF829D7}" srcOrd="0" destOrd="0" presId="urn:microsoft.com/office/officeart/2005/8/layout/radial1"/>
    <dgm:cxn modelId="{4054EEAC-6970-4431-8E9D-AD16C92586F5}" type="presOf" srcId="{2FD96102-D6BB-494A-887E-8C65BD4CAECC}" destId="{40658702-1FFD-48D9-A35B-406EBA965F63}" srcOrd="0" destOrd="0" presId="urn:microsoft.com/office/officeart/2005/8/layout/radial1"/>
    <dgm:cxn modelId="{5C7A058E-0F7E-4F1E-9E39-4819212B6948}" type="presOf" srcId="{6574B117-64BE-4A8C-B1F2-AEC6ED0BF92E}" destId="{3E319948-8C7A-4C69-B0F9-FE71E39B1C97}" srcOrd="0" destOrd="0" presId="urn:microsoft.com/office/officeart/2005/8/layout/radial1"/>
    <dgm:cxn modelId="{22AFD278-A260-4B05-B0E1-F6AC855A6966}" type="presOf" srcId="{2FD96102-D6BB-494A-887E-8C65BD4CAECC}" destId="{28259656-752E-4F53-ADF1-1B90B8291089}" srcOrd="1" destOrd="0" presId="urn:microsoft.com/office/officeart/2005/8/layout/radial1"/>
    <dgm:cxn modelId="{B9D4DB19-18DD-4A91-9BE9-C697B554EFD3}" type="presOf" srcId="{79AAD508-0B95-4091-B75E-2C8BC6F13430}" destId="{5BFC9DA2-E529-4813-BF1F-EBF151BD3352}" srcOrd="0" destOrd="0" presId="urn:microsoft.com/office/officeart/2005/8/layout/radial1"/>
    <dgm:cxn modelId="{1FC53216-9E89-4C6F-863F-D2E697AF8E15}" srcId="{63802CA5-D0C2-49B4-9EAE-DAD7B29435C7}" destId="{6574B117-64BE-4A8C-B1F2-AEC6ED0BF92E}" srcOrd="3" destOrd="0" parTransId="{0552C18E-CBE0-435A-9C19-DBBA9BF0CC03}" sibTransId="{7B1C2F2D-BAC4-4847-89BB-623853BF24BA}"/>
    <dgm:cxn modelId="{591B84E9-81A1-410F-AEDE-3C26365E2B24}" type="presOf" srcId="{D5E29949-0D98-4E1F-88E3-294F7B90220C}" destId="{F8B52F30-F228-4E53-A365-7B852AF156B2}" srcOrd="0" destOrd="0" presId="urn:microsoft.com/office/officeart/2005/8/layout/radial1"/>
    <dgm:cxn modelId="{1E013328-52A5-4019-8370-88AEDE133F55}" srcId="{79AAD508-0B95-4091-B75E-2C8BC6F13430}" destId="{26EA2007-3060-4407-85EA-078533A7F4C3}" srcOrd="1" destOrd="0" parTransId="{5C000F27-3CB6-4B6C-B80C-9C22B43A4BCB}" sibTransId="{E087E7FD-3CB4-4D4F-B179-225B320FC7D2}"/>
    <dgm:cxn modelId="{4D6626E0-0C58-4C73-8F63-103C25D2E30D}" type="presOf" srcId="{8A68B9D0-BACD-4B7E-9163-BBA5E00773D3}" destId="{89F2A646-A288-410D-9EFC-DBB2290A5876}" srcOrd="0" destOrd="0" presId="urn:microsoft.com/office/officeart/2005/8/layout/radial1"/>
    <dgm:cxn modelId="{343A68B8-B73C-43EE-BF93-6F264C267F73}" srcId="{63802CA5-D0C2-49B4-9EAE-DAD7B29435C7}" destId="{8A68B9D0-BACD-4B7E-9163-BBA5E00773D3}" srcOrd="0" destOrd="0" parTransId="{D5E29949-0D98-4E1F-88E3-294F7B90220C}" sibTransId="{724CC6BB-65C0-4774-B98B-EFC8020C6C24}"/>
    <dgm:cxn modelId="{50824C9E-FFEA-4DDA-B2CA-3E09B84544FE}" type="presOf" srcId="{49C018AE-9A37-4CF1-8E10-36A3B4725C70}" destId="{9F8540E2-17FA-491F-913E-C919DDEA1E32}" srcOrd="0" destOrd="0" presId="urn:microsoft.com/office/officeart/2005/8/layout/radial1"/>
    <dgm:cxn modelId="{A1D66D60-632A-4DFC-8343-C08C879F37D4}" type="presOf" srcId="{0552C18E-CBE0-435A-9C19-DBBA9BF0CC03}" destId="{81F3350E-2399-41F6-8FED-07D6284876BF}" srcOrd="1" destOrd="0" presId="urn:microsoft.com/office/officeart/2005/8/layout/radial1"/>
    <dgm:cxn modelId="{4EC315E6-8329-4F58-AC77-06A23380B0B2}" srcId="{63802CA5-D0C2-49B4-9EAE-DAD7B29435C7}" destId="{843D9423-603D-4012-A015-37AB608E5F52}" srcOrd="2" destOrd="0" parTransId="{5011FA51-1AFB-48CA-A1E3-8B37D3645986}" sibTransId="{CC3B67C0-D544-4F67-98E3-D1FAE6C7A0B2}"/>
    <dgm:cxn modelId="{7F414E97-10FD-4330-8DE4-32B323944AF7}" type="presOf" srcId="{D5E29949-0D98-4E1F-88E3-294F7B90220C}" destId="{CE177AA9-BB57-4FD7-8A56-085A84C8BF3B}" srcOrd="1" destOrd="0" presId="urn:microsoft.com/office/officeart/2005/8/layout/radial1"/>
    <dgm:cxn modelId="{11F6AAEA-25AC-4B40-9622-B979B4B8F676}" srcId="{79AAD508-0B95-4091-B75E-2C8BC6F13430}" destId="{63802CA5-D0C2-49B4-9EAE-DAD7B29435C7}" srcOrd="0" destOrd="0" parTransId="{F1EB568D-D179-4C2F-BCBD-04366B900D3B}" sibTransId="{4727A6EC-FB8A-47DD-A666-A51E03932A9A}"/>
    <dgm:cxn modelId="{1EB3F5EE-EA09-47A3-974A-DD2DAC349164}" type="presOf" srcId="{0552C18E-CBE0-435A-9C19-DBBA9BF0CC03}" destId="{9390512A-1ADF-4CAF-889F-051E4393EB35}" srcOrd="0" destOrd="0" presId="urn:microsoft.com/office/officeart/2005/8/layout/radial1"/>
    <dgm:cxn modelId="{ED8776DC-7673-45BA-8858-210C61C9058C}" type="presOf" srcId="{5011FA51-1AFB-48CA-A1E3-8B37D3645986}" destId="{446335C9-090C-430F-B292-6946740CFA86}" srcOrd="1" destOrd="0" presId="urn:microsoft.com/office/officeart/2005/8/layout/radial1"/>
    <dgm:cxn modelId="{644F17BC-7C0E-463D-9E07-4A86C0111353}" srcId="{63802CA5-D0C2-49B4-9EAE-DAD7B29435C7}" destId="{13831647-B079-4CB8-923D-6AC2D9443E4E}" srcOrd="4" destOrd="0" parTransId="{2FD96102-D6BB-494A-887E-8C65BD4CAECC}" sibTransId="{C407D025-3C18-441C-A27F-76EF5BBC8E26}"/>
    <dgm:cxn modelId="{AD6F2F09-77E5-4661-B774-189F5F57CB61}" type="presOf" srcId="{63802CA5-D0C2-49B4-9EAE-DAD7B29435C7}" destId="{671AC5FE-862C-41E1-9A75-58BF32680598}" srcOrd="0" destOrd="0" presId="urn:microsoft.com/office/officeart/2005/8/layout/radial1"/>
    <dgm:cxn modelId="{B39780E4-5436-4B76-BE4A-3C4091BFEF65}" type="presOf" srcId="{2A585961-2C92-454F-B0CE-1D241E84F837}" destId="{DB83FFC1-80C5-4916-AD04-5B307D7011FF}" srcOrd="0" destOrd="0" presId="urn:microsoft.com/office/officeart/2005/8/layout/radial1"/>
    <dgm:cxn modelId="{E5291111-3367-4650-ABC7-FD81EF82CFAB}" type="presOf" srcId="{13831647-B079-4CB8-923D-6AC2D9443E4E}" destId="{A1AAF247-A211-494E-92AC-71A4C29ADBF0}" srcOrd="0" destOrd="0" presId="urn:microsoft.com/office/officeart/2005/8/layout/radial1"/>
    <dgm:cxn modelId="{B125F02E-27DD-4509-AB22-39064EF82739}" type="presOf" srcId="{843D9423-603D-4012-A015-37AB608E5F52}" destId="{FB037C50-884A-4C25-97DB-C1ECFD7446A1}" srcOrd="0" destOrd="0" presId="urn:microsoft.com/office/officeart/2005/8/layout/radial1"/>
    <dgm:cxn modelId="{903360BA-3A3E-447C-984D-A14B618D66B1}" type="presParOf" srcId="{5BFC9DA2-E529-4813-BF1F-EBF151BD3352}" destId="{671AC5FE-862C-41E1-9A75-58BF32680598}" srcOrd="0" destOrd="0" presId="urn:microsoft.com/office/officeart/2005/8/layout/radial1"/>
    <dgm:cxn modelId="{675A2A91-FE9C-4C38-B9C5-EE8270419B3C}" type="presParOf" srcId="{5BFC9DA2-E529-4813-BF1F-EBF151BD3352}" destId="{F8B52F30-F228-4E53-A365-7B852AF156B2}" srcOrd="1" destOrd="0" presId="urn:microsoft.com/office/officeart/2005/8/layout/radial1"/>
    <dgm:cxn modelId="{FF25E277-564A-4165-8B52-040E685C3DD5}" type="presParOf" srcId="{F8B52F30-F228-4E53-A365-7B852AF156B2}" destId="{CE177AA9-BB57-4FD7-8A56-085A84C8BF3B}" srcOrd="0" destOrd="0" presId="urn:microsoft.com/office/officeart/2005/8/layout/radial1"/>
    <dgm:cxn modelId="{89BE5225-7C6E-4B7B-B9E8-42A7F31F555C}" type="presParOf" srcId="{5BFC9DA2-E529-4813-BF1F-EBF151BD3352}" destId="{89F2A646-A288-410D-9EFC-DBB2290A5876}" srcOrd="2" destOrd="0" presId="urn:microsoft.com/office/officeart/2005/8/layout/radial1"/>
    <dgm:cxn modelId="{E728DBF2-93DB-4343-8C86-25DE32EBCE48}" type="presParOf" srcId="{5BFC9DA2-E529-4813-BF1F-EBF151BD3352}" destId="{DB83FFC1-80C5-4916-AD04-5B307D7011FF}" srcOrd="3" destOrd="0" presId="urn:microsoft.com/office/officeart/2005/8/layout/radial1"/>
    <dgm:cxn modelId="{36642B22-9217-45D1-AB0E-C7C98C29F20E}" type="presParOf" srcId="{DB83FFC1-80C5-4916-AD04-5B307D7011FF}" destId="{A0F2D9F6-5EE1-4D58-B8AD-B40B88AD491E}" srcOrd="0" destOrd="0" presId="urn:microsoft.com/office/officeart/2005/8/layout/radial1"/>
    <dgm:cxn modelId="{A52B74D6-EA0E-418A-80E8-642E92AA30B9}" type="presParOf" srcId="{5BFC9DA2-E529-4813-BF1F-EBF151BD3352}" destId="{9F8540E2-17FA-491F-913E-C919DDEA1E32}" srcOrd="4" destOrd="0" presId="urn:microsoft.com/office/officeart/2005/8/layout/radial1"/>
    <dgm:cxn modelId="{419CE6D9-417D-44CB-B540-C306826F4F5D}" type="presParOf" srcId="{5BFC9DA2-E529-4813-BF1F-EBF151BD3352}" destId="{A2F00BCE-726F-4866-9350-475BFBF829D7}" srcOrd="5" destOrd="0" presId="urn:microsoft.com/office/officeart/2005/8/layout/radial1"/>
    <dgm:cxn modelId="{2051034D-8A23-462D-AA57-287F02294D07}" type="presParOf" srcId="{A2F00BCE-726F-4866-9350-475BFBF829D7}" destId="{446335C9-090C-430F-B292-6946740CFA86}" srcOrd="0" destOrd="0" presId="urn:microsoft.com/office/officeart/2005/8/layout/radial1"/>
    <dgm:cxn modelId="{607E59F9-A60D-4732-9193-170D33619E33}" type="presParOf" srcId="{5BFC9DA2-E529-4813-BF1F-EBF151BD3352}" destId="{FB037C50-884A-4C25-97DB-C1ECFD7446A1}" srcOrd="6" destOrd="0" presId="urn:microsoft.com/office/officeart/2005/8/layout/radial1"/>
    <dgm:cxn modelId="{ACDFA184-7FD9-4362-9DF0-1CA890D1E002}" type="presParOf" srcId="{5BFC9DA2-E529-4813-BF1F-EBF151BD3352}" destId="{9390512A-1ADF-4CAF-889F-051E4393EB35}" srcOrd="7" destOrd="0" presId="urn:microsoft.com/office/officeart/2005/8/layout/radial1"/>
    <dgm:cxn modelId="{CD436FB3-601C-47BE-8777-2E48F3D201DF}" type="presParOf" srcId="{9390512A-1ADF-4CAF-889F-051E4393EB35}" destId="{81F3350E-2399-41F6-8FED-07D6284876BF}" srcOrd="0" destOrd="0" presId="urn:microsoft.com/office/officeart/2005/8/layout/radial1"/>
    <dgm:cxn modelId="{B2575F67-59F9-44BD-BF53-23AF24506B73}" type="presParOf" srcId="{5BFC9DA2-E529-4813-BF1F-EBF151BD3352}" destId="{3E319948-8C7A-4C69-B0F9-FE71E39B1C97}" srcOrd="8" destOrd="0" presId="urn:microsoft.com/office/officeart/2005/8/layout/radial1"/>
    <dgm:cxn modelId="{0282C5C6-1F2B-4A61-92A1-381467C7892D}" type="presParOf" srcId="{5BFC9DA2-E529-4813-BF1F-EBF151BD3352}" destId="{40658702-1FFD-48D9-A35B-406EBA965F63}" srcOrd="9" destOrd="0" presId="urn:microsoft.com/office/officeart/2005/8/layout/radial1"/>
    <dgm:cxn modelId="{AA56AA2C-536B-455C-9BAB-D0805939C061}" type="presParOf" srcId="{40658702-1FFD-48D9-A35B-406EBA965F63}" destId="{28259656-752E-4F53-ADF1-1B90B8291089}" srcOrd="0" destOrd="0" presId="urn:microsoft.com/office/officeart/2005/8/layout/radial1"/>
    <dgm:cxn modelId="{B3D8E985-3F7C-48DB-AFF6-E8FD81109FAA}" type="presParOf" srcId="{5BFC9DA2-E529-4813-BF1F-EBF151BD3352}" destId="{A1AAF247-A211-494E-92AC-71A4C29ADBF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56557-516A-4A80-9F28-ADCE12CF651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680D0-49F4-488D-B981-0FAF68804291}">
      <dgm:prSet phldrT="[Текст]" custT="1"/>
      <dgm:spPr/>
      <dgm:t>
        <a:bodyPr/>
        <a:lstStyle/>
        <a:p>
          <a:r>
            <a:rPr lang="uk-UA" sz="2000" baseline="0" dirty="0" smtClean="0">
              <a:latin typeface="Times New Roman" pitchFamily="18" charset="0"/>
              <a:cs typeface="Times New Roman" pitchFamily="18" charset="0"/>
            </a:rPr>
            <a:t>Транспортне машинобудування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D06CFBD3-B454-49E3-8E4B-E63A1F883539}" type="parTrans" cxnId="{6DA47AF4-8F14-4BBC-9EAD-21EEBA9C8879}">
      <dgm:prSet/>
      <dgm:spPr/>
      <dgm:t>
        <a:bodyPr/>
        <a:lstStyle/>
        <a:p>
          <a:endParaRPr lang="ru-RU"/>
        </a:p>
      </dgm:t>
    </dgm:pt>
    <dgm:pt modelId="{77FBD208-8D1A-4659-9E5B-97B10E80F22C}" type="sibTrans" cxnId="{6DA47AF4-8F14-4BBC-9EAD-21EEBA9C8879}">
      <dgm:prSet/>
      <dgm:spPr/>
      <dgm:t>
        <a:bodyPr/>
        <a:lstStyle/>
        <a:p>
          <a:endParaRPr lang="ru-RU"/>
        </a:p>
      </dgm:t>
    </dgm:pt>
    <dgm:pt modelId="{DED45FE5-5FB3-4FF5-B116-8D08A65867C3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Тяжіє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певної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кваліфікації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08ACA27-D3A8-4193-908B-670FFA6DE574}" type="parTrans" cxnId="{0CAEB75D-3023-4E75-AFC4-AD771E0D1242}">
      <dgm:prSet/>
      <dgm:spPr/>
      <dgm:t>
        <a:bodyPr/>
        <a:lstStyle/>
        <a:p>
          <a:endParaRPr lang="ru-RU"/>
        </a:p>
      </dgm:t>
    </dgm:pt>
    <dgm:pt modelId="{DB222097-F743-4D3F-8ED8-137C6DD4A895}" type="sibTrans" cxnId="{0CAEB75D-3023-4E75-AFC4-AD771E0D1242}">
      <dgm:prSet/>
      <dgm:spPr/>
      <dgm:t>
        <a:bodyPr/>
        <a:lstStyle/>
        <a:p>
          <a:endParaRPr lang="ru-RU"/>
        </a:p>
      </dgm:t>
    </dgm:pt>
    <dgm:pt modelId="{5DCB5240-C44B-4A84-98FE-0DDE67C02001}">
      <dgm:prSet phldrT="[Текст]" custT="1"/>
      <dgm:spPr/>
      <dgm:t>
        <a:bodyPr/>
        <a:lstStyle/>
        <a:p>
          <a:r>
            <a:rPr lang="uk-UA" sz="2000" baseline="0" dirty="0" smtClean="0">
              <a:latin typeface="Times New Roman" pitchFamily="18" charset="0"/>
              <a:cs typeface="Times New Roman" pitchFamily="18" charset="0"/>
            </a:rPr>
            <a:t>Точне машинобудування</a:t>
          </a: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5388266F-7F35-4522-9A28-1434F8C3F847}" type="parTrans" cxnId="{8F81C7F2-1A69-4705-9806-55F1C6F6AA11}">
      <dgm:prSet/>
      <dgm:spPr/>
      <dgm:t>
        <a:bodyPr/>
        <a:lstStyle/>
        <a:p>
          <a:endParaRPr lang="ru-RU"/>
        </a:p>
      </dgm:t>
    </dgm:pt>
    <dgm:pt modelId="{9EC5E3AF-CE01-4434-A0DF-CC9302B328C6}" type="sibTrans" cxnId="{8F81C7F2-1A69-4705-9806-55F1C6F6AA11}">
      <dgm:prSet/>
      <dgm:spPr/>
      <dgm:t>
        <a:bodyPr/>
        <a:lstStyle/>
        <a:p>
          <a:endParaRPr lang="ru-RU"/>
        </a:p>
      </dgm:t>
    </dgm:pt>
    <dgm:pt modelId="{2A4DDA22-AFEC-42F3-99FF-6D46485354AF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Тяжіє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найбільших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центрів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B5AA408-6931-4BF1-896A-F01E2839F891}" type="parTrans" cxnId="{FBE02992-9CEA-4E2A-BABB-63AEBABA0CE3}">
      <dgm:prSet/>
      <dgm:spPr/>
      <dgm:t>
        <a:bodyPr/>
        <a:lstStyle/>
        <a:p>
          <a:endParaRPr lang="ru-RU"/>
        </a:p>
      </dgm:t>
    </dgm:pt>
    <dgm:pt modelId="{D572E40B-ED44-415F-8151-9108F863B56F}" type="sibTrans" cxnId="{FBE02992-9CEA-4E2A-BABB-63AEBABA0CE3}">
      <dgm:prSet/>
      <dgm:spPr/>
      <dgm:t>
        <a:bodyPr/>
        <a:lstStyle/>
        <a:p>
          <a:endParaRPr lang="ru-RU"/>
        </a:p>
      </dgm:t>
    </dgm:pt>
    <dgm:pt modelId="{1710EFB8-1CA5-4E9F-90A0-01CD4C856474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Тяжіє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металургійних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баз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EB8DEF-7538-4C7B-A9F6-A1F3C455FE5B}" type="sibTrans" cxnId="{193A3A9F-267B-4132-B92F-AE5B15A843D9}">
      <dgm:prSet/>
      <dgm:spPr/>
      <dgm:t>
        <a:bodyPr/>
        <a:lstStyle/>
        <a:p>
          <a:endParaRPr lang="ru-RU"/>
        </a:p>
      </dgm:t>
    </dgm:pt>
    <dgm:pt modelId="{BBB074AC-C3EB-4206-8780-BC9FB17C3DC4}" type="parTrans" cxnId="{193A3A9F-267B-4132-B92F-AE5B15A843D9}">
      <dgm:prSet/>
      <dgm:spPr/>
      <dgm:t>
        <a:bodyPr/>
        <a:lstStyle/>
        <a:p>
          <a:endParaRPr lang="ru-RU"/>
        </a:p>
      </dgm:t>
    </dgm:pt>
    <dgm:pt modelId="{7F1B6D98-C492-484A-AE74-0393507CA333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Загальне машинобудування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B87A619-9832-48C9-9595-47B5B422F230}" type="sibTrans" cxnId="{69AA959F-D35F-4768-8E92-26989876F299}">
      <dgm:prSet/>
      <dgm:spPr/>
      <dgm:t>
        <a:bodyPr/>
        <a:lstStyle/>
        <a:p>
          <a:endParaRPr lang="ru-RU"/>
        </a:p>
      </dgm:t>
    </dgm:pt>
    <dgm:pt modelId="{4B47C293-4DF4-4835-9F5B-BC4B07AB9FD8}" type="parTrans" cxnId="{69AA959F-D35F-4768-8E92-26989876F299}">
      <dgm:prSet/>
      <dgm:spPr/>
      <dgm:t>
        <a:bodyPr/>
        <a:lstStyle/>
        <a:p>
          <a:endParaRPr lang="ru-RU"/>
        </a:p>
      </dgm:t>
    </dgm:pt>
    <dgm:pt modelId="{093010BF-9F94-4816-BBB2-F2933695AAEA}" type="pres">
      <dgm:prSet presAssocID="{EE356557-516A-4A80-9F28-ADCE12CF65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761A3-6FA9-4FD2-8A10-FCD611D016B8}" type="pres">
      <dgm:prSet presAssocID="{7F1B6D98-C492-484A-AE74-0393507CA333}" presName="linNode" presStyleCnt="0"/>
      <dgm:spPr/>
      <dgm:t>
        <a:bodyPr/>
        <a:lstStyle/>
        <a:p>
          <a:endParaRPr lang="ru-RU"/>
        </a:p>
      </dgm:t>
    </dgm:pt>
    <dgm:pt modelId="{A2E35942-96BE-48C7-897D-5014CE3B6CEB}" type="pres">
      <dgm:prSet presAssocID="{7F1B6D98-C492-484A-AE74-0393507CA3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5A97C-0101-416D-8D5A-FFA46B8F02BB}" type="pres">
      <dgm:prSet presAssocID="{7F1B6D98-C492-484A-AE74-0393507CA333}" presName="descendantText" presStyleLbl="alignAccFollowNode1" presStyleIdx="0" presStyleCnt="3" custScaleX="75080" custScaleY="101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6B8BB-2B0F-4E6F-95F0-1DB62D3531CD}" type="pres">
      <dgm:prSet presAssocID="{5B87A619-9832-48C9-9595-47B5B422F230}" presName="sp" presStyleCnt="0"/>
      <dgm:spPr/>
      <dgm:t>
        <a:bodyPr/>
        <a:lstStyle/>
        <a:p>
          <a:endParaRPr lang="ru-RU"/>
        </a:p>
      </dgm:t>
    </dgm:pt>
    <dgm:pt modelId="{68DCA466-C4FB-470E-B188-BD334AA4BF37}" type="pres">
      <dgm:prSet presAssocID="{4DB680D0-49F4-488D-B981-0FAF68804291}" presName="linNode" presStyleCnt="0"/>
      <dgm:spPr/>
      <dgm:t>
        <a:bodyPr/>
        <a:lstStyle/>
        <a:p>
          <a:endParaRPr lang="ru-RU"/>
        </a:p>
      </dgm:t>
    </dgm:pt>
    <dgm:pt modelId="{B0F17458-4786-40E8-A214-2C2C3111D2F9}" type="pres">
      <dgm:prSet presAssocID="{4DB680D0-49F4-488D-B981-0FAF6880429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FDB35-B4BB-40BA-B9D2-B34033B0A565}" type="pres">
      <dgm:prSet presAssocID="{4DB680D0-49F4-488D-B981-0FAF68804291}" presName="descendantText" presStyleLbl="alignAccFollowNode1" presStyleIdx="1" presStyleCnt="3" custScaleX="77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E4957-B8A9-4ED6-9A82-43C7CE18BAC4}" type="pres">
      <dgm:prSet presAssocID="{77FBD208-8D1A-4659-9E5B-97B10E80F22C}" presName="sp" presStyleCnt="0"/>
      <dgm:spPr/>
      <dgm:t>
        <a:bodyPr/>
        <a:lstStyle/>
        <a:p>
          <a:endParaRPr lang="ru-RU"/>
        </a:p>
      </dgm:t>
    </dgm:pt>
    <dgm:pt modelId="{E5B08C23-9987-40A0-A8E4-6F57A3024FD3}" type="pres">
      <dgm:prSet presAssocID="{5DCB5240-C44B-4A84-98FE-0DDE67C02001}" presName="linNode" presStyleCnt="0"/>
      <dgm:spPr/>
      <dgm:t>
        <a:bodyPr/>
        <a:lstStyle/>
        <a:p>
          <a:endParaRPr lang="ru-RU"/>
        </a:p>
      </dgm:t>
    </dgm:pt>
    <dgm:pt modelId="{F093759F-066A-4632-B49D-7176CF12369B}" type="pres">
      <dgm:prSet presAssocID="{5DCB5240-C44B-4A84-98FE-0DDE67C0200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4E8F-7CAC-44D6-B6D7-5A3F1CD54E89}" type="pres">
      <dgm:prSet presAssocID="{5DCB5240-C44B-4A84-98FE-0DDE67C02001}" presName="descendantText" presStyleLbl="alignAccFollowNode1" presStyleIdx="2" presStyleCnt="3" custScaleX="76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02992-9CEA-4E2A-BABB-63AEBABA0CE3}" srcId="{5DCB5240-C44B-4A84-98FE-0DDE67C02001}" destId="{2A4DDA22-AFEC-42F3-99FF-6D46485354AF}" srcOrd="0" destOrd="0" parTransId="{0B5AA408-6931-4BF1-896A-F01E2839F891}" sibTransId="{D572E40B-ED44-415F-8151-9108F863B56F}"/>
    <dgm:cxn modelId="{0CAEB75D-3023-4E75-AFC4-AD771E0D1242}" srcId="{4DB680D0-49F4-488D-B981-0FAF68804291}" destId="{DED45FE5-5FB3-4FF5-B116-8D08A65867C3}" srcOrd="0" destOrd="0" parTransId="{908ACA27-D3A8-4193-908B-670FFA6DE574}" sibTransId="{DB222097-F743-4D3F-8ED8-137C6DD4A895}"/>
    <dgm:cxn modelId="{69AA959F-D35F-4768-8E92-26989876F299}" srcId="{EE356557-516A-4A80-9F28-ADCE12CF6516}" destId="{7F1B6D98-C492-484A-AE74-0393507CA333}" srcOrd="0" destOrd="0" parTransId="{4B47C293-4DF4-4835-9F5B-BC4B07AB9FD8}" sibTransId="{5B87A619-9832-48C9-9595-47B5B422F230}"/>
    <dgm:cxn modelId="{1D0FE313-D9AF-4640-9022-E73896BCC8EF}" type="presOf" srcId="{7F1B6D98-C492-484A-AE74-0393507CA333}" destId="{A2E35942-96BE-48C7-897D-5014CE3B6CEB}" srcOrd="0" destOrd="0" presId="urn:microsoft.com/office/officeart/2005/8/layout/vList5"/>
    <dgm:cxn modelId="{C340CAE9-A368-4B24-A127-2748CC5DB34A}" type="presOf" srcId="{DED45FE5-5FB3-4FF5-B116-8D08A65867C3}" destId="{847FDB35-B4BB-40BA-B9D2-B34033B0A565}" srcOrd="0" destOrd="0" presId="urn:microsoft.com/office/officeart/2005/8/layout/vList5"/>
    <dgm:cxn modelId="{193A3A9F-267B-4132-B92F-AE5B15A843D9}" srcId="{7F1B6D98-C492-484A-AE74-0393507CA333}" destId="{1710EFB8-1CA5-4E9F-90A0-01CD4C856474}" srcOrd="0" destOrd="0" parTransId="{BBB074AC-C3EB-4206-8780-BC9FB17C3DC4}" sibTransId="{B5EB8DEF-7538-4C7B-A9F6-A1F3C455FE5B}"/>
    <dgm:cxn modelId="{6DA47AF4-8F14-4BBC-9EAD-21EEBA9C8879}" srcId="{EE356557-516A-4A80-9F28-ADCE12CF6516}" destId="{4DB680D0-49F4-488D-B981-0FAF68804291}" srcOrd="1" destOrd="0" parTransId="{D06CFBD3-B454-49E3-8E4B-E63A1F883539}" sibTransId="{77FBD208-8D1A-4659-9E5B-97B10E80F22C}"/>
    <dgm:cxn modelId="{2C1031DB-A256-4957-BC36-F7FFDCE1E51F}" type="presOf" srcId="{5DCB5240-C44B-4A84-98FE-0DDE67C02001}" destId="{F093759F-066A-4632-B49D-7176CF12369B}" srcOrd="0" destOrd="0" presId="urn:microsoft.com/office/officeart/2005/8/layout/vList5"/>
    <dgm:cxn modelId="{8F81C7F2-1A69-4705-9806-55F1C6F6AA11}" srcId="{EE356557-516A-4A80-9F28-ADCE12CF6516}" destId="{5DCB5240-C44B-4A84-98FE-0DDE67C02001}" srcOrd="2" destOrd="0" parTransId="{5388266F-7F35-4522-9A28-1434F8C3F847}" sibTransId="{9EC5E3AF-CE01-4434-A0DF-CC9302B328C6}"/>
    <dgm:cxn modelId="{FA16D5A2-894D-47E6-9A72-47BA13794D52}" type="presOf" srcId="{1710EFB8-1CA5-4E9F-90A0-01CD4C856474}" destId="{66C5A97C-0101-416D-8D5A-FFA46B8F02BB}" srcOrd="0" destOrd="0" presId="urn:microsoft.com/office/officeart/2005/8/layout/vList5"/>
    <dgm:cxn modelId="{53F914DA-7064-46C6-A68F-BF271214F254}" type="presOf" srcId="{EE356557-516A-4A80-9F28-ADCE12CF6516}" destId="{093010BF-9F94-4816-BBB2-F2933695AAEA}" srcOrd="0" destOrd="0" presId="urn:microsoft.com/office/officeart/2005/8/layout/vList5"/>
    <dgm:cxn modelId="{6916441C-C83B-47F7-A837-9952CA5BC66D}" type="presOf" srcId="{4DB680D0-49F4-488D-B981-0FAF68804291}" destId="{B0F17458-4786-40E8-A214-2C2C3111D2F9}" srcOrd="0" destOrd="0" presId="urn:microsoft.com/office/officeart/2005/8/layout/vList5"/>
    <dgm:cxn modelId="{1AB7D09A-B1EC-491E-BDD3-63B49587E040}" type="presOf" srcId="{2A4DDA22-AFEC-42F3-99FF-6D46485354AF}" destId="{C56E4E8F-7CAC-44D6-B6D7-5A3F1CD54E89}" srcOrd="0" destOrd="0" presId="urn:microsoft.com/office/officeart/2005/8/layout/vList5"/>
    <dgm:cxn modelId="{38758BF9-1363-49D4-80FA-1E105F290F4B}" type="presParOf" srcId="{093010BF-9F94-4816-BBB2-F2933695AAEA}" destId="{899761A3-6FA9-4FD2-8A10-FCD611D016B8}" srcOrd="0" destOrd="0" presId="urn:microsoft.com/office/officeart/2005/8/layout/vList5"/>
    <dgm:cxn modelId="{8468B759-CAC6-453D-B810-B2F8F15D73E6}" type="presParOf" srcId="{899761A3-6FA9-4FD2-8A10-FCD611D016B8}" destId="{A2E35942-96BE-48C7-897D-5014CE3B6CEB}" srcOrd="0" destOrd="0" presId="urn:microsoft.com/office/officeart/2005/8/layout/vList5"/>
    <dgm:cxn modelId="{0D331A58-CA34-4F0C-AD10-64CC7AC3B53E}" type="presParOf" srcId="{899761A3-6FA9-4FD2-8A10-FCD611D016B8}" destId="{66C5A97C-0101-416D-8D5A-FFA46B8F02BB}" srcOrd="1" destOrd="0" presId="urn:microsoft.com/office/officeart/2005/8/layout/vList5"/>
    <dgm:cxn modelId="{F35744DB-6301-429D-A771-2E4695410B27}" type="presParOf" srcId="{093010BF-9F94-4816-BBB2-F2933695AAEA}" destId="{1846B8BB-2B0F-4E6F-95F0-1DB62D3531CD}" srcOrd="1" destOrd="0" presId="urn:microsoft.com/office/officeart/2005/8/layout/vList5"/>
    <dgm:cxn modelId="{9BC70648-83CC-4E2D-9E09-E7A205391B9C}" type="presParOf" srcId="{093010BF-9F94-4816-BBB2-F2933695AAEA}" destId="{68DCA466-C4FB-470E-B188-BD334AA4BF37}" srcOrd="2" destOrd="0" presId="urn:microsoft.com/office/officeart/2005/8/layout/vList5"/>
    <dgm:cxn modelId="{DBD54110-95D6-4C06-B3CE-0DF3A1FC6482}" type="presParOf" srcId="{68DCA466-C4FB-470E-B188-BD334AA4BF37}" destId="{B0F17458-4786-40E8-A214-2C2C3111D2F9}" srcOrd="0" destOrd="0" presId="urn:microsoft.com/office/officeart/2005/8/layout/vList5"/>
    <dgm:cxn modelId="{61071CF4-50FE-4972-82CC-7C38F781326C}" type="presParOf" srcId="{68DCA466-C4FB-470E-B188-BD334AA4BF37}" destId="{847FDB35-B4BB-40BA-B9D2-B34033B0A565}" srcOrd="1" destOrd="0" presId="urn:microsoft.com/office/officeart/2005/8/layout/vList5"/>
    <dgm:cxn modelId="{E2652AF7-1FB3-4F04-BD8A-4EF9709040F4}" type="presParOf" srcId="{093010BF-9F94-4816-BBB2-F2933695AAEA}" destId="{FE4E4957-B8A9-4ED6-9A82-43C7CE18BAC4}" srcOrd="3" destOrd="0" presId="urn:microsoft.com/office/officeart/2005/8/layout/vList5"/>
    <dgm:cxn modelId="{D3351634-9FBE-410D-9CDD-46B3D8D106B7}" type="presParOf" srcId="{093010BF-9F94-4816-BBB2-F2933695AAEA}" destId="{E5B08C23-9987-40A0-A8E4-6F57A3024FD3}" srcOrd="4" destOrd="0" presId="urn:microsoft.com/office/officeart/2005/8/layout/vList5"/>
    <dgm:cxn modelId="{0EA67A99-AE17-4FC1-9190-645BDEB2E543}" type="presParOf" srcId="{E5B08C23-9987-40A0-A8E4-6F57A3024FD3}" destId="{F093759F-066A-4632-B49D-7176CF12369B}" srcOrd="0" destOrd="0" presId="urn:microsoft.com/office/officeart/2005/8/layout/vList5"/>
    <dgm:cxn modelId="{31918158-2950-499F-A9F1-90AE07F3720C}" type="presParOf" srcId="{E5B08C23-9987-40A0-A8E4-6F57A3024FD3}" destId="{C56E4E8F-7CAC-44D6-B6D7-5A3F1CD54E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E6B879-605A-4F7E-A2A7-0E7C7A70FC93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11E25-B66B-4F9A-97D3-4EA13C0020E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Ковальсько-пресове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dirty="0"/>
        </a:p>
      </dgm:t>
    </dgm:pt>
    <dgm:pt modelId="{5806B07B-267D-4A1A-AF9D-C9CF5A319F77}" type="parTrans" cxnId="{377E80D9-7A86-453B-B1D2-C4B8BC0DE6F8}">
      <dgm:prSet/>
      <dgm:spPr/>
      <dgm:t>
        <a:bodyPr/>
        <a:lstStyle/>
        <a:p>
          <a:endParaRPr lang="ru-RU"/>
        </a:p>
      </dgm:t>
    </dgm:pt>
    <dgm:pt modelId="{E984B46F-EA45-44F0-AD05-A6A1D0483E4A}" type="sibTrans" cxnId="{377E80D9-7A86-453B-B1D2-C4B8BC0DE6F8}">
      <dgm:prSet/>
      <dgm:spPr/>
      <dgm:t>
        <a:bodyPr/>
        <a:lstStyle/>
        <a:p>
          <a:endParaRPr lang="ru-RU"/>
        </a:p>
      </dgm:t>
    </dgm:pt>
    <dgm:pt modelId="{6BD48EEC-9FE3-41CD-ADCC-3EE65A30B144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цехах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виділяються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пил,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кислоти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масляні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аерозолі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(туман), оксид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вуглецю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діоксид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сірки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полум'яних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печей в атмосферу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викидаються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оксиди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вуглецю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сірки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азоту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продукти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згоряння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19DC32C-5B25-46B0-96E4-E95220D2FB58}" type="parTrans" cxnId="{C732798B-0062-4540-A492-B13F0BAB283E}">
      <dgm:prSet/>
      <dgm:spPr/>
      <dgm:t>
        <a:bodyPr/>
        <a:lstStyle/>
        <a:p>
          <a:endParaRPr lang="ru-RU"/>
        </a:p>
      </dgm:t>
    </dgm:pt>
    <dgm:pt modelId="{7C45B7BE-FC7C-4ABF-901C-F2E26B0731BF}" type="sibTrans" cxnId="{C732798B-0062-4540-A492-B13F0BAB283E}">
      <dgm:prSet/>
      <dgm:spPr/>
      <dgm:t>
        <a:bodyPr/>
        <a:lstStyle/>
        <a:p>
          <a:endParaRPr lang="ru-RU"/>
        </a:p>
      </dgm:t>
    </dgm:pt>
    <dgm:pt modelId="{DC0CCFFD-BCCB-4DA6-A0FB-C7402313B4D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валових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викидів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шкідливих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речовин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атмосферу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нагрівальних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печей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доцільно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користуватися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питомими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показниками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викидів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приведених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одиниці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(т)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об'єму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тис. м )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спаленого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палива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333C33A-E433-4FDC-BEC0-C69495A1DDDA}" type="parTrans" cxnId="{972B787A-E267-4D9F-B4BB-AB72CBD41089}">
      <dgm:prSet/>
      <dgm:spPr/>
      <dgm:t>
        <a:bodyPr/>
        <a:lstStyle/>
        <a:p>
          <a:endParaRPr lang="ru-RU"/>
        </a:p>
      </dgm:t>
    </dgm:pt>
    <dgm:pt modelId="{A95F41F5-5BC0-4A2A-B906-163667FC8567}" type="sibTrans" cxnId="{972B787A-E267-4D9F-B4BB-AB72CBD41089}">
      <dgm:prSet/>
      <dgm:spPr/>
      <dgm:t>
        <a:bodyPr/>
        <a:lstStyle/>
        <a:p>
          <a:endParaRPr lang="ru-RU"/>
        </a:p>
      </dgm:t>
    </dgm:pt>
    <dgm:pt modelId="{8A4A4C06-3481-47FD-8CE5-9C5C5B5B631F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Супроводжується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виділенням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пилу, стружки,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туманів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мастил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емульсій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викидаються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через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вентиляційні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установки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9FD1625-9F97-440B-9055-AAFAC475A666}" type="parTrans" cxnId="{03BD025D-F154-4A6A-85F1-7BD36755E2B1}">
      <dgm:prSet/>
      <dgm:spPr/>
      <dgm:t>
        <a:bodyPr/>
        <a:lstStyle/>
        <a:p>
          <a:endParaRPr lang="ru-RU"/>
        </a:p>
      </dgm:t>
    </dgm:pt>
    <dgm:pt modelId="{D6E0B263-72EE-48B8-BB0F-267D72BDE389}" type="sibTrans" cxnId="{03BD025D-F154-4A6A-85F1-7BD36755E2B1}">
      <dgm:prSet/>
      <dgm:spPr/>
      <dgm:t>
        <a:bodyPr/>
        <a:lstStyle/>
        <a:p>
          <a:endParaRPr lang="ru-RU"/>
        </a:p>
      </dgm:t>
    </dgm:pt>
    <dgm:pt modelId="{4484571C-3C53-4559-B501-ADF24886A742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механічної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полімерних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пилоутворенням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можуть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виділятися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пари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хімічних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речовин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сполук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(фенол,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формальдегід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стирол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.),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входять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складу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оброблюваних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07302FF-54C4-4CFD-81D0-7A166E4E8A03}" type="parTrans" cxnId="{154C61A0-1D7A-492E-9560-582B84F65A28}">
      <dgm:prSet/>
      <dgm:spPr/>
      <dgm:t>
        <a:bodyPr/>
        <a:lstStyle/>
        <a:p>
          <a:endParaRPr lang="ru-RU"/>
        </a:p>
      </dgm:t>
    </dgm:pt>
    <dgm:pt modelId="{8F98FAC3-1BEA-4433-B443-7390442F0C18}" type="sibTrans" cxnId="{154C61A0-1D7A-492E-9560-582B84F65A28}">
      <dgm:prSet/>
      <dgm:spPr/>
      <dgm:t>
        <a:bodyPr/>
        <a:lstStyle/>
        <a:p>
          <a:endParaRPr lang="ru-RU"/>
        </a:p>
      </dgm:t>
    </dgm:pt>
    <dgm:pt modelId="{6AAA383A-5D80-44C3-BE26-A3B73B69893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Механічна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36806D68-B2E6-4F20-9178-962D13A4BD4A}" type="sibTrans" cxnId="{B69CFAD0-4806-4F12-AF53-E9687F44D322}">
      <dgm:prSet/>
      <dgm:spPr/>
      <dgm:t>
        <a:bodyPr/>
        <a:lstStyle/>
        <a:p>
          <a:endParaRPr lang="ru-RU"/>
        </a:p>
      </dgm:t>
    </dgm:pt>
    <dgm:pt modelId="{DA0839B1-89E2-48D6-8831-99E248592FEB}" type="parTrans" cxnId="{B69CFAD0-4806-4F12-AF53-E9687F44D322}">
      <dgm:prSet/>
      <dgm:spPr/>
      <dgm:t>
        <a:bodyPr/>
        <a:lstStyle/>
        <a:p>
          <a:endParaRPr lang="ru-RU"/>
        </a:p>
      </dgm:t>
    </dgm:pt>
    <dgm:pt modelId="{92DF429C-1D95-43DD-95AC-11A32D48C823}" type="pres">
      <dgm:prSet presAssocID="{57E6B879-605A-4F7E-A2A7-0E7C7A70FC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81460-075E-49F3-AEC2-780C3EC234BC}" type="pres">
      <dgm:prSet presAssocID="{6AAA383A-5D80-44C3-BE26-A3B73B69893F}" presName="boxAndChildren" presStyleCnt="0"/>
      <dgm:spPr/>
      <dgm:t>
        <a:bodyPr/>
        <a:lstStyle/>
        <a:p>
          <a:endParaRPr lang="ru-RU"/>
        </a:p>
      </dgm:t>
    </dgm:pt>
    <dgm:pt modelId="{323DAD1D-F932-4603-985C-69A1100EA916}" type="pres">
      <dgm:prSet presAssocID="{6AAA383A-5D80-44C3-BE26-A3B73B69893F}" presName="parentTextBox" presStyleLbl="node1" presStyleIdx="0" presStyleCnt="2"/>
      <dgm:spPr/>
      <dgm:t>
        <a:bodyPr/>
        <a:lstStyle/>
        <a:p>
          <a:endParaRPr lang="ru-RU"/>
        </a:p>
      </dgm:t>
    </dgm:pt>
    <dgm:pt modelId="{19127D72-4CFB-4E99-A2D0-F6D7F1BF4770}" type="pres">
      <dgm:prSet presAssocID="{6AAA383A-5D80-44C3-BE26-A3B73B69893F}" presName="entireBox" presStyleLbl="node1" presStyleIdx="0" presStyleCnt="2" custLinFactNeighborY="-2253"/>
      <dgm:spPr/>
      <dgm:t>
        <a:bodyPr/>
        <a:lstStyle/>
        <a:p>
          <a:endParaRPr lang="ru-RU"/>
        </a:p>
      </dgm:t>
    </dgm:pt>
    <dgm:pt modelId="{CB5D79DD-D90A-45B8-A614-60C9580210CE}" type="pres">
      <dgm:prSet presAssocID="{6AAA383A-5D80-44C3-BE26-A3B73B69893F}" presName="descendantBox" presStyleCnt="0"/>
      <dgm:spPr/>
      <dgm:t>
        <a:bodyPr/>
        <a:lstStyle/>
        <a:p>
          <a:endParaRPr lang="ru-RU"/>
        </a:p>
      </dgm:t>
    </dgm:pt>
    <dgm:pt modelId="{1BD63607-9CBA-4F8B-BB7D-05CD60E447FF}" type="pres">
      <dgm:prSet presAssocID="{8A4A4C06-3481-47FD-8CE5-9C5C5B5B631F}" presName="childTextBox" presStyleLbl="fgAccFollowNode1" presStyleIdx="0" presStyleCnt="4" custLinFactNeighborX="-49" custLinFactNeighborY="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A2DE6-6B5C-4ACC-8E20-A5FD8F5E3C07}" type="pres">
      <dgm:prSet presAssocID="{4484571C-3C53-4559-B501-ADF24886A742}" presName="childTextBox" presStyleLbl="fgAccFollowNode1" presStyleIdx="1" presStyleCnt="4" custScaleX="100098" custScaleY="169906" custLinFactNeighborX="49" custLinFactNeighborY="23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A92C2-236A-41F3-978D-EB52D19F0D14}" type="pres">
      <dgm:prSet presAssocID="{E984B46F-EA45-44F0-AD05-A6A1D0483E4A}" presName="sp" presStyleCnt="0"/>
      <dgm:spPr/>
      <dgm:t>
        <a:bodyPr/>
        <a:lstStyle/>
        <a:p>
          <a:endParaRPr lang="ru-RU"/>
        </a:p>
      </dgm:t>
    </dgm:pt>
    <dgm:pt modelId="{9960724E-2AAE-4237-873F-93618038AC1F}" type="pres">
      <dgm:prSet presAssocID="{5D911E25-B66B-4F9A-97D3-4EA13C0020E8}" presName="arrowAndChildren" presStyleCnt="0"/>
      <dgm:spPr/>
      <dgm:t>
        <a:bodyPr/>
        <a:lstStyle/>
        <a:p>
          <a:endParaRPr lang="ru-RU"/>
        </a:p>
      </dgm:t>
    </dgm:pt>
    <dgm:pt modelId="{8461D734-5C10-499E-A1E4-5762CBE1C734}" type="pres">
      <dgm:prSet presAssocID="{5D911E25-B66B-4F9A-97D3-4EA13C0020E8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1F14646-4F77-4000-ACE4-19CF3D8C55B5}" type="pres">
      <dgm:prSet presAssocID="{5D911E25-B66B-4F9A-97D3-4EA13C0020E8}" presName="arrow" presStyleLbl="node1" presStyleIdx="1" presStyleCnt="2" custLinFactNeighborY="-1961"/>
      <dgm:spPr/>
      <dgm:t>
        <a:bodyPr/>
        <a:lstStyle/>
        <a:p>
          <a:endParaRPr lang="ru-RU"/>
        </a:p>
      </dgm:t>
    </dgm:pt>
    <dgm:pt modelId="{CA772367-E0A5-46D2-88CC-10069CBA1474}" type="pres">
      <dgm:prSet presAssocID="{5D911E25-B66B-4F9A-97D3-4EA13C0020E8}" presName="descendantArrow" presStyleCnt="0"/>
      <dgm:spPr/>
      <dgm:t>
        <a:bodyPr/>
        <a:lstStyle/>
        <a:p>
          <a:endParaRPr lang="ru-RU"/>
        </a:p>
      </dgm:t>
    </dgm:pt>
    <dgm:pt modelId="{47C28AB7-A57B-4EFE-92DB-4A25B78989A3}" type="pres">
      <dgm:prSet presAssocID="{6BD48EEC-9FE3-41CD-ADCC-3EE65A30B144}" presName="childTextArrow" presStyleLbl="fgAccFollowNode1" presStyleIdx="2" presStyleCnt="4" custScaleY="183791" custLinFactNeighborY="1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BB617-DD72-49D4-A983-836519B7133A}" type="pres">
      <dgm:prSet presAssocID="{DC0CCFFD-BCCB-4DA6-A0FB-C7402313B4D5}" presName="childTextArrow" presStyleLbl="fgAccFollowNode1" presStyleIdx="3" presStyleCnt="4" custScaleY="175742" custLinFactNeighborY="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B787A-E267-4D9F-B4BB-AB72CBD41089}" srcId="{5D911E25-B66B-4F9A-97D3-4EA13C0020E8}" destId="{DC0CCFFD-BCCB-4DA6-A0FB-C7402313B4D5}" srcOrd="1" destOrd="0" parTransId="{5333C33A-E433-4FDC-BEC0-C69495A1DDDA}" sibTransId="{A95F41F5-5BC0-4A2A-B906-163667FC8567}"/>
    <dgm:cxn modelId="{55B7CA5D-F38F-489F-B52C-FEDB45066EB5}" type="presOf" srcId="{57E6B879-605A-4F7E-A2A7-0E7C7A70FC93}" destId="{92DF429C-1D95-43DD-95AC-11A32D48C823}" srcOrd="0" destOrd="0" presId="urn:microsoft.com/office/officeart/2005/8/layout/process4"/>
    <dgm:cxn modelId="{154C61A0-1D7A-492E-9560-582B84F65A28}" srcId="{6AAA383A-5D80-44C3-BE26-A3B73B69893F}" destId="{4484571C-3C53-4559-B501-ADF24886A742}" srcOrd="1" destOrd="0" parTransId="{E07302FF-54C4-4CFD-81D0-7A166E4E8A03}" sibTransId="{8F98FAC3-1BEA-4433-B443-7390442F0C18}"/>
    <dgm:cxn modelId="{04839EBA-81DE-47D8-AC71-0F2AD8E7720D}" type="presOf" srcId="{4484571C-3C53-4559-B501-ADF24886A742}" destId="{21DA2DE6-6B5C-4ACC-8E20-A5FD8F5E3C07}" srcOrd="0" destOrd="0" presId="urn:microsoft.com/office/officeart/2005/8/layout/process4"/>
    <dgm:cxn modelId="{377E80D9-7A86-453B-B1D2-C4B8BC0DE6F8}" srcId="{57E6B879-605A-4F7E-A2A7-0E7C7A70FC93}" destId="{5D911E25-B66B-4F9A-97D3-4EA13C0020E8}" srcOrd="0" destOrd="0" parTransId="{5806B07B-267D-4A1A-AF9D-C9CF5A319F77}" sibTransId="{E984B46F-EA45-44F0-AD05-A6A1D0483E4A}"/>
    <dgm:cxn modelId="{C732798B-0062-4540-A492-B13F0BAB283E}" srcId="{5D911E25-B66B-4F9A-97D3-4EA13C0020E8}" destId="{6BD48EEC-9FE3-41CD-ADCC-3EE65A30B144}" srcOrd="0" destOrd="0" parTransId="{219DC32C-5B25-46B0-96E4-E95220D2FB58}" sibTransId="{7C45B7BE-FC7C-4ABF-901C-F2E26B0731BF}"/>
    <dgm:cxn modelId="{DA496C2B-CD3A-4C38-AEA0-06292871EB25}" type="presOf" srcId="{6BD48EEC-9FE3-41CD-ADCC-3EE65A30B144}" destId="{47C28AB7-A57B-4EFE-92DB-4A25B78989A3}" srcOrd="0" destOrd="0" presId="urn:microsoft.com/office/officeart/2005/8/layout/process4"/>
    <dgm:cxn modelId="{B69CFAD0-4806-4F12-AF53-E9687F44D322}" srcId="{57E6B879-605A-4F7E-A2A7-0E7C7A70FC93}" destId="{6AAA383A-5D80-44C3-BE26-A3B73B69893F}" srcOrd="1" destOrd="0" parTransId="{DA0839B1-89E2-48D6-8831-99E248592FEB}" sibTransId="{36806D68-B2E6-4F20-9178-962D13A4BD4A}"/>
    <dgm:cxn modelId="{A9F320B0-6E16-4570-BDAE-5313EBF3AC4C}" type="presOf" srcId="{5D911E25-B66B-4F9A-97D3-4EA13C0020E8}" destId="{8461D734-5C10-499E-A1E4-5762CBE1C734}" srcOrd="0" destOrd="0" presId="urn:microsoft.com/office/officeart/2005/8/layout/process4"/>
    <dgm:cxn modelId="{594B515F-0040-48A3-BF4A-E1DB5CB2369F}" type="presOf" srcId="{DC0CCFFD-BCCB-4DA6-A0FB-C7402313B4D5}" destId="{FB5BB617-DD72-49D4-A983-836519B7133A}" srcOrd="0" destOrd="0" presId="urn:microsoft.com/office/officeart/2005/8/layout/process4"/>
    <dgm:cxn modelId="{F0353AC1-E015-44FD-B94A-746A6A1BC94C}" type="presOf" srcId="{8A4A4C06-3481-47FD-8CE5-9C5C5B5B631F}" destId="{1BD63607-9CBA-4F8B-BB7D-05CD60E447FF}" srcOrd="0" destOrd="0" presId="urn:microsoft.com/office/officeart/2005/8/layout/process4"/>
    <dgm:cxn modelId="{7A598D99-8ECE-444C-B90A-92F552917A3D}" type="presOf" srcId="{5D911E25-B66B-4F9A-97D3-4EA13C0020E8}" destId="{61F14646-4F77-4000-ACE4-19CF3D8C55B5}" srcOrd="1" destOrd="0" presId="urn:microsoft.com/office/officeart/2005/8/layout/process4"/>
    <dgm:cxn modelId="{0B1E84FF-5091-40BE-A6B9-16A675833B19}" type="presOf" srcId="{6AAA383A-5D80-44C3-BE26-A3B73B69893F}" destId="{323DAD1D-F932-4603-985C-69A1100EA916}" srcOrd="0" destOrd="0" presId="urn:microsoft.com/office/officeart/2005/8/layout/process4"/>
    <dgm:cxn modelId="{03BD025D-F154-4A6A-85F1-7BD36755E2B1}" srcId="{6AAA383A-5D80-44C3-BE26-A3B73B69893F}" destId="{8A4A4C06-3481-47FD-8CE5-9C5C5B5B631F}" srcOrd="0" destOrd="0" parTransId="{89FD1625-9F97-440B-9055-AAFAC475A666}" sibTransId="{D6E0B263-72EE-48B8-BB0F-267D72BDE389}"/>
    <dgm:cxn modelId="{B706C19C-53D8-4F27-9862-1D88C57DC780}" type="presOf" srcId="{6AAA383A-5D80-44C3-BE26-A3B73B69893F}" destId="{19127D72-4CFB-4E99-A2D0-F6D7F1BF4770}" srcOrd="1" destOrd="0" presId="urn:microsoft.com/office/officeart/2005/8/layout/process4"/>
    <dgm:cxn modelId="{6E18F647-181A-4C4D-B810-78069B216C89}" type="presParOf" srcId="{92DF429C-1D95-43DD-95AC-11A32D48C823}" destId="{08281460-075E-49F3-AEC2-780C3EC234BC}" srcOrd="0" destOrd="0" presId="urn:microsoft.com/office/officeart/2005/8/layout/process4"/>
    <dgm:cxn modelId="{4B9E9147-D379-4785-8FE4-4B10E21DB870}" type="presParOf" srcId="{08281460-075E-49F3-AEC2-780C3EC234BC}" destId="{323DAD1D-F932-4603-985C-69A1100EA916}" srcOrd="0" destOrd="0" presId="urn:microsoft.com/office/officeart/2005/8/layout/process4"/>
    <dgm:cxn modelId="{4936D607-B0A2-42B2-A5CC-1E0035C2ACEE}" type="presParOf" srcId="{08281460-075E-49F3-AEC2-780C3EC234BC}" destId="{19127D72-4CFB-4E99-A2D0-F6D7F1BF4770}" srcOrd="1" destOrd="0" presId="urn:microsoft.com/office/officeart/2005/8/layout/process4"/>
    <dgm:cxn modelId="{BA29040A-2645-41FE-B6EE-78B2DDCAE23A}" type="presParOf" srcId="{08281460-075E-49F3-AEC2-780C3EC234BC}" destId="{CB5D79DD-D90A-45B8-A614-60C9580210CE}" srcOrd="2" destOrd="0" presId="urn:microsoft.com/office/officeart/2005/8/layout/process4"/>
    <dgm:cxn modelId="{0EB61E42-D1A4-445E-ACFF-660274B11D52}" type="presParOf" srcId="{CB5D79DD-D90A-45B8-A614-60C9580210CE}" destId="{1BD63607-9CBA-4F8B-BB7D-05CD60E447FF}" srcOrd="0" destOrd="0" presId="urn:microsoft.com/office/officeart/2005/8/layout/process4"/>
    <dgm:cxn modelId="{22809330-E88E-4009-ABA3-1B2F89B23DBF}" type="presParOf" srcId="{CB5D79DD-D90A-45B8-A614-60C9580210CE}" destId="{21DA2DE6-6B5C-4ACC-8E20-A5FD8F5E3C07}" srcOrd="1" destOrd="0" presId="urn:microsoft.com/office/officeart/2005/8/layout/process4"/>
    <dgm:cxn modelId="{9043C146-579A-4DD5-9FAE-2D44DBB4D822}" type="presParOf" srcId="{92DF429C-1D95-43DD-95AC-11A32D48C823}" destId="{A18A92C2-236A-41F3-978D-EB52D19F0D14}" srcOrd="1" destOrd="0" presId="urn:microsoft.com/office/officeart/2005/8/layout/process4"/>
    <dgm:cxn modelId="{3A73FC19-AC53-4802-9562-A120D1844AC8}" type="presParOf" srcId="{92DF429C-1D95-43DD-95AC-11A32D48C823}" destId="{9960724E-2AAE-4237-873F-93618038AC1F}" srcOrd="2" destOrd="0" presId="urn:microsoft.com/office/officeart/2005/8/layout/process4"/>
    <dgm:cxn modelId="{C933386F-4811-4898-94F9-8DAAAB75DAE3}" type="presParOf" srcId="{9960724E-2AAE-4237-873F-93618038AC1F}" destId="{8461D734-5C10-499E-A1E4-5762CBE1C734}" srcOrd="0" destOrd="0" presId="urn:microsoft.com/office/officeart/2005/8/layout/process4"/>
    <dgm:cxn modelId="{B29ED27C-2FC4-44D4-B9F3-9C7C94140C0D}" type="presParOf" srcId="{9960724E-2AAE-4237-873F-93618038AC1F}" destId="{61F14646-4F77-4000-ACE4-19CF3D8C55B5}" srcOrd="1" destOrd="0" presId="urn:microsoft.com/office/officeart/2005/8/layout/process4"/>
    <dgm:cxn modelId="{842DF4C8-7203-4632-A93D-3542B94A0EA7}" type="presParOf" srcId="{9960724E-2AAE-4237-873F-93618038AC1F}" destId="{CA772367-E0A5-46D2-88CC-10069CBA1474}" srcOrd="2" destOrd="0" presId="urn:microsoft.com/office/officeart/2005/8/layout/process4"/>
    <dgm:cxn modelId="{81CDEB12-3D7D-4545-BC3D-D9F209863E18}" type="presParOf" srcId="{CA772367-E0A5-46D2-88CC-10069CBA1474}" destId="{47C28AB7-A57B-4EFE-92DB-4A25B78989A3}" srcOrd="0" destOrd="0" presId="urn:microsoft.com/office/officeart/2005/8/layout/process4"/>
    <dgm:cxn modelId="{03648499-7DE8-4F80-AC69-7C2B2EAFC377}" type="presParOf" srcId="{CA772367-E0A5-46D2-88CC-10069CBA1474}" destId="{FB5BB617-DD72-49D4-A983-836519B7133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433370-DDA2-4E63-AFB5-716DDC513F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008102-CB2C-4ADA-B546-20AE914347CA}">
      <dgm:prSet custT="1"/>
      <dgm:spPr/>
      <dgm:t>
        <a:bodyPr/>
        <a:lstStyle/>
        <a:p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Термічні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цехи.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D521DB-27B5-4C70-AF8E-2FDC2E697B9F}" type="parTrans" cxnId="{DAC29326-362E-4843-90DB-21708972A774}">
      <dgm:prSet/>
      <dgm:spPr/>
      <dgm:t>
        <a:bodyPr/>
        <a:lstStyle/>
        <a:p>
          <a:endParaRPr lang="ru-RU"/>
        </a:p>
      </dgm:t>
    </dgm:pt>
    <dgm:pt modelId="{2E735716-F2B0-49E1-BFE1-4C5345DC35BA}" type="sibTrans" cxnId="{DAC29326-362E-4843-90DB-21708972A774}">
      <dgm:prSet/>
      <dgm:spPr/>
      <dgm:t>
        <a:bodyPr/>
        <a:lstStyle/>
        <a:p>
          <a:endParaRPr lang="ru-RU"/>
        </a:p>
      </dgm:t>
    </dgm:pt>
    <dgm:pt modelId="{E99726F4-73DB-4322-93DE-04FD772C65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Суттєво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забруднюють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середовище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надати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характеристик,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піддають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термічній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обробці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гартуванню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). Суть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зводиться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того,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металеву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заготовку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спочатку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нагрівають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високої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температури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того ж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відбувається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достатньо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обговорене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довкілля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внаслідок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спалювання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палива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4BF305-1FE9-44E0-8595-0E8FA3E4B759}" type="parTrans" cxnId="{5F8EFB8E-4D9B-4D14-A70D-63373A8D4C4A}">
      <dgm:prSet/>
      <dgm:spPr/>
      <dgm:t>
        <a:bodyPr/>
        <a:lstStyle/>
        <a:p>
          <a:endParaRPr lang="ru-RU"/>
        </a:p>
      </dgm:t>
    </dgm:pt>
    <dgm:pt modelId="{2E1A97B2-A7AA-4664-9549-73DCC786D6A7}" type="sibTrans" cxnId="{5F8EFB8E-4D9B-4D14-A70D-63373A8D4C4A}">
      <dgm:prSet/>
      <dgm:spPr/>
      <dgm:t>
        <a:bodyPr/>
        <a:lstStyle/>
        <a:p>
          <a:endParaRPr lang="ru-RU"/>
        </a:p>
      </dgm:t>
    </dgm:pt>
    <dgm:pt modelId="{28EB1D13-0280-4F11-9176-390AA60DCD88}">
      <dgm:prSet custT="1"/>
      <dgm:spPr/>
      <dgm:t>
        <a:bodyPr/>
        <a:lstStyle/>
        <a:p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Фарбувальні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D5449C2-82E3-4B29-8EF3-EB52D486F338}" type="parTrans" cxnId="{BBD56FCC-2F71-4F05-B191-5CD3CD143B1F}">
      <dgm:prSet/>
      <dgm:spPr/>
      <dgm:t>
        <a:bodyPr/>
        <a:lstStyle/>
        <a:p>
          <a:endParaRPr lang="ru-RU"/>
        </a:p>
      </dgm:t>
    </dgm:pt>
    <dgm:pt modelId="{B0616F6E-1AB3-4AFD-8229-2DAD089FDB25}" type="sibTrans" cxnId="{BBD56FCC-2F71-4F05-B191-5CD3CD143B1F}">
      <dgm:prSet/>
      <dgm:spPr/>
      <dgm:t>
        <a:bodyPr/>
        <a:lstStyle/>
        <a:p>
          <a:endParaRPr lang="ru-RU"/>
        </a:p>
      </dgm:t>
    </dgm:pt>
    <dgm:pt modelId="{26FA9BBF-3369-470D-B890-84FB81F7B0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Фарби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разом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розчинниками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фарбування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забруднюють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робоче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місце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Біля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робітника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щільна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аерозольна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хмара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суміші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являють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собою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вибухонебезпечне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середовище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- тому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необхідне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інтенсивне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відведення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цією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фарбовий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аерозоль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уловлюється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водяним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екраном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подальшим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очищенням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води.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Зрозуміло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очистити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воду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природного стану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неможливо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обумовлює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водного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98D0C8C-43AC-4DC0-BF53-8B051F633286}" type="parTrans" cxnId="{619F4F21-90A1-403C-9CD2-F9A0CC2F62BA}">
      <dgm:prSet/>
      <dgm:spPr/>
      <dgm:t>
        <a:bodyPr/>
        <a:lstStyle/>
        <a:p>
          <a:endParaRPr lang="ru-RU"/>
        </a:p>
      </dgm:t>
    </dgm:pt>
    <dgm:pt modelId="{CA3408DE-D746-4E6A-AC16-278187A95F7D}" type="sibTrans" cxnId="{619F4F21-90A1-403C-9CD2-F9A0CC2F62BA}">
      <dgm:prSet/>
      <dgm:spPr/>
      <dgm:t>
        <a:bodyPr/>
        <a:lstStyle/>
        <a:p>
          <a:endParaRPr lang="ru-RU"/>
        </a:p>
      </dgm:t>
    </dgm:pt>
    <dgm:pt modelId="{F461D272-84C8-4B5E-A783-33B243CD4F83}" type="pres">
      <dgm:prSet presAssocID="{62433370-DDA2-4E63-AFB5-716DDC513F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3226C-E03A-4B67-BE4A-8A7B81ACBB1B}" type="pres">
      <dgm:prSet presAssocID="{75008102-CB2C-4ADA-B546-20AE914347CA}" presName="linNode" presStyleCnt="0"/>
      <dgm:spPr/>
    </dgm:pt>
    <dgm:pt modelId="{B398DC8D-5AE3-4B37-AAFB-85235D4B1FD3}" type="pres">
      <dgm:prSet presAssocID="{75008102-CB2C-4ADA-B546-20AE914347CA}" presName="parentText" presStyleLbl="node1" presStyleIdx="0" presStyleCnt="2" custScaleX="51610" custScaleY="35006" custLinFactNeighborX="-12578" custLinFactNeighborY="-2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76B9F-9E42-465B-80A1-903C5394948A}" type="pres">
      <dgm:prSet presAssocID="{75008102-CB2C-4ADA-B546-20AE914347CA}" presName="descendantText" presStyleLbl="alignAccFollowNode1" presStyleIdx="0" presStyleCnt="2" custScaleX="129314" custLinFactNeighborX="3104" custLinFactNeighborY="-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A950D-2902-4668-B651-0FCEAE5CEA51}" type="pres">
      <dgm:prSet presAssocID="{2E735716-F2B0-49E1-BFE1-4C5345DC35BA}" presName="sp" presStyleCnt="0"/>
      <dgm:spPr/>
    </dgm:pt>
    <dgm:pt modelId="{61F33D24-5DD0-4994-9870-436820A3ABB5}" type="pres">
      <dgm:prSet presAssocID="{28EB1D13-0280-4F11-9176-390AA60DCD88}" presName="linNode" presStyleCnt="0"/>
      <dgm:spPr/>
    </dgm:pt>
    <dgm:pt modelId="{3C510223-0355-4681-BA30-10D815FAA50D}" type="pres">
      <dgm:prSet presAssocID="{28EB1D13-0280-4F11-9176-390AA60DCD88}" presName="parentText" presStyleLbl="node1" presStyleIdx="1" presStyleCnt="2" custScaleX="60625" custScaleY="32975" custLinFactNeighborX="-3236" custLinFactNeighborY="-10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F299D-E1D9-40CF-9A14-D40178CF2274}" type="pres">
      <dgm:prSet presAssocID="{28EB1D13-0280-4F11-9176-390AA60DCD88}" presName="descendantText" presStyleLbl="alignAccFollowNode1" presStyleIdx="1" presStyleCnt="2" custScaleX="121145" custLinFactNeighborX="-9297" custLinFactNeighborY="-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DEAF91-5966-4FE9-B2FD-B29A6ABC46A5}" type="presOf" srcId="{28EB1D13-0280-4F11-9176-390AA60DCD88}" destId="{3C510223-0355-4681-BA30-10D815FAA50D}" srcOrd="0" destOrd="0" presId="urn:microsoft.com/office/officeart/2005/8/layout/vList5"/>
    <dgm:cxn modelId="{5F8EFB8E-4D9B-4D14-A70D-63373A8D4C4A}" srcId="{75008102-CB2C-4ADA-B546-20AE914347CA}" destId="{E99726F4-73DB-4322-93DE-04FD772C650D}" srcOrd="0" destOrd="0" parTransId="{164BF305-1FE9-44E0-8595-0E8FA3E4B759}" sibTransId="{2E1A97B2-A7AA-4664-9549-73DCC786D6A7}"/>
    <dgm:cxn modelId="{330117B4-8E43-44C6-BAC7-D1020EFFBCA4}" type="presOf" srcId="{75008102-CB2C-4ADA-B546-20AE914347CA}" destId="{B398DC8D-5AE3-4B37-AAFB-85235D4B1FD3}" srcOrd="0" destOrd="0" presId="urn:microsoft.com/office/officeart/2005/8/layout/vList5"/>
    <dgm:cxn modelId="{AA4C22C1-9674-4D52-91C8-920BC6981C34}" type="presOf" srcId="{26FA9BBF-3369-470D-B890-84FB81F7B039}" destId="{500F299D-E1D9-40CF-9A14-D40178CF2274}" srcOrd="0" destOrd="0" presId="urn:microsoft.com/office/officeart/2005/8/layout/vList5"/>
    <dgm:cxn modelId="{8971A6F0-8ED4-441F-AA0D-1A20D759F711}" type="presOf" srcId="{62433370-DDA2-4E63-AFB5-716DDC513FB2}" destId="{F461D272-84C8-4B5E-A783-33B243CD4F83}" srcOrd="0" destOrd="0" presId="urn:microsoft.com/office/officeart/2005/8/layout/vList5"/>
    <dgm:cxn modelId="{BBD56FCC-2F71-4F05-B191-5CD3CD143B1F}" srcId="{62433370-DDA2-4E63-AFB5-716DDC513FB2}" destId="{28EB1D13-0280-4F11-9176-390AA60DCD88}" srcOrd="1" destOrd="0" parTransId="{6D5449C2-82E3-4B29-8EF3-EB52D486F338}" sibTransId="{B0616F6E-1AB3-4AFD-8229-2DAD089FDB25}"/>
    <dgm:cxn modelId="{C0AE6C3D-516E-4170-90E1-AF5480D2477B}" type="presOf" srcId="{E99726F4-73DB-4322-93DE-04FD772C650D}" destId="{62B76B9F-9E42-465B-80A1-903C5394948A}" srcOrd="0" destOrd="0" presId="urn:microsoft.com/office/officeart/2005/8/layout/vList5"/>
    <dgm:cxn modelId="{DAC29326-362E-4843-90DB-21708972A774}" srcId="{62433370-DDA2-4E63-AFB5-716DDC513FB2}" destId="{75008102-CB2C-4ADA-B546-20AE914347CA}" srcOrd="0" destOrd="0" parTransId="{4BD521DB-27B5-4C70-AF8E-2FDC2E697B9F}" sibTransId="{2E735716-F2B0-49E1-BFE1-4C5345DC35BA}"/>
    <dgm:cxn modelId="{619F4F21-90A1-403C-9CD2-F9A0CC2F62BA}" srcId="{28EB1D13-0280-4F11-9176-390AA60DCD88}" destId="{26FA9BBF-3369-470D-B890-84FB81F7B039}" srcOrd="0" destOrd="0" parTransId="{498D0C8C-43AC-4DC0-BF53-8B051F633286}" sibTransId="{CA3408DE-D746-4E6A-AC16-278187A95F7D}"/>
    <dgm:cxn modelId="{99498DEB-2E7E-416F-8884-9422831ACE0A}" type="presParOf" srcId="{F461D272-84C8-4B5E-A783-33B243CD4F83}" destId="{27C3226C-E03A-4B67-BE4A-8A7B81ACBB1B}" srcOrd="0" destOrd="0" presId="urn:microsoft.com/office/officeart/2005/8/layout/vList5"/>
    <dgm:cxn modelId="{18ED609F-3B95-44FB-9019-E8102CB660A5}" type="presParOf" srcId="{27C3226C-E03A-4B67-BE4A-8A7B81ACBB1B}" destId="{B398DC8D-5AE3-4B37-AAFB-85235D4B1FD3}" srcOrd="0" destOrd="0" presId="urn:microsoft.com/office/officeart/2005/8/layout/vList5"/>
    <dgm:cxn modelId="{68950F15-390D-4736-8C71-15E1B5981137}" type="presParOf" srcId="{27C3226C-E03A-4B67-BE4A-8A7B81ACBB1B}" destId="{62B76B9F-9E42-465B-80A1-903C5394948A}" srcOrd="1" destOrd="0" presId="urn:microsoft.com/office/officeart/2005/8/layout/vList5"/>
    <dgm:cxn modelId="{ECA3F9FD-30F7-4D41-A1F1-BA4B1E278878}" type="presParOf" srcId="{F461D272-84C8-4B5E-A783-33B243CD4F83}" destId="{53BA950D-2902-4668-B651-0FCEAE5CEA51}" srcOrd="1" destOrd="0" presId="urn:microsoft.com/office/officeart/2005/8/layout/vList5"/>
    <dgm:cxn modelId="{75F27165-9F67-4F0F-A9D8-85688380E38C}" type="presParOf" srcId="{F461D272-84C8-4B5E-A783-33B243CD4F83}" destId="{61F33D24-5DD0-4994-9870-436820A3ABB5}" srcOrd="2" destOrd="0" presId="urn:microsoft.com/office/officeart/2005/8/layout/vList5"/>
    <dgm:cxn modelId="{A0B6AA57-200D-4339-B908-BB2892B9BAF8}" type="presParOf" srcId="{61F33D24-5DD0-4994-9870-436820A3ABB5}" destId="{3C510223-0355-4681-BA30-10D815FAA50D}" srcOrd="0" destOrd="0" presId="urn:microsoft.com/office/officeart/2005/8/layout/vList5"/>
    <dgm:cxn modelId="{15984D58-A4A5-4B8B-8D5B-962459847A9C}" type="presParOf" srcId="{61F33D24-5DD0-4994-9870-436820A3ABB5}" destId="{500F299D-E1D9-40CF-9A14-D40178CF22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8CFCB9-BEB7-4C9C-A5BA-BA43135A5E15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B485D2-46A9-455B-AAFF-A14489E2BE34}">
      <dgm:prSet custT="1"/>
      <dgm:spPr/>
      <dgm:t>
        <a:bodyPr/>
        <a:lstStyle/>
        <a:p>
          <a:pPr algn="ctr"/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Гальванічні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цехи.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A4D07F3-08E2-4654-9A6C-DA6AF809F50F}" type="parTrans" cxnId="{97B2C8F3-77C2-456C-8B75-667F7CEE627C}">
      <dgm:prSet/>
      <dgm:spPr/>
      <dgm:t>
        <a:bodyPr/>
        <a:lstStyle/>
        <a:p>
          <a:endParaRPr lang="ru-RU"/>
        </a:p>
      </dgm:t>
    </dgm:pt>
    <dgm:pt modelId="{76045536-9132-4F37-AF59-96F6B811C7D6}" type="sibTrans" cxnId="{97B2C8F3-77C2-456C-8B75-667F7CEE627C}">
      <dgm:prSet/>
      <dgm:spPr/>
      <dgm:t>
        <a:bodyPr/>
        <a:lstStyle/>
        <a:p>
          <a:endParaRPr lang="ru-RU"/>
        </a:p>
      </dgm:t>
    </dgm:pt>
    <dgm:pt modelId="{8BEC8699-6DD0-4E14-BC78-2295A63FEB6E}">
      <dgm:prSet custT="1"/>
      <dgm:spPr/>
      <dgm:t>
        <a:bodyPr/>
        <a:lstStyle/>
        <a:p>
          <a:r>
            <a:rPr lang="ru-RU" sz="2000" dirty="0" err="1" smtClean="0"/>
            <a:t>Щоб</a:t>
          </a:r>
          <a:r>
            <a:rPr lang="ru-RU" sz="2000" dirty="0" smtClean="0"/>
            <a:t> </a:t>
          </a:r>
          <a:r>
            <a:rPr lang="ru-RU" sz="2000" dirty="0" err="1" smtClean="0"/>
            <a:t>надати</a:t>
          </a:r>
          <a:r>
            <a:rPr lang="ru-RU" sz="2000" dirty="0" smtClean="0"/>
            <a:t> деталям </a:t>
          </a:r>
          <a:r>
            <a:rPr lang="ru-RU" sz="2000" dirty="0" err="1" smtClean="0"/>
            <a:t>певних</a:t>
          </a:r>
          <a:r>
            <a:rPr lang="ru-RU" sz="2000" dirty="0" smtClean="0"/>
            <a:t> </a:t>
          </a:r>
          <a:r>
            <a:rPr lang="ru-RU" sz="2000" dirty="0" err="1" smtClean="0"/>
            <a:t>хімічних</a:t>
          </a:r>
          <a:r>
            <a:rPr lang="ru-RU" sz="2000" dirty="0" smtClean="0"/>
            <a:t> </a:t>
          </a:r>
          <a:r>
            <a:rPr lang="ru-RU" sz="2000" dirty="0" err="1" smtClean="0"/>
            <a:t>властивостей</a:t>
          </a:r>
          <a:r>
            <a:rPr lang="ru-RU" sz="2000" dirty="0" smtClean="0"/>
            <a:t> (</a:t>
          </a:r>
          <a:r>
            <a:rPr lang="ru-RU" sz="2000" dirty="0" err="1" smtClean="0"/>
            <a:t>наприклад</a:t>
          </a:r>
          <a:r>
            <a:rPr lang="ru-RU" sz="2000" dirty="0" smtClean="0"/>
            <a:t>, </a:t>
          </a:r>
          <a:r>
            <a:rPr lang="ru-RU" sz="2000" dirty="0" err="1" smtClean="0"/>
            <a:t>щоб</a:t>
          </a:r>
          <a:r>
            <a:rPr lang="ru-RU" sz="2000" dirty="0" smtClean="0"/>
            <a:t> не </a:t>
          </a:r>
          <a:r>
            <a:rPr lang="ru-RU" sz="2000" dirty="0" err="1" smtClean="0"/>
            <a:t>ржавіли</a:t>
          </a:r>
          <a:r>
            <a:rPr lang="ru-RU" sz="2000" dirty="0" smtClean="0"/>
            <a:t>), </a:t>
          </a:r>
          <a:r>
            <a:rPr lang="ru-RU" sz="2000" dirty="0" err="1" smtClean="0"/>
            <a:t>або</a:t>
          </a:r>
          <a:r>
            <a:rPr lang="ru-RU" sz="2000" dirty="0" smtClean="0"/>
            <a:t> просто </a:t>
          </a:r>
          <a:r>
            <a:rPr lang="ru-RU" sz="2000" dirty="0" err="1" smtClean="0"/>
            <a:t>надати</a:t>
          </a:r>
          <a:r>
            <a:rPr lang="ru-RU" sz="2000" dirty="0" smtClean="0"/>
            <a:t> </a:t>
          </a:r>
          <a:r>
            <a:rPr lang="ru-RU" sz="2000" dirty="0" err="1" smtClean="0"/>
            <a:t>деталі</a:t>
          </a:r>
          <a:r>
            <a:rPr lang="ru-RU" sz="2000" dirty="0" smtClean="0"/>
            <a:t> </a:t>
          </a:r>
          <a:r>
            <a:rPr lang="ru-RU" sz="2000" dirty="0" err="1" smtClean="0"/>
            <a:t>привабливого</a:t>
          </a:r>
          <a:r>
            <a:rPr lang="ru-RU" sz="2000" dirty="0" smtClean="0"/>
            <a:t> </a:t>
          </a:r>
          <a:r>
            <a:rPr lang="ru-RU" sz="2000" dirty="0" err="1" smtClean="0"/>
            <a:t>вигляду</a:t>
          </a:r>
          <a:r>
            <a:rPr lang="ru-RU" sz="2000" dirty="0" smtClean="0"/>
            <a:t> (</a:t>
          </a:r>
          <a:r>
            <a:rPr lang="ru-RU" sz="2000" dirty="0" err="1" smtClean="0"/>
            <a:t>нікелюванням</a:t>
          </a:r>
          <a:r>
            <a:rPr lang="ru-RU" sz="2000" dirty="0" smtClean="0"/>
            <a:t>, </a:t>
          </a:r>
          <a:r>
            <a:rPr lang="ru-RU" sz="2000" dirty="0" err="1" smtClean="0"/>
            <a:t>хромуванням</a:t>
          </a:r>
          <a:r>
            <a:rPr lang="ru-RU" sz="2000" dirty="0" smtClean="0"/>
            <a:t>, </a:t>
          </a:r>
          <a:r>
            <a:rPr lang="ru-RU" sz="2000" dirty="0" err="1" smtClean="0"/>
            <a:t>цинковим</a:t>
          </a:r>
          <a:r>
            <a:rPr lang="ru-RU" sz="2000" dirty="0" smtClean="0"/>
            <a:t> </a:t>
          </a:r>
          <a:r>
            <a:rPr lang="ru-RU" sz="2000" dirty="0" err="1" smtClean="0"/>
            <a:t>покриттям</a:t>
          </a:r>
          <a:r>
            <a:rPr lang="ru-RU" sz="2000" dirty="0" smtClean="0"/>
            <a:t> та </a:t>
          </a:r>
          <a:r>
            <a:rPr lang="ru-RU" sz="2000" dirty="0" err="1" smtClean="0"/>
            <a:t>ін</a:t>
          </a:r>
          <a:r>
            <a:rPr lang="ru-RU" sz="2000" dirty="0" smtClean="0"/>
            <a:t>.) - </a:t>
          </a:r>
          <a:r>
            <a:rPr lang="ru-RU" sz="2000" dirty="0" err="1" smtClean="0"/>
            <a:t>деталі</a:t>
          </a:r>
          <a:r>
            <a:rPr lang="ru-RU" sz="2000" dirty="0" smtClean="0"/>
            <a:t> </a:t>
          </a:r>
          <a:r>
            <a:rPr lang="ru-RU" sz="2000" dirty="0" err="1" smtClean="0"/>
            <a:t>проходять</a:t>
          </a:r>
          <a:r>
            <a:rPr lang="ru-RU" sz="2000" dirty="0" smtClean="0"/>
            <a:t> </a:t>
          </a:r>
          <a:r>
            <a:rPr lang="ru-RU" sz="2000" dirty="0" err="1" smtClean="0"/>
            <a:t>подальшу</a:t>
          </a:r>
          <a:r>
            <a:rPr lang="ru-RU" sz="2000" dirty="0" smtClean="0"/>
            <a:t> </a:t>
          </a:r>
          <a:r>
            <a:rPr lang="ru-RU" sz="2000" dirty="0" err="1" smtClean="0"/>
            <a:t>хіміко-термічну</a:t>
          </a:r>
          <a:r>
            <a:rPr lang="ru-RU" sz="2000" dirty="0" smtClean="0"/>
            <a:t> </a:t>
          </a:r>
          <a:r>
            <a:rPr lang="ru-RU" sz="2000" dirty="0" err="1" smtClean="0"/>
            <a:t>обробку</a:t>
          </a:r>
          <a:r>
            <a:rPr lang="ru-RU" sz="2000" dirty="0" smtClean="0"/>
            <a:t> </a:t>
          </a:r>
          <a:endParaRPr lang="ru-RU" sz="2000" dirty="0"/>
        </a:p>
      </dgm:t>
    </dgm:pt>
    <dgm:pt modelId="{D79BD488-32C7-4E02-8F61-54718F21522E}" type="parTrans" cxnId="{F2988AB7-2267-4914-ABC9-BDAF901F6675}">
      <dgm:prSet/>
      <dgm:spPr/>
      <dgm:t>
        <a:bodyPr/>
        <a:lstStyle/>
        <a:p>
          <a:endParaRPr lang="ru-RU"/>
        </a:p>
      </dgm:t>
    </dgm:pt>
    <dgm:pt modelId="{2487FBC4-E644-4284-85D6-9CB09F97C4A0}" type="sibTrans" cxnId="{F2988AB7-2267-4914-ABC9-BDAF901F6675}">
      <dgm:prSet/>
      <dgm:spPr/>
      <dgm:t>
        <a:bodyPr/>
        <a:lstStyle/>
        <a:p>
          <a:endParaRPr lang="ru-RU"/>
        </a:p>
      </dgm:t>
    </dgm:pt>
    <dgm:pt modelId="{5975657A-3A70-4F04-B910-E42D10FC4841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Занурюють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спеціальні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ванни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заливають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хімічні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сполуки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кислоти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луги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Далі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рідини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нагрівають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пропускають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струм. При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обробляються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роль аноду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катоду. Таким чином 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створюється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необхідне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покриття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При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велика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шкідливих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газів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парів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896B90E-5C4B-4ABA-BEB0-BB10174D0D2B}" type="parTrans" cxnId="{C3B6C587-B837-4E33-88FE-C12C6AD554B9}">
      <dgm:prSet/>
      <dgm:spPr/>
      <dgm:t>
        <a:bodyPr/>
        <a:lstStyle/>
        <a:p>
          <a:endParaRPr lang="ru-RU"/>
        </a:p>
      </dgm:t>
    </dgm:pt>
    <dgm:pt modelId="{69C5E6B2-EED1-4FBB-9BC3-AFD16AD98433}" type="sibTrans" cxnId="{C3B6C587-B837-4E33-88FE-C12C6AD554B9}">
      <dgm:prSet/>
      <dgm:spPr/>
      <dgm:t>
        <a:bodyPr/>
        <a:lstStyle/>
        <a:p>
          <a:endParaRPr lang="ru-RU"/>
        </a:p>
      </dgm:t>
    </dgm:pt>
    <dgm:pt modelId="{B2B66C03-A4BC-4B94-8AD8-8DAF6094B104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Вода 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ванні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стає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непридатною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подальшого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виробництві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тому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являє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агресивну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хімічну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сполуку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потребує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утилізації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Для того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знешкодити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потрібні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відповідні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хімічні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заходи,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знешкодити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кінця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неможливо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небезпечними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3EF3287-7475-469A-B43A-A3F358FC2315}" type="parTrans" cxnId="{653FED2C-5176-41AC-AC31-5A273DD1327D}">
      <dgm:prSet/>
      <dgm:spPr/>
      <dgm:t>
        <a:bodyPr/>
        <a:lstStyle/>
        <a:p>
          <a:endParaRPr lang="ru-RU"/>
        </a:p>
      </dgm:t>
    </dgm:pt>
    <dgm:pt modelId="{8FADB769-909E-4DE1-A693-F651A6F9805A}" type="sibTrans" cxnId="{653FED2C-5176-41AC-AC31-5A273DD1327D}">
      <dgm:prSet/>
      <dgm:spPr/>
      <dgm:t>
        <a:bodyPr/>
        <a:lstStyle/>
        <a:p>
          <a:endParaRPr lang="ru-RU"/>
        </a:p>
      </dgm:t>
    </dgm:pt>
    <dgm:pt modelId="{75FDC16B-1B18-4A3F-8623-571106D8E9C4}">
      <dgm:prSet/>
      <dgm:spPr/>
      <dgm:t>
        <a:bodyPr/>
        <a:lstStyle/>
        <a:p>
          <a:endParaRPr lang="ru-RU"/>
        </a:p>
      </dgm:t>
    </dgm:pt>
    <dgm:pt modelId="{BCC49D2A-5DFA-4978-AFE0-E9563CE78EFB}" type="parTrans" cxnId="{36D47E8B-5B32-4A4C-A709-026A7407F39B}">
      <dgm:prSet/>
      <dgm:spPr/>
      <dgm:t>
        <a:bodyPr/>
        <a:lstStyle/>
        <a:p>
          <a:endParaRPr lang="ru-RU"/>
        </a:p>
      </dgm:t>
    </dgm:pt>
    <dgm:pt modelId="{ACAE454B-3175-44F1-BD85-5CD0E1A733FD}" type="sibTrans" cxnId="{36D47E8B-5B32-4A4C-A709-026A7407F39B}">
      <dgm:prSet/>
      <dgm:spPr/>
      <dgm:t>
        <a:bodyPr/>
        <a:lstStyle/>
        <a:p>
          <a:endParaRPr lang="ru-RU"/>
        </a:p>
      </dgm:t>
    </dgm:pt>
    <dgm:pt modelId="{D2193FBF-53C1-42AC-8932-EC199A2F7311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забруднювачами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атмосфери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виділяються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гальванічних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процесів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пил,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тонкодисперсний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туман, пари та гази, особливо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кислотного та лугового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плавлення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232D59-19C4-428D-9A76-7AAE60385D5E}" type="parTrans" cxnId="{1C648EF5-3EF4-4D54-8408-4FE72E860EA4}">
      <dgm:prSet/>
      <dgm:spPr/>
      <dgm:t>
        <a:bodyPr/>
        <a:lstStyle/>
        <a:p>
          <a:endParaRPr lang="ru-RU"/>
        </a:p>
      </dgm:t>
    </dgm:pt>
    <dgm:pt modelId="{0E8E7243-8C53-42C5-B9B5-305358178BAF}" type="sibTrans" cxnId="{1C648EF5-3EF4-4D54-8408-4FE72E860EA4}">
      <dgm:prSet/>
      <dgm:spPr/>
      <dgm:t>
        <a:bodyPr/>
        <a:lstStyle/>
        <a:p>
          <a:endParaRPr lang="ru-RU"/>
        </a:p>
      </dgm:t>
    </dgm:pt>
    <dgm:pt modelId="{AE4FF68D-1CCA-44A5-8814-3BDA02B775B2}" type="pres">
      <dgm:prSet presAssocID="{838CFCB9-BEB7-4C9C-A5BA-BA43135A5E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A3FC03-145B-4506-8AF2-AAB49993F6B5}" type="pres">
      <dgm:prSet presAssocID="{838CFCB9-BEB7-4C9C-A5BA-BA43135A5E1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E186F625-6B48-412B-BEE4-4AE9B045C666}" type="pres">
      <dgm:prSet presAssocID="{838CFCB9-BEB7-4C9C-A5BA-BA43135A5E15}" presName="FiveNodes_1" presStyleLbl="node1" presStyleIdx="0" presStyleCnt="5" custScaleX="38052" custScaleY="58895" custLinFactNeighborX="17249" custLinFactNeighborY="-5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43FC8-4962-49EB-B141-63BDA10D8023}" type="pres">
      <dgm:prSet presAssocID="{838CFCB9-BEB7-4C9C-A5BA-BA43135A5E15}" presName="FiveNodes_2" presStyleLbl="node1" presStyleIdx="1" presStyleCnt="5" custScaleX="127594" custLinFactNeighborX="9049" custLinFactNeighborY="-2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8A430-52DC-4FE3-B221-FD2FC2CE084F}" type="pres">
      <dgm:prSet presAssocID="{838CFCB9-BEB7-4C9C-A5BA-BA43135A5E15}" presName="FiveNodes_3" presStyleLbl="node1" presStyleIdx="2" presStyleCnt="5" custScaleX="129870" custScaleY="144995" custLinFactNeighborX="2719" custLinFactNeighborY="-1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1FB97-5178-4504-BB8C-E1FCBCD99F46}" type="pres">
      <dgm:prSet presAssocID="{838CFCB9-BEB7-4C9C-A5BA-BA43135A5E15}" presName="FiveNodes_4" presStyleLbl="node1" presStyleIdx="3" presStyleCnt="5" custScaleX="128050" custScaleY="109997" custLinFactNeighborX="-5658" custLinFactNeighborY="5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BE41D-8B57-4FDB-9E3C-5ECAE8392E4D}" type="pres">
      <dgm:prSet presAssocID="{838CFCB9-BEB7-4C9C-A5BA-BA43135A5E15}" presName="FiveNodes_5" presStyleLbl="node1" presStyleIdx="4" presStyleCnt="5" custScaleX="123537" custLinFactNeighborX="-1181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CA4AB-15E7-4A76-8863-B91E746A17B3}" type="pres">
      <dgm:prSet presAssocID="{838CFCB9-BEB7-4C9C-A5BA-BA43135A5E15}" presName="FiveConn_1-2" presStyleLbl="fgAccFollowNode1" presStyleIdx="0" presStyleCnt="4" custLinFactX="66166" custLinFactNeighborX="100000" custLinFactNeighborY="9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6365B-C1E1-40FD-9420-E67681714D31}" type="pres">
      <dgm:prSet presAssocID="{838CFCB9-BEB7-4C9C-A5BA-BA43135A5E15}" presName="FiveConn_2-3" presStyleLbl="fgAccFollowNode1" presStyleIdx="1" presStyleCnt="4" custLinFactX="639" custLinFactNeighborX="100000" custLinFactNeighborY="-3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231E0-2C24-41F2-AF08-763C5993F3F2}" type="pres">
      <dgm:prSet presAssocID="{838CFCB9-BEB7-4C9C-A5BA-BA43135A5E15}" presName="FiveConn_3-4" presStyleLbl="fgAccFollowNode1" presStyleIdx="2" presStyleCnt="4" custLinFactNeighborX="35112" custLinFactNeighborY="-5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ACB47-D6E2-4A17-B06D-95CAE9752B28}" type="pres">
      <dgm:prSet presAssocID="{838CFCB9-BEB7-4C9C-A5BA-BA43135A5E15}" presName="FiveConn_4-5" presStyleLbl="fgAccFollowNode1" presStyleIdx="3" presStyleCnt="4" custLinFactNeighborX="-17381" custLinFactNeighborY="-3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0F94E-5FE5-4DD0-A4D1-BAE3F9F15D68}" type="pres">
      <dgm:prSet presAssocID="{838CFCB9-BEB7-4C9C-A5BA-BA43135A5E1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F9107-27A4-4010-80ED-6B4E34221773}" type="pres">
      <dgm:prSet presAssocID="{838CFCB9-BEB7-4C9C-A5BA-BA43135A5E1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3DA8B-A74D-4572-A04D-8662428079D4}" type="pres">
      <dgm:prSet presAssocID="{838CFCB9-BEB7-4C9C-A5BA-BA43135A5E1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0DEA0-3CA5-499A-B6D5-F672D7B6C2C6}" type="pres">
      <dgm:prSet presAssocID="{838CFCB9-BEB7-4C9C-A5BA-BA43135A5E1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8AC3F-443B-44F2-8581-37BDC983BF16}" type="pres">
      <dgm:prSet presAssocID="{838CFCB9-BEB7-4C9C-A5BA-BA43135A5E1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C6CC0-FBC4-4C58-82E1-3A17550410E9}" type="presOf" srcId="{D2193FBF-53C1-42AC-8932-EC199A2F7311}" destId="{926BE41D-8B57-4FDB-9E3C-5ECAE8392E4D}" srcOrd="0" destOrd="0" presId="urn:microsoft.com/office/officeart/2005/8/layout/vProcess5"/>
    <dgm:cxn modelId="{63A22B9F-F5CD-44EF-9B0C-2497A9E3F53F}" type="presOf" srcId="{69C5E6B2-EED1-4FBB-9BC3-AFD16AD98433}" destId="{157231E0-2C24-41F2-AF08-763C5993F3F2}" srcOrd="0" destOrd="0" presId="urn:microsoft.com/office/officeart/2005/8/layout/vProcess5"/>
    <dgm:cxn modelId="{FB9E78E9-9E0E-4189-A086-CE39455486C0}" type="presOf" srcId="{B2B66C03-A4BC-4B94-8AD8-8DAF6094B104}" destId="{5BC1FB97-5178-4504-BB8C-E1FCBCD99F46}" srcOrd="0" destOrd="0" presId="urn:microsoft.com/office/officeart/2005/8/layout/vProcess5"/>
    <dgm:cxn modelId="{36D47E8B-5B32-4A4C-A709-026A7407F39B}" srcId="{838CFCB9-BEB7-4C9C-A5BA-BA43135A5E15}" destId="{75FDC16B-1B18-4A3F-8623-571106D8E9C4}" srcOrd="5" destOrd="0" parTransId="{BCC49D2A-5DFA-4978-AFE0-E9563CE78EFB}" sibTransId="{ACAE454B-3175-44F1-BD85-5CD0E1A733FD}"/>
    <dgm:cxn modelId="{F2988AB7-2267-4914-ABC9-BDAF901F6675}" srcId="{838CFCB9-BEB7-4C9C-A5BA-BA43135A5E15}" destId="{8BEC8699-6DD0-4E14-BC78-2295A63FEB6E}" srcOrd="1" destOrd="0" parTransId="{D79BD488-32C7-4E02-8F61-54718F21522E}" sibTransId="{2487FBC4-E644-4284-85D6-9CB09F97C4A0}"/>
    <dgm:cxn modelId="{C3B6C587-B837-4E33-88FE-C12C6AD554B9}" srcId="{838CFCB9-BEB7-4C9C-A5BA-BA43135A5E15}" destId="{5975657A-3A70-4F04-B910-E42D10FC4841}" srcOrd="2" destOrd="0" parTransId="{A896B90E-5C4B-4ABA-BEB0-BB10174D0D2B}" sibTransId="{69C5E6B2-EED1-4FBB-9BC3-AFD16AD98433}"/>
    <dgm:cxn modelId="{DF8F848A-C2F4-45C5-8CC9-6559068BFBE9}" type="presOf" srcId="{C4B485D2-46A9-455B-AAFF-A14489E2BE34}" destId="{09F0F94E-5FE5-4DD0-A4D1-BAE3F9F15D68}" srcOrd="1" destOrd="0" presId="urn:microsoft.com/office/officeart/2005/8/layout/vProcess5"/>
    <dgm:cxn modelId="{1C648EF5-3EF4-4D54-8408-4FE72E860EA4}" srcId="{838CFCB9-BEB7-4C9C-A5BA-BA43135A5E15}" destId="{D2193FBF-53C1-42AC-8932-EC199A2F7311}" srcOrd="4" destOrd="0" parTransId="{2A232D59-19C4-428D-9A76-7AAE60385D5E}" sibTransId="{0E8E7243-8C53-42C5-B9B5-305358178BAF}"/>
    <dgm:cxn modelId="{9DAB67CC-4A3E-44C7-A417-8ED7BDF6A564}" type="presOf" srcId="{838CFCB9-BEB7-4C9C-A5BA-BA43135A5E15}" destId="{AE4FF68D-1CCA-44A5-8814-3BDA02B775B2}" srcOrd="0" destOrd="0" presId="urn:microsoft.com/office/officeart/2005/8/layout/vProcess5"/>
    <dgm:cxn modelId="{CC087EBD-7EE9-4466-BFE0-FC8FD5F9C85D}" type="presOf" srcId="{8BEC8699-6DD0-4E14-BC78-2295A63FEB6E}" destId="{88C43FC8-4962-49EB-B141-63BDA10D8023}" srcOrd="0" destOrd="0" presId="urn:microsoft.com/office/officeart/2005/8/layout/vProcess5"/>
    <dgm:cxn modelId="{3DBE3BF3-6768-4371-B4BE-4A373B08C999}" type="presOf" srcId="{5975657A-3A70-4F04-B910-E42D10FC4841}" destId="{F958A430-52DC-4FE3-B221-FD2FC2CE084F}" srcOrd="0" destOrd="0" presId="urn:microsoft.com/office/officeart/2005/8/layout/vProcess5"/>
    <dgm:cxn modelId="{94EEE848-6B12-4183-B6F1-239D514995C8}" type="presOf" srcId="{B2B66C03-A4BC-4B94-8AD8-8DAF6094B104}" destId="{02E0DEA0-3CA5-499A-B6D5-F672D7B6C2C6}" srcOrd="1" destOrd="0" presId="urn:microsoft.com/office/officeart/2005/8/layout/vProcess5"/>
    <dgm:cxn modelId="{F919E3D0-44E2-4303-AB88-C4651F889B51}" type="presOf" srcId="{D2193FBF-53C1-42AC-8932-EC199A2F7311}" destId="{E708AC3F-443B-44F2-8581-37BDC983BF16}" srcOrd="1" destOrd="0" presId="urn:microsoft.com/office/officeart/2005/8/layout/vProcess5"/>
    <dgm:cxn modelId="{9057F3F3-E8C9-426C-B226-7F8463E68B8E}" type="presOf" srcId="{8FADB769-909E-4DE1-A693-F651A6F9805A}" destId="{FADACB47-D6E2-4A17-B06D-95CAE9752B28}" srcOrd="0" destOrd="0" presId="urn:microsoft.com/office/officeart/2005/8/layout/vProcess5"/>
    <dgm:cxn modelId="{08AF5BE5-F0E2-467F-8364-606C80121732}" type="presOf" srcId="{5975657A-3A70-4F04-B910-E42D10FC4841}" destId="{6953DA8B-A74D-4572-A04D-8662428079D4}" srcOrd="1" destOrd="0" presId="urn:microsoft.com/office/officeart/2005/8/layout/vProcess5"/>
    <dgm:cxn modelId="{B15891C1-8519-4F3C-B0B6-2E51E4769278}" type="presOf" srcId="{8BEC8699-6DD0-4E14-BC78-2295A63FEB6E}" destId="{08DF9107-27A4-4010-80ED-6B4E34221773}" srcOrd="1" destOrd="0" presId="urn:microsoft.com/office/officeart/2005/8/layout/vProcess5"/>
    <dgm:cxn modelId="{97B2C8F3-77C2-456C-8B75-667F7CEE627C}" srcId="{838CFCB9-BEB7-4C9C-A5BA-BA43135A5E15}" destId="{C4B485D2-46A9-455B-AAFF-A14489E2BE34}" srcOrd="0" destOrd="0" parTransId="{DA4D07F3-08E2-4654-9A6C-DA6AF809F50F}" sibTransId="{76045536-9132-4F37-AF59-96F6B811C7D6}"/>
    <dgm:cxn modelId="{B45461FA-2311-4F44-8D84-1E21207E9C94}" type="presOf" srcId="{C4B485D2-46A9-455B-AAFF-A14489E2BE34}" destId="{E186F625-6B48-412B-BEE4-4AE9B045C666}" srcOrd="0" destOrd="0" presId="urn:microsoft.com/office/officeart/2005/8/layout/vProcess5"/>
    <dgm:cxn modelId="{F842348E-8D49-4261-9F42-C0F2FA981798}" type="presOf" srcId="{76045536-9132-4F37-AF59-96F6B811C7D6}" destId="{8DCCA4AB-15E7-4A76-8863-B91E746A17B3}" srcOrd="0" destOrd="0" presId="urn:microsoft.com/office/officeart/2005/8/layout/vProcess5"/>
    <dgm:cxn modelId="{653FED2C-5176-41AC-AC31-5A273DD1327D}" srcId="{838CFCB9-BEB7-4C9C-A5BA-BA43135A5E15}" destId="{B2B66C03-A4BC-4B94-8AD8-8DAF6094B104}" srcOrd="3" destOrd="0" parTransId="{53EF3287-7475-469A-B43A-A3F358FC2315}" sibTransId="{8FADB769-909E-4DE1-A693-F651A6F9805A}"/>
    <dgm:cxn modelId="{746ACA24-8F2B-4569-AC32-A4A6AA543D9C}" type="presOf" srcId="{2487FBC4-E644-4284-85D6-9CB09F97C4A0}" destId="{A276365B-C1E1-40FD-9420-E67681714D31}" srcOrd="0" destOrd="0" presId="urn:microsoft.com/office/officeart/2005/8/layout/vProcess5"/>
    <dgm:cxn modelId="{1C500598-95C3-4286-95C7-D7AB1123CCDC}" type="presParOf" srcId="{AE4FF68D-1CCA-44A5-8814-3BDA02B775B2}" destId="{07A3FC03-145B-4506-8AF2-AAB49993F6B5}" srcOrd="0" destOrd="0" presId="urn:microsoft.com/office/officeart/2005/8/layout/vProcess5"/>
    <dgm:cxn modelId="{BFF843AF-51C5-4609-A9AE-F3AE1C15FFAB}" type="presParOf" srcId="{AE4FF68D-1CCA-44A5-8814-3BDA02B775B2}" destId="{E186F625-6B48-412B-BEE4-4AE9B045C666}" srcOrd="1" destOrd="0" presId="urn:microsoft.com/office/officeart/2005/8/layout/vProcess5"/>
    <dgm:cxn modelId="{5371DA69-1444-40FA-A4BE-3C0D12850AB4}" type="presParOf" srcId="{AE4FF68D-1CCA-44A5-8814-3BDA02B775B2}" destId="{88C43FC8-4962-49EB-B141-63BDA10D8023}" srcOrd="2" destOrd="0" presId="urn:microsoft.com/office/officeart/2005/8/layout/vProcess5"/>
    <dgm:cxn modelId="{594855D8-B527-4BE4-AED5-E97EE6E0B472}" type="presParOf" srcId="{AE4FF68D-1CCA-44A5-8814-3BDA02B775B2}" destId="{F958A430-52DC-4FE3-B221-FD2FC2CE084F}" srcOrd="3" destOrd="0" presId="urn:microsoft.com/office/officeart/2005/8/layout/vProcess5"/>
    <dgm:cxn modelId="{F7A76E2F-200D-43AB-A6A1-CD35CD4C64A1}" type="presParOf" srcId="{AE4FF68D-1CCA-44A5-8814-3BDA02B775B2}" destId="{5BC1FB97-5178-4504-BB8C-E1FCBCD99F46}" srcOrd="4" destOrd="0" presId="urn:microsoft.com/office/officeart/2005/8/layout/vProcess5"/>
    <dgm:cxn modelId="{4D3B0D24-BF35-4107-9EC2-113491CFCDF4}" type="presParOf" srcId="{AE4FF68D-1CCA-44A5-8814-3BDA02B775B2}" destId="{926BE41D-8B57-4FDB-9E3C-5ECAE8392E4D}" srcOrd="5" destOrd="0" presId="urn:microsoft.com/office/officeart/2005/8/layout/vProcess5"/>
    <dgm:cxn modelId="{09480CB0-2592-43E6-948E-74AEA6702B53}" type="presParOf" srcId="{AE4FF68D-1CCA-44A5-8814-3BDA02B775B2}" destId="{8DCCA4AB-15E7-4A76-8863-B91E746A17B3}" srcOrd="6" destOrd="0" presId="urn:microsoft.com/office/officeart/2005/8/layout/vProcess5"/>
    <dgm:cxn modelId="{516FF507-10BB-4D33-911B-8D5A583719FC}" type="presParOf" srcId="{AE4FF68D-1CCA-44A5-8814-3BDA02B775B2}" destId="{A276365B-C1E1-40FD-9420-E67681714D31}" srcOrd="7" destOrd="0" presId="urn:microsoft.com/office/officeart/2005/8/layout/vProcess5"/>
    <dgm:cxn modelId="{5988282F-43BB-41CD-A79D-F2C7BFB049AC}" type="presParOf" srcId="{AE4FF68D-1CCA-44A5-8814-3BDA02B775B2}" destId="{157231E0-2C24-41F2-AF08-763C5993F3F2}" srcOrd="8" destOrd="0" presId="urn:microsoft.com/office/officeart/2005/8/layout/vProcess5"/>
    <dgm:cxn modelId="{51EB86A7-BDA1-4493-B921-BCEBB5DF3B38}" type="presParOf" srcId="{AE4FF68D-1CCA-44A5-8814-3BDA02B775B2}" destId="{FADACB47-D6E2-4A17-B06D-95CAE9752B28}" srcOrd="9" destOrd="0" presId="urn:microsoft.com/office/officeart/2005/8/layout/vProcess5"/>
    <dgm:cxn modelId="{7B2C9F61-0E36-475C-8A92-95E8992D90D6}" type="presParOf" srcId="{AE4FF68D-1CCA-44A5-8814-3BDA02B775B2}" destId="{09F0F94E-5FE5-4DD0-A4D1-BAE3F9F15D68}" srcOrd="10" destOrd="0" presId="urn:microsoft.com/office/officeart/2005/8/layout/vProcess5"/>
    <dgm:cxn modelId="{D97140A1-BAB8-486B-AF16-C2D0CFC89FE2}" type="presParOf" srcId="{AE4FF68D-1CCA-44A5-8814-3BDA02B775B2}" destId="{08DF9107-27A4-4010-80ED-6B4E34221773}" srcOrd="11" destOrd="0" presId="urn:microsoft.com/office/officeart/2005/8/layout/vProcess5"/>
    <dgm:cxn modelId="{4E568C79-FA92-40C1-8EA8-908475C182D0}" type="presParOf" srcId="{AE4FF68D-1CCA-44A5-8814-3BDA02B775B2}" destId="{6953DA8B-A74D-4572-A04D-8662428079D4}" srcOrd="12" destOrd="0" presId="urn:microsoft.com/office/officeart/2005/8/layout/vProcess5"/>
    <dgm:cxn modelId="{C35E5531-868F-408F-95C6-C99BF0D922A4}" type="presParOf" srcId="{AE4FF68D-1CCA-44A5-8814-3BDA02B775B2}" destId="{02E0DEA0-3CA5-499A-B6D5-F672D7B6C2C6}" srcOrd="13" destOrd="0" presId="urn:microsoft.com/office/officeart/2005/8/layout/vProcess5"/>
    <dgm:cxn modelId="{09A0B2B8-318E-48E8-9018-CDD9A0F1063F}" type="presParOf" srcId="{AE4FF68D-1CCA-44A5-8814-3BDA02B775B2}" destId="{E708AC3F-443B-44F2-8581-37BDC983BF1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52FB8B2-5A99-4A45-8B51-1B23E97D7FC9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B805CF-1F7A-489D-B0E0-C4A803D9645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Ливарне</a:t>
          </a:r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endParaRPr lang="en-US" sz="2800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Вода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цехах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гідравлічного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вибивання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стрижнів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транспортування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формівної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регенерації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гідротранспортування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відходів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горілої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вентиляції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A738FCC1-E1A2-4B9B-887A-2690D6FC580D}" type="parTrans" cxnId="{9E371D09-6DED-4538-9D0D-CCE6B29F006E}">
      <dgm:prSet/>
      <dgm:spPr/>
      <dgm:t>
        <a:bodyPr/>
        <a:lstStyle/>
        <a:p>
          <a:endParaRPr lang="ru-RU"/>
        </a:p>
      </dgm:t>
    </dgm:pt>
    <dgm:pt modelId="{AFD79BEC-5EF7-4247-BB43-28332605AE1C}" type="sibTrans" cxnId="{9E371D09-6DED-4538-9D0D-CCE6B29F006E}">
      <dgm:prSet/>
      <dgm:spPr/>
      <dgm:t>
        <a:bodyPr/>
        <a:lstStyle/>
        <a:p>
          <a:endParaRPr lang="ru-RU"/>
        </a:p>
      </dgm:t>
    </dgm:pt>
    <dgm:pt modelId="{FF985CE3-3497-4B46-A14D-BD7434136796}">
      <dgm:prSet custT="1"/>
      <dgm:spPr/>
      <dgm:t>
        <a:bodyPr/>
        <a:lstStyle/>
        <a:p>
          <a:r>
            <a:rPr lang="ru-RU" sz="2000" dirty="0" err="1" smtClean="0"/>
            <a:t>Джерелами</a:t>
          </a:r>
          <a:r>
            <a:rPr lang="ru-RU" sz="2000" dirty="0" smtClean="0"/>
            <a:t> </a:t>
          </a:r>
          <a:r>
            <a:rPr lang="ru-RU" sz="2000" dirty="0" err="1" smtClean="0"/>
            <a:t>забруднення</a:t>
          </a:r>
          <a:r>
            <a:rPr lang="ru-RU" sz="2000" dirty="0" smtClean="0"/>
            <a:t> </a:t>
          </a:r>
          <a:r>
            <a:rPr lang="ru-RU" sz="2000" dirty="0" err="1" smtClean="0"/>
            <a:t>стічних</a:t>
          </a:r>
          <a:r>
            <a:rPr lang="ru-RU" sz="2000" dirty="0" smtClean="0"/>
            <a:t> вод у </a:t>
          </a:r>
          <a:r>
            <a:rPr lang="ru-RU" sz="2000" dirty="0" err="1" smtClean="0"/>
            <a:t>ливарних</a:t>
          </a:r>
          <a:r>
            <a:rPr lang="ru-RU" sz="2000" dirty="0" smtClean="0"/>
            <a:t> цехах </a:t>
          </a:r>
          <a:r>
            <a:rPr lang="ru-RU" sz="2000" dirty="0" err="1" smtClean="0"/>
            <a:t>служать</a:t>
          </a:r>
          <a:r>
            <a:rPr lang="en-US" sz="2000" dirty="0" smtClean="0"/>
            <a:t> </a:t>
          </a:r>
          <a:r>
            <a:rPr lang="ru-RU" sz="2000" dirty="0" smtClean="0"/>
            <a:t>установки </a:t>
          </a:r>
          <a:r>
            <a:rPr lang="ru-RU" sz="2000" dirty="0" err="1" smtClean="0"/>
            <a:t>гідравлічної</a:t>
          </a:r>
          <a:r>
            <a:rPr lang="ru-RU" sz="2000" dirty="0" smtClean="0"/>
            <a:t> та </a:t>
          </a:r>
          <a:r>
            <a:rPr lang="ru-RU" sz="2000" dirty="0" err="1" smtClean="0"/>
            <a:t>електрогідравлічного</a:t>
          </a:r>
          <a:r>
            <a:rPr lang="ru-RU" sz="2000" dirty="0" smtClean="0"/>
            <a:t> </a:t>
          </a:r>
          <a:r>
            <a:rPr lang="ru-RU" sz="2000" dirty="0" err="1" smtClean="0"/>
            <a:t>очищення</a:t>
          </a:r>
          <a:r>
            <a:rPr lang="ru-RU" sz="2000" dirty="0" smtClean="0"/>
            <a:t> </a:t>
          </a:r>
          <a:r>
            <a:rPr lang="ru-RU" sz="2000" dirty="0" err="1" smtClean="0"/>
            <a:t>литва</a:t>
          </a:r>
          <a:r>
            <a:rPr lang="ru-RU" sz="2000" dirty="0" smtClean="0"/>
            <a:t>, </a:t>
          </a:r>
          <a:r>
            <a:rPr lang="ru-RU" sz="2000" dirty="0" err="1" smtClean="0"/>
            <a:t>вологого</a:t>
          </a:r>
          <a:r>
            <a:rPr lang="ru-RU" sz="2000" dirty="0" smtClean="0"/>
            <a:t> </a:t>
          </a:r>
          <a:r>
            <a:rPr lang="ru-RU" sz="2000" dirty="0" err="1" smtClean="0"/>
            <a:t>очищення</a:t>
          </a:r>
          <a:r>
            <a:rPr lang="ru-RU" sz="2000" dirty="0" smtClean="0"/>
            <a:t> </a:t>
          </a:r>
          <a:r>
            <a:rPr lang="ru-RU" sz="2000" dirty="0" err="1" smtClean="0"/>
            <a:t>повітря</a:t>
          </a:r>
          <a:r>
            <a:rPr lang="ru-RU" sz="2000" dirty="0" smtClean="0"/>
            <a:t>, </a:t>
          </a:r>
          <a:r>
            <a:rPr lang="ru-RU" sz="2000" dirty="0" err="1" smtClean="0"/>
            <a:t>гідрорегенерації</a:t>
          </a:r>
          <a:r>
            <a:rPr lang="ru-RU" sz="2000" dirty="0" smtClean="0"/>
            <a:t> </a:t>
          </a:r>
          <a:r>
            <a:rPr lang="ru-RU" sz="2000" dirty="0" err="1" smtClean="0"/>
            <a:t>відпрацьованих</a:t>
          </a:r>
          <a:r>
            <a:rPr lang="ru-RU" sz="2000" dirty="0" smtClean="0"/>
            <a:t> </a:t>
          </a:r>
          <a:r>
            <a:rPr lang="ru-RU" sz="2000" dirty="0" err="1" smtClean="0"/>
            <a:t>формівних</a:t>
          </a:r>
          <a:r>
            <a:rPr lang="ru-RU" sz="2000" dirty="0" smtClean="0"/>
            <a:t> </a:t>
          </a:r>
          <a:r>
            <a:rPr lang="ru-RU" sz="2000" dirty="0" err="1" smtClean="0"/>
            <a:t>сумішей</a:t>
          </a:r>
          <a:r>
            <a:rPr lang="ru-RU" sz="2000" dirty="0" smtClean="0"/>
            <a:t>. </a:t>
          </a:r>
          <a:r>
            <a:rPr lang="ru-RU" sz="2000" dirty="0" err="1" smtClean="0"/>
            <a:t>Велике</a:t>
          </a:r>
          <a:r>
            <a:rPr lang="ru-RU" sz="2000" dirty="0" smtClean="0"/>
            <a:t> </a:t>
          </a:r>
          <a:r>
            <a:rPr lang="ru-RU" sz="2000" dirty="0" err="1" smtClean="0"/>
            <a:t>економічне</a:t>
          </a:r>
          <a:r>
            <a:rPr lang="ru-RU" sz="2000" dirty="0" smtClean="0"/>
            <a:t> </a:t>
          </a:r>
          <a:r>
            <a:rPr lang="ru-RU" sz="2000" dirty="0" err="1" smtClean="0"/>
            <a:t>значення</a:t>
          </a:r>
          <a:r>
            <a:rPr lang="ru-RU" sz="2000" dirty="0" smtClean="0"/>
            <a:t> для народного </a:t>
          </a:r>
          <a:r>
            <a:rPr lang="ru-RU" sz="2000" dirty="0" err="1" smtClean="0"/>
            <a:t>господарства</a:t>
          </a:r>
          <a:r>
            <a:rPr lang="ru-RU" sz="2000" dirty="0" smtClean="0"/>
            <a:t> </a:t>
          </a:r>
          <a:r>
            <a:rPr lang="ru-RU" sz="2000" dirty="0" err="1" smtClean="0"/>
            <a:t>має</a:t>
          </a:r>
          <a:r>
            <a:rPr lang="ru-RU" sz="2000" dirty="0" smtClean="0"/>
            <a:t> </a:t>
          </a:r>
          <a:r>
            <a:rPr lang="ru-RU" sz="2000" dirty="0" err="1" smtClean="0"/>
            <a:t>утилізація</a:t>
          </a:r>
          <a:r>
            <a:rPr lang="ru-RU" sz="2000" dirty="0" smtClean="0"/>
            <a:t> </a:t>
          </a:r>
          <a:r>
            <a:rPr lang="ru-RU" sz="2000" dirty="0" err="1" smtClean="0"/>
            <a:t>стічних</a:t>
          </a:r>
          <a:r>
            <a:rPr lang="ru-RU" sz="2000" dirty="0" smtClean="0"/>
            <a:t> вод.</a:t>
          </a:r>
          <a:r>
            <a:rPr lang="en-US" sz="2000" dirty="0" smtClean="0"/>
            <a:t>  </a:t>
          </a:r>
          <a:endParaRPr lang="ru-RU" sz="2000" dirty="0"/>
        </a:p>
      </dgm:t>
    </dgm:pt>
    <dgm:pt modelId="{9450C1E7-5503-4A09-83DE-86D5394BED25}" type="parTrans" cxnId="{DDA61165-C8D3-4096-B50B-D38A00C14795}">
      <dgm:prSet/>
      <dgm:spPr/>
      <dgm:t>
        <a:bodyPr/>
        <a:lstStyle/>
        <a:p>
          <a:endParaRPr lang="ru-RU"/>
        </a:p>
      </dgm:t>
    </dgm:pt>
    <dgm:pt modelId="{F5005DEB-9A9E-4E29-8AA1-F14E2B1BA291}" type="sibTrans" cxnId="{DDA61165-C8D3-4096-B50B-D38A00C14795}">
      <dgm:prSet/>
      <dgm:spPr/>
      <dgm:t>
        <a:bodyPr/>
        <a:lstStyle/>
        <a:p>
          <a:endParaRPr lang="ru-RU"/>
        </a:p>
      </dgm:t>
    </dgm:pt>
    <dgm:pt modelId="{DFF18CE1-8855-4173-8191-354F234ABB73}">
      <dgm:prSet/>
      <dgm:spPr/>
      <dgm:t>
        <a:bodyPr/>
        <a:lstStyle/>
        <a:p>
          <a:r>
            <a:rPr lang="ru-RU" dirty="0" err="1" smtClean="0"/>
            <a:t>Утворені</a:t>
          </a:r>
          <a:r>
            <a:rPr lang="ru-RU" dirty="0" smtClean="0"/>
            <a:t> </a:t>
          </a:r>
          <a:r>
            <a:rPr lang="ru-RU" dirty="0" err="1" smtClean="0"/>
            <a:t>стічні</a:t>
          </a:r>
          <a:r>
            <a:rPr lang="ru-RU" dirty="0" smtClean="0"/>
            <a:t> води </a:t>
          </a:r>
          <a:r>
            <a:rPr lang="ru-RU" dirty="0" err="1" smtClean="0"/>
            <a:t>забруднюються</a:t>
          </a:r>
          <a:r>
            <a:rPr lang="ru-RU" dirty="0" smtClean="0"/>
            <a:t> глиною, </a:t>
          </a:r>
          <a:r>
            <a:rPr lang="ru-RU" dirty="0" err="1" smtClean="0"/>
            <a:t>піском</a:t>
          </a:r>
          <a:r>
            <a:rPr lang="ru-RU" dirty="0" smtClean="0"/>
            <a:t>, </a:t>
          </a:r>
          <a:r>
            <a:rPr lang="ru-RU" dirty="0" err="1" smtClean="0"/>
            <a:t>зольними</a:t>
          </a:r>
          <a:r>
            <a:rPr lang="ru-RU" dirty="0" smtClean="0"/>
            <a:t> </a:t>
          </a:r>
          <a:r>
            <a:rPr lang="ru-RU" dirty="0" err="1" smtClean="0"/>
            <a:t>залишками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вигорілої</a:t>
          </a:r>
          <a:r>
            <a:rPr lang="ru-RU" dirty="0" smtClean="0"/>
            <a:t> </a:t>
          </a:r>
          <a:r>
            <a:rPr lang="ru-RU" dirty="0" err="1" smtClean="0"/>
            <a:t>частини</a:t>
          </a:r>
          <a:r>
            <a:rPr lang="ru-RU" dirty="0" smtClean="0"/>
            <a:t> </a:t>
          </a:r>
          <a:r>
            <a:rPr lang="ru-RU" dirty="0" err="1" smtClean="0"/>
            <a:t>стрижневої</a:t>
          </a:r>
          <a:r>
            <a:rPr lang="ru-RU" dirty="0" smtClean="0"/>
            <a:t> </a:t>
          </a:r>
          <a:r>
            <a:rPr lang="ru-RU" dirty="0" err="1" smtClean="0"/>
            <a:t>суміші</a:t>
          </a:r>
          <a:r>
            <a:rPr lang="ru-RU" dirty="0" smtClean="0"/>
            <a:t> та </a:t>
          </a:r>
          <a:r>
            <a:rPr lang="ru-RU" dirty="0" err="1" smtClean="0"/>
            <a:t>в'яжучими</a:t>
          </a:r>
          <a:r>
            <a:rPr lang="ru-RU" dirty="0" smtClean="0"/>
            <a:t> добавками </a:t>
          </a:r>
          <a:r>
            <a:rPr lang="ru-RU" dirty="0" err="1" smtClean="0"/>
            <a:t>формівної</a:t>
          </a:r>
          <a:r>
            <a:rPr lang="ru-RU" dirty="0" smtClean="0"/>
            <a:t> </a:t>
          </a:r>
          <a:r>
            <a:rPr lang="ru-RU" dirty="0" err="1" smtClean="0"/>
            <a:t>суміші</a:t>
          </a:r>
          <a:r>
            <a:rPr lang="ru-RU" dirty="0" smtClean="0"/>
            <a:t>. </a:t>
          </a:r>
          <a:r>
            <a:rPr lang="ru-RU" dirty="0" err="1" smtClean="0"/>
            <a:t>Концентрація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у </a:t>
          </a:r>
          <a:r>
            <a:rPr lang="ru-RU" dirty="0" err="1" smtClean="0"/>
            <a:t>воді</a:t>
          </a:r>
          <a:r>
            <a:rPr lang="ru-RU" dirty="0" smtClean="0"/>
            <a:t> </a:t>
          </a:r>
          <a:r>
            <a:rPr lang="ru-RU" dirty="0" err="1" smtClean="0"/>
            <a:t>досягає</a:t>
          </a:r>
          <a:r>
            <a:rPr lang="ru-RU" dirty="0" smtClean="0"/>
            <a:t> 5 кг/ м3.</a:t>
          </a:r>
          <a:endParaRPr lang="ru-RU" dirty="0"/>
        </a:p>
      </dgm:t>
    </dgm:pt>
    <dgm:pt modelId="{5E23199D-56FD-4242-8C8A-8F9099B1C1E1}" type="parTrans" cxnId="{B99AE029-47C7-428B-A12E-D761CB57E2E2}">
      <dgm:prSet/>
      <dgm:spPr/>
      <dgm:t>
        <a:bodyPr/>
        <a:lstStyle/>
        <a:p>
          <a:endParaRPr lang="ru-RU"/>
        </a:p>
      </dgm:t>
    </dgm:pt>
    <dgm:pt modelId="{53862D00-01FE-4C59-BA7F-DF4443AABA20}" type="sibTrans" cxnId="{B99AE029-47C7-428B-A12E-D761CB57E2E2}">
      <dgm:prSet/>
      <dgm:spPr/>
      <dgm:t>
        <a:bodyPr/>
        <a:lstStyle/>
        <a:p>
          <a:endParaRPr lang="ru-RU"/>
        </a:p>
      </dgm:t>
    </dgm:pt>
    <dgm:pt modelId="{CFE41608-9726-45E4-85CA-BE6A54A5691D}" type="pres">
      <dgm:prSet presAssocID="{952FB8B2-5A99-4A45-8B51-1B23E97D7F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0BC0A-1B85-4E20-A9F8-442B13EDFEAD}" type="pres">
      <dgm:prSet presAssocID="{56B805CF-1F7A-489D-B0E0-C4A803D964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3705-D129-4485-8E66-96532DA2B001}" type="pres">
      <dgm:prSet presAssocID="{AFD79BEC-5EF7-4247-BB43-28332605AE1C}" presName="sibTrans" presStyleCnt="0"/>
      <dgm:spPr/>
      <dgm:t>
        <a:bodyPr/>
        <a:lstStyle/>
        <a:p>
          <a:endParaRPr lang="ru-RU"/>
        </a:p>
      </dgm:t>
    </dgm:pt>
    <dgm:pt modelId="{672DEC84-16C2-476E-9461-B195782CA217}" type="pres">
      <dgm:prSet presAssocID="{FF985CE3-3497-4B46-A14D-BD7434136796}" presName="node" presStyleLbl="node1" presStyleIdx="1" presStyleCnt="3" custScaleX="12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4DF79-649B-48D5-99C6-B4C8C7F3CB59}" type="pres">
      <dgm:prSet presAssocID="{F5005DEB-9A9E-4E29-8AA1-F14E2B1BA291}" presName="sibTrans" presStyleCnt="0"/>
      <dgm:spPr/>
      <dgm:t>
        <a:bodyPr/>
        <a:lstStyle/>
        <a:p>
          <a:endParaRPr lang="ru-RU"/>
        </a:p>
      </dgm:t>
    </dgm:pt>
    <dgm:pt modelId="{31877943-9286-4E77-9615-ED22B799C7B3}" type="pres">
      <dgm:prSet presAssocID="{DFF18CE1-8855-4173-8191-354F234ABB73}" presName="node" presStyleLbl="node1" presStyleIdx="2" presStyleCnt="3" custScaleX="85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A61165-C8D3-4096-B50B-D38A00C14795}" srcId="{952FB8B2-5A99-4A45-8B51-1B23E97D7FC9}" destId="{FF985CE3-3497-4B46-A14D-BD7434136796}" srcOrd="1" destOrd="0" parTransId="{9450C1E7-5503-4A09-83DE-86D5394BED25}" sibTransId="{F5005DEB-9A9E-4E29-8AA1-F14E2B1BA291}"/>
    <dgm:cxn modelId="{167CEB17-131E-4F4F-B8CE-B31166C45EF3}" type="presOf" srcId="{56B805CF-1F7A-489D-B0E0-C4A803D96457}" destId="{FDA0BC0A-1B85-4E20-A9F8-442B13EDFEAD}" srcOrd="0" destOrd="0" presId="urn:microsoft.com/office/officeart/2005/8/layout/hList6"/>
    <dgm:cxn modelId="{9E371D09-6DED-4538-9D0D-CCE6B29F006E}" srcId="{952FB8B2-5A99-4A45-8B51-1B23E97D7FC9}" destId="{56B805CF-1F7A-489D-B0E0-C4A803D96457}" srcOrd="0" destOrd="0" parTransId="{A738FCC1-E1A2-4B9B-887A-2690D6FC580D}" sibTransId="{AFD79BEC-5EF7-4247-BB43-28332605AE1C}"/>
    <dgm:cxn modelId="{621CB32A-0381-4762-889B-2EF6A8F48E1A}" type="presOf" srcId="{952FB8B2-5A99-4A45-8B51-1B23E97D7FC9}" destId="{CFE41608-9726-45E4-85CA-BE6A54A5691D}" srcOrd="0" destOrd="0" presId="urn:microsoft.com/office/officeart/2005/8/layout/hList6"/>
    <dgm:cxn modelId="{B99AE029-47C7-428B-A12E-D761CB57E2E2}" srcId="{952FB8B2-5A99-4A45-8B51-1B23E97D7FC9}" destId="{DFF18CE1-8855-4173-8191-354F234ABB73}" srcOrd="2" destOrd="0" parTransId="{5E23199D-56FD-4242-8C8A-8F9099B1C1E1}" sibTransId="{53862D00-01FE-4C59-BA7F-DF4443AABA20}"/>
    <dgm:cxn modelId="{92BA0BE5-758A-4EF2-B177-8B8E295AFCA9}" type="presOf" srcId="{FF985CE3-3497-4B46-A14D-BD7434136796}" destId="{672DEC84-16C2-476E-9461-B195782CA217}" srcOrd="0" destOrd="0" presId="urn:microsoft.com/office/officeart/2005/8/layout/hList6"/>
    <dgm:cxn modelId="{CA5742A2-8A53-4347-B1B1-CFFB7FBC91E6}" type="presOf" srcId="{DFF18CE1-8855-4173-8191-354F234ABB73}" destId="{31877943-9286-4E77-9615-ED22B799C7B3}" srcOrd="0" destOrd="0" presId="urn:microsoft.com/office/officeart/2005/8/layout/hList6"/>
    <dgm:cxn modelId="{34D181A7-8728-42DE-9607-7796C0546543}" type="presParOf" srcId="{CFE41608-9726-45E4-85CA-BE6A54A5691D}" destId="{FDA0BC0A-1B85-4E20-A9F8-442B13EDFEAD}" srcOrd="0" destOrd="0" presId="urn:microsoft.com/office/officeart/2005/8/layout/hList6"/>
    <dgm:cxn modelId="{31C674A4-D997-416C-97E8-4A72EC46C95F}" type="presParOf" srcId="{CFE41608-9726-45E4-85CA-BE6A54A5691D}" destId="{37223705-D129-4485-8E66-96532DA2B001}" srcOrd="1" destOrd="0" presId="urn:microsoft.com/office/officeart/2005/8/layout/hList6"/>
    <dgm:cxn modelId="{709EDAF5-FB1A-467A-BC06-7DD67BD019F4}" type="presParOf" srcId="{CFE41608-9726-45E4-85CA-BE6A54A5691D}" destId="{672DEC84-16C2-476E-9461-B195782CA217}" srcOrd="2" destOrd="0" presId="urn:microsoft.com/office/officeart/2005/8/layout/hList6"/>
    <dgm:cxn modelId="{6F45A7AD-1ED5-4EF8-B8E9-56AF027B5B56}" type="presParOf" srcId="{CFE41608-9726-45E4-85CA-BE6A54A5691D}" destId="{CF84DF79-649B-48D5-99C6-B4C8C7F3CB59}" srcOrd="3" destOrd="0" presId="urn:microsoft.com/office/officeart/2005/8/layout/hList6"/>
    <dgm:cxn modelId="{5467E8C8-6474-4A1D-96BF-A57A545F2BF2}" type="presParOf" srcId="{CFE41608-9726-45E4-85CA-BE6A54A5691D}" destId="{31877943-9286-4E77-9615-ED22B799C7B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9B05D90-7B4B-4C7F-8455-F68A94485D99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01341AA9-A75E-459C-8DC5-9BDC0AD78ACE}">
      <dgm:prSet phldrT="[Текст]" custT="1"/>
      <dgm:spPr/>
      <dgm:t>
        <a:bodyPr/>
        <a:lstStyle/>
        <a:p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Ковальсько-пресове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FB119A5-2A5D-4FDF-8D74-697335DD03D7}" type="parTrans" cxnId="{C34CB236-B552-43FC-B263-B063A08F9332}">
      <dgm:prSet/>
      <dgm:spPr/>
      <dgm:t>
        <a:bodyPr/>
        <a:lstStyle/>
        <a:p>
          <a:endParaRPr lang="ru-RU"/>
        </a:p>
      </dgm:t>
    </dgm:pt>
    <dgm:pt modelId="{3B93FAA2-1F6E-44B9-905E-4A6644D5C409}" type="sibTrans" cxnId="{C34CB236-B552-43FC-B263-B063A08F9332}">
      <dgm:prSet/>
      <dgm:spPr/>
      <dgm:t>
        <a:bodyPr/>
        <a:lstStyle/>
        <a:p>
          <a:endParaRPr lang="ru-RU"/>
        </a:p>
      </dgm:t>
    </dgm:pt>
    <dgm:pt modelId="{75969CF7-18D5-48C0-A8A7-7EA6CC3749FA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домішками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вод,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використовуються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охолодження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технологічного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поковок,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гідрозбивання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металевої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окалини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приміщень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частинки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пилу,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окалини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мастила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5F54CB0-77C4-4A13-B061-C828777275B3}" type="parTrans" cxnId="{399E148B-DF90-450F-BD51-821324859D38}">
      <dgm:prSet/>
      <dgm:spPr/>
      <dgm:t>
        <a:bodyPr/>
        <a:lstStyle/>
        <a:p>
          <a:endParaRPr lang="ru-RU"/>
        </a:p>
      </dgm:t>
    </dgm:pt>
    <dgm:pt modelId="{EF051C6D-9AFE-4F7D-80BA-502C273C3AD2}" type="sibTrans" cxnId="{399E148B-DF90-450F-BD51-821324859D38}">
      <dgm:prSet/>
      <dgm:spPr/>
      <dgm:t>
        <a:bodyPr/>
        <a:lstStyle/>
        <a:p>
          <a:endParaRPr lang="ru-RU"/>
        </a:p>
      </dgm:t>
    </dgm:pt>
    <dgm:pt modelId="{AC2034F1-A33C-4EFF-B6C4-E9CDB7EB0B34}" type="pres">
      <dgm:prSet presAssocID="{69B05D90-7B4B-4C7F-8455-F68A94485D99}" presName="Name0" presStyleCnt="0">
        <dgm:presLayoutVars>
          <dgm:dir/>
          <dgm:resizeHandles val="exact"/>
        </dgm:presLayoutVars>
      </dgm:prSet>
      <dgm:spPr/>
    </dgm:pt>
    <dgm:pt modelId="{F6AA1E14-68BC-496B-BF23-F775C1ED3033}" type="pres">
      <dgm:prSet presAssocID="{01341AA9-A75E-459C-8DC5-9BDC0AD78ACE}" presName="node" presStyleLbl="node1" presStyleIdx="0" presStyleCnt="2" custScaleX="73311" custScaleY="80787" custLinFactNeighborX="14813" custLinFactNeighborY="-32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94A47-8274-402F-BF35-77FB00BDA6FF}" type="pres">
      <dgm:prSet presAssocID="{3B93FAA2-1F6E-44B9-905E-4A6644D5C409}" presName="sibTrans" presStyleLbl="sibTrans2D1" presStyleIdx="0" presStyleCnt="1" custLinFactNeighborX="5688" custLinFactNeighborY="5226"/>
      <dgm:spPr/>
      <dgm:t>
        <a:bodyPr/>
        <a:lstStyle/>
        <a:p>
          <a:endParaRPr lang="ru-RU"/>
        </a:p>
      </dgm:t>
    </dgm:pt>
    <dgm:pt modelId="{D68B9E9C-4C47-410E-8BF6-73DBA3E74974}" type="pres">
      <dgm:prSet presAssocID="{3B93FAA2-1F6E-44B9-905E-4A6644D5C40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83BD787-AAB7-45DC-BD35-03B596ABBB53}" type="pres">
      <dgm:prSet presAssocID="{75969CF7-18D5-48C0-A8A7-7EA6CC3749FA}" presName="node" presStyleLbl="node1" presStyleIdx="1" presStyleCnt="2" custScaleX="203417" custScaleY="91016" custLinFactNeighborX="762" custLinFactNeighborY="-27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CB236-B552-43FC-B263-B063A08F9332}" srcId="{69B05D90-7B4B-4C7F-8455-F68A94485D99}" destId="{01341AA9-A75E-459C-8DC5-9BDC0AD78ACE}" srcOrd="0" destOrd="0" parTransId="{3FB119A5-2A5D-4FDF-8D74-697335DD03D7}" sibTransId="{3B93FAA2-1F6E-44B9-905E-4A6644D5C409}"/>
    <dgm:cxn modelId="{36C4B1D0-01A8-48F1-B542-6FE28322721D}" type="presOf" srcId="{3B93FAA2-1F6E-44B9-905E-4A6644D5C409}" destId="{84D94A47-8274-402F-BF35-77FB00BDA6FF}" srcOrd="0" destOrd="0" presId="urn:microsoft.com/office/officeart/2005/8/layout/process1"/>
    <dgm:cxn modelId="{EC3230D7-3ECA-49B9-9454-5F1889716331}" type="presOf" srcId="{75969CF7-18D5-48C0-A8A7-7EA6CC3749FA}" destId="{C83BD787-AAB7-45DC-BD35-03B596ABBB53}" srcOrd="0" destOrd="0" presId="urn:microsoft.com/office/officeart/2005/8/layout/process1"/>
    <dgm:cxn modelId="{399E148B-DF90-450F-BD51-821324859D38}" srcId="{69B05D90-7B4B-4C7F-8455-F68A94485D99}" destId="{75969CF7-18D5-48C0-A8A7-7EA6CC3749FA}" srcOrd="1" destOrd="0" parTransId="{65F54CB0-77C4-4A13-B061-C828777275B3}" sibTransId="{EF051C6D-9AFE-4F7D-80BA-502C273C3AD2}"/>
    <dgm:cxn modelId="{ED729B40-18A3-4591-A45E-0E6A7E1EC68A}" type="presOf" srcId="{69B05D90-7B4B-4C7F-8455-F68A94485D99}" destId="{AC2034F1-A33C-4EFF-B6C4-E9CDB7EB0B34}" srcOrd="0" destOrd="0" presId="urn:microsoft.com/office/officeart/2005/8/layout/process1"/>
    <dgm:cxn modelId="{C50C3419-332E-41E3-8EC0-50141B472AAF}" type="presOf" srcId="{3B93FAA2-1F6E-44B9-905E-4A6644D5C409}" destId="{D68B9E9C-4C47-410E-8BF6-73DBA3E74974}" srcOrd="1" destOrd="0" presId="urn:microsoft.com/office/officeart/2005/8/layout/process1"/>
    <dgm:cxn modelId="{65FE4209-8DF6-46FD-B591-8CDF1368D642}" type="presOf" srcId="{01341AA9-A75E-459C-8DC5-9BDC0AD78ACE}" destId="{F6AA1E14-68BC-496B-BF23-F775C1ED3033}" srcOrd="0" destOrd="0" presId="urn:microsoft.com/office/officeart/2005/8/layout/process1"/>
    <dgm:cxn modelId="{BE2F5299-1D3A-4479-B1EB-AE0CCCA949FB}" type="presParOf" srcId="{AC2034F1-A33C-4EFF-B6C4-E9CDB7EB0B34}" destId="{F6AA1E14-68BC-496B-BF23-F775C1ED3033}" srcOrd="0" destOrd="0" presId="urn:microsoft.com/office/officeart/2005/8/layout/process1"/>
    <dgm:cxn modelId="{6AF401F1-1CA9-4495-AF1E-00E558FE04E1}" type="presParOf" srcId="{AC2034F1-A33C-4EFF-B6C4-E9CDB7EB0B34}" destId="{84D94A47-8274-402F-BF35-77FB00BDA6FF}" srcOrd="1" destOrd="0" presId="urn:microsoft.com/office/officeart/2005/8/layout/process1"/>
    <dgm:cxn modelId="{9F63198D-31CD-47A0-9744-8CB0612DABC6}" type="presParOf" srcId="{84D94A47-8274-402F-BF35-77FB00BDA6FF}" destId="{D68B9E9C-4C47-410E-8BF6-73DBA3E74974}" srcOrd="0" destOrd="0" presId="urn:microsoft.com/office/officeart/2005/8/layout/process1"/>
    <dgm:cxn modelId="{18C6630F-F674-4EB4-BF55-D96CE0242CCF}" type="presParOf" srcId="{AC2034F1-A33C-4EFF-B6C4-E9CDB7EB0B34}" destId="{C83BD787-AAB7-45DC-BD35-03B596ABBB5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D56D7D3-20B7-4FBA-818E-5768E664B76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78958-5508-4081-9CD0-05DE7F9C3E15}">
      <dgm:prSet phldrT="[Текст]" custT="1"/>
      <dgm:spPr/>
      <dgm:t>
        <a:bodyPr/>
        <a:lstStyle/>
        <a:p>
          <a:pPr algn="ctr"/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В механічних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цехах вода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мастильно-охолодних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рідин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промивання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пофарбованих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виробів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гідравлічних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випробувань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робіт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забруднювачами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вод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пил,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металеві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абразивні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частинки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сода,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мастила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розчинники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фарби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4625F73-5D9A-474C-915F-23F08AE2A083}" type="parTrans" cxnId="{17C979CB-6699-4DE8-BF8D-A87F27B2F836}">
      <dgm:prSet/>
      <dgm:spPr/>
      <dgm:t>
        <a:bodyPr/>
        <a:lstStyle/>
        <a:p>
          <a:endParaRPr lang="ru-RU"/>
        </a:p>
      </dgm:t>
    </dgm:pt>
    <dgm:pt modelId="{92EBBD54-6B41-46FB-B78D-E8C9C9B44E7D}" type="sibTrans" cxnId="{17C979CB-6699-4DE8-BF8D-A87F27B2F836}">
      <dgm:prSet/>
      <dgm:spPr/>
      <dgm:t>
        <a:bodyPr/>
        <a:lstStyle/>
        <a:p>
          <a:endParaRPr lang="ru-RU"/>
        </a:p>
      </dgm:t>
    </dgm:pt>
    <dgm:pt modelId="{2FB34614-B5BA-4F36-B9DC-4E51A5F5180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i="1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i="1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i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Механічне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термічне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pPr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dirty="0"/>
        </a:p>
      </dgm:t>
    </dgm:pt>
    <dgm:pt modelId="{519C4B8D-8532-4B1C-8768-8B8F3A1D2895}" type="sibTrans" cxnId="{4ED93C57-FA18-4EE3-87FA-9026C1970381}">
      <dgm:prSet/>
      <dgm:spPr/>
      <dgm:t>
        <a:bodyPr/>
        <a:lstStyle/>
        <a:p>
          <a:endParaRPr lang="ru-RU"/>
        </a:p>
      </dgm:t>
    </dgm:pt>
    <dgm:pt modelId="{25FE25E4-09D1-4C1E-A135-8DF7FC697B55}" type="parTrans" cxnId="{4ED93C57-FA18-4EE3-87FA-9026C1970381}">
      <dgm:prSet/>
      <dgm:spPr/>
      <dgm:t>
        <a:bodyPr/>
        <a:lstStyle/>
        <a:p>
          <a:endParaRPr lang="ru-RU"/>
        </a:p>
      </dgm:t>
    </dgm:pt>
    <dgm:pt modelId="{559C2985-5B55-405D-83FF-FA81E8C40E64}">
      <dgm:prSet custT="1"/>
      <dgm:spPr/>
      <dgm:t>
        <a:bodyPr/>
        <a:lstStyle/>
        <a:p>
          <a:pPr algn="ctr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термічних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цехах воду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використовують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для 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технологічних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загартування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відпускання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обпалювання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деталей,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промивання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деталей та ванн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викидання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відпрацьованих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домішками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вод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пил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мінерального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походження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металева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окалина,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важкі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метали,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ціаніди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мастила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луги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7079F4C5-56CA-47C5-BBF6-BAF409C8D411}" type="parTrans" cxnId="{E589444E-E6FB-4CF0-894C-2565ACEEF8F5}">
      <dgm:prSet/>
      <dgm:spPr/>
      <dgm:t>
        <a:bodyPr/>
        <a:lstStyle/>
        <a:p>
          <a:endParaRPr lang="ru-RU"/>
        </a:p>
      </dgm:t>
    </dgm:pt>
    <dgm:pt modelId="{660A8D5B-A9FD-4BC7-BD61-2AA754780B2D}" type="sibTrans" cxnId="{E589444E-E6FB-4CF0-894C-2565ACEEF8F5}">
      <dgm:prSet/>
      <dgm:spPr/>
      <dgm:t>
        <a:bodyPr/>
        <a:lstStyle/>
        <a:p>
          <a:endParaRPr lang="ru-RU"/>
        </a:p>
      </dgm:t>
    </dgm:pt>
    <dgm:pt modelId="{CE05ABFD-0A23-488B-B7AA-931B017AE63C}" type="pres">
      <dgm:prSet presAssocID="{CD56D7D3-20B7-4FBA-818E-5768E664B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C6532-E9AD-4D93-801A-90B3F8D787BB}" type="pres">
      <dgm:prSet presAssocID="{2FB34614-B5BA-4F36-B9DC-4E51A5F5180B}" presName="parentText" presStyleLbl="node1" presStyleIdx="0" presStyleCnt="1" custScaleX="51975" custScaleY="33752" custLinFactNeighborX="-788" custLinFactNeighborY="-10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6B9A8-7A86-41B4-AA80-422FC75907A3}" type="pres">
      <dgm:prSet presAssocID="{2FB34614-B5BA-4F36-B9DC-4E51A5F5180B}" presName="childText" presStyleLbl="revTx" presStyleIdx="0" presStyleCnt="1" custLinFactNeighborY="2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93C57-FA18-4EE3-87FA-9026C1970381}" srcId="{CD56D7D3-20B7-4FBA-818E-5768E664B762}" destId="{2FB34614-B5BA-4F36-B9DC-4E51A5F5180B}" srcOrd="0" destOrd="0" parTransId="{25FE25E4-09D1-4C1E-A135-8DF7FC697B55}" sibTransId="{519C4B8D-8532-4B1C-8768-8B8F3A1D2895}"/>
    <dgm:cxn modelId="{F6BC50AB-9BE5-4C74-B7FB-393EF564CC9A}" type="presOf" srcId="{2FB34614-B5BA-4F36-B9DC-4E51A5F5180B}" destId="{691C6532-E9AD-4D93-801A-90B3F8D787BB}" srcOrd="0" destOrd="0" presId="urn:microsoft.com/office/officeart/2005/8/layout/vList2"/>
    <dgm:cxn modelId="{0F1AEC6B-81AB-4DB5-9CFC-858D99EE2017}" type="presOf" srcId="{CD56D7D3-20B7-4FBA-818E-5768E664B762}" destId="{CE05ABFD-0A23-488B-B7AA-931B017AE63C}" srcOrd="0" destOrd="0" presId="urn:microsoft.com/office/officeart/2005/8/layout/vList2"/>
    <dgm:cxn modelId="{17C979CB-6699-4DE8-BF8D-A87F27B2F836}" srcId="{2FB34614-B5BA-4F36-B9DC-4E51A5F5180B}" destId="{B5978958-5508-4081-9CD0-05DE7F9C3E15}" srcOrd="0" destOrd="0" parTransId="{04625F73-5D9A-474C-915F-23F08AE2A083}" sibTransId="{92EBBD54-6B41-46FB-B78D-E8C9C9B44E7D}"/>
    <dgm:cxn modelId="{3AF54AE1-C1E0-4A7C-8D18-C2E12621A1D9}" type="presOf" srcId="{B5978958-5508-4081-9CD0-05DE7F9C3E15}" destId="{6D26B9A8-7A86-41B4-AA80-422FC75907A3}" srcOrd="0" destOrd="0" presId="urn:microsoft.com/office/officeart/2005/8/layout/vList2"/>
    <dgm:cxn modelId="{E589444E-E6FB-4CF0-894C-2565ACEEF8F5}" srcId="{2FB34614-B5BA-4F36-B9DC-4E51A5F5180B}" destId="{559C2985-5B55-405D-83FF-FA81E8C40E64}" srcOrd="1" destOrd="0" parTransId="{7079F4C5-56CA-47C5-BBF6-BAF409C8D411}" sibTransId="{660A8D5B-A9FD-4BC7-BD61-2AA754780B2D}"/>
    <dgm:cxn modelId="{111EDA3F-8F41-49DF-90D2-295499B66587}" type="presOf" srcId="{559C2985-5B55-405D-83FF-FA81E8C40E64}" destId="{6D26B9A8-7A86-41B4-AA80-422FC75907A3}" srcOrd="0" destOrd="1" presId="urn:microsoft.com/office/officeart/2005/8/layout/vList2"/>
    <dgm:cxn modelId="{B5278F42-D9B4-4317-BD95-C28929152BF8}" type="presParOf" srcId="{CE05ABFD-0A23-488B-B7AA-931B017AE63C}" destId="{691C6532-E9AD-4D93-801A-90B3F8D787BB}" srcOrd="0" destOrd="0" presId="urn:microsoft.com/office/officeart/2005/8/layout/vList2"/>
    <dgm:cxn modelId="{BCD67FB2-17C3-4F7C-A3FB-931F5990F2CB}" type="presParOf" srcId="{CE05ABFD-0A23-488B-B7AA-931B017AE63C}" destId="{6D26B9A8-7A86-41B4-AA80-422FC75907A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8D36CF6-1325-4BBF-8A2D-43A3CD39B87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2BAE18-A56A-4836-849B-1A4AE2899B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Гальванічні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0D5790F-0C1D-4FD6-BFA8-774833FAC7CF}" type="parTrans" cxnId="{C18FA9E9-452A-4A84-A2F3-6DA1D71F6106}">
      <dgm:prSet/>
      <dgm:spPr/>
      <dgm:t>
        <a:bodyPr/>
        <a:lstStyle/>
        <a:p>
          <a:endParaRPr lang="ru-RU"/>
        </a:p>
      </dgm:t>
    </dgm:pt>
    <dgm:pt modelId="{F2FF2C77-ACD3-48C7-BAC5-336512E82A83}" type="sibTrans" cxnId="{C18FA9E9-452A-4A84-A2F3-6DA1D71F6106}">
      <dgm:prSet/>
      <dgm:spPr/>
      <dgm:t>
        <a:bodyPr/>
        <a:lstStyle/>
        <a:p>
          <a:endParaRPr lang="ru-RU"/>
        </a:p>
      </dgm:t>
    </dgm:pt>
    <dgm:pt modelId="{B74316C2-6CB0-461D-B4DD-55422D54F261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Вода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дільницях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технологічних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призначених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протравлення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деталей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нанесення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них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фарб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промивання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деталей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ванн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викидання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відпрацьованих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приміщень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домішки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вод - пил,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металева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окалина,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емульсія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луги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кислоти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важкі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метали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ціаніди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4CC41FA-C0A5-45C1-86DA-60AC04487451}" type="parTrans" cxnId="{70564BF1-5FE3-41D7-A7F7-B4BA2CAA65FB}">
      <dgm:prSet/>
      <dgm:spPr/>
      <dgm:t>
        <a:bodyPr/>
        <a:lstStyle/>
        <a:p>
          <a:endParaRPr lang="ru-RU"/>
        </a:p>
      </dgm:t>
    </dgm:pt>
    <dgm:pt modelId="{49021625-7C44-4718-AC49-9BB6D1F69770}" type="sibTrans" cxnId="{70564BF1-5FE3-41D7-A7F7-B4BA2CAA65FB}">
      <dgm:prSet/>
      <dgm:spPr/>
      <dgm:t>
        <a:bodyPr/>
        <a:lstStyle/>
        <a:p>
          <a:endParaRPr lang="ru-RU"/>
        </a:p>
      </dgm:t>
    </dgm:pt>
    <dgm:pt modelId="{17B3A9F6-0D3B-43EB-8179-9472951ADE6C}">
      <dgm:prSet phldrT="[Текст]" custT="1"/>
      <dgm:spPr/>
      <dgm:t>
        <a:bodyPr/>
        <a:lstStyle/>
        <a:p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ґрунтів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AA704A50-D2EC-47B1-9B1D-914CDCDF3E6D}" type="parTrans" cxnId="{DC5122E8-862E-467B-AD8F-04398E446340}">
      <dgm:prSet/>
      <dgm:spPr/>
      <dgm:t>
        <a:bodyPr/>
        <a:lstStyle/>
        <a:p>
          <a:endParaRPr lang="ru-RU"/>
        </a:p>
      </dgm:t>
    </dgm:pt>
    <dgm:pt modelId="{10E8211E-51B8-480E-92B6-E022006CCC5C}" type="sibTrans" cxnId="{DC5122E8-862E-467B-AD8F-04398E446340}">
      <dgm:prSet/>
      <dgm:spPr/>
      <dgm:t>
        <a:bodyPr/>
        <a:lstStyle/>
        <a:p>
          <a:endParaRPr lang="ru-RU"/>
        </a:p>
      </dgm:t>
    </dgm:pt>
    <dgm:pt modelId="{6315F7D0-167F-46E5-B272-FA68D7209834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забруднювачами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тверді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відходи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ливарного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потрапляючи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відвали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являють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собою в основному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відпрацьовані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ливарні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піски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Невелику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менше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10%)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займають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металеві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відходи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кераміка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деревина,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сміття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напрямом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зменшення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кількості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твердих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відходів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регенерація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відпрацьованих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сумішей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E2449A-F574-49B1-905D-FD2A4E565F52}" type="parTrans" cxnId="{E693C9C4-2AAE-4A01-B1C7-A7876B88E4D7}">
      <dgm:prSet/>
      <dgm:spPr/>
      <dgm:t>
        <a:bodyPr/>
        <a:lstStyle/>
        <a:p>
          <a:endParaRPr lang="ru-RU"/>
        </a:p>
      </dgm:t>
    </dgm:pt>
    <dgm:pt modelId="{34A73B1D-1077-4123-B4DA-FE9778F57EE3}" type="sibTrans" cxnId="{E693C9C4-2AAE-4A01-B1C7-A7876B88E4D7}">
      <dgm:prSet/>
      <dgm:spPr/>
      <dgm:t>
        <a:bodyPr/>
        <a:lstStyle/>
        <a:p>
          <a:endParaRPr lang="ru-RU"/>
        </a:p>
      </dgm:t>
    </dgm:pt>
    <dgm:pt modelId="{C1DF820C-7640-4F92-9B1A-A0727D790846}" type="pres">
      <dgm:prSet presAssocID="{F8D36CF6-1325-4BBF-8A2D-43A3CD39B8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C6F0E-FAB8-4114-9F81-64BC0DBB8914}" type="pres">
      <dgm:prSet presAssocID="{812BAE18-A56A-4836-849B-1A4AE2899B8C}" presName="linNode" presStyleCnt="0"/>
      <dgm:spPr/>
      <dgm:t>
        <a:bodyPr/>
        <a:lstStyle/>
        <a:p>
          <a:endParaRPr lang="ru-RU"/>
        </a:p>
      </dgm:t>
    </dgm:pt>
    <dgm:pt modelId="{174B46AC-A3BC-4D83-A13A-5B6ACCB00DE8}" type="pres">
      <dgm:prSet presAssocID="{812BAE18-A56A-4836-849B-1A4AE2899B8C}" presName="parentText" presStyleLbl="node1" presStyleIdx="0" presStyleCnt="2" custScaleX="68279" custScaleY="448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34DCF-D228-4C39-8140-B618218B5C77}" type="pres">
      <dgm:prSet presAssocID="{812BAE18-A56A-4836-849B-1A4AE2899B8C}" presName="descendantText" presStyleLbl="alignAccFollowNode1" presStyleIdx="0" presStyleCnt="2" custScaleX="116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06979-C093-4BC7-95D3-8F51ACF94AB4}" type="pres">
      <dgm:prSet presAssocID="{F2FF2C77-ACD3-48C7-BAC5-336512E82A83}" presName="sp" presStyleCnt="0"/>
      <dgm:spPr/>
      <dgm:t>
        <a:bodyPr/>
        <a:lstStyle/>
        <a:p>
          <a:endParaRPr lang="ru-RU"/>
        </a:p>
      </dgm:t>
    </dgm:pt>
    <dgm:pt modelId="{574E5C58-7E8A-4386-BB27-6FFF7EA0B17E}" type="pres">
      <dgm:prSet presAssocID="{17B3A9F6-0D3B-43EB-8179-9472951ADE6C}" presName="linNode" presStyleCnt="0"/>
      <dgm:spPr/>
      <dgm:t>
        <a:bodyPr/>
        <a:lstStyle/>
        <a:p>
          <a:endParaRPr lang="ru-RU"/>
        </a:p>
      </dgm:t>
    </dgm:pt>
    <dgm:pt modelId="{12E0E45F-C38D-43F2-8431-5514DD8A5F7A}" type="pres">
      <dgm:prSet presAssocID="{17B3A9F6-0D3B-43EB-8179-9472951ADE6C}" presName="parentText" presStyleLbl="node1" presStyleIdx="1" presStyleCnt="2" custScaleX="69561" custScaleY="43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EC41-C577-4097-99D7-9BE996AB12C5}" type="pres">
      <dgm:prSet presAssocID="{17B3A9F6-0D3B-43EB-8179-9472951ADE6C}" presName="descendantText" presStyleLbl="alignAccFollowNode1" presStyleIdx="1" presStyleCnt="2" custScaleX="119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21B74-614E-439A-A522-089ED3076E97}" type="presOf" srcId="{17B3A9F6-0D3B-43EB-8179-9472951ADE6C}" destId="{12E0E45F-C38D-43F2-8431-5514DD8A5F7A}" srcOrd="0" destOrd="0" presId="urn:microsoft.com/office/officeart/2005/8/layout/vList5"/>
    <dgm:cxn modelId="{68BEF3D2-2703-4366-9F8C-5D59A90BB907}" type="presOf" srcId="{6315F7D0-167F-46E5-B272-FA68D7209834}" destId="{F368EC41-C577-4097-99D7-9BE996AB12C5}" srcOrd="0" destOrd="0" presId="urn:microsoft.com/office/officeart/2005/8/layout/vList5"/>
    <dgm:cxn modelId="{A86336EC-14D3-4B4C-A275-1C5527B459E2}" type="presOf" srcId="{B74316C2-6CB0-461D-B4DD-55422D54F261}" destId="{C8234DCF-D228-4C39-8140-B618218B5C77}" srcOrd="0" destOrd="0" presId="urn:microsoft.com/office/officeart/2005/8/layout/vList5"/>
    <dgm:cxn modelId="{E693C9C4-2AAE-4A01-B1C7-A7876B88E4D7}" srcId="{17B3A9F6-0D3B-43EB-8179-9472951ADE6C}" destId="{6315F7D0-167F-46E5-B272-FA68D7209834}" srcOrd="0" destOrd="0" parTransId="{C4E2449A-F574-49B1-905D-FD2A4E565F52}" sibTransId="{34A73B1D-1077-4123-B4DA-FE9778F57EE3}"/>
    <dgm:cxn modelId="{59FA68F0-B984-4A31-B111-461058F60209}" type="presOf" srcId="{812BAE18-A56A-4836-849B-1A4AE2899B8C}" destId="{174B46AC-A3BC-4D83-A13A-5B6ACCB00DE8}" srcOrd="0" destOrd="0" presId="urn:microsoft.com/office/officeart/2005/8/layout/vList5"/>
    <dgm:cxn modelId="{70564BF1-5FE3-41D7-A7F7-B4BA2CAA65FB}" srcId="{812BAE18-A56A-4836-849B-1A4AE2899B8C}" destId="{B74316C2-6CB0-461D-B4DD-55422D54F261}" srcOrd="0" destOrd="0" parTransId="{D4CC41FA-C0A5-45C1-86DA-60AC04487451}" sibTransId="{49021625-7C44-4718-AC49-9BB6D1F69770}"/>
    <dgm:cxn modelId="{DC5122E8-862E-467B-AD8F-04398E446340}" srcId="{F8D36CF6-1325-4BBF-8A2D-43A3CD39B878}" destId="{17B3A9F6-0D3B-43EB-8179-9472951ADE6C}" srcOrd="1" destOrd="0" parTransId="{AA704A50-D2EC-47B1-9B1D-914CDCDF3E6D}" sibTransId="{10E8211E-51B8-480E-92B6-E022006CCC5C}"/>
    <dgm:cxn modelId="{C18FA9E9-452A-4A84-A2F3-6DA1D71F6106}" srcId="{F8D36CF6-1325-4BBF-8A2D-43A3CD39B878}" destId="{812BAE18-A56A-4836-849B-1A4AE2899B8C}" srcOrd="0" destOrd="0" parTransId="{00D5790F-0C1D-4FD6-BFA8-774833FAC7CF}" sibTransId="{F2FF2C77-ACD3-48C7-BAC5-336512E82A83}"/>
    <dgm:cxn modelId="{6103A678-4840-4866-A310-446D7EDDE4C5}" type="presOf" srcId="{F8D36CF6-1325-4BBF-8A2D-43A3CD39B878}" destId="{C1DF820C-7640-4F92-9B1A-A0727D790846}" srcOrd="0" destOrd="0" presId="urn:microsoft.com/office/officeart/2005/8/layout/vList5"/>
    <dgm:cxn modelId="{436A25AE-DCCB-41EF-BCEC-D1E6ADFA2187}" type="presParOf" srcId="{C1DF820C-7640-4F92-9B1A-A0727D790846}" destId="{732C6F0E-FAB8-4114-9F81-64BC0DBB8914}" srcOrd="0" destOrd="0" presId="urn:microsoft.com/office/officeart/2005/8/layout/vList5"/>
    <dgm:cxn modelId="{79698A03-7FCD-466F-98EC-EC5BB7920A28}" type="presParOf" srcId="{732C6F0E-FAB8-4114-9F81-64BC0DBB8914}" destId="{174B46AC-A3BC-4D83-A13A-5B6ACCB00DE8}" srcOrd="0" destOrd="0" presId="urn:microsoft.com/office/officeart/2005/8/layout/vList5"/>
    <dgm:cxn modelId="{998A2043-B35A-4106-BC16-6D679F1080C0}" type="presParOf" srcId="{732C6F0E-FAB8-4114-9F81-64BC0DBB8914}" destId="{C8234DCF-D228-4C39-8140-B618218B5C77}" srcOrd="1" destOrd="0" presId="urn:microsoft.com/office/officeart/2005/8/layout/vList5"/>
    <dgm:cxn modelId="{FC845F4E-6C52-4616-9203-94AC37605C92}" type="presParOf" srcId="{C1DF820C-7640-4F92-9B1A-A0727D790846}" destId="{BAC06979-C093-4BC7-95D3-8F51ACF94AB4}" srcOrd="1" destOrd="0" presId="urn:microsoft.com/office/officeart/2005/8/layout/vList5"/>
    <dgm:cxn modelId="{F85D530D-0B62-4FC9-B8FD-671A4392F36C}" type="presParOf" srcId="{C1DF820C-7640-4F92-9B1A-A0727D790846}" destId="{574E5C58-7E8A-4386-BB27-6FFF7EA0B17E}" srcOrd="2" destOrd="0" presId="urn:microsoft.com/office/officeart/2005/8/layout/vList5"/>
    <dgm:cxn modelId="{DF3A29A0-AD2B-4F05-A028-19C6EA606399}" type="presParOf" srcId="{574E5C58-7E8A-4386-BB27-6FFF7EA0B17E}" destId="{12E0E45F-C38D-43F2-8431-5514DD8A5F7A}" srcOrd="0" destOrd="0" presId="urn:microsoft.com/office/officeart/2005/8/layout/vList5"/>
    <dgm:cxn modelId="{F2D17993-6401-4F23-8F23-1EDA99A7D549}" type="presParOf" srcId="{574E5C58-7E8A-4386-BB27-6FFF7EA0B17E}" destId="{F368EC41-C577-4097-99D7-9BE996AB12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FF795-4A22-4734-955C-6AC9DAFD1E23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FCB57-A292-4D87-81AD-02BD46D056EE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Машинобудівний комплекс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4C9B3BA-F5DD-41B8-A9D9-1BAC23240484}" type="parTrans" cxnId="{B288D2A2-A61C-4991-B564-861C22834929}">
      <dgm:prSet/>
      <dgm:spPr/>
      <dgm:t>
        <a:bodyPr/>
        <a:lstStyle/>
        <a:p>
          <a:endParaRPr lang="ru-RU"/>
        </a:p>
      </dgm:t>
    </dgm:pt>
    <dgm:pt modelId="{E9751D61-DF6D-4836-9D79-D43776DCFB17}" type="sibTrans" cxnId="{B288D2A2-A61C-4991-B564-861C22834929}">
      <dgm:prSet/>
      <dgm:spPr/>
      <dgm:t>
        <a:bodyPr/>
        <a:lstStyle/>
        <a:p>
          <a:endParaRPr lang="ru-RU"/>
        </a:p>
      </dgm:t>
    </dgm:pt>
    <dgm:pt modelId="{BFF20191-39DD-4CD9-92B5-8286EDB8B46D}">
      <dgm:prSet phldrT="[Текст]" custT="1"/>
      <dgm:spPr/>
      <dgm:t>
        <a:bodyPr/>
        <a:lstStyle/>
        <a:p>
          <a:r>
            <a:rPr lang="ru-RU" sz="2200" b="1" i="1" dirty="0" smtClean="0">
              <a:latin typeface="Times New Roman" pitchFamily="18" charset="0"/>
              <a:cs typeface="Times New Roman" pitchFamily="18" charset="0"/>
            </a:rPr>
            <a:t>Мала </a:t>
          </a:r>
          <a:r>
            <a:rPr lang="ru-RU" sz="2200" b="1" i="1" dirty="0" err="1" smtClean="0">
              <a:latin typeface="Times New Roman" pitchFamily="18" charset="0"/>
              <a:cs typeface="Times New Roman" pitchFamily="18" charset="0"/>
            </a:rPr>
            <a:t>металургія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в цехах деталей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машин та заготовок для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Представлена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ливарним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ковальсько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пресовим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виробництвом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зварюванням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штампуванням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B957676-3A63-41A3-8F67-64AD111A987D}" type="parTrans" cxnId="{AE7D7402-9C8C-4D41-AE2C-84F455F03D76}">
      <dgm:prSet/>
      <dgm:spPr/>
      <dgm:t>
        <a:bodyPr/>
        <a:lstStyle/>
        <a:p>
          <a:endParaRPr lang="ru-RU"/>
        </a:p>
      </dgm:t>
    </dgm:pt>
    <dgm:pt modelId="{9AA91F70-ECCF-45D0-884C-21BC184669E0}" type="sibTrans" cxnId="{AE7D7402-9C8C-4D41-AE2C-84F455F03D76}">
      <dgm:prSet/>
      <dgm:spPr/>
      <dgm:t>
        <a:bodyPr/>
        <a:lstStyle/>
        <a:p>
          <a:endParaRPr lang="ru-RU"/>
        </a:p>
      </dgm:t>
    </dgm:pt>
    <dgm:pt modelId="{0EA6AED3-BF83-4058-ADB7-B48B5303117D}">
      <dgm:prSet custT="1"/>
      <dgm:spPr/>
      <dgm:t>
        <a:bodyPr/>
        <a:lstStyle/>
        <a:p>
          <a:r>
            <a:rPr lang="ru-RU" sz="2200" b="1" i="1" dirty="0" err="1" smtClean="0">
              <a:latin typeface="Times New Roman" pitchFamily="18" charset="0"/>
              <a:cs typeface="Times New Roman" pitchFamily="18" charset="0"/>
            </a:rPr>
            <a:t>Металообробка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металевих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виробів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металоконструкцій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ремонт машин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A23CBAC8-3958-4A0B-82A4-C5674BD4E1D5}" type="parTrans" cxnId="{8158FABC-AA89-4471-9A48-4B3F6A1153AC}">
      <dgm:prSet/>
      <dgm:spPr/>
      <dgm:t>
        <a:bodyPr/>
        <a:lstStyle/>
        <a:p>
          <a:endParaRPr lang="ru-RU"/>
        </a:p>
      </dgm:t>
    </dgm:pt>
    <dgm:pt modelId="{5946434C-F6E2-405E-8C66-5607ABD4BE6B}" type="sibTrans" cxnId="{8158FABC-AA89-4471-9A48-4B3F6A1153AC}">
      <dgm:prSet/>
      <dgm:spPr/>
      <dgm:t>
        <a:bodyPr/>
        <a:lstStyle/>
        <a:p>
          <a:endParaRPr lang="ru-RU"/>
        </a:p>
      </dgm:t>
    </dgm:pt>
    <dgm:pt modelId="{852BC6D1-D627-4DBE-B1AF-6477AFF937AB}">
      <dgm:prSet custT="1"/>
      <dgm:spPr/>
      <dgm:t>
        <a:bodyPr/>
        <a:lstStyle/>
        <a:p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Загальне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Займається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виготовленням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досить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металомістким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Тому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воно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зорієнтоване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райони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чорної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металургії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CFEC6FE3-B0BA-40A2-9DF2-73EF0664E121}" type="parTrans" cxnId="{0246822F-AB1A-4911-9698-0BF82CE418C7}">
      <dgm:prSet/>
      <dgm:spPr/>
      <dgm:t>
        <a:bodyPr/>
        <a:lstStyle/>
        <a:p>
          <a:endParaRPr lang="ru-RU"/>
        </a:p>
      </dgm:t>
    </dgm:pt>
    <dgm:pt modelId="{577707DD-B026-41C4-9612-8EA68803D8D0}" type="sibTrans" cxnId="{0246822F-AB1A-4911-9698-0BF82CE418C7}">
      <dgm:prSet/>
      <dgm:spPr/>
      <dgm:t>
        <a:bodyPr/>
        <a:lstStyle/>
        <a:p>
          <a:endParaRPr lang="ru-RU"/>
        </a:p>
      </dgm:t>
    </dgm:pt>
    <dgm:pt modelId="{C75F4D65-F627-4B85-929D-C69DD838A785}" type="pres">
      <dgm:prSet presAssocID="{6B1FF795-4A22-4734-955C-6AC9DAFD1E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0D928-7E9D-4AD4-A631-569EFEDF2877}" type="pres">
      <dgm:prSet presAssocID="{279FCB57-A292-4D87-81AD-02BD46D056EE}" presName="centerShape" presStyleLbl="node0" presStyleIdx="0" presStyleCnt="1" custScaleX="117311" custScaleY="73763" custLinFactNeighborX="35595" custLinFactNeighborY="-5084"/>
      <dgm:spPr/>
      <dgm:t>
        <a:bodyPr/>
        <a:lstStyle/>
        <a:p>
          <a:endParaRPr lang="ru-RU"/>
        </a:p>
      </dgm:t>
    </dgm:pt>
    <dgm:pt modelId="{B3C0C584-A96E-4B61-BDFE-B5C99FD49675}" type="pres">
      <dgm:prSet presAssocID="{A23CBAC8-3958-4A0B-82A4-C5674BD4E1D5}" presName="parTrans" presStyleLbl="bgSibTrans2D1" presStyleIdx="0" presStyleCnt="3" custScaleX="28841" custLinFactNeighborX="25939" custLinFactNeighborY="18414"/>
      <dgm:spPr/>
      <dgm:t>
        <a:bodyPr/>
        <a:lstStyle/>
        <a:p>
          <a:endParaRPr lang="ru-RU"/>
        </a:p>
      </dgm:t>
    </dgm:pt>
    <dgm:pt modelId="{58A9E830-EDD8-4576-877B-129FD83525D4}" type="pres">
      <dgm:prSet presAssocID="{0EA6AED3-BF83-4058-ADB7-B48B5303117D}" presName="node" presStyleLbl="node1" presStyleIdx="0" presStyleCnt="3" custScaleX="122220" custScaleY="110411" custRadScaleRad="87686" custRadScaleInc="2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3CE9E-5258-44A3-B2A9-5211B817C9BF}" type="pres">
      <dgm:prSet presAssocID="{3B957676-3A63-41A3-8F67-64AD111A987D}" presName="parTrans" presStyleLbl="bgSibTrans2D1" presStyleIdx="1" presStyleCnt="3" custScaleX="33668" custLinFactNeighborX="4892" custLinFactNeighborY="94965"/>
      <dgm:spPr/>
      <dgm:t>
        <a:bodyPr/>
        <a:lstStyle/>
        <a:p>
          <a:endParaRPr lang="ru-RU"/>
        </a:p>
      </dgm:t>
    </dgm:pt>
    <dgm:pt modelId="{E7AB2C3A-5E67-4F25-BC2F-857CB2024A4C}" type="pres">
      <dgm:prSet presAssocID="{BFF20191-39DD-4CD9-92B5-8286EDB8B46D}" presName="node" presStyleLbl="node1" presStyleIdx="1" presStyleCnt="3" custScaleX="190617" custScaleY="126642" custRadScaleRad="119196" custRadScaleInc="41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32235-D9F2-4ADA-8736-C26C1F7453C3}" type="pres">
      <dgm:prSet presAssocID="{CFEC6FE3-B0BA-40A2-9DF2-73EF0664E121}" presName="parTrans" presStyleLbl="bgSibTrans2D1" presStyleIdx="2" presStyleCnt="3" custScaleX="33785" custLinFactNeighborX="36268" custLinFactNeighborY="-4778"/>
      <dgm:spPr/>
      <dgm:t>
        <a:bodyPr/>
        <a:lstStyle/>
        <a:p>
          <a:endParaRPr lang="ru-RU"/>
        </a:p>
      </dgm:t>
    </dgm:pt>
    <dgm:pt modelId="{9E1F8A45-7CFC-4DE6-B707-1172164E5EB6}" type="pres">
      <dgm:prSet presAssocID="{852BC6D1-D627-4DBE-B1AF-6477AFF937AB}" presName="node" presStyleLbl="node1" presStyleIdx="2" presStyleCnt="3" custScaleX="145323" custScaleY="113634" custRadScaleRad="55816" custRadScaleInc="-232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5CCD8-1DCE-4809-94FB-7B7B34296433}" type="presOf" srcId="{279FCB57-A292-4D87-81AD-02BD46D056EE}" destId="{B2A0D928-7E9D-4AD4-A631-569EFEDF2877}" srcOrd="0" destOrd="0" presId="urn:microsoft.com/office/officeart/2005/8/layout/radial4"/>
    <dgm:cxn modelId="{AE7D7402-9C8C-4D41-AE2C-84F455F03D76}" srcId="{279FCB57-A292-4D87-81AD-02BD46D056EE}" destId="{BFF20191-39DD-4CD9-92B5-8286EDB8B46D}" srcOrd="1" destOrd="0" parTransId="{3B957676-3A63-41A3-8F67-64AD111A987D}" sibTransId="{9AA91F70-ECCF-45D0-884C-21BC184669E0}"/>
    <dgm:cxn modelId="{79365DBA-A668-4F9C-9432-C54BD6437CF9}" type="presOf" srcId="{A23CBAC8-3958-4A0B-82A4-C5674BD4E1D5}" destId="{B3C0C584-A96E-4B61-BDFE-B5C99FD49675}" srcOrd="0" destOrd="0" presId="urn:microsoft.com/office/officeart/2005/8/layout/radial4"/>
    <dgm:cxn modelId="{B0554621-167E-4344-8B39-376E5D30F4C4}" type="presOf" srcId="{BFF20191-39DD-4CD9-92B5-8286EDB8B46D}" destId="{E7AB2C3A-5E67-4F25-BC2F-857CB2024A4C}" srcOrd="0" destOrd="0" presId="urn:microsoft.com/office/officeart/2005/8/layout/radial4"/>
    <dgm:cxn modelId="{9168A899-BAEA-4773-AEF5-8DE71993283F}" type="presOf" srcId="{6B1FF795-4A22-4734-955C-6AC9DAFD1E23}" destId="{C75F4D65-F627-4B85-929D-C69DD838A785}" srcOrd="0" destOrd="0" presId="urn:microsoft.com/office/officeart/2005/8/layout/radial4"/>
    <dgm:cxn modelId="{3D38DD48-50BE-4C38-A761-5C243C3923D9}" type="presOf" srcId="{CFEC6FE3-B0BA-40A2-9DF2-73EF0664E121}" destId="{DAF32235-D9F2-4ADA-8736-C26C1F7453C3}" srcOrd="0" destOrd="0" presId="urn:microsoft.com/office/officeart/2005/8/layout/radial4"/>
    <dgm:cxn modelId="{B022F8A6-5D51-4C0C-888D-CAF4DC49B986}" type="presOf" srcId="{0EA6AED3-BF83-4058-ADB7-B48B5303117D}" destId="{58A9E830-EDD8-4576-877B-129FD83525D4}" srcOrd="0" destOrd="0" presId="urn:microsoft.com/office/officeart/2005/8/layout/radial4"/>
    <dgm:cxn modelId="{3A6A1744-D08A-42C4-A1A2-6391B79B129B}" type="presOf" srcId="{3B957676-3A63-41A3-8F67-64AD111A987D}" destId="{1313CE9E-5258-44A3-B2A9-5211B817C9BF}" srcOrd="0" destOrd="0" presId="urn:microsoft.com/office/officeart/2005/8/layout/radial4"/>
    <dgm:cxn modelId="{B288D2A2-A61C-4991-B564-861C22834929}" srcId="{6B1FF795-4A22-4734-955C-6AC9DAFD1E23}" destId="{279FCB57-A292-4D87-81AD-02BD46D056EE}" srcOrd="0" destOrd="0" parTransId="{84C9B3BA-F5DD-41B8-A9D9-1BAC23240484}" sibTransId="{E9751D61-DF6D-4836-9D79-D43776DCFB17}"/>
    <dgm:cxn modelId="{8158FABC-AA89-4471-9A48-4B3F6A1153AC}" srcId="{279FCB57-A292-4D87-81AD-02BD46D056EE}" destId="{0EA6AED3-BF83-4058-ADB7-B48B5303117D}" srcOrd="0" destOrd="0" parTransId="{A23CBAC8-3958-4A0B-82A4-C5674BD4E1D5}" sibTransId="{5946434C-F6E2-405E-8C66-5607ABD4BE6B}"/>
    <dgm:cxn modelId="{0246822F-AB1A-4911-9698-0BF82CE418C7}" srcId="{279FCB57-A292-4D87-81AD-02BD46D056EE}" destId="{852BC6D1-D627-4DBE-B1AF-6477AFF937AB}" srcOrd="2" destOrd="0" parTransId="{CFEC6FE3-B0BA-40A2-9DF2-73EF0664E121}" sibTransId="{577707DD-B026-41C4-9612-8EA68803D8D0}"/>
    <dgm:cxn modelId="{29B6C9D8-0656-4D64-AD67-17A82DECEAB4}" type="presOf" srcId="{852BC6D1-D627-4DBE-B1AF-6477AFF937AB}" destId="{9E1F8A45-7CFC-4DE6-B707-1172164E5EB6}" srcOrd="0" destOrd="0" presId="urn:microsoft.com/office/officeart/2005/8/layout/radial4"/>
    <dgm:cxn modelId="{2E6ABFFF-E5AC-4BB3-AF02-208669648D87}" type="presParOf" srcId="{C75F4D65-F627-4B85-929D-C69DD838A785}" destId="{B2A0D928-7E9D-4AD4-A631-569EFEDF2877}" srcOrd="0" destOrd="0" presId="urn:microsoft.com/office/officeart/2005/8/layout/radial4"/>
    <dgm:cxn modelId="{2E3F094A-8543-45E0-93FB-703EF27A186C}" type="presParOf" srcId="{C75F4D65-F627-4B85-929D-C69DD838A785}" destId="{B3C0C584-A96E-4B61-BDFE-B5C99FD49675}" srcOrd="1" destOrd="0" presId="urn:microsoft.com/office/officeart/2005/8/layout/radial4"/>
    <dgm:cxn modelId="{E32DA23D-015D-408A-9226-96FA334ADC17}" type="presParOf" srcId="{C75F4D65-F627-4B85-929D-C69DD838A785}" destId="{58A9E830-EDD8-4576-877B-129FD83525D4}" srcOrd="2" destOrd="0" presId="urn:microsoft.com/office/officeart/2005/8/layout/radial4"/>
    <dgm:cxn modelId="{310A73CA-BD4F-4D23-B91A-B33512E45602}" type="presParOf" srcId="{C75F4D65-F627-4B85-929D-C69DD838A785}" destId="{1313CE9E-5258-44A3-B2A9-5211B817C9BF}" srcOrd="3" destOrd="0" presId="urn:microsoft.com/office/officeart/2005/8/layout/radial4"/>
    <dgm:cxn modelId="{D066C3A3-5DA7-45A7-8DF9-524DCDDBE838}" type="presParOf" srcId="{C75F4D65-F627-4B85-929D-C69DD838A785}" destId="{E7AB2C3A-5E67-4F25-BC2F-857CB2024A4C}" srcOrd="4" destOrd="0" presId="urn:microsoft.com/office/officeart/2005/8/layout/radial4"/>
    <dgm:cxn modelId="{9C5E0FC4-F651-4653-BAEA-5A169790B174}" type="presParOf" srcId="{C75F4D65-F627-4B85-929D-C69DD838A785}" destId="{DAF32235-D9F2-4ADA-8736-C26C1F7453C3}" srcOrd="5" destOrd="0" presId="urn:microsoft.com/office/officeart/2005/8/layout/radial4"/>
    <dgm:cxn modelId="{D99F93AC-4539-4653-9B10-1523C1EBDF42}" type="presParOf" srcId="{C75F4D65-F627-4B85-929D-C69DD838A785}" destId="{9E1F8A45-7CFC-4DE6-B707-1172164E5EB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4D1917-4DE4-4E4E-AE48-7943FD9FF5FE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F973A-45B4-4B51-BF5C-0D8803DDB98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Важке</a:t>
          </a:r>
          <a:r>
            <a:rPr lang="ru-RU" sz="2400" i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sz="2400" baseline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aseline="0" dirty="0">
            <a:latin typeface="Times New Roman" pitchFamily="18" charset="0"/>
            <a:cs typeface="Times New Roman" pitchFamily="18" charset="0"/>
          </a:endParaRPr>
        </a:p>
      </dgm:t>
    </dgm:pt>
    <dgm:pt modelId="{8F5A47FF-EDE3-409E-ADC8-58349BFB6DA1}" type="parTrans" cxnId="{40D0FF70-EF49-4A6C-AB81-FA4394894F2D}">
      <dgm:prSet/>
      <dgm:spPr/>
      <dgm:t>
        <a:bodyPr/>
        <a:lstStyle/>
        <a:p>
          <a:endParaRPr lang="ru-RU"/>
        </a:p>
      </dgm:t>
    </dgm:pt>
    <dgm:pt modelId="{BDD3EF2F-5578-41AB-85AB-10AE959BEB27}" type="sibTrans" cxnId="{40D0FF70-EF49-4A6C-AB81-FA4394894F2D}">
      <dgm:prSet/>
      <dgm:spPr/>
      <dgm:t>
        <a:bodyPr/>
        <a:lstStyle/>
        <a:p>
          <a:endParaRPr lang="ru-RU"/>
        </a:p>
      </dgm:t>
    </dgm:pt>
    <dgm:pt modelId="{20DB0BEE-E498-4A81-ABD3-4FF8A770B32C}">
      <dgm:prSet phldrT="[Текст]" custT="1"/>
      <dgm:spPr/>
      <dgm:t>
        <a:bodyPr/>
        <a:lstStyle/>
        <a:p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Сільськогосподарське</a:t>
          </a:r>
          <a:r>
            <a:rPr lang="ru-RU" sz="2400" i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sz="2400" i="1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i="1" baseline="0" dirty="0">
            <a:latin typeface="Times New Roman" pitchFamily="18" charset="0"/>
            <a:cs typeface="Times New Roman" pitchFamily="18" charset="0"/>
          </a:endParaRPr>
        </a:p>
      </dgm:t>
    </dgm:pt>
    <dgm:pt modelId="{57710E53-BD33-4719-A25D-C8230BF3DCE4}" type="parTrans" cxnId="{89ED3E45-A8EE-4C72-BAFB-FD1C287AB867}">
      <dgm:prSet/>
      <dgm:spPr/>
      <dgm:t>
        <a:bodyPr/>
        <a:lstStyle/>
        <a:p>
          <a:endParaRPr lang="ru-RU"/>
        </a:p>
      </dgm:t>
    </dgm:pt>
    <dgm:pt modelId="{6AF612D2-E065-4B6A-A2A9-34CE774AB5AC}" type="sibTrans" cxnId="{89ED3E45-A8EE-4C72-BAFB-FD1C287AB867}">
      <dgm:prSet/>
      <dgm:spPr/>
      <dgm:t>
        <a:bodyPr/>
        <a:lstStyle/>
        <a:p>
          <a:endParaRPr lang="ru-RU"/>
        </a:p>
      </dgm:t>
    </dgm:pt>
    <dgm:pt modelId="{95EF9E4E-482A-4F12-8C0B-84F522AC96F0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виробляє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енергетичне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металургійне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гірниче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хімічне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нафтохімічне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устаткування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машини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будівництва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портового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200" dirty="0" smtClean="0">
              <a:latin typeface="Academia" pitchFamily="34" charset="0"/>
            </a:rPr>
            <a:t>.</a:t>
          </a:r>
          <a:endParaRPr lang="ru-RU" sz="2200" dirty="0">
            <a:latin typeface="Academia" pitchFamily="34" charset="0"/>
          </a:endParaRPr>
        </a:p>
      </dgm:t>
    </dgm:pt>
    <dgm:pt modelId="{875BB7C0-7373-44C4-A84A-59C66DE789A2}" type="parTrans" cxnId="{F66664F4-5F02-45C0-BA9E-13A6B519AAA8}">
      <dgm:prSet/>
      <dgm:spPr/>
      <dgm:t>
        <a:bodyPr/>
        <a:lstStyle/>
        <a:p>
          <a:endParaRPr lang="ru-RU"/>
        </a:p>
      </dgm:t>
    </dgm:pt>
    <dgm:pt modelId="{EE1DD232-FFC4-4658-A769-F74D7927915C}" type="sibTrans" cxnId="{F66664F4-5F02-45C0-BA9E-13A6B519AAA8}">
      <dgm:prSet/>
      <dgm:spPr/>
      <dgm:t>
        <a:bodyPr/>
        <a:lstStyle/>
        <a:p>
          <a:endParaRPr lang="ru-RU"/>
        </a:p>
      </dgm:t>
    </dgm:pt>
    <dgm:pt modelId="{EE860B9F-D025-4580-AE9A-0C3F118549FF}">
      <dgm:prSet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райони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центри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Донецький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Краматорськ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Горлівка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Харківський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Харків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Придніпровський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Дніпропетровськ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Кривий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Ріг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Прикарпаття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Львів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Дрогобич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Борислав).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124004A-55E1-4098-9C9D-CE2B2EC2EB2A}" type="parTrans" cxnId="{2B1E0DEE-52AF-41E5-B9EA-E3A9A6A16E6E}">
      <dgm:prSet/>
      <dgm:spPr/>
      <dgm:t>
        <a:bodyPr/>
        <a:lstStyle/>
        <a:p>
          <a:endParaRPr lang="ru-RU"/>
        </a:p>
      </dgm:t>
    </dgm:pt>
    <dgm:pt modelId="{71FC8506-0525-42B2-9F33-4B9E404E9359}" type="sibTrans" cxnId="{2B1E0DEE-52AF-41E5-B9EA-E3A9A6A16E6E}">
      <dgm:prSet/>
      <dgm:spPr/>
      <dgm:t>
        <a:bodyPr/>
        <a:lstStyle/>
        <a:p>
          <a:endParaRPr lang="ru-RU"/>
        </a:p>
      </dgm:t>
    </dgm:pt>
    <dgm:pt modelId="{6C78E475-56C8-4EDD-A7AD-CDFD5AEA38D8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виробляє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комбайни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сільськогосподарські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машини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зорієнтовано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7B403CC6-69C0-48F5-A6E2-31F0A1285126}" type="parTrans" cxnId="{34195C7D-0CD9-4467-9A42-D9C9C6F8BD1F}">
      <dgm:prSet/>
      <dgm:spPr/>
      <dgm:t>
        <a:bodyPr/>
        <a:lstStyle/>
        <a:p>
          <a:endParaRPr lang="ru-RU"/>
        </a:p>
      </dgm:t>
    </dgm:pt>
    <dgm:pt modelId="{71F20E90-C0A1-41A1-8DBA-4E92F8DDC1B4}" type="sibTrans" cxnId="{34195C7D-0CD9-4467-9A42-D9C9C6F8BD1F}">
      <dgm:prSet/>
      <dgm:spPr/>
      <dgm:t>
        <a:bodyPr/>
        <a:lstStyle/>
        <a:p>
          <a:endParaRPr lang="ru-RU"/>
        </a:p>
      </dgm:t>
    </dgm:pt>
    <dgm:pt modelId="{272E79D0-2915-4E7B-AB18-7AF3F12F62F1}">
      <dgm:prSet custT="1"/>
      <dgm:spPr/>
      <dgm:t>
        <a:bodyPr/>
        <a:lstStyle/>
        <a:p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зернозбиральні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комбайни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виробляють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Херсоні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Олександрії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бурякозбиральні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- у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Тернополі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Дніпро­петровську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кукурудзозбиральні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Херсоні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торфозбиральні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Світло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200" i="1" dirty="0" err="1" smtClean="0">
              <a:latin typeface="Times New Roman" pitchFamily="18" charset="0"/>
              <a:cs typeface="Times New Roman" pitchFamily="18" charset="0"/>
            </a:rPr>
            <a:t>водську</a:t>
          </a:r>
          <a:r>
            <a:rPr lang="ru-RU" sz="2200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8A1DCF8-A0B7-4D04-96D7-8DBD477FA1A3}" type="parTrans" cxnId="{783FE78C-80D4-47D3-ACC3-1BA2B9E93C31}">
      <dgm:prSet/>
      <dgm:spPr/>
      <dgm:t>
        <a:bodyPr/>
        <a:lstStyle/>
        <a:p>
          <a:endParaRPr lang="ru-RU"/>
        </a:p>
      </dgm:t>
    </dgm:pt>
    <dgm:pt modelId="{46367CA6-9A47-4C19-8E72-70D8DDE4927F}" type="sibTrans" cxnId="{783FE78C-80D4-47D3-ACC3-1BA2B9E93C31}">
      <dgm:prSet/>
      <dgm:spPr/>
      <dgm:t>
        <a:bodyPr/>
        <a:lstStyle/>
        <a:p>
          <a:endParaRPr lang="ru-RU"/>
        </a:p>
      </dgm:t>
    </dgm:pt>
    <dgm:pt modelId="{5C3AE6A5-6DBE-4BBB-AB2F-62CDE755A342}" type="pres">
      <dgm:prSet presAssocID="{9D4D1917-4DE4-4E4E-AE48-7943FD9FF5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5AA75F-298F-4EAE-977E-1B47351F219B}" type="pres">
      <dgm:prSet presAssocID="{854F973A-45B4-4B51-BF5C-0D8803DDB98D}" presName="root" presStyleCnt="0"/>
      <dgm:spPr/>
      <dgm:t>
        <a:bodyPr/>
        <a:lstStyle/>
        <a:p>
          <a:endParaRPr lang="ru-RU"/>
        </a:p>
      </dgm:t>
    </dgm:pt>
    <dgm:pt modelId="{476AB1C7-9D18-493D-B7AE-89ABD91ACAB9}" type="pres">
      <dgm:prSet presAssocID="{854F973A-45B4-4B51-BF5C-0D8803DDB98D}" presName="rootComposite" presStyleCnt="0"/>
      <dgm:spPr/>
      <dgm:t>
        <a:bodyPr/>
        <a:lstStyle/>
        <a:p>
          <a:endParaRPr lang="ru-RU"/>
        </a:p>
      </dgm:t>
    </dgm:pt>
    <dgm:pt modelId="{2DD68C32-B1C1-4B76-A2D2-068556725375}" type="pres">
      <dgm:prSet presAssocID="{854F973A-45B4-4B51-BF5C-0D8803DDB98D}" presName="rootText" presStyleLbl="node1" presStyleIdx="0" presStyleCnt="2" custScaleX="99145" custScaleY="74350" custLinFactNeighborX="897" custLinFactNeighborY="13046"/>
      <dgm:spPr/>
      <dgm:t>
        <a:bodyPr/>
        <a:lstStyle/>
        <a:p>
          <a:endParaRPr lang="ru-RU"/>
        </a:p>
      </dgm:t>
    </dgm:pt>
    <dgm:pt modelId="{5C7EC2B7-648C-4BF3-A72E-A54F845E4DA1}" type="pres">
      <dgm:prSet presAssocID="{854F973A-45B4-4B51-BF5C-0D8803DDB98D}" presName="rootConnector" presStyleLbl="node1" presStyleIdx="0" presStyleCnt="2"/>
      <dgm:spPr/>
      <dgm:t>
        <a:bodyPr/>
        <a:lstStyle/>
        <a:p>
          <a:endParaRPr lang="ru-RU"/>
        </a:p>
      </dgm:t>
    </dgm:pt>
    <dgm:pt modelId="{984FBF0E-35CB-4445-A909-84128CDF060E}" type="pres">
      <dgm:prSet presAssocID="{854F973A-45B4-4B51-BF5C-0D8803DDB98D}" presName="childShape" presStyleCnt="0"/>
      <dgm:spPr/>
      <dgm:t>
        <a:bodyPr/>
        <a:lstStyle/>
        <a:p>
          <a:endParaRPr lang="ru-RU"/>
        </a:p>
      </dgm:t>
    </dgm:pt>
    <dgm:pt modelId="{D75FCBD0-A626-4E58-AF56-C976BED730F9}" type="pres">
      <dgm:prSet presAssocID="{875BB7C0-7373-44C4-A84A-59C66DE789A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2009377-6312-4AA9-9237-69A1CEFE939B}" type="pres">
      <dgm:prSet presAssocID="{95EF9E4E-482A-4F12-8C0B-84F522AC96F0}" presName="childText" presStyleLbl="bgAcc1" presStyleIdx="0" presStyleCnt="4" custScaleX="145273" custScaleY="172228" custLinFactNeighborX="17869" custLinFactNeighborY="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0863F-CF92-44CD-83E0-DDDCAF69FD81}" type="pres">
      <dgm:prSet presAssocID="{6124004A-55E1-4098-9C9D-CE2B2EC2EB2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0227404-18A1-459C-9A2D-27F9777391B3}" type="pres">
      <dgm:prSet presAssocID="{EE860B9F-D025-4580-AE9A-0C3F118549FF}" presName="childText" presStyleLbl="bgAcc1" presStyleIdx="1" presStyleCnt="4" custScaleX="167199" custScaleY="189578" custLinFactNeighborX="5089" custLinFactNeighborY="-1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6DECF-B4C3-4C81-BD4A-C58031C74071}" type="pres">
      <dgm:prSet presAssocID="{20DB0BEE-E498-4A81-ABD3-4FF8A770B32C}" presName="root" presStyleCnt="0"/>
      <dgm:spPr/>
      <dgm:t>
        <a:bodyPr/>
        <a:lstStyle/>
        <a:p>
          <a:endParaRPr lang="ru-RU"/>
        </a:p>
      </dgm:t>
    </dgm:pt>
    <dgm:pt modelId="{30BB0376-264F-4A87-AC11-A13E7730D240}" type="pres">
      <dgm:prSet presAssocID="{20DB0BEE-E498-4A81-ABD3-4FF8A770B32C}" presName="rootComposite" presStyleCnt="0"/>
      <dgm:spPr/>
      <dgm:t>
        <a:bodyPr/>
        <a:lstStyle/>
        <a:p>
          <a:endParaRPr lang="ru-RU"/>
        </a:p>
      </dgm:t>
    </dgm:pt>
    <dgm:pt modelId="{7159DA27-B406-4E7C-B0BF-DDABC6751B23}" type="pres">
      <dgm:prSet presAssocID="{20DB0BEE-E498-4A81-ABD3-4FF8A770B32C}" presName="rootText" presStyleLbl="node1" presStyleIdx="1" presStyleCnt="2" custScaleX="117012" custScaleY="63992" custLinFactNeighborX="-934" custLinFactNeighborY="13046"/>
      <dgm:spPr/>
      <dgm:t>
        <a:bodyPr/>
        <a:lstStyle/>
        <a:p>
          <a:endParaRPr lang="ru-RU"/>
        </a:p>
      </dgm:t>
    </dgm:pt>
    <dgm:pt modelId="{3DA7DB66-7B6A-4D35-B0C1-C767DCE12473}" type="pres">
      <dgm:prSet presAssocID="{20DB0BEE-E498-4A81-ABD3-4FF8A770B32C}" presName="rootConnector" presStyleLbl="node1" presStyleIdx="1" presStyleCnt="2"/>
      <dgm:spPr/>
      <dgm:t>
        <a:bodyPr/>
        <a:lstStyle/>
        <a:p>
          <a:endParaRPr lang="ru-RU"/>
        </a:p>
      </dgm:t>
    </dgm:pt>
    <dgm:pt modelId="{1E490436-7AC3-4C72-BC5E-A91C74B47F8D}" type="pres">
      <dgm:prSet presAssocID="{20DB0BEE-E498-4A81-ABD3-4FF8A770B32C}" presName="childShape" presStyleCnt="0"/>
      <dgm:spPr/>
      <dgm:t>
        <a:bodyPr/>
        <a:lstStyle/>
        <a:p>
          <a:endParaRPr lang="ru-RU"/>
        </a:p>
      </dgm:t>
    </dgm:pt>
    <dgm:pt modelId="{C6711115-F8BF-4915-8182-2E12C7C39A9E}" type="pres">
      <dgm:prSet presAssocID="{7B403CC6-69C0-48F5-A6E2-31F0A128512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16CAE39-C4FB-4241-8BDA-3ECB1DABA316}" type="pres">
      <dgm:prSet presAssocID="{6C78E475-56C8-4EDD-A7AD-CDFD5AEA38D8}" presName="childText" presStyleLbl="bgAcc1" presStyleIdx="2" presStyleCnt="4" custScaleX="149439" custScaleY="148796" custLinFactNeighborX="4723" custLinFactNeighborY="10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D01A1-82B1-481A-A765-AA46D4BD8420}" type="pres">
      <dgm:prSet presAssocID="{68A1DCF8-A0B7-4D04-96D7-8DBD477FA1A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2A80276-24AC-41AE-959B-C0CE55385BA5}" type="pres">
      <dgm:prSet presAssocID="{272E79D0-2915-4E7B-AB18-7AF3F12F62F1}" presName="childText" presStyleLbl="bgAcc1" presStyleIdx="3" presStyleCnt="4" custScaleX="162394" custScaleY="191398" custLinFactNeighborX="1528" custLinFactNeighborY="16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CFB07-D7DE-4017-8060-129846ADAD81}" type="presOf" srcId="{95EF9E4E-482A-4F12-8C0B-84F522AC96F0}" destId="{32009377-6312-4AA9-9237-69A1CEFE939B}" srcOrd="0" destOrd="0" presId="urn:microsoft.com/office/officeart/2005/8/layout/hierarchy3"/>
    <dgm:cxn modelId="{F66664F4-5F02-45C0-BA9E-13A6B519AAA8}" srcId="{854F973A-45B4-4B51-BF5C-0D8803DDB98D}" destId="{95EF9E4E-482A-4F12-8C0B-84F522AC96F0}" srcOrd="0" destOrd="0" parTransId="{875BB7C0-7373-44C4-A84A-59C66DE789A2}" sibTransId="{EE1DD232-FFC4-4658-A769-F74D7927915C}"/>
    <dgm:cxn modelId="{40D0FF70-EF49-4A6C-AB81-FA4394894F2D}" srcId="{9D4D1917-4DE4-4E4E-AE48-7943FD9FF5FE}" destId="{854F973A-45B4-4B51-BF5C-0D8803DDB98D}" srcOrd="0" destOrd="0" parTransId="{8F5A47FF-EDE3-409E-ADC8-58349BFB6DA1}" sibTransId="{BDD3EF2F-5578-41AB-85AB-10AE959BEB27}"/>
    <dgm:cxn modelId="{783FE78C-80D4-47D3-ACC3-1BA2B9E93C31}" srcId="{20DB0BEE-E498-4A81-ABD3-4FF8A770B32C}" destId="{272E79D0-2915-4E7B-AB18-7AF3F12F62F1}" srcOrd="1" destOrd="0" parTransId="{68A1DCF8-A0B7-4D04-96D7-8DBD477FA1A3}" sibTransId="{46367CA6-9A47-4C19-8E72-70D8DDE4927F}"/>
    <dgm:cxn modelId="{74C9CFB0-C908-45D8-8E82-81F3F443C7AD}" type="presOf" srcId="{854F973A-45B4-4B51-BF5C-0D8803DDB98D}" destId="{2DD68C32-B1C1-4B76-A2D2-068556725375}" srcOrd="0" destOrd="0" presId="urn:microsoft.com/office/officeart/2005/8/layout/hierarchy3"/>
    <dgm:cxn modelId="{30C0C67A-582D-4941-ADD3-A12F2A3C74E4}" type="presOf" srcId="{272E79D0-2915-4E7B-AB18-7AF3F12F62F1}" destId="{12A80276-24AC-41AE-959B-C0CE55385BA5}" srcOrd="0" destOrd="0" presId="urn:microsoft.com/office/officeart/2005/8/layout/hierarchy3"/>
    <dgm:cxn modelId="{89ED3E45-A8EE-4C72-BAFB-FD1C287AB867}" srcId="{9D4D1917-4DE4-4E4E-AE48-7943FD9FF5FE}" destId="{20DB0BEE-E498-4A81-ABD3-4FF8A770B32C}" srcOrd="1" destOrd="0" parTransId="{57710E53-BD33-4719-A25D-C8230BF3DCE4}" sibTransId="{6AF612D2-E065-4B6A-A2A9-34CE774AB5AC}"/>
    <dgm:cxn modelId="{E848DC6B-A298-418A-89F3-CB3BF3EFB83A}" type="presOf" srcId="{EE860B9F-D025-4580-AE9A-0C3F118549FF}" destId="{30227404-18A1-459C-9A2D-27F9777391B3}" srcOrd="0" destOrd="0" presId="urn:microsoft.com/office/officeart/2005/8/layout/hierarchy3"/>
    <dgm:cxn modelId="{D041E242-BE19-46A2-88A8-A13F68AB8B29}" type="presOf" srcId="{20DB0BEE-E498-4A81-ABD3-4FF8A770B32C}" destId="{7159DA27-B406-4E7C-B0BF-DDABC6751B23}" srcOrd="0" destOrd="0" presId="urn:microsoft.com/office/officeart/2005/8/layout/hierarchy3"/>
    <dgm:cxn modelId="{0331DDA2-1866-4E53-84CE-A35373083C9F}" type="presOf" srcId="{854F973A-45B4-4B51-BF5C-0D8803DDB98D}" destId="{5C7EC2B7-648C-4BF3-A72E-A54F845E4DA1}" srcOrd="1" destOrd="0" presId="urn:microsoft.com/office/officeart/2005/8/layout/hierarchy3"/>
    <dgm:cxn modelId="{7F7D84F2-72FB-4B3F-A6FF-1379629F4817}" type="presOf" srcId="{6C78E475-56C8-4EDD-A7AD-CDFD5AEA38D8}" destId="{316CAE39-C4FB-4241-8BDA-3ECB1DABA316}" srcOrd="0" destOrd="0" presId="urn:microsoft.com/office/officeart/2005/8/layout/hierarchy3"/>
    <dgm:cxn modelId="{E4B7EFA3-25DB-4094-9BC7-1D66D7D883EE}" type="presOf" srcId="{20DB0BEE-E498-4A81-ABD3-4FF8A770B32C}" destId="{3DA7DB66-7B6A-4D35-B0C1-C767DCE12473}" srcOrd="1" destOrd="0" presId="urn:microsoft.com/office/officeart/2005/8/layout/hierarchy3"/>
    <dgm:cxn modelId="{A1835754-9CCF-40DF-A1EB-52DA4428CE9B}" type="presOf" srcId="{68A1DCF8-A0B7-4D04-96D7-8DBD477FA1A3}" destId="{F75D01A1-82B1-481A-A765-AA46D4BD8420}" srcOrd="0" destOrd="0" presId="urn:microsoft.com/office/officeart/2005/8/layout/hierarchy3"/>
    <dgm:cxn modelId="{9BE207B0-7601-43DD-9CEC-CEEBC723B760}" type="presOf" srcId="{875BB7C0-7373-44C4-A84A-59C66DE789A2}" destId="{D75FCBD0-A626-4E58-AF56-C976BED730F9}" srcOrd="0" destOrd="0" presId="urn:microsoft.com/office/officeart/2005/8/layout/hierarchy3"/>
    <dgm:cxn modelId="{8FAF2101-1D79-4DAE-AC86-F591525D0E5A}" type="presOf" srcId="{6124004A-55E1-4098-9C9D-CE2B2EC2EB2A}" destId="{A2A0863F-CF92-44CD-83E0-DDDCAF69FD81}" srcOrd="0" destOrd="0" presId="urn:microsoft.com/office/officeart/2005/8/layout/hierarchy3"/>
    <dgm:cxn modelId="{34195C7D-0CD9-4467-9A42-D9C9C6F8BD1F}" srcId="{20DB0BEE-E498-4A81-ABD3-4FF8A770B32C}" destId="{6C78E475-56C8-4EDD-A7AD-CDFD5AEA38D8}" srcOrd="0" destOrd="0" parTransId="{7B403CC6-69C0-48F5-A6E2-31F0A1285126}" sibTransId="{71F20E90-C0A1-41A1-8DBA-4E92F8DDC1B4}"/>
    <dgm:cxn modelId="{005B8BF6-110D-416A-9EA2-830D620DAB35}" type="presOf" srcId="{9D4D1917-4DE4-4E4E-AE48-7943FD9FF5FE}" destId="{5C3AE6A5-6DBE-4BBB-AB2F-62CDE755A342}" srcOrd="0" destOrd="0" presId="urn:microsoft.com/office/officeart/2005/8/layout/hierarchy3"/>
    <dgm:cxn modelId="{2B1E0DEE-52AF-41E5-B9EA-E3A9A6A16E6E}" srcId="{854F973A-45B4-4B51-BF5C-0D8803DDB98D}" destId="{EE860B9F-D025-4580-AE9A-0C3F118549FF}" srcOrd="1" destOrd="0" parTransId="{6124004A-55E1-4098-9C9D-CE2B2EC2EB2A}" sibTransId="{71FC8506-0525-42B2-9F33-4B9E404E9359}"/>
    <dgm:cxn modelId="{0259450C-8A76-46EC-BDE6-6B50840D3252}" type="presOf" srcId="{7B403CC6-69C0-48F5-A6E2-31F0A1285126}" destId="{C6711115-F8BF-4915-8182-2E12C7C39A9E}" srcOrd="0" destOrd="0" presId="urn:microsoft.com/office/officeart/2005/8/layout/hierarchy3"/>
    <dgm:cxn modelId="{71802AAE-DE10-4EE5-B074-A8669179C911}" type="presParOf" srcId="{5C3AE6A5-6DBE-4BBB-AB2F-62CDE755A342}" destId="{DB5AA75F-298F-4EAE-977E-1B47351F219B}" srcOrd="0" destOrd="0" presId="urn:microsoft.com/office/officeart/2005/8/layout/hierarchy3"/>
    <dgm:cxn modelId="{98A5C2DB-5CC0-445F-9399-1C2F9075777D}" type="presParOf" srcId="{DB5AA75F-298F-4EAE-977E-1B47351F219B}" destId="{476AB1C7-9D18-493D-B7AE-89ABD91ACAB9}" srcOrd="0" destOrd="0" presId="urn:microsoft.com/office/officeart/2005/8/layout/hierarchy3"/>
    <dgm:cxn modelId="{F1EA2535-986A-4472-818B-821DDCB9AA71}" type="presParOf" srcId="{476AB1C7-9D18-493D-B7AE-89ABD91ACAB9}" destId="{2DD68C32-B1C1-4B76-A2D2-068556725375}" srcOrd="0" destOrd="0" presId="urn:microsoft.com/office/officeart/2005/8/layout/hierarchy3"/>
    <dgm:cxn modelId="{46EF8B05-FF08-4B11-88E9-42F69E70FD14}" type="presParOf" srcId="{476AB1C7-9D18-493D-B7AE-89ABD91ACAB9}" destId="{5C7EC2B7-648C-4BF3-A72E-A54F845E4DA1}" srcOrd="1" destOrd="0" presId="urn:microsoft.com/office/officeart/2005/8/layout/hierarchy3"/>
    <dgm:cxn modelId="{7F597F40-0FA9-42D6-860D-EE0F6F9F7F9B}" type="presParOf" srcId="{DB5AA75F-298F-4EAE-977E-1B47351F219B}" destId="{984FBF0E-35CB-4445-A909-84128CDF060E}" srcOrd="1" destOrd="0" presId="urn:microsoft.com/office/officeart/2005/8/layout/hierarchy3"/>
    <dgm:cxn modelId="{E2407C24-84C0-419B-AF37-6FBD0A84C187}" type="presParOf" srcId="{984FBF0E-35CB-4445-A909-84128CDF060E}" destId="{D75FCBD0-A626-4E58-AF56-C976BED730F9}" srcOrd="0" destOrd="0" presId="urn:microsoft.com/office/officeart/2005/8/layout/hierarchy3"/>
    <dgm:cxn modelId="{2FC725A4-7B7B-4AC7-AE66-F9EC6EFBA99E}" type="presParOf" srcId="{984FBF0E-35CB-4445-A909-84128CDF060E}" destId="{32009377-6312-4AA9-9237-69A1CEFE939B}" srcOrd="1" destOrd="0" presId="urn:microsoft.com/office/officeart/2005/8/layout/hierarchy3"/>
    <dgm:cxn modelId="{1273CF46-1E79-4C7D-9A23-419E4065ADE7}" type="presParOf" srcId="{984FBF0E-35CB-4445-A909-84128CDF060E}" destId="{A2A0863F-CF92-44CD-83E0-DDDCAF69FD81}" srcOrd="2" destOrd="0" presId="urn:microsoft.com/office/officeart/2005/8/layout/hierarchy3"/>
    <dgm:cxn modelId="{3C5B55D9-10AB-4B36-BABF-9CF4F59A1B40}" type="presParOf" srcId="{984FBF0E-35CB-4445-A909-84128CDF060E}" destId="{30227404-18A1-459C-9A2D-27F9777391B3}" srcOrd="3" destOrd="0" presId="urn:microsoft.com/office/officeart/2005/8/layout/hierarchy3"/>
    <dgm:cxn modelId="{02F1AD06-C294-4ADB-902C-2177F31C9304}" type="presParOf" srcId="{5C3AE6A5-6DBE-4BBB-AB2F-62CDE755A342}" destId="{5566DECF-B4C3-4C81-BD4A-C58031C74071}" srcOrd="1" destOrd="0" presId="urn:microsoft.com/office/officeart/2005/8/layout/hierarchy3"/>
    <dgm:cxn modelId="{978CC053-20FC-480B-950F-52AAAA188543}" type="presParOf" srcId="{5566DECF-B4C3-4C81-BD4A-C58031C74071}" destId="{30BB0376-264F-4A87-AC11-A13E7730D240}" srcOrd="0" destOrd="0" presId="urn:microsoft.com/office/officeart/2005/8/layout/hierarchy3"/>
    <dgm:cxn modelId="{5AF1FDB4-1687-49E5-9A32-427EF0B6FB52}" type="presParOf" srcId="{30BB0376-264F-4A87-AC11-A13E7730D240}" destId="{7159DA27-B406-4E7C-B0BF-DDABC6751B23}" srcOrd="0" destOrd="0" presId="urn:microsoft.com/office/officeart/2005/8/layout/hierarchy3"/>
    <dgm:cxn modelId="{3329E058-5CAE-4E6A-A308-49914F68ECFB}" type="presParOf" srcId="{30BB0376-264F-4A87-AC11-A13E7730D240}" destId="{3DA7DB66-7B6A-4D35-B0C1-C767DCE12473}" srcOrd="1" destOrd="0" presId="urn:microsoft.com/office/officeart/2005/8/layout/hierarchy3"/>
    <dgm:cxn modelId="{B75D4813-1204-42A1-95A5-03B99982467C}" type="presParOf" srcId="{5566DECF-B4C3-4C81-BD4A-C58031C74071}" destId="{1E490436-7AC3-4C72-BC5E-A91C74B47F8D}" srcOrd="1" destOrd="0" presId="urn:microsoft.com/office/officeart/2005/8/layout/hierarchy3"/>
    <dgm:cxn modelId="{8F86AF1A-994B-490B-9A6A-3DD86CC00D67}" type="presParOf" srcId="{1E490436-7AC3-4C72-BC5E-A91C74B47F8D}" destId="{C6711115-F8BF-4915-8182-2E12C7C39A9E}" srcOrd="0" destOrd="0" presId="urn:microsoft.com/office/officeart/2005/8/layout/hierarchy3"/>
    <dgm:cxn modelId="{88BE5535-BD19-4D77-BB2B-ED09CDC4111E}" type="presParOf" srcId="{1E490436-7AC3-4C72-BC5E-A91C74B47F8D}" destId="{316CAE39-C4FB-4241-8BDA-3ECB1DABA316}" srcOrd="1" destOrd="0" presId="urn:microsoft.com/office/officeart/2005/8/layout/hierarchy3"/>
    <dgm:cxn modelId="{01356284-2C8B-4A9A-94C1-E2595398908B}" type="presParOf" srcId="{1E490436-7AC3-4C72-BC5E-A91C74B47F8D}" destId="{F75D01A1-82B1-481A-A765-AA46D4BD8420}" srcOrd="2" destOrd="0" presId="urn:microsoft.com/office/officeart/2005/8/layout/hierarchy3"/>
    <dgm:cxn modelId="{83D7BAD9-8CD5-4EBA-B355-BCD677EB7991}" type="presParOf" srcId="{1E490436-7AC3-4C72-BC5E-A91C74B47F8D}" destId="{12A80276-24AC-41AE-959B-C0CE55385BA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739A3C-33F5-4935-93E4-1A347A3ADFC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5D0292-6CC0-40CF-A09D-2904C784538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Устаткування</a:t>
          </a:r>
          <a:r>
            <a:rPr lang="ru-RU" sz="2400" i="1" baseline="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легкої</a:t>
          </a:r>
          <a:r>
            <a:rPr lang="ru-RU" sz="2400" i="1" baseline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харчової</a:t>
          </a:r>
          <a:r>
            <a:rPr lang="ru-RU" sz="2400" i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промисловості</a:t>
          </a:r>
          <a:r>
            <a:rPr lang="ru-RU" sz="2000" i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виготовляють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багатьох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містах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пов'язано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uk-UA" sz="2000" baseline="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значними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потребами у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цій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продукції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aseline="0" dirty="0">
            <a:latin typeface="Academia" pitchFamily="34" charset="0"/>
          </a:endParaRPr>
        </a:p>
      </dgm:t>
    </dgm:pt>
    <dgm:pt modelId="{69712155-7D18-4CE2-9B28-EEB1F5747A34}" type="parTrans" cxnId="{A02FB428-CB87-4B8E-8B71-61922AE91006}">
      <dgm:prSet/>
      <dgm:spPr/>
      <dgm:t>
        <a:bodyPr/>
        <a:lstStyle/>
        <a:p>
          <a:endParaRPr lang="ru-RU"/>
        </a:p>
      </dgm:t>
    </dgm:pt>
    <dgm:pt modelId="{D06BC0C5-7F3B-433A-9F50-F574A4ABF56A}" type="sibTrans" cxnId="{A02FB428-CB87-4B8E-8B71-61922AE91006}">
      <dgm:prSet/>
      <dgm:spPr/>
      <dgm:t>
        <a:bodyPr/>
        <a:lstStyle/>
        <a:p>
          <a:endParaRPr lang="ru-RU"/>
        </a:p>
      </dgm:t>
    </dgm:pt>
    <dgm:pt modelId="{675DB2A8-F52F-465B-97EB-0E5236CC9366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цю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продукцію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випускають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Києві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Харкові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Одесі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Львові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Василькові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Мукачеві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dirty="0" err="1" smtClean="0">
              <a:latin typeface="Times New Roman" pitchFamily="18" charset="0"/>
              <a:cs typeface="Times New Roman" pitchFamily="18" charset="0"/>
            </a:rPr>
            <a:t>містах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870DBC24-4F73-4F42-B0AF-8FA0E97C8738}" type="parTrans" cxnId="{7108B41D-55E0-4F70-A771-12FBB16ED3FE}">
      <dgm:prSet/>
      <dgm:spPr/>
      <dgm:t>
        <a:bodyPr/>
        <a:lstStyle/>
        <a:p>
          <a:endParaRPr lang="ru-RU"/>
        </a:p>
      </dgm:t>
    </dgm:pt>
    <dgm:pt modelId="{267E185C-F309-41EF-9556-A5AE1EE1DE22}" type="sibTrans" cxnId="{7108B41D-55E0-4F70-A771-12FBB16ED3FE}">
      <dgm:prSet/>
      <dgm:spPr/>
      <dgm:t>
        <a:bodyPr/>
        <a:lstStyle/>
        <a:p>
          <a:endParaRPr lang="ru-RU"/>
        </a:p>
      </dgm:t>
    </dgm:pt>
    <dgm:pt modelId="{8A7E748F-57EC-43F6-8E35-5986591CB20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1" dirty="0" err="1" smtClean="0">
              <a:latin typeface="Times New Roman" pitchFamily="18" charset="0"/>
              <a:cs typeface="Times New Roman" pitchFamily="18" charset="0"/>
            </a:rPr>
            <a:t>Точне</a:t>
          </a:r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1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400" b="0" i="1" dirty="0" smtClean="0"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1" dirty="0">
            <a:latin typeface="Academia" pitchFamily="34" charset="0"/>
          </a:endParaRPr>
        </a:p>
      </dgm:t>
    </dgm:pt>
    <dgm:pt modelId="{14BCB908-BE94-4DD1-A253-735914D0F4BD}" type="parTrans" cxnId="{8A7B012D-E4A1-4DCA-B781-C317EC20BA65}">
      <dgm:prSet/>
      <dgm:spPr/>
      <dgm:t>
        <a:bodyPr/>
        <a:lstStyle/>
        <a:p>
          <a:endParaRPr lang="ru-RU"/>
        </a:p>
      </dgm:t>
    </dgm:pt>
    <dgm:pt modelId="{12B04885-4863-4A15-B462-9CA810671FB6}" type="sibTrans" cxnId="{8A7B012D-E4A1-4DCA-B781-C317EC20BA65}">
      <dgm:prSet/>
      <dgm:spPr/>
      <dgm:t>
        <a:bodyPr/>
        <a:lstStyle/>
        <a:p>
          <a:endParaRPr lang="ru-RU"/>
        </a:p>
      </dgm:t>
    </dgm:pt>
    <dgm:pt modelId="{84513220-DC46-474B-A6AF-D6DFE7E8F530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стало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надбанням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половини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XX ст.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дало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новітню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продукцію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приладобудування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електротехніки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особливо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електроніки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Точне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наукомістким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8147F2D-7B0B-4194-AF78-1511DFB66A62}" type="parTrans" cxnId="{180947BF-EEE1-4B52-9C09-211A96741399}">
      <dgm:prSet/>
      <dgm:spPr/>
      <dgm:t>
        <a:bodyPr/>
        <a:lstStyle/>
        <a:p>
          <a:endParaRPr lang="ru-RU"/>
        </a:p>
      </dgm:t>
    </dgm:pt>
    <dgm:pt modelId="{58A23781-0805-41C7-A0D1-1EAECA6E56EB}" type="sibTrans" cxnId="{180947BF-EEE1-4B52-9C09-211A96741399}">
      <dgm:prSet/>
      <dgm:spPr/>
      <dgm:t>
        <a:bodyPr/>
        <a:lstStyle/>
        <a:p>
          <a:endParaRPr lang="ru-RU"/>
        </a:p>
      </dgm:t>
    </dgm:pt>
    <dgm:pt modelId="{E84D5177-977C-444C-9DB7-47E9F8A9A34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Цю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галузь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представлено у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Києві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Львові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Харкові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Дніпропетровську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Краматорську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Житомирі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5552775-1F21-42D3-88F0-4363AF891340}" type="sibTrans" cxnId="{3CC2B26E-28F9-4CDD-B648-9D59681C154E}">
      <dgm:prSet/>
      <dgm:spPr/>
      <dgm:t>
        <a:bodyPr/>
        <a:lstStyle/>
        <a:p>
          <a:endParaRPr lang="ru-RU"/>
        </a:p>
      </dgm:t>
    </dgm:pt>
    <dgm:pt modelId="{B8E8CF2D-A5BD-4425-834B-0D1A42E6CF71}" type="parTrans" cxnId="{3CC2B26E-28F9-4CDD-B648-9D59681C154E}">
      <dgm:prSet/>
      <dgm:spPr/>
      <dgm:t>
        <a:bodyPr/>
        <a:lstStyle/>
        <a:p>
          <a:endParaRPr lang="ru-RU"/>
        </a:p>
      </dgm:t>
    </dgm:pt>
    <dgm:pt modelId="{E7F4A04C-CE01-4B39-A568-B0291D9689C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baseline="0" dirty="0" err="1" smtClean="0">
              <a:latin typeface="Times New Roman" pitchFamily="18" charset="0"/>
              <a:cs typeface="Times New Roman" pitchFamily="18" charset="0"/>
            </a:rPr>
            <a:t>Верстатобудування</a:t>
          </a:r>
          <a:r>
            <a:rPr lang="ru-RU" sz="2400" i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займається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виробництвом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верстатів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металообробних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деревообробних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розточувальних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5B1979F0-AE0A-4843-9E85-FB2386A2C57B}" type="sibTrans" cxnId="{1FFBA67C-F235-434E-B952-F7D16577C7B7}">
      <dgm:prSet/>
      <dgm:spPr/>
      <dgm:t>
        <a:bodyPr/>
        <a:lstStyle/>
        <a:p>
          <a:endParaRPr lang="ru-RU"/>
        </a:p>
      </dgm:t>
    </dgm:pt>
    <dgm:pt modelId="{2F6A6566-B800-40C0-A2D7-190CEC84759E}" type="parTrans" cxnId="{1FFBA67C-F235-434E-B952-F7D16577C7B7}">
      <dgm:prSet/>
      <dgm:spPr/>
      <dgm:t>
        <a:bodyPr/>
        <a:lstStyle/>
        <a:p>
          <a:endParaRPr lang="ru-RU"/>
        </a:p>
      </dgm:t>
    </dgm:pt>
    <dgm:pt modelId="{2A171669-C732-422C-8FEC-2BAC6ABEBCC6}" type="pres">
      <dgm:prSet presAssocID="{6C739A3C-33F5-4935-93E4-1A347A3ADF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6B6E62-030B-4134-AF82-07D9E1B39513}" type="pres">
      <dgm:prSet presAssocID="{E7F4A04C-CE01-4B39-A568-B0291D9689C3}" presName="linNode" presStyleCnt="0"/>
      <dgm:spPr/>
      <dgm:t>
        <a:bodyPr/>
        <a:lstStyle/>
        <a:p>
          <a:endParaRPr lang="ru-RU"/>
        </a:p>
      </dgm:t>
    </dgm:pt>
    <dgm:pt modelId="{9D06F677-BCB7-4E58-B5BA-DC03D5782539}" type="pres">
      <dgm:prSet presAssocID="{E7F4A04C-CE01-4B39-A568-B0291D9689C3}" presName="parentText" presStyleLbl="node1" presStyleIdx="0" presStyleCnt="3" custScaleX="140488" custScaleY="90428" custLinFactNeighborX="-1996" custLinFactNeighborY="-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C515E-8FE2-417D-85E3-E5C6E0B246B9}" type="pres">
      <dgm:prSet presAssocID="{E7F4A04C-CE01-4B39-A568-B0291D9689C3}" presName="descendantText" presStyleLbl="alignAccFollowNode1" presStyleIdx="0" presStyleCnt="3" custScaleX="74426" custLinFactNeighborX="-61" custLinFactNeighborY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A5414-D18F-4839-862C-C41653777337}" type="pres">
      <dgm:prSet presAssocID="{5B1979F0-AE0A-4843-9E85-FB2386A2C57B}" presName="sp" presStyleCnt="0"/>
      <dgm:spPr/>
      <dgm:t>
        <a:bodyPr/>
        <a:lstStyle/>
        <a:p>
          <a:endParaRPr lang="ru-RU"/>
        </a:p>
      </dgm:t>
    </dgm:pt>
    <dgm:pt modelId="{B09B9474-92C8-4344-8448-3067DF10A847}" type="pres">
      <dgm:prSet presAssocID="{935D0292-6CC0-40CF-A09D-2904C784538B}" presName="linNode" presStyleCnt="0"/>
      <dgm:spPr/>
      <dgm:t>
        <a:bodyPr/>
        <a:lstStyle/>
        <a:p>
          <a:endParaRPr lang="ru-RU"/>
        </a:p>
      </dgm:t>
    </dgm:pt>
    <dgm:pt modelId="{36A621B2-15C4-4567-8535-48CFAAB22253}" type="pres">
      <dgm:prSet presAssocID="{935D0292-6CC0-40CF-A09D-2904C784538B}" presName="parentText" presStyleLbl="node1" presStyleIdx="1" presStyleCnt="3" custScaleX="140488" custScaleY="98575" custLinFactNeighborX="-5702" custLinFactNeighborY="-8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4B30C-4FBE-41DF-85E2-7F1E14D6F659}" type="pres">
      <dgm:prSet presAssocID="{935D0292-6CC0-40CF-A09D-2904C784538B}" presName="descendantText" presStyleLbl="alignAccFollowNode1" presStyleIdx="1" presStyleCnt="3" custScaleX="77067" custLinFactNeighborX="-2250" custLinFactNeighborY="-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FE2D-6F14-4C8A-8E8D-E772E0C64097}" type="pres">
      <dgm:prSet presAssocID="{D06BC0C5-7F3B-433A-9F50-F574A4ABF56A}" presName="sp" presStyleCnt="0"/>
      <dgm:spPr/>
      <dgm:t>
        <a:bodyPr/>
        <a:lstStyle/>
        <a:p>
          <a:endParaRPr lang="ru-RU"/>
        </a:p>
      </dgm:t>
    </dgm:pt>
    <dgm:pt modelId="{9A04C66A-8E07-489C-831F-21330E3337AC}" type="pres">
      <dgm:prSet presAssocID="{8A7E748F-57EC-43F6-8E35-5986591CB20E}" presName="linNode" presStyleCnt="0"/>
      <dgm:spPr/>
      <dgm:t>
        <a:bodyPr/>
        <a:lstStyle/>
        <a:p>
          <a:endParaRPr lang="ru-RU"/>
        </a:p>
      </dgm:t>
    </dgm:pt>
    <dgm:pt modelId="{F1DCC56F-9BC0-4A82-8D9C-254E18EE9D8B}" type="pres">
      <dgm:prSet presAssocID="{8A7E748F-57EC-43F6-8E35-5986591CB20E}" presName="parentText" presStyleLbl="node1" presStyleIdx="2" presStyleCnt="3" custScaleX="95619" custScaleY="80376" custLinFactNeighborX="3075" custLinFactNeighborY="-3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A3330-45F4-44FB-8150-2F7D65D1A851}" type="pres">
      <dgm:prSet presAssocID="{8A7E748F-57EC-43F6-8E35-5986591CB20E}" presName="descendantText" presStyleLbl="alignAccFollowNode1" presStyleIdx="2" presStyleCnt="3" custScaleX="106328" custLinFactNeighborX="3109" custLinFactNeighborY="-5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EC5090-707D-46D9-9393-7AB89A35867B}" type="presOf" srcId="{8A7E748F-57EC-43F6-8E35-5986591CB20E}" destId="{F1DCC56F-9BC0-4A82-8D9C-254E18EE9D8B}" srcOrd="0" destOrd="0" presId="urn:microsoft.com/office/officeart/2005/8/layout/vList5"/>
    <dgm:cxn modelId="{8A7B012D-E4A1-4DCA-B781-C317EC20BA65}" srcId="{6C739A3C-33F5-4935-93E4-1A347A3ADFCF}" destId="{8A7E748F-57EC-43F6-8E35-5986591CB20E}" srcOrd="2" destOrd="0" parTransId="{14BCB908-BE94-4DD1-A253-735914D0F4BD}" sibTransId="{12B04885-4863-4A15-B462-9CA810671FB6}"/>
    <dgm:cxn modelId="{7108B41D-55E0-4F70-A771-12FBB16ED3FE}" srcId="{935D0292-6CC0-40CF-A09D-2904C784538B}" destId="{675DB2A8-F52F-465B-97EB-0E5236CC9366}" srcOrd="0" destOrd="0" parTransId="{870DBC24-4F73-4F42-B0AF-8FA0E97C8738}" sibTransId="{267E185C-F309-41EF-9556-A5AE1EE1DE22}"/>
    <dgm:cxn modelId="{180947BF-EEE1-4B52-9C09-211A96741399}" srcId="{8A7E748F-57EC-43F6-8E35-5986591CB20E}" destId="{84513220-DC46-474B-A6AF-D6DFE7E8F530}" srcOrd="0" destOrd="0" parTransId="{98147F2D-7B0B-4194-AF78-1511DFB66A62}" sibTransId="{58A23781-0805-41C7-A0D1-1EAECA6E56EB}"/>
    <dgm:cxn modelId="{6B9BBAD3-ED1D-467C-BBCE-543F8AE67F13}" type="presOf" srcId="{935D0292-6CC0-40CF-A09D-2904C784538B}" destId="{36A621B2-15C4-4567-8535-48CFAAB22253}" srcOrd="0" destOrd="0" presId="urn:microsoft.com/office/officeart/2005/8/layout/vList5"/>
    <dgm:cxn modelId="{EA2CA65B-D7EE-462B-A6F8-EA82B87206D2}" type="presOf" srcId="{84513220-DC46-474B-A6AF-D6DFE7E8F530}" destId="{797A3330-45F4-44FB-8150-2F7D65D1A851}" srcOrd="0" destOrd="0" presId="urn:microsoft.com/office/officeart/2005/8/layout/vList5"/>
    <dgm:cxn modelId="{0D1C560B-E419-4CDB-BA05-DB739E8E3AC4}" type="presOf" srcId="{6C739A3C-33F5-4935-93E4-1A347A3ADFCF}" destId="{2A171669-C732-422C-8FEC-2BAC6ABEBCC6}" srcOrd="0" destOrd="0" presId="urn:microsoft.com/office/officeart/2005/8/layout/vList5"/>
    <dgm:cxn modelId="{A9425BE2-06B0-49BD-84EE-9013B14634F1}" type="presOf" srcId="{E7F4A04C-CE01-4B39-A568-B0291D9689C3}" destId="{9D06F677-BCB7-4E58-B5BA-DC03D5782539}" srcOrd="0" destOrd="0" presId="urn:microsoft.com/office/officeart/2005/8/layout/vList5"/>
    <dgm:cxn modelId="{DB6F7A45-5B96-4C44-903C-02D0FA2484DD}" type="presOf" srcId="{E84D5177-977C-444C-9DB7-47E9F8A9A345}" destId="{826C515E-8FE2-417D-85E3-E5C6E0B246B9}" srcOrd="0" destOrd="0" presId="urn:microsoft.com/office/officeart/2005/8/layout/vList5"/>
    <dgm:cxn modelId="{3CC2B26E-28F9-4CDD-B648-9D59681C154E}" srcId="{E7F4A04C-CE01-4B39-A568-B0291D9689C3}" destId="{E84D5177-977C-444C-9DB7-47E9F8A9A345}" srcOrd="0" destOrd="0" parTransId="{B8E8CF2D-A5BD-4425-834B-0D1A42E6CF71}" sibTransId="{E5552775-1F21-42D3-88F0-4363AF891340}"/>
    <dgm:cxn modelId="{1FFBA67C-F235-434E-B952-F7D16577C7B7}" srcId="{6C739A3C-33F5-4935-93E4-1A347A3ADFCF}" destId="{E7F4A04C-CE01-4B39-A568-B0291D9689C3}" srcOrd="0" destOrd="0" parTransId="{2F6A6566-B800-40C0-A2D7-190CEC84759E}" sibTransId="{5B1979F0-AE0A-4843-9E85-FB2386A2C57B}"/>
    <dgm:cxn modelId="{41B39193-82C5-4BCE-8E72-5B1485223D8E}" type="presOf" srcId="{675DB2A8-F52F-465B-97EB-0E5236CC9366}" destId="{C544B30C-4FBE-41DF-85E2-7F1E14D6F659}" srcOrd="0" destOrd="0" presId="urn:microsoft.com/office/officeart/2005/8/layout/vList5"/>
    <dgm:cxn modelId="{A02FB428-CB87-4B8E-8B71-61922AE91006}" srcId="{6C739A3C-33F5-4935-93E4-1A347A3ADFCF}" destId="{935D0292-6CC0-40CF-A09D-2904C784538B}" srcOrd="1" destOrd="0" parTransId="{69712155-7D18-4CE2-9B28-EEB1F5747A34}" sibTransId="{D06BC0C5-7F3B-433A-9F50-F574A4ABF56A}"/>
    <dgm:cxn modelId="{E7C0B40C-95A5-4ABE-BF51-2D0F8DEC2D20}" type="presParOf" srcId="{2A171669-C732-422C-8FEC-2BAC6ABEBCC6}" destId="{1B6B6E62-030B-4134-AF82-07D9E1B39513}" srcOrd="0" destOrd="0" presId="urn:microsoft.com/office/officeart/2005/8/layout/vList5"/>
    <dgm:cxn modelId="{B3DC312F-1584-461C-8433-43A8F682CCAF}" type="presParOf" srcId="{1B6B6E62-030B-4134-AF82-07D9E1B39513}" destId="{9D06F677-BCB7-4E58-B5BA-DC03D5782539}" srcOrd="0" destOrd="0" presId="urn:microsoft.com/office/officeart/2005/8/layout/vList5"/>
    <dgm:cxn modelId="{41603FFE-493B-4D74-86C5-CAD9956DD884}" type="presParOf" srcId="{1B6B6E62-030B-4134-AF82-07D9E1B39513}" destId="{826C515E-8FE2-417D-85E3-E5C6E0B246B9}" srcOrd="1" destOrd="0" presId="urn:microsoft.com/office/officeart/2005/8/layout/vList5"/>
    <dgm:cxn modelId="{6916249B-0F1C-42C3-9910-A38DF4D097BB}" type="presParOf" srcId="{2A171669-C732-422C-8FEC-2BAC6ABEBCC6}" destId="{31BA5414-D18F-4839-862C-C41653777337}" srcOrd="1" destOrd="0" presId="urn:microsoft.com/office/officeart/2005/8/layout/vList5"/>
    <dgm:cxn modelId="{F7E14B73-B35F-427B-ABDC-8030A9BC58BE}" type="presParOf" srcId="{2A171669-C732-422C-8FEC-2BAC6ABEBCC6}" destId="{B09B9474-92C8-4344-8448-3067DF10A847}" srcOrd="2" destOrd="0" presId="urn:microsoft.com/office/officeart/2005/8/layout/vList5"/>
    <dgm:cxn modelId="{E7703678-219D-47C6-92D4-A8A9C868B74D}" type="presParOf" srcId="{B09B9474-92C8-4344-8448-3067DF10A847}" destId="{36A621B2-15C4-4567-8535-48CFAAB22253}" srcOrd="0" destOrd="0" presId="urn:microsoft.com/office/officeart/2005/8/layout/vList5"/>
    <dgm:cxn modelId="{2CB6EDF1-19C6-4BC3-8099-66F2D71703FD}" type="presParOf" srcId="{B09B9474-92C8-4344-8448-3067DF10A847}" destId="{C544B30C-4FBE-41DF-85E2-7F1E14D6F659}" srcOrd="1" destOrd="0" presId="urn:microsoft.com/office/officeart/2005/8/layout/vList5"/>
    <dgm:cxn modelId="{0D6F322E-1AE9-4F1A-943D-6DB1D7D50D2F}" type="presParOf" srcId="{2A171669-C732-422C-8FEC-2BAC6ABEBCC6}" destId="{AEBFFE2D-6F14-4C8A-8E8D-E772E0C64097}" srcOrd="3" destOrd="0" presId="urn:microsoft.com/office/officeart/2005/8/layout/vList5"/>
    <dgm:cxn modelId="{07D14A24-0E41-49B7-9C7B-00F7FF54F902}" type="presParOf" srcId="{2A171669-C732-422C-8FEC-2BAC6ABEBCC6}" destId="{9A04C66A-8E07-489C-831F-21330E3337AC}" srcOrd="4" destOrd="0" presId="urn:microsoft.com/office/officeart/2005/8/layout/vList5"/>
    <dgm:cxn modelId="{831B0071-D31D-4C2D-9A69-4E205C956FD8}" type="presParOf" srcId="{9A04C66A-8E07-489C-831F-21330E3337AC}" destId="{F1DCC56F-9BC0-4A82-8D9C-254E18EE9D8B}" srcOrd="0" destOrd="0" presId="urn:microsoft.com/office/officeart/2005/8/layout/vList5"/>
    <dgm:cxn modelId="{B7E93F2F-5A72-4F41-BBFF-F026E1E8AB83}" type="presParOf" srcId="{9A04C66A-8E07-489C-831F-21330E3337AC}" destId="{797A3330-45F4-44FB-8150-2F7D65D1A8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13B39F-7D47-4120-804A-D7ABBEEA5E6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FE13F-06B2-49B3-802D-65E69FA555B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Залізничне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однією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найстаріших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галузей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двох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підгалузей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локомотивобудування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вагонобудування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CF135CF-1DA0-42B1-A174-B654B4ABC0B8}" type="parTrans" cxnId="{08E0234A-8D5A-4BD0-B8C5-E852F7A1E4A9}">
      <dgm:prSet/>
      <dgm:spPr/>
      <dgm:t>
        <a:bodyPr/>
        <a:lstStyle/>
        <a:p>
          <a:endParaRPr lang="ru-RU"/>
        </a:p>
      </dgm:t>
    </dgm:pt>
    <dgm:pt modelId="{E0FDD8B5-39BB-41FC-B59E-D3419F1B1CEE}" type="sibTrans" cxnId="{08E0234A-8D5A-4BD0-B8C5-E852F7A1E4A9}">
      <dgm:prSet/>
      <dgm:spPr/>
      <dgm:t>
        <a:bodyPr/>
        <a:lstStyle/>
        <a:p>
          <a:endParaRPr lang="ru-RU"/>
        </a:p>
      </dgm:t>
    </dgm:pt>
    <dgm:pt modelId="{0345F0A5-4B19-44EE-9E79-8ADE45C5BA7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/>
            <a:t> </a:t>
          </a:r>
          <a:r>
            <a:rPr lang="ru-RU" sz="2000" i="1" dirty="0" err="1" smtClean="0"/>
            <a:t>Виготовляють</a:t>
          </a:r>
          <a:r>
            <a:rPr lang="ru-RU" sz="2000" i="1" dirty="0" smtClean="0"/>
            <a:t> </a:t>
          </a:r>
          <a:r>
            <a:rPr lang="ru-RU" sz="2000" i="1" dirty="0" err="1" smtClean="0"/>
            <a:t>тепловози</a:t>
          </a:r>
          <a:r>
            <a:rPr lang="ru-RU" sz="2000" i="1" dirty="0" smtClean="0"/>
            <a:t> (</a:t>
          </a:r>
          <a:r>
            <a:rPr lang="ru-RU" sz="2000" i="1" dirty="0" err="1" smtClean="0"/>
            <a:t>Луганськ</a:t>
          </a:r>
          <a:r>
            <a:rPr lang="ru-RU" sz="2000" i="1" dirty="0" smtClean="0"/>
            <a:t>, </a:t>
          </a:r>
          <a:r>
            <a:rPr lang="ru-RU" sz="2000" i="1" dirty="0" err="1" smtClean="0"/>
            <a:t>Харків</a:t>
          </a:r>
          <a:r>
            <a:rPr lang="ru-RU" sz="2000" i="1" dirty="0" smtClean="0"/>
            <a:t>) та </a:t>
          </a:r>
          <a:r>
            <a:rPr lang="ru-RU" sz="2000" i="1" dirty="0" err="1" smtClean="0"/>
            <a:t>електровози</a:t>
          </a:r>
          <a:r>
            <a:rPr lang="ru-RU" sz="2000" i="1" dirty="0" smtClean="0"/>
            <a:t> (</a:t>
          </a:r>
          <a:r>
            <a:rPr lang="ru-RU" sz="2000" i="1" dirty="0" err="1" smtClean="0"/>
            <a:t>Дніпропетровськ</a:t>
          </a:r>
          <a:r>
            <a:rPr lang="ru-RU" sz="2000" i="1" dirty="0" smtClean="0"/>
            <a:t>). </a:t>
          </a:r>
          <a:r>
            <a:rPr lang="ru-RU" sz="2000" i="1" dirty="0" err="1" smtClean="0"/>
            <a:t>Найбільшим</a:t>
          </a:r>
          <a:r>
            <a:rPr lang="ru-RU" sz="2000" i="1" dirty="0" smtClean="0"/>
            <a:t> центром </a:t>
          </a:r>
          <a:r>
            <a:rPr lang="ru-RU" sz="2000" i="1" dirty="0" err="1" smtClean="0"/>
            <a:t>ва­гонобудування</a:t>
          </a:r>
          <a:r>
            <a:rPr lang="ru-RU" sz="2000" i="1" dirty="0" smtClean="0"/>
            <a:t> </a:t>
          </a:r>
          <a:r>
            <a:rPr lang="ru-RU" sz="2000" i="1" dirty="0" err="1" smtClean="0"/>
            <a:t>є</a:t>
          </a:r>
          <a:r>
            <a:rPr lang="ru-RU" sz="2000" i="1" dirty="0" smtClean="0"/>
            <a:t> </a:t>
          </a:r>
          <a:r>
            <a:rPr lang="ru-RU" sz="2000" i="1" dirty="0" err="1" smtClean="0"/>
            <a:t>Кременчук</a:t>
          </a:r>
          <a:r>
            <a:rPr lang="ru-RU" sz="2000" i="1" dirty="0" smtClean="0"/>
            <a:t>. </a:t>
          </a:r>
          <a:r>
            <a:rPr lang="ru-RU" sz="2000" i="1" dirty="0" err="1" smtClean="0"/>
            <a:t>Іншими</a:t>
          </a:r>
          <a:r>
            <a:rPr lang="ru-RU" sz="2000" i="1" dirty="0" smtClean="0"/>
            <a:t> центрами </a:t>
          </a:r>
          <a:r>
            <a:rPr lang="ru-RU" sz="2000" i="1" dirty="0" err="1" smtClean="0"/>
            <a:t>є</a:t>
          </a:r>
          <a:r>
            <a:rPr lang="ru-RU" sz="2000" i="1" dirty="0" smtClean="0"/>
            <a:t> </a:t>
          </a:r>
          <a:r>
            <a:rPr lang="ru-RU" sz="2000" i="1" dirty="0" err="1" smtClean="0"/>
            <a:t>Дніпродзержинськ</a:t>
          </a:r>
          <a:r>
            <a:rPr lang="ru-RU" sz="2000" i="1" dirty="0" smtClean="0"/>
            <a:t>, Стаханов, </a:t>
          </a:r>
          <a:r>
            <a:rPr lang="ru-RU" sz="2000" i="1" dirty="0" err="1" smtClean="0"/>
            <a:t>Луганськ</a:t>
          </a:r>
          <a:r>
            <a:rPr lang="ru-RU" sz="2000" i="1" dirty="0" smtClean="0"/>
            <a:t>, </a:t>
          </a:r>
          <a:r>
            <a:rPr lang="ru-RU" sz="2000" i="1" dirty="0" err="1" smtClean="0"/>
            <a:t>Маріуполь</a:t>
          </a:r>
          <a:r>
            <a:rPr lang="ru-RU" sz="2000" i="1" dirty="0" smtClean="0"/>
            <a:t>.</a:t>
          </a:r>
          <a:endParaRPr lang="ru-RU" sz="2000" dirty="0" smtClean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/>
        </a:p>
      </dgm:t>
    </dgm:pt>
    <dgm:pt modelId="{D513892E-6E8D-4921-B505-17700F60BCB8}" type="parTrans" cxnId="{68ED5757-3E06-4796-8EBC-0EE06CD725CA}">
      <dgm:prSet/>
      <dgm:spPr/>
      <dgm:t>
        <a:bodyPr/>
        <a:lstStyle/>
        <a:p>
          <a:endParaRPr lang="ru-RU"/>
        </a:p>
      </dgm:t>
    </dgm:pt>
    <dgm:pt modelId="{6F94D4B7-B118-4ACD-89E9-F42596EE9630}" type="sibTrans" cxnId="{68ED5757-3E06-4796-8EBC-0EE06CD725CA}">
      <dgm:prSet/>
      <dgm:spPr/>
      <dgm:t>
        <a:bodyPr/>
        <a:lstStyle/>
        <a:p>
          <a:endParaRPr lang="ru-RU"/>
        </a:p>
      </dgm:t>
    </dgm:pt>
    <dgm:pt modelId="{C92B0772-61ED-4FE2-A16B-439D460E204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Суднобудування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традиційною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галуззю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наближене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готової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продукції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морських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річкових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0A80A2-467F-4F83-AEB4-292FBA9016A0}" type="parTrans" cxnId="{76BB7A71-4908-4895-B566-CF242F04826F}">
      <dgm:prSet/>
      <dgm:spPr/>
      <dgm:t>
        <a:bodyPr/>
        <a:lstStyle/>
        <a:p>
          <a:endParaRPr lang="ru-RU"/>
        </a:p>
      </dgm:t>
    </dgm:pt>
    <dgm:pt modelId="{4699694D-5A5D-4C10-BFAA-76CCA8F66BD2}" type="sibTrans" cxnId="{76BB7A71-4908-4895-B566-CF242F04826F}">
      <dgm:prSet/>
      <dgm:spPr/>
      <dgm:t>
        <a:bodyPr/>
        <a:lstStyle/>
        <a:p>
          <a:endParaRPr lang="ru-RU"/>
        </a:p>
      </dgm:t>
    </dgm:pt>
    <dgm:pt modelId="{1DC13718-BF99-4EA4-BE58-5008AACAB0E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Найбільшим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центром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суднобудування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став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Миколаїв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Центри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річкового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суднобудування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розміщені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Дніпрі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Київ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Запоріжжя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Херсон) 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Дунаї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Юлія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Ізмаїл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700" dirty="0"/>
        </a:p>
      </dgm:t>
    </dgm:pt>
    <dgm:pt modelId="{F05872C6-69E4-4255-B782-F7844F184D76}" type="parTrans" cxnId="{E9E9A71A-BF24-4362-9FEE-8B914052872D}">
      <dgm:prSet/>
      <dgm:spPr/>
      <dgm:t>
        <a:bodyPr/>
        <a:lstStyle/>
        <a:p>
          <a:endParaRPr lang="ru-RU"/>
        </a:p>
      </dgm:t>
    </dgm:pt>
    <dgm:pt modelId="{4D36423B-48E2-4453-827B-1A236C33F0A6}" type="sibTrans" cxnId="{E9E9A71A-BF24-4362-9FEE-8B914052872D}">
      <dgm:prSet/>
      <dgm:spPr/>
      <dgm:t>
        <a:bodyPr/>
        <a:lstStyle/>
        <a:p>
          <a:endParaRPr lang="ru-RU"/>
        </a:p>
      </dgm:t>
    </dgm:pt>
    <dgm:pt modelId="{A5508FF4-780F-42C7-BFE9-F3D1936B0529}" type="pres">
      <dgm:prSet presAssocID="{1113B39F-7D47-4120-804A-D7ABBEEA5E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A5A1AA-0A6C-40E0-89D7-1AAEBB2E3D88}" type="pres">
      <dgm:prSet presAssocID="{883FE13F-06B2-49B3-802D-65E69FA555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CCC7C-2EDD-4034-B71E-8ED150C91936}" type="pres">
      <dgm:prSet presAssocID="{883FE13F-06B2-49B3-802D-65E69FA555B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6D7E2-9723-4194-B297-2BBDE517C80C}" type="pres">
      <dgm:prSet presAssocID="{C92B0772-61ED-4FE2-A16B-439D460E20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78736-08E2-41F4-858F-A77FE4167147}" type="pres">
      <dgm:prSet presAssocID="{C92B0772-61ED-4FE2-A16B-439D460E204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CD778-EF41-42E9-BB8C-138063EA335C}" type="presOf" srcId="{0345F0A5-4B19-44EE-9E79-8ADE45C5BA76}" destId="{149CCC7C-2EDD-4034-B71E-8ED150C91936}" srcOrd="0" destOrd="0" presId="urn:microsoft.com/office/officeart/2005/8/layout/vList2"/>
    <dgm:cxn modelId="{3251D491-CE3B-4706-9284-22F2A49DCD89}" type="presOf" srcId="{1113B39F-7D47-4120-804A-D7ABBEEA5E66}" destId="{A5508FF4-780F-42C7-BFE9-F3D1936B0529}" srcOrd="0" destOrd="0" presId="urn:microsoft.com/office/officeart/2005/8/layout/vList2"/>
    <dgm:cxn modelId="{6EF6C661-F55B-4C99-852D-4E026C211BF2}" type="presOf" srcId="{1DC13718-BF99-4EA4-BE58-5008AACAB0EC}" destId="{2B478736-08E2-41F4-858F-A77FE4167147}" srcOrd="0" destOrd="0" presId="urn:microsoft.com/office/officeart/2005/8/layout/vList2"/>
    <dgm:cxn modelId="{76BB7A71-4908-4895-B566-CF242F04826F}" srcId="{1113B39F-7D47-4120-804A-D7ABBEEA5E66}" destId="{C92B0772-61ED-4FE2-A16B-439D460E204F}" srcOrd="1" destOrd="0" parTransId="{0A0A80A2-467F-4F83-AEB4-292FBA9016A0}" sibTransId="{4699694D-5A5D-4C10-BFAA-76CCA8F66BD2}"/>
    <dgm:cxn modelId="{E9E9A71A-BF24-4362-9FEE-8B914052872D}" srcId="{C92B0772-61ED-4FE2-A16B-439D460E204F}" destId="{1DC13718-BF99-4EA4-BE58-5008AACAB0EC}" srcOrd="0" destOrd="0" parTransId="{F05872C6-69E4-4255-B782-F7844F184D76}" sibTransId="{4D36423B-48E2-4453-827B-1A236C33F0A6}"/>
    <dgm:cxn modelId="{08E0234A-8D5A-4BD0-B8C5-E852F7A1E4A9}" srcId="{1113B39F-7D47-4120-804A-D7ABBEEA5E66}" destId="{883FE13F-06B2-49B3-802D-65E69FA555B6}" srcOrd="0" destOrd="0" parTransId="{FCF135CF-1DA0-42B1-A174-B654B4ABC0B8}" sibTransId="{E0FDD8B5-39BB-41FC-B59E-D3419F1B1CEE}"/>
    <dgm:cxn modelId="{B9702F3F-4DBB-4323-8AF6-7540E5817160}" type="presOf" srcId="{883FE13F-06B2-49B3-802D-65E69FA555B6}" destId="{6EA5A1AA-0A6C-40E0-89D7-1AAEBB2E3D88}" srcOrd="0" destOrd="0" presId="urn:microsoft.com/office/officeart/2005/8/layout/vList2"/>
    <dgm:cxn modelId="{789B0BFC-22E3-4786-9522-B31D655A9B19}" type="presOf" srcId="{C92B0772-61ED-4FE2-A16B-439D460E204F}" destId="{E7D6D7E2-9723-4194-B297-2BBDE517C80C}" srcOrd="0" destOrd="0" presId="urn:microsoft.com/office/officeart/2005/8/layout/vList2"/>
    <dgm:cxn modelId="{68ED5757-3E06-4796-8EBC-0EE06CD725CA}" srcId="{883FE13F-06B2-49B3-802D-65E69FA555B6}" destId="{0345F0A5-4B19-44EE-9E79-8ADE45C5BA76}" srcOrd="0" destOrd="0" parTransId="{D513892E-6E8D-4921-B505-17700F60BCB8}" sibTransId="{6F94D4B7-B118-4ACD-89E9-F42596EE9630}"/>
    <dgm:cxn modelId="{082B5461-5CCD-46A6-A5A5-A47D198AF35A}" type="presParOf" srcId="{A5508FF4-780F-42C7-BFE9-F3D1936B0529}" destId="{6EA5A1AA-0A6C-40E0-89D7-1AAEBB2E3D88}" srcOrd="0" destOrd="0" presId="urn:microsoft.com/office/officeart/2005/8/layout/vList2"/>
    <dgm:cxn modelId="{8E01C8F0-45FA-4B85-8C16-51CC7B7CF97E}" type="presParOf" srcId="{A5508FF4-780F-42C7-BFE9-F3D1936B0529}" destId="{149CCC7C-2EDD-4034-B71E-8ED150C91936}" srcOrd="1" destOrd="0" presId="urn:microsoft.com/office/officeart/2005/8/layout/vList2"/>
    <dgm:cxn modelId="{CFAE9A94-2127-4F2F-B63F-42174A13BCDD}" type="presParOf" srcId="{A5508FF4-780F-42C7-BFE9-F3D1936B0529}" destId="{E7D6D7E2-9723-4194-B297-2BBDE517C80C}" srcOrd="2" destOrd="0" presId="urn:microsoft.com/office/officeart/2005/8/layout/vList2"/>
    <dgm:cxn modelId="{023AF672-00E4-4BF3-9795-7167F4A771A7}" type="presParOf" srcId="{A5508FF4-780F-42C7-BFE9-F3D1936B0529}" destId="{2B478736-08E2-41F4-858F-A77FE41671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BBFECE-5BBB-43A4-A471-E75A808D8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7697B0-5718-4F8D-8B66-0AC82F105C83}">
      <dgm:prSet phldrT="[Текст]" custT="1"/>
      <dgm:spPr/>
      <dgm:t>
        <a:bodyPr/>
        <a:lstStyle/>
        <a:p>
          <a:pPr algn="ctr"/>
          <a:r>
            <a:rPr lang="ru-RU" sz="2700" i="1" dirty="0" err="1" smtClean="0">
              <a:latin typeface="Times New Roman" pitchFamily="18" charset="0"/>
              <a:cs typeface="Times New Roman" pitchFamily="18" charset="0"/>
            </a:rPr>
            <a:t>Автомобілебудування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вирізняється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найрізноманітнішою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продукцією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Експортне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значення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вантажних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автомобілів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КРАЗ,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налагоджене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місті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Кременчук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5ABC4E2-F77B-4F3A-B078-94A5B9103E10}" type="parTrans" cxnId="{8BFBCBB1-4ED7-4900-83F9-5B658F2D9651}">
      <dgm:prSet/>
      <dgm:spPr/>
      <dgm:t>
        <a:bodyPr/>
        <a:lstStyle/>
        <a:p>
          <a:endParaRPr lang="ru-RU"/>
        </a:p>
      </dgm:t>
    </dgm:pt>
    <dgm:pt modelId="{93CD635C-CB6C-4A5D-838B-688A2C4BC550}" type="sibTrans" cxnId="{8BFBCBB1-4ED7-4900-83F9-5B658F2D9651}">
      <dgm:prSet/>
      <dgm:spPr/>
      <dgm:t>
        <a:bodyPr/>
        <a:lstStyle/>
        <a:p>
          <a:endParaRPr lang="ru-RU"/>
        </a:p>
      </dgm:t>
    </dgm:pt>
    <dgm:pt modelId="{E13162CB-B41A-4AD3-923B-AB64EC3BA91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err="1" smtClean="0"/>
            <a:t>Легкові</a:t>
          </a:r>
          <a:r>
            <a:rPr lang="ru-RU" sz="2000" i="1" dirty="0" smtClean="0"/>
            <a:t> </a:t>
          </a:r>
          <a:r>
            <a:rPr lang="ru-RU" sz="2000" i="1" dirty="0" err="1" smtClean="0"/>
            <a:t>автомобілі</a:t>
          </a:r>
          <a:r>
            <a:rPr lang="ru-RU" sz="2000" i="1" dirty="0" smtClean="0"/>
            <a:t> </a:t>
          </a:r>
          <a:r>
            <a:rPr lang="ru-RU" sz="2000" i="1" dirty="0" err="1" smtClean="0"/>
            <a:t>виготовляють</a:t>
          </a:r>
          <a:r>
            <a:rPr lang="ru-RU" sz="2000" i="1" dirty="0" smtClean="0"/>
            <a:t> у </a:t>
          </a:r>
          <a:r>
            <a:rPr lang="ru-RU" sz="2000" i="1" dirty="0" err="1" smtClean="0"/>
            <a:t>Запоріжжі</a:t>
          </a:r>
          <a:r>
            <a:rPr lang="ru-RU" sz="2000" i="1" dirty="0" smtClean="0"/>
            <a:t>, </a:t>
          </a:r>
          <a:r>
            <a:rPr lang="ru-RU" sz="2000" i="1" dirty="0" err="1" smtClean="0"/>
            <a:t>Іллічівську</a:t>
          </a:r>
          <a:r>
            <a:rPr lang="ru-RU" sz="2000" i="1" dirty="0" smtClean="0"/>
            <a:t>, </a:t>
          </a:r>
          <a:r>
            <a:rPr lang="ru-RU" sz="2000" i="1" dirty="0" err="1" smtClean="0"/>
            <a:t>Луцьку</a:t>
          </a:r>
          <a:r>
            <a:rPr lang="ru-RU" sz="2000" i="1" dirty="0" smtClean="0"/>
            <a:t> </a:t>
          </a:r>
          <a:r>
            <a:rPr lang="ru-RU" sz="2000" i="1" dirty="0" err="1" smtClean="0"/>
            <a:t>і</a:t>
          </a:r>
          <a:r>
            <a:rPr lang="ru-RU" sz="2000" i="1" dirty="0" smtClean="0"/>
            <a:t> </a:t>
          </a:r>
          <a:r>
            <a:rPr lang="ru-RU" sz="2000" i="1" dirty="0" err="1" smtClean="0"/>
            <a:t>Черкасах</a:t>
          </a:r>
          <a:r>
            <a:rPr lang="ru-RU" sz="2000" i="1" dirty="0" smtClean="0"/>
            <a:t>, </a:t>
          </a:r>
          <a:r>
            <a:rPr lang="ru-RU" sz="2000" i="1" dirty="0" err="1" smtClean="0"/>
            <a:t>вантажопасажирські</a:t>
          </a:r>
          <a:r>
            <a:rPr lang="ru-RU" sz="2000" i="1" dirty="0" smtClean="0"/>
            <a:t> - </a:t>
          </a:r>
          <a:r>
            <a:rPr lang="ru-RU" sz="2000" i="1" dirty="0" err="1" smtClean="0"/>
            <a:t>у</a:t>
          </a:r>
          <a:r>
            <a:rPr lang="ru-RU" sz="2000" i="1" dirty="0" smtClean="0"/>
            <a:t> </a:t>
          </a:r>
          <a:r>
            <a:rPr lang="ru-RU" sz="2000" i="1" dirty="0" err="1" smtClean="0"/>
            <a:t>Кременчуці</a:t>
          </a:r>
          <a:r>
            <a:rPr lang="ru-RU" sz="2000" i="1" dirty="0" smtClean="0"/>
            <a:t>, </a:t>
          </a:r>
          <a:r>
            <a:rPr lang="ru-RU" sz="2000" i="1" dirty="0" err="1" smtClean="0"/>
            <a:t>Луцьку</a:t>
          </a:r>
          <a:r>
            <a:rPr lang="ru-RU" sz="2000" i="1" dirty="0" smtClean="0"/>
            <a:t> </a:t>
          </a:r>
          <a:r>
            <a:rPr lang="ru-RU" sz="2000" i="1" dirty="0" err="1" smtClean="0"/>
            <a:t>і</a:t>
          </a:r>
          <a:r>
            <a:rPr lang="ru-RU" sz="2000" i="1" dirty="0" smtClean="0"/>
            <a:t> </a:t>
          </a:r>
          <a:r>
            <a:rPr lang="ru-RU" sz="2000" i="1" dirty="0" err="1" smtClean="0"/>
            <a:t>Львові</a:t>
          </a:r>
          <a:r>
            <a:rPr lang="ru-RU" sz="2000" i="1" dirty="0" smtClean="0"/>
            <a:t>, </a:t>
          </a:r>
          <a:r>
            <a:rPr lang="ru-RU" sz="2000" i="1" dirty="0" err="1" smtClean="0"/>
            <a:t>мотоцикли</a:t>
          </a:r>
          <a:r>
            <a:rPr lang="ru-RU" sz="2000" i="1" dirty="0" smtClean="0"/>
            <a:t> - </a:t>
          </a:r>
          <a:r>
            <a:rPr lang="ru-RU" sz="2000" i="1" dirty="0" err="1" smtClean="0"/>
            <a:t>у</a:t>
          </a:r>
          <a:r>
            <a:rPr lang="ru-RU" sz="2000" i="1" dirty="0" smtClean="0"/>
            <a:t> </a:t>
          </a:r>
          <a:r>
            <a:rPr lang="ru-RU" sz="2000" i="1" dirty="0" err="1" smtClean="0"/>
            <a:t>Києві</a:t>
          </a:r>
          <a:r>
            <a:rPr lang="ru-RU" sz="2000" i="1" dirty="0" smtClean="0"/>
            <a:t>, </a:t>
          </a:r>
          <a:r>
            <a:rPr lang="ru-RU" sz="2000" i="1" dirty="0" err="1" smtClean="0"/>
            <a:t>мопеди</a:t>
          </a:r>
          <a:r>
            <a:rPr lang="ru-RU" sz="2000" i="1" dirty="0" smtClean="0"/>
            <a:t> - </a:t>
          </a:r>
          <a:r>
            <a:rPr lang="ru-RU" sz="2000" i="1" dirty="0" err="1" smtClean="0"/>
            <a:t>у</a:t>
          </a:r>
          <a:r>
            <a:rPr lang="ru-RU" sz="2000" i="1" dirty="0" smtClean="0"/>
            <a:t> </a:t>
          </a:r>
          <a:r>
            <a:rPr lang="ru-RU" sz="2000" i="1" dirty="0" err="1" smtClean="0"/>
            <a:t>Львові</a:t>
          </a:r>
          <a:r>
            <a:rPr lang="ru-RU" sz="2000" i="1" dirty="0" smtClean="0"/>
            <a:t>, </a:t>
          </a:r>
          <a:r>
            <a:rPr lang="ru-RU" sz="2000" i="1" dirty="0" err="1" smtClean="0"/>
            <a:t>велосипеди</a:t>
          </a:r>
          <a:r>
            <a:rPr lang="ru-RU" sz="2000" i="1" dirty="0" smtClean="0"/>
            <a:t> - </a:t>
          </a:r>
          <a:r>
            <a:rPr lang="ru-RU" sz="2000" i="1" dirty="0" err="1" smtClean="0"/>
            <a:t>у</a:t>
          </a:r>
          <a:r>
            <a:rPr lang="ru-RU" sz="2000" i="1" dirty="0" smtClean="0"/>
            <a:t> </a:t>
          </a:r>
          <a:r>
            <a:rPr lang="ru-RU" sz="2000" i="1" dirty="0" err="1" smtClean="0"/>
            <a:t>Харкові</a:t>
          </a:r>
          <a:r>
            <a:rPr lang="ru-RU" sz="2000" i="1" dirty="0" smtClean="0"/>
            <a:t> та </a:t>
          </a:r>
          <a:r>
            <a:rPr lang="ru-RU" sz="2000" i="1" dirty="0" err="1" smtClean="0"/>
            <a:t>Чернігові</a:t>
          </a:r>
          <a:r>
            <a:rPr lang="ru-RU" sz="2000" i="1" dirty="0" smtClean="0"/>
            <a:t>. </a:t>
          </a:r>
          <a:r>
            <a:rPr lang="uk-UA" sz="2000" i="1" dirty="0" smtClean="0"/>
            <a:t>А</a:t>
          </a:r>
          <a:r>
            <a:rPr lang="ru-RU" sz="2000" i="1" dirty="0" err="1" smtClean="0"/>
            <a:t>втобуси</a:t>
          </a:r>
          <a:r>
            <a:rPr lang="ru-RU" sz="2000" i="1" dirty="0" smtClean="0"/>
            <a:t> </a:t>
          </a:r>
          <a:r>
            <a:rPr lang="ru-RU" sz="2000" i="1" dirty="0" err="1" smtClean="0"/>
            <a:t>виготовляють</a:t>
          </a:r>
          <a:r>
            <a:rPr lang="ru-RU" sz="2000" i="1" dirty="0" smtClean="0"/>
            <a:t> у </a:t>
          </a:r>
          <a:r>
            <a:rPr lang="ru-RU" sz="2000" i="1" dirty="0" err="1" smtClean="0"/>
            <a:t>Львові</a:t>
          </a:r>
          <a:r>
            <a:rPr lang="ru-RU" sz="2000" i="1" dirty="0" smtClean="0"/>
            <a:t> та </a:t>
          </a:r>
          <a:r>
            <a:rPr lang="ru-RU" sz="2000" i="1" dirty="0" err="1" smtClean="0"/>
            <a:t>Черкасах</a:t>
          </a:r>
          <a:r>
            <a:rPr lang="ru-RU" sz="2000" i="1" dirty="0" smtClean="0"/>
            <a:t>, </a:t>
          </a:r>
          <a:r>
            <a:rPr lang="ru-RU" sz="2000" i="1" dirty="0" err="1" smtClean="0"/>
            <a:t>тролейбуси</a:t>
          </a:r>
          <a:r>
            <a:rPr lang="ru-RU" sz="2000" i="1" dirty="0" smtClean="0"/>
            <a:t> - у </a:t>
          </a:r>
          <a:r>
            <a:rPr lang="ru-RU" sz="2000" i="1" dirty="0" err="1" smtClean="0"/>
            <a:t>Києві</a:t>
          </a:r>
          <a:r>
            <a:rPr lang="ru-RU" sz="2000" i="1" dirty="0" smtClean="0"/>
            <a:t>, </a:t>
          </a:r>
          <a:r>
            <a:rPr lang="ru-RU" sz="2000" i="1" dirty="0" err="1" smtClean="0"/>
            <a:t>Львові</a:t>
          </a:r>
          <a:r>
            <a:rPr lang="ru-RU" sz="2000" i="1" dirty="0" smtClean="0"/>
            <a:t> та </a:t>
          </a:r>
          <a:r>
            <a:rPr lang="ru-RU" sz="2000" i="1" dirty="0" err="1" smtClean="0"/>
            <a:t>Дніпропетровську</a:t>
          </a:r>
          <a:r>
            <a:rPr lang="ru-RU" sz="2000" i="1" dirty="0" smtClean="0"/>
            <a:t>, </a:t>
          </a:r>
          <a:r>
            <a:rPr lang="ru-RU" sz="2000" i="1" dirty="0" err="1" smtClean="0"/>
            <a:t>трамваї</a:t>
          </a:r>
          <a:r>
            <a:rPr lang="ru-RU" sz="2000" i="1" dirty="0" smtClean="0"/>
            <a:t> - у </a:t>
          </a:r>
          <a:r>
            <a:rPr lang="ru-RU" sz="2000" i="1" dirty="0" err="1" smtClean="0"/>
            <a:t>Луганську</a:t>
          </a:r>
          <a:r>
            <a:rPr lang="ru-RU" sz="2000" i="1" dirty="0" smtClean="0"/>
            <a:t> та </a:t>
          </a:r>
          <a:r>
            <a:rPr lang="ru-RU" sz="2000" i="1" dirty="0" err="1" smtClean="0"/>
            <a:t>Дніпропетровську</a:t>
          </a:r>
          <a:r>
            <a:rPr lang="ru-RU" sz="2000" i="1" dirty="0" smtClean="0"/>
            <a:t>. </a:t>
          </a:r>
          <a:r>
            <a:rPr lang="ru-RU" sz="2000" i="1" dirty="0" err="1" smtClean="0"/>
            <a:t>Останнім</a:t>
          </a:r>
          <a:r>
            <a:rPr lang="ru-RU" sz="2000" i="1" dirty="0" smtClean="0"/>
            <a:t> часом у </a:t>
          </a:r>
          <a:r>
            <a:rPr lang="ru-RU" sz="2000" i="1" dirty="0" err="1" smtClean="0"/>
            <a:t>Києві</a:t>
          </a:r>
          <a:r>
            <a:rPr lang="ru-RU" sz="2000" i="1" dirty="0" smtClean="0"/>
            <a:t> </a:t>
          </a:r>
          <a:r>
            <a:rPr lang="ru-RU" sz="2000" i="1" dirty="0" err="1" smtClean="0"/>
            <a:t>і</a:t>
          </a:r>
          <a:r>
            <a:rPr lang="ru-RU" sz="2000" i="1" dirty="0" smtClean="0"/>
            <a:t> </a:t>
          </a:r>
          <a:r>
            <a:rPr lang="ru-RU" sz="2000" i="1" dirty="0" err="1" smtClean="0"/>
            <a:t>Кременчуці</a:t>
          </a:r>
          <a:r>
            <a:rPr lang="ru-RU" sz="2000" i="1" dirty="0" smtClean="0"/>
            <a:t> </a:t>
          </a:r>
          <a:r>
            <a:rPr lang="ru-RU" sz="2000" i="1" dirty="0" err="1" smtClean="0"/>
            <a:t>розпочато</a:t>
          </a:r>
          <a:r>
            <a:rPr lang="ru-RU" sz="2000" i="1" dirty="0" smtClean="0"/>
            <a:t> </a:t>
          </a:r>
          <a:r>
            <a:rPr lang="ru-RU" sz="2000" i="1" dirty="0" err="1" smtClean="0"/>
            <a:t>виготовлення</a:t>
          </a:r>
          <a:r>
            <a:rPr lang="ru-RU" sz="2000" i="1" dirty="0" smtClean="0"/>
            <a:t> </a:t>
          </a:r>
          <a:r>
            <a:rPr lang="ru-RU" sz="2000" i="1" dirty="0" err="1" smtClean="0"/>
            <a:t>вагонів</a:t>
          </a:r>
          <a:r>
            <a:rPr lang="ru-RU" sz="2000" i="1" dirty="0" smtClean="0"/>
            <a:t> </a:t>
          </a:r>
          <a:r>
            <a:rPr lang="ru-RU" sz="2000" i="1" dirty="0" err="1" smtClean="0"/>
            <a:t>метрополітену</a:t>
          </a:r>
          <a:r>
            <a:rPr lang="ru-RU" sz="2000" i="1" dirty="0" smtClean="0"/>
            <a:t>. </a:t>
          </a:r>
          <a:endParaRPr lang="ru-RU" sz="2000" dirty="0" smtClean="0"/>
        </a:p>
        <a:p>
          <a:pPr marL="57150" indent="0" algn="just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500" dirty="0"/>
        </a:p>
      </dgm:t>
    </dgm:pt>
    <dgm:pt modelId="{73F7C3A7-B844-4DF1-B712-AD8BA694C7CF}" type="parTrans" cxnId="{D7829E78-DF73-4C43-B1E4-9EDC0BFBB467}">
      <dgm:prSet/>
      <dgm:spPr/>
      <dgm:t>
        <a:bodyPr/>
        <a:lstStyle/>
        <a:p>
          <a:endParaRPr lang="ru-RU"/>
        </a:p>
      </dgm:t>
    </dgm:pt>
    <dgm:pt modelId="{52352E9C-FBF8-4ED9-9035-B98A1B79AE88}" type="sibTrans" cxnId="{D7829E78-DF73-4C43-B1E4-9EDC0BFBB467}">
      <dgm:prSet/>
      <dgm:spPr/>
      <dgm:t>
        <a:bodyPr/>
        <a:lstStyle/>
        <a:p>
          <a:endParaRPr lang="ru-RU"/>
        </a:p>
      </dgm:t>
    </dgm:pt>
    <dgm:pt modelId="{89C378B0-3719-4F4D-8BB0-3CDE7244114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i="1" dirty="0" smtClean="0">
              <a:latin typeface="Times New Roman" pitchFamily="18" charset="0"/>
              <a:cs typeface="Times New Roman" pitchFamily="18" charset="0"/>
            </a:rPr>
            <a:t>Авіаракетобудування.</a:t>
          </a:r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 На світовому ринку Україна відома надпотужними вантажними літаками ("Руслан", "Мрія") та пасажирським АН-70, які виготовляють у Києві і Харкові.</a:t>
          </a:r>
          <a:endParaRPr lang="ru-RU" sz="2200" dirty="0" smtClean="0">
            <a:latin typeface="Times New Roman" pitchFamily="18" charset="0"/>
            <a:cs typeface="Times New Roman" pitchFamily="18" charset="0"/>
          </a:endParaRPr>
        </a:p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B6A7487B-72C6-4CF1-92F0-300BCDE347C5}" type="parTrans" cxnId="{56CC81F3-0B67-4A6C-9330-6095B7715AF1}">
      <dgm:prSet/>
      <dgm:spPr/>
      <dgm:t>
        <a:bodyPr/>
        <a:lstStyle/>
        <a:p>
          <a:endParaRPr lang="ru-RU"/>
        </a:p>
      </dgm:t>
    </dgm:pt>
    <dgm:pt modelId="{4D6FB9C7-B878-47A5-A6CA-51B70186FFEF}" type="sibTrans" cxnId="{56CC81F3-0B67-4A6C-9330-6095B7715AF1}">
      <dgm:prSet/>
      <dgm:spPr/>
      <dgm:t>
        <a:bodyPr/>
        <a:lstStyle/>
        <a:p>
          <a:endParaRPr lang="ru-RU"/>
        </a:p>
      </dgm:t>
    </dgm:pt>
    <dgm:pt modelId="{B4626AD7-C38A-4739-9D96-969CD26BDEE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Сьогодні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пасажирські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літаки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гелікоптери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виготовляють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Києві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Харкові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Донецьку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. У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Дніпропетровську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розвинене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ракет-носіїв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космічної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техніки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900" dirty="0"/>
        </a:p>
      </dgm:t>
    </dgm:pt>
    <dgm:pt modelId="{3950FC40-CFD2-4C7C-9A87-0FB6D0D39BAD}" type="parTrans" cxnId="{D8940C21-A9E0-41E2-8C80-134F9912F094}">
      <dgm:prSet/>
      <dgm:spPr/>
      <dgm:t>
        <a:bodyPr/>
        <a:lstStyle/>
        <a:p>
          <a:endParaRPr lang="ru-RU"/>
        </a:p>
      </dgm:t>
    </dgm:pt>
    <dgm:pt modelId="{3B5D9F68-EE6F-4499-A060-ECBFD99AD057}" type="sibTrans" cxnId="{D8940C21-A9E0-41E2-8C80-134F9912F094}">
      <dgm:prSet/>
      <dgm:spPr/>
      <dgm:t>
        <a:bodyPr/>
        <a:lstStyle/>
        <a:p>
          <a:endParaRPr lang="ru-RU"/>
        </a:p>
      </dgm:t>
    </dgm:pt>
    <dgm:pt modelId="{FBBDB5B1-9CF5-475F-8C4C-DAB85B92FACD}" type="pres">
      <dgm:prSet presAssocID="{D3BBFECE-5BBB-43A4-A471-E75A808D8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A70F8-E074-4939-BFB7-F98FAE915C53}" type="pres">
      <dgm:prSet presAssocID="{A57697B0-5718-4F8D-8B66-0AC82F105C83}" presName="parentText" presStyleLbl="node1" presStyleIdx="0" presStyleCnt="2" custScaleY="91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5D5B2-6EA2-406C-8CD8-52FD0FC8EF21}" type="pres">
      <dgm:prSet presAssocID="{A57697B0-5718-4F8D-8B66-0AC82F105C83}" presName="childText" presStyleLbl="revTx" presStyleIdx="0" presStyleCnt="2" custLinFactNeighborY="4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F605C-9B54-45C5-8172-C5779F3B3618}" type="pres">
      <dgm:prSet presAssocID="{89C378B0-3719-4F4D-8BB0-3CDE72441140}" presName="parentText" presStyleLbl="node1" presStyleIdx="1" presStyleCnt="2" custScaleX="91981" custScaleY="86796" custLinFactNeighborX="810" custLinFactNeighborY="7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7D5E-924C-48A4-BD22-FEC5DE4DD44A}" type="pres">
      <dgm:prSet presAssocID="{89C378B0-3719-4F4D-8BB0-3CDE72441140}" presName="childText" presStyleLbl="revTx" presStyleIdx="1" presStyleCnt="2" custLinFactNeighborY="1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92666-446C-48CE-A6D4-36FB85724242}" type="presOf" srcId="{89C378B0-3719-4F4D-8BB0-3CDE72441140}" destId="{3F2F605C-9B54-45C5-8172-C5779F3B3618}" srcOrd="0" destOrd="0" presId="urn:microsoft.com/office/officeart/2005/8/layout/vList2"/>
    <dgm:cxn modelId="{D7829E78-DF73-4C43-B1E4-9EDC0BFBB467}" srcId="{A57697B0-5718-4F8D-8B66-0AC82F105C83}" destId="{E13162CB-B41A-4AD3-923B-AB64EC3BA91C}" srcOrd="0" destOrd="0" parTransId="{73F7C3A7-B844-4DF1-B712-AD8BA694C7CF}" sibTransId="{52352E9C-FBF8-4ED9-9035-B98A1B79AE88}"/>
    <dgm:cxn modelId="{56CC81F3-0B67-4A6C-9330-6095B7715AF1}" srcId="{D3BBFECE-5BBB-43A4-A471-E75A808D8080}" destId="{89C378B0-3719-4F4D-8BB0-3CDE72441140}" srcOrd="1" destOrd="0" parTransId="{B6A7487B-72C6-4CF1-92F0-300BCDE347C5}" sibTransId="{4D6FB9C7-B878-47A5-A6CA-51B70186FFEF}"/>
    <dgm:cxn modelId="{E8899D71-288E-4BCA-8DA6-6C490B2C0B70}" type="presOf" srcId="{A57697B0-5718-4F8D-8B66-0AC82F105C83}" destId="{4C2A70F8-E074-4939-BFB7-F98FAE915C53}" srcOrd="0" destOrd="0" presId="urn:microsoft.com/office/officeart/2005/8/layout/vList2"/>
    <dgm:cxn modelId="{D8940C21-A9E0-41E2-8C80-134F9912F094}" srcId="{89C378B0-3719-4F4D-8BB0-3CDE72441140}" destId="{B4626AD7-C38A-4739-9D96-969CD26BDEEC}" srcOrd="0" destOrd="0" parTransId="{3950FC40-CFD2-4C7C-9A87-0FB6D0D39BAD}" sibTransId="{3B5D9F68-EE6F-4499-A060-ECBFD99AD057}"/>
    <dgm:cxn modelId="{ECAB010B-B995-49D3-8D69-1EAD14C2E8E8}" type="presOf" srcId="{B4626AD7-C38A-4739-9D96-969CD26BDEEC}" destId="{FCC67D5E-924C-48A4-BD22-FEC5DE4DD44A}" srcOrd="0" destOrd="0" presId="urn:microsoft.com/office/officeart/2005/8/layout/vList2"/>
    <dgm:cxn modelId="{8BFBCBB1-4ED7-4900-83F9-5B658F2D9651}" srcId="{D3BBFECE-5BBB-43A4-A471-E75A808D8080}" destId="{A57697B0-5718-4F8D-8B66-0AC82F105C83}" srcOrd="0" destOrd="0" parTransId="{35ABC4E2-F77B-4F3A-B078-94A5B9103E10}" sibTransId="{93CD635C-CB6C-4A5D-838B-688A2C4BC550}"/>
    <dgm:cxn modelId="{2E3F911B-8A6A-4E9B-82C7-983A89FE4F1C}" type="presOf" srcId="{E13162CB-B41A-4AD3-923B-AB64EC3BA91C}" destId="{E535D5B2-6EA2-406C-8CD8-52FD0FC8EF21}" srcOrd="0" destOrd="0" presId="urn:microsoft.com/office/officeart/2005/8/layout/vList2"/>
    <dgm:cxn modelId="{489A27FB-D0B5-40E6-9598-A17DBC8EAA29}" type="presOf" srcId="{D3BBFECE-5BBB-43A4-A471-E75A808D8080}" destId="{FBBDB5B1-9CF5-475F-8C4C-DAB85B92FACD}" srcOrd="0" destOrd="0" presId="urn:microsoft.com/office/officeart/2005/8/layout/vList2"/>
    <dgm:cxn modelId="{D83EA185-7B35-4264-B122-D91EA5F504EC}" type="presParOf" srcId="{FBBDB5B1-9CF5-475F-8C4C-DAB85B92FACD}" destId="{4C2A70F8-E074-4939-BFB7-F98FAE915C53}" srcOrd="0" destOrd="0" presId="urn:microsoft.com/office/officeart/2005/8/layout/vList2"/>
    <dgm:cxn modelId="{10DC35AD-7A09-4728-8EA1-2D03404422B2}" type="presParOf" srcId="{FBBDB5B1-9CF5-475F-8C4C-DAB85B92FACD}" destId="{E535D5B2-6EA2-406C-8CD8-52FD0FC8EF21}" srcOrd="1" destOrd="0" presId="urn:microsoft.com/office/officeart/2005/8/layout/vList2"/>
    <dgm:cxn modelId="{F9463A80-5560-4D77-804B-96AF3F8511A9}" type="presParOf" srcId="{FBBDB5B1-9CF5-475F-8C4C-DAB85B92FACD}" destId="{3F2F605C-9B54-45C5-8172-C5779F3B3618}" srcOrd="2" destOrd="0" presId="urn:microsoft.com/office/officeart/2005/8/layout/vList2"/>
    <dgm:cxn modelId="{EAFC64FC-55F3-473B-A607-87532E162026}" type="presParOf" srcId="{FBBDB5B1-9CF5-475F-8C4C-DAB85B92FACD}" destId="{FCC67D5E-924C-48A4-BD22-FEC5DE4DD4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8A9A1D-8C5D-4380-A28C-6FE2A11B1620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6EF796-502F-4FC3-BFD3-AA349554B777}">
      <dgm:prSet phldrT="[Текст]"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кількістю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заливань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розплавів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ливарну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форму (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разові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багаторазові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5FB3EAF-44BA-4913-86BE-D9880EEF72B4}" type="parTrans" cxnId="{E1E76C5D-35EE-4A8B-BA2E-BF31E863B5A6}">
      <dgm:prSet/>
      <dgm:spPr/>
      <dgm:t>
        <a:bodyPr/>
        <a:lstStyle/>
        <a:p>
          <a:endParaRPr lang="ru-RU"/>
        </a:p>
      </dgm:t>
    </dgm:pt>
    <dgm:pt modelId="{C5EA2A15-49FC-4ADF-93A0-1608B31D3F0E}" type="sibTrans" cxnId="{E1E76C5D-35EE-4A8B-BA2E-BF31E863B5A6}">
      <dgm:prSet/>
      <dgm:spPr/>
      <dgm:t>
        <a:bodyPr/>
        <a:lstStyle/>
        <a:p>
          <a:endParaRPr lang="ru-RU"/>
        </a:p>
      </dgm:t>
    </dgm:pt>
    <dgm:pt modelId="{79E6D246-2BD7-4B27-833B-76E74CB3AF72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конструкцією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форм (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роз'ємні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нероз'ємні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4CE1CD13-71B0-47FC-A172-BEB464C46BCD}" type="parTrans" cxnId="{ACE7AEE0-7DEF-416E-9100-9347AAFB548B}">
      <dgm:prSet/>
      <dgm:spPr/>
      <dgm:t>
        <a:bodyPr/>
        <a:lstStyle/>
        <a:p>
          <a:endParaRPr lang="ru-RU"/>
        </a:p>
      </dgm:t>
    </dgm:pt>
    <dgm:pt modelId="{C6BAF015-1869-43C5-8600-BD78D4A1915B}" type="sibTrans" cxnId="{ACE7AEE0-7DEF-416E-9100-9347AAFB548B}">
      <dgm:prSet/>
      <dgm:spPr/>
      <dgm:t>
        <a:bodyPr/>
        <a:lstStyle/>
        <a:p>
          <a:endParaRPr lang="ru-RU"/>
        </a:p>
      </dgm:t>
    </dgm:pt>
    <dgm:pt modelId="{9800C091-B095-4865-8C0D-FE2C2EBDC5E5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матеріалом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якого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виготовляють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піщано-глиняні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піщані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графітові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керамічні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металеві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4BEE633-F987-4676-88E6-B6E1011A39AA}" type="parTrans" cxnId="{CF339F51-71A7-47D7-AFD5-E5FF1C0F1B44}">
      <dgm:prSet/>
      <dgm:spPr/>
      <dgm:t>
        <a:bodyPr/>
        <a:lstStyle/>
        <a:p>
          <a:endParaRPr lang="ru-RU"/>
        </a:p>
      </dgm:t>
    </dgm:pt>
    <dgm:pt modelId="{ED0F10F5-B92A-4F0D-AB31-635F0E71157B}" type="sibTrans" cxnId="{CF339F51-71A7-47D7-AFD5-E5FF1C0F1B44}">
      <dgm:prSet/>
      <dgm:spPr/>
      <dgm:t>
        <a:bodyPr/>
        <a:lstStyle/>
        <a:p>
          <a:endParaRPr lang="ru-RU"/>
        </a:p>
      </dgm:t>
    </dgm:pt>
    <dgm:pt modelId="{54CB4130-5A9B-4463-9C27-30DCF20E4CCD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яким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перебуває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рідкий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метал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формі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атмосферний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низький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високий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вакуум);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5F79011-856B-45DB-8625-53FCC0A7145A}" type="parTrans" cxnId="{FF448AB3-69DE-4DC1-BD04-549A279BCE96}">
      <dgm:prSet/>
      <dgm:spPr/>
      <dgm:t>
        <a:bodyPr/>
        <a:lstStyle/>
        <a:p>
          <a:endParaRPr lang="ru-RU"/>
        </a:p>
      </dgm:t>
    </dgm:pt>
    <dgm:pt modelId="{B8D2D2FD-735C-4450-9C6C-52F614412705}" type="sibTrans" cxnId="{FF448AB3-69DE-4DC1-BD04-549A279BCE96}">
      <dgm:prSet/>
      <dgm:spPr/>
      <dgm:t>
        <a:bodyPr/>
        <a:lstStyle/>
        <a:p>
          <a:endParaRPr lang="ru-RU"/>
        </a:p>
      </dgm:t>
    </dgm:pt>
    <dgm:pt modelId="{6A9F3A0B-A0F1-40BA-879E-D4F3CDA4A727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способом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подавання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розплавленого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вільне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вакуумне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лиття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допомогою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вібрації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ультразвуку,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електромагнітних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полів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31DBEC41-71A8-40D6-8D34-369FFF7FE3B7}" type="parTrans" cxnId="{DCD1DC6C-C3C7-46AF-B252-85BE760E6C84}">
      <dgm:prSet/>
      <dgm:spPr/>
      <dgm:t>
        <a:bodyPr/>
        <a:lstStyle/>
        <a:p>
          <a:endParaRPr lang="ru-RU"/>
        </a:p>
      </dgm:t>
    </dgm:pt>
    <dgm:pt modelId="{EF2F098F-AAD7-4614-A9BA-C17DD1C6E8B7}" type="sibTrans" cxnId="{DCD1DC6C-C3C7-46AF-B252-85BE760E6C84}">
      <dgm:prSet/>
      <dgm:spPr/>
      <dgm:t>
        <a:bodyPr/>
        <a:lstStyle/>
        <a:p>
          <a:endParaRPr lang="ru-RU"/>
        </a:p>
      </dgm:t>
    </dgm:pt>
    <dgm:pt modelId="{356DE9D6-B960-4D9E-A64B-DD3CADB4078B}" type="pres">
      <dgm:prSet presAssocID="{5D8A9A1D-8C5D-4380-A28C-6FE2A11B16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D790F-B555-4286-A7CD-2CD0D98C7738}" type="pres">
      <dgm:prSet presAssocID="{AC6EF796-502F-4FC3-BFD3-AA349554B777}" presName="node" presStyleLbl="node1" presStyleIdx="0" presStyleCnt="5" custScaleX="147052" custScaleY="81480" custRadScaleRad="95007" custRadScaleInc="106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E0139-D5F9-4EFD-ABEC-E57251A56313}" type="pres">
      <dgm:prSet presAssocID="{AC6EF796-502F-4FC3-BFD3-AA349554B777}" presName="spNode" presStyleCnt="0"/>
      <dgm:spPr/>
      <dgm:t>
        <a:bodyPr/>
        <a:lstStyle/>
        <a:p>
          <a:endParaRPr lang="ru-RU"/>
        </a:p>
      </dgm:t>
    </dgm:pt>
    <dgm:pt modelId="{87A551D4-CF57-4A03-954E-51696F105423}" type="pres">
      <dgm:prSet presAssocID="{C5EA2A15-49FC-4ADF-93A0-1608B31D3F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136C812-543D-482E-A0C2-F500563F1882}" type="pres">
      <dgm:prSet presAssocID="{79E6D246-2BD7-4B27-833B-76E74CB3AF72}" presName="node" presStyleLbl="node1" presStyleIdx="1" presStyleCnt="5" custScaleX="133099" custScaleY="84245" custRadScaleRad="100130" custRadScaleInc="1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34DE5-4EA9-4CEC-9822-99FF8E45AB93}" type="pres">
      <dgm:prSet presAssocID="{79E6D246-2BD7-4B27-833B-76E74CB3AF72}" presName="spNode" presStyleCnt="0"/>
      <dgm:spPr/>
      <dgm:t>
        <a:bodyPr/>
        <a:lstStyle/>
        <a:p>
          <a:endParaRPr lang="ru-RU"/>
        </a:p>
      </dgm:t>
    </dgm:pt>
    <dgm:pt modelId="{C6F1630E-9B56-4E68-9575-480A74BBA4BC}" type="pres">
      <dgm:prSet presAssocID="{C6BAF015-1869-43C5-8600-BD78D4A1915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7EAD0CC-AA25-410C-B407-7906855673A5}" type="pres">
      <dgm:prSet presAssocID="{9800C091-B095-4865-8C0D-FE2C2EBDC5E5}" presName="node" presStyleLbl="node1" presStyleIdx="2" presStyleCnt="5" custScaleX="119903" custScaleY="155540" custRadScaleRad="101496" custRadScaleInc="-56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8F20B-4196-465C-9A0B-64066E9899A4}" type="pres">
      <dgm:prSet presAssocID="{9800C091-B095-4865-8C0D-FE2C2EBDC5E5}" presName="spNode" presStyleCnt="0"/>
      <dgm:spPr/>
      <dgm:t>
        <a:bodyPr/>
        <a:lstStyle/>
        <a:p>
          <a:endParaRPr lang="ru-RU"/>
        </a:p>
      </dgm:t>
    </dgm:pt>
    <dgm:pt modelId="{8B87F739-7320-4AE0-AD1D-0EB1242E2905}" type="pres">
      <dgm:prSet presAssocID="{ED0F10F5-B92A-4F0D-AB31-635F0E71157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A65FE6C-49F7-4973-A351-98C5192170B0}" type="pres">
      <dgm:prSet presAssocID="{54CB4130-5A9B-4463-9C27-30DCF20E4CCD}" presName="node" presStyleLbl="node1" presStyleIdx="3" presStyleCnt="5" custScaleX="121588" custScaleY="138856" custRadScaleRad="98687" custRadScaleInc="1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A5CB3-EE26-4756-B666-4F93D3684B78}" type="pres">
      <dgm:prSet presAssocID="{54CB4130-5A9B-4463-9C27-30DCF20E4CCD}" presName="spNode" presStyleCnt="0"/>
      <dgm:spPr/>
      <dgm:t>
        <a:bodyPr/>
        <a:lstStyle/>
        <a:p>
          <a:endParaRPr lang="ru-RU"/>
        </a:p>
      </dgm:t>
    </dgm:pt>
    <dgm:pt modelId="{4EE7DE86-E649-420A-9145-95EB7172B914}" type="pres">
      <dgm:prSet presAssocID="{B8D2D2FD-735C-4450-9C6C-52F61441270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D3C918B-3CC7-439F-B238-9F90DB68BC6E}" type="pres">
      <dgm:prSet presAssocID="{6A9F3A0B-A0F1-40BA-879E-D4F3CDA4A727}" presName="node" presStyleLbl="node1" presStyleIdx="4" presStyleCnt="5" custScaleX="176673" custScaleY="172771" custRadScaleRad="101519" custRadScaleInc="-1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98E39-5C99-4B5A-A84E-B2AC9B07B876}" type="pres">
      <dgm:prSet presAssocID="{6A9F3A0B-A0F1-40BA-879E-D4F3CDA4A727}" presName="spNode" presStyleCnt="0"/>
      <dgm:spPr/>
      <dgm:t>
        <a:bodyPr/>
        <a:lstStyle/>
        <a:p>
          <a:endParaRPr lang="ru-RU"/>
        </a:p>
      </dgm:t>
    </dgm:pt>
    <dgm:pt modelId="{D6F21D9B-8CA6-4C87-8D3C-DF11C2DD6B5F}" type="pres">
      <dgm:prSet presAssocID="{EF2F098F-AAD7-4614-A9BA-C17DD1C6E8B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D80BDFD-835E-406A-BB47-40419CA7247C}" type="presOf" srcId="{C5EA2A15-49FC-4ADF-93A0-1608B31D3F0E}" destId="{87A551D4-CF57-4A03-954E-51696F105423}" srcOrd="0" destOrd="0" presId="urn:microsoft.com/office/officeart/2005/8/layout/cycle6"/>
    <dgm:cxn modelId="{7C7660B6-C94A-444E-A5AC-5C7A2649910A}" type="presOf" srcId="{9800C091-B095-4865-8C0D-FE2C2EBDC5E5}" destId="{77EAD0CC-AA25-410C-B407-7906855673A5}" srcOrd="0" destOrd="0" presId="urn:microsoft.com/office/officeart/2005/8/layout/cycle6"/>
    <dgm:cxn modelId="{F1869292-438F-4733-A1CB-A9E3A1E7E868}" type="presOf" srcId="{AC6EF796-502F-4FC3-BFD3-AA349554B777}" destId="{A7FD790F-B555-4286-A7CD-2CD0D98C7738}" srcOrd="0" destOrd="0" presId="urn:microsoft.com/office/officeart/2005/8/layout/cycle6"/>
    <dgm:cxn modelId="{59C052A7-6D57-44DB-A698-E8D08EADC35C}" type="presOf" srcId="{ED0F10F5-B92A-4F0D-AB31-635F0E71157B}" destId="{8B87F739-7320-4AE0-AD1D-0EB1242E2905}" srcOrd="0" destOrd="0" presId="urn:microsoft.com/office/officeart/2005/8/layout/cycle6"/>
    <dgm:cxn modelId="{1121CEEC-066E-4B6E-82EA-FD7753437CBF}" type="presOf" srcId="{79E6D246-2BD7-4B27-833B-76E74CB3AF72}" destId="{E136C812-543D-482E-A0C2-F500563F1882}" srcOrd="0" destOrd="0" presId="urn:microsoft.com/office/officeart/2005/8/layout/cycle6"/>
    <dgm:cxn modelId="{FF448AB3-69DE-4DC1-BD04-549A279BCE96}" srcId="{5D8A9A1D-8C5D-4380-A28C-6FE2A11B1620}" destId="{54CB4130-5A9B-4463-9C27-30DCF20E4CCD}" srcOrd="3" destOrd="0" parTransId="{85F79011-856B-45DB-8625-53FCC0A7145A}" sibTransId="{B8D2D2FD-735C-4450-9C6C-52F614412705}"/>
    <dgm:cxn modelId="{F02698F7-2B32-4D48-9CE2-66D47916AF03}" type="presOf" srcId="{C6BAF015-1869-43C5-8600-BD78D4A1915B}" destId="{C6F1630E-9B56-4E68-9575-480A74BBA4BC}" srcOrd="0" destOrd="0" presId="urn:microsoft.com/office/officeart/2005/8/layout/cycle6"/>
    <dgm:cxn modelId="{ACE7AEE0-7DEF-416E-9100-9347AAFB548B}" srcId="{5D8A9A1D-8C5D-4380-A28C-6FE2A11B1620}" destId="{79E6D246-2BD7-4B27-833B-76E74CB3AF72}" srcOrd="1" destOrd="0" parTransId="{4CE1CD13-71B0-47FC-A172-BEB464C46BCD}" sibTransId="{C6BAF015-1869-43C5-8600-BD78D4A1915B}"/>
    <dgm:cxn modelId="{1D0AEFE2-88C9-4609-8018-55A55F8BF488}" type="presOf" srcId="{B8D2D2FD-735C-4450-9C6C-52F614412705}" destId="{4EE7DE86-E649-420A-9145-95EB7172B914}" srcOrd="0" destOrd="0" presId="urn:microsoft.com/office/officeart/2005/8/layout/cycle6"/>
    <dgm:cxn modelId="{8565BCBC-D2EB-47CA-9635-9177F57517D6}" type="presOf" srcId="{54CB4130-5A9B-4463-9C27-30DCF20E4CCD}" destId="{FA65FE6C-49F7-4973-A351-98C5192170B0}" srcOrd="0" destOrd="0" presId="urn:microsoft.com/office/officeart/2005/8/layout/cycle6"/>
    <dgm:cxn modelId="{E0FDD67D-F9DF-4453-AE97-CEABFAE818CB}" type="presOf" srcId="{5D8A9A1D-8C5D-4380-A28C-6FE2A11B1620}" destId="{356DE9D6-B960-4D9E-A64B-DD3CADB4078B}" srcOrd="0" destOrd="0" presId="urn:microsoft.com/office/officeart/2005/8/layout/cycle6"/>
    <dgm:cxn modelId="{8C2192CF-FF5C-40AA-9B09-969D6F94112A}" type="presOf" srcId="{EF2F098F-AAD7-4614-A9BA-C17DD1C6E8B7}" destId="{D6F21D9B-8CA6-4C87-8D3C-DF11C2DD6B5F}" srcOrd="0" destOrd="0" presId="urn:microsoft.com/office/officeart/2005/8/layout/cycle6"/>
    <dgm:cxn modelId="{533FB32C-0FAD-4C22-9119-7F70C6356045}" type="presOf" srcId="{6A9F3A0B-A0F1-40BA-879E-D4F3CDA4A727}" destId="{DD3C918B-3CC7-439F-B238-9F90DB68BC6E}" srcOrd="0" destOrd="0" presId="urn:microsoft.com/office/officeart/2005/8/layout/cycle6"/>
    <dgm:cxn modelId="{E1E76C5D-35EE-4A8B-BA2E-BF31E863B5A6}" srcId="{5D8A9A1D-8C5D-4380-A28C-6FE2A11B1620}" destId="{AC6EF796-502F-4FC3-BFD3-AA349554B777}" srcOrd="0" destOrd="0" parTransId="{25FB3EAF-44BA-4913-86BE-D9880EEF72B4}" sibTransId="{C5EA2A15-49FC-4ADF-93A0-1608B31D3F0E}"/>
    <dgm:cxn modelId="{DCD1DC6C-C3C7-46AF-B252-85BE760E6C84}" srcId="{5D8A9A1D-8C5D-4380-A28C-6FE2A11B1620}" destId="{6A9F3A0B-A0F1-40BA-879E-D4F3CDA4A727}" srcOrd="4" destOrd="0" parTransId="{31DBEC41-71A8-40D6-8D34-369FFF7FE3B7}" sibTransId="{EF2F098F-AAD7-4614-A9BA-C17DD1C6E8B7}"/>
    <dgm:cxn modelId="{CF339F51-71A7-47D7-AFD5-E5FF1C0F1B44}" srcId="{5D8A9A1D-8C5D-4380-A28C-6FE2A11B1620}" destId="{9800C091-B095-4865-8C0D-FE2C2EBDC5E5}" srcOrd="2" destOrd="0" parTransId="{64BEE633-F987-4676-88E6-B6E1011A39AA}" sibTransId="{ED0F10F5-B92A-4F0D-AB31-635F0E71157B}"/>
    <dgm:cxn modelId="{A05ED84E-778E-4BAB-B0E5-306EE8379670}" type="presParOf" srcId="{356DE9D6-B960-4D9E-A64B-DD3CADB4078B}" destId="{A7FD790F-B555-4286-A7CD-2CD0D98C7738}" srcOrd="0" destOrd="0" presId="urn:microsoft.com/office/officeart/2005/8/layout/cycle6"/>
    <dgm:cxn modelId="{444B5E59-9C5B-4D2D-9B5E-EC07CD638EF3}" type="presParOf" srcId="{356DE9D6-B960-4D9E-A64B-DD3CADB4078B}" destId="{CB5E0139-D5F9-4EFD-ABEC-E57251A56313}" srcOrd="1" destOrd="0" presId="urn:microsoft.com/office/officeart/2005/8/layout/cycle6"/>
    <dgm:cxn modelId="{C50B8B2B-B946-47C7-8E4C-6F657CB65DE9}" type="presParOf" srcId="{356DE9D6-B960-4D9E-A64B-DD3CADB4078B}" destId="{87A551D4-CF57-4A03-954E-51696F105423}" srcOrd="2" destOrd="0" presId="urn:microsoft.com/office/officeart/2005/8/layout/cycle6"/>
    <dgm:cxn modelId="{FD0F9B0A-FC53-4EB5-8FD1-C05421B71E97}" type="presParOf" srcId="{356DE9D6-B960-4D9E-A64B-DD3CADB4078B}" destId="{E136C812-543D-482E-A0C2-F500563F1882}" srcOrd="3" destOrd="0" presId="urn:microsoft.com/office/officeart/2005/8/layout/cycle6"/>
    <dgm:cxn modelId="{1F73AC58-EA6C-4C57-9073-AB53C4EF8BC4}" type="presParOf" srcId="{356DE9D6-B960-4D9E-A64B-DD3CADB4078B}" destId="{DFD34DE5-4EA9-4CEC-9822-99FF8E45AB93}" srcOrd="4" destOrd="0" presId="urn:microsoft.com/office/officeart/2005/8/layout/cycle6"/>
    <dgm:cxn modelId="{C518E376-44DA-496B-AEA6-FE63049DF128}" type="presParOf" srcId="{356DE9D6-B960-4D9E-A64B-DD3CADB4078B}" destId="{C6F1630E-9B56-4E68-9575-480A74BBA4BC}" srcOrd="5" destOrd="0" presId="urn:microsoft.com/office/officeart/2005/8/layout/cycle6"/>
    <dgm:cxn modelId="{465A9BC7-7A43-47DA-88F1-4A75897E5552}" type="presParOf" srcId="{356DE9D6-B960-4D9E-A64B-DD3CADB4078B}" destId="{77EAD0CC-AA25-410C-B407-7906855673A5}" srcOrd="6" destOrd="0" presId="urn:microsoft.com/office/officeart/2005/8/layout/cycle6"/>
    <dgm:cxn modelId="{8B63D488-BDFB-4650-80CA-2CBF00CAAE9F}" type="presParOf" srcId="{356DE9D6-B960-4D9E-A64B-DD3CADB4078B}" destId="{9B58F20B-4196-465C-9A0B-64066E9899A4}" srcOrd="7" destOrd="0" presId="urn:microsoft.com/office/officeart/2005/8/layout/cycle6"/>
    <dgm:cxn modelId="{1FDB8FFB-8A7C-45A1-8A67-D616EDBFE5E0}" type="presParOf" srcId="{356DE9D6-B960-4D9E-A64B-DD3CADB4078B}" destId="{8B87F739-7320-4AE0-AD1D-0EB1242E2905}" srcOrd="8" destOrd="0" presId="urn:microsoft.com/office/officeart/2005/8/layout/cycle6"/>
    <dgm:cxn modelId="{3391BA0E-06E2-41B5-841B-DB5CFA73B202}" type="presParOf" srcId="{356DE9D6-B960-4D9E-A64B-DD3CADB4078B}" destId="{FA65FE6C-49F7-4973-A351-98C5192170B0}" srcOrd="9" destOrd="0" presId="urn:microsoft.com/office/officeart/2005/8/layout/cycle6"/>
    <dgm:cxn modelId="{64A9D5DB-BDAD-43FA-9517-14B116B1C7A2}" type="presParOf" srcId="{356DE9D6-B960-4D9E-A64B-DD3CADB4078B}" destId="{DF9A5CB3-EE26-4756-B666-4F93D3684B78}" srcOrd="10" destOrd="0" presId="urn:microsoft.com/office/officeart/2005/8/layout/cycle6"/>
    <dgm:cxn modelId="{74315FC6-30E5-435F-B1FB-C6D238474DB8}" type="presParOf" srcId="{356DE9D6-B960-4D9E-A64B-DD3CADB4078B}" destId="{4EE7DE86-E649-420A-9145-95EB7172B914}" srcOrd="11" destOrd="0" presId="urn:microsoft.com/office/officeart/2005/8/layout/cycle6"/>
    <dgm:cxn modelId="{32A8DE34-639F-4EB4-9A53-B43EAFA6DC98}" type="presParOf" srcId="{356DE9D6-B960-4D9E-A64B-DD3CADB4078B}" destId="{DD3C918B-3CC7-439F-B238-9F90DB68BC6E}" srcOrd="12" destOrd="0" presId="urn:microsoft.com/office/officeart/2005/8/layout/cycle6"/>
    <dgm:cxn modelId="{15C0B6F6-4FCE-476A-9BBC-33969555204E}" type="presParOf" srcId="{356DE9D6-B960-4D9E-A64B-DD3CADB4078B}" destId="{8FC98E39-5C99-4B5A-A84E-B2AC9B07B876}" srcOrd="13" destOrd="0" presId="urn:microsoft.com/office/officeart/2005/8/layout/cycle6"/>
    <dgm:cxn modelId="{29C93268-898C-454E-995B-F7F6CD66A384}" type="presParOf" srcId="{356DE9D6-B960-4D9E-A64B-DD3CADB4078B}" destId="{D6F21D9B-8CA6-4C87-8D3C-DF11C2DD6B5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4222C-B78B-4B5C-BEB0-627D56E42A54}" type="doc">
      <dgm:prSet loTypeId="urn:microsoft.com/office/officeart/2005/8/layout/b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57204-428C-4001-B292-655FF4FB02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aseline="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aseline="0" dirty="0" err="1" smtClean="0">
              <a:latin typeface="Times New Roman" pitchFamily="18" charset="0"/>
              <a:cs typeface="Times New Roman" pitchFamily="18" charset="0"/>
            </a:rPr>
            <a:t>модельно-стрижневого</a:t>
          </a:r>
          <a:r>
            <a:rPr lang="ru-RU" sz="2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aseline="0" dirty="0" err="1" smtClean="0">
              <a:latin typeface="Times New Roman" pitchFamily="18" charset="0"/>
              <a:cs typeface="Times New Roman" pitchFamily="18" charset="0"/>
            </a:rPr>
            <a:t>оснащення</a:t>
          </a:r>
          <a:r>
            <a:rPr lang="ru-RU" sz="2200" baseline="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aseline="0" dirty="0">
            <a:latin typeface="Times New Roman" pitchFamily="18" charset="0"/>
            <a:cs typeface="Times New Roman" pitchFamily="18" charset="0"/>
          </a:endParaRPr>
        </a:p>
      </dgm:t>
    </dgm:pt>
    <dgm:pt modelId="{82411229-4D75-4C18-A750-82E22ACB917B}" type="parTrans" cxnId="{148B24DA-62DC-4E75-A0BE-A34277E0169F}">
      <dgm:prSet/>
      <dgm:spPr/>
      <dgm:t>
        <a:bodyPr/>
        <a:lstStyle/>
        <a:p>
          <a:endParaRPr lang="ru-RU"/>
        </a:p>
      </dgm:t>
    </dgm:pt>
    <dgm:pt modelId="{5A78CA29-A46D-4CD3-9999-B18BC30E4C7E}" type="sibTrans" cxnId="{148B24DA-62DC-4E75-A0BE-A34277E0169F}">
      <dgm:prSet/>
      <dgm:spPr/>
      <dgm:t>
        <a:bodyPr/>
        <a:lstStyle/>
        <a:p>
          <a:endParaRPr lang="ru-RU"/>
        </a:p>
      </dgm:t>
    </dgm:pt>
    <dgm:pt modelId="{02ED8485-47BC-4CB3-A69E-FB03433306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формувальних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стрижневих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сумішей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11642C8-02B4-42BC-B7E1-258459088609}" type="parTrans" cxnId="{F909E699-6374-4E19-8B99-0BC4751B583F}">
      <dgm:prSet/>
      <dgm:spPr/>
      <dgm:t>
        <a:bodyPr/>
        <a:lstStyle/>
        <a:p>
          <a:endParaRPr lang="ru-RU"/>
        </a:p>
      </dgm:t>
    </dgm:pt>
    <dgm:pt modelId="{035A135B-2A96-4C88-A8B4-63A1D81A3CC5}" type="sibTrans" cxnId="{F909E699-6374-4E19-8B99-0BC4751B583F}">
      <dgm:prSet/>
      <dgm:spPr/>
      <dgm:t>
        <a:bodyPr/>
        <a:lstStyle/>
        <a:p>
          <a:endParaRPr lang="ru-RU"/>
        </a:p>
      </dgm:t>
    </dgm:pt>
    <dgm:pt modelId="{EEE105F6-BDA6-42C3-96CF-9890B74715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розплавлення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1DBC7378-E3F7-4FC8-962E-521CA6422A4C}" type="parTrans" cxnId="{1D7CBFE8-24B5-439A-9F23-6EFD7D3C2DA4}">
      <dgm:prSet/>
      <dgm:spPr/>
      <dgm:t>
        <a:bodyPr/>
        <a:lstStyle/>
        <a:p>
          <a:endParaRPr lang="ru-RU"/>
        </a:p>
      </dgm:t>
    </dgm:pt>
    <dgm:pt modelId="{ECE6F089-3107-4AC5-8891-9C7F89B5ED20}" type="sibTrans" cxnId="{1D7CBFE8-24B5-439A-9F23-6EFD7D3C2DA4}">
      <dgm:prSet/>
      <dgm:spPr/>
      <dgm:t>
        <a:bodyPr/>
        <a:lstStyle/>
        <a:p>
          <a:endParaRPr lang="ru-RU"/>
        </a:p>
      </dgm:t>
    </dgm:pt>
    <dgm:pt modelId="{AC7CDD79-D8B0-41CF-B482-639E5B4E3B5D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стрижнів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форм</a:t>
          </a:r>
          <a:r>
            <a:rPr lang="ru-RU" sz="2200" dirty="0" smtClean="0"/>
            <a:t>;</a:t>
          </a:r>
          <a:endParaRPr lang="ru-RU" sz="2200" dirty="0"/>
        </a:p>
      </dgm:t>
    </dgm:pt>
    <dgm:pt modelId="{80938894-B027-43D3-B2BD-8DA7F8C730DF}" type="parTrans" cxnId="{08FF445E-4346-42BC-B32A-A70BA03E5364}">
      <dgm:prSet/>
      <dgm:spPr/>
      <dgm:t>
        <a:bodyPr/>
        <a:lstStyle/>
        <a:p>
          <a:endParaRPr lang="ru-RU"/>
        </a:p>
      </dgm:t>
    </dgm:pt>
    <dgm:pt modelId="{3842E988-8ABF-4304-A808-615A84796CFF}" type="sibTrans" cxnId="{08FF445E-4346-42BC-B32A-A70BA03E5364}">
      <dgm:prSet/>
      <dgm:spPr/>
      <dgm:t>
        <a:bodyPr/>
        <a:lstStyle/>
        <a:p>
          <a:endParaRPr lang="ru-RU"/>
        </a:p>
      </dgm:t>
    </dgm:pt>
    <dgm:pt modelId="{CB05B9EA-A870-4DC9-80CD-6A29A9D25062}">
      <dgm:prSet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заливання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форм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рідким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металом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9FA7609-B122-4339-8899-7EB991C7EAA9}" type="parTrans" cxnId="{429300BD-5D2D-41AC-939D-F58442C0D476}">
      <dgm:prSet/>
      <dgm:spPr/>
      <dgm:t>
        <a:bodyPr/>
        <a:lstStyle/>
        <a:p>
          <a:endParaRPr lang="ru-RU"/>
        </a:p>
      </dgm:t>
    </dgm:pt>
    <dgm:pt modelId="{BB43C8D8-4EBE-4558-B504-3FD1B93BD6FB}" type="sibTrans" cxnId="{429300BD-5D2D-41AC-939D-F58442C0D476}">
      <dgm:prSet/>
      <dgm:spPr/>
      <dgm:t>
        <a:bodyPr/>
        <a:lstStyle/>
        <a:p>
          <a:endParaRPr lang="ru-RU"/>
        </a:p>
      </dgm:t>
    </dgm:pt>
    <dgm:pt modelId="{DF02072A-F288-482E-B361-99786C8E47E6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кристалізація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твердіння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розплаву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3B9AA77-8F8E-435D-A53E-8FCC10282B7E}" type="parTrans" cxnId="{D4620FCA-6C5F-49C6-B530-832D42281EA6}">
      <dgm:prSet/>
      <dgm:spPr/>
      <dgm:t>
        <a:bodyPr/>
        <a:lstStyle/>
        <a:p>
          <a:endParaRPr lang="ru-RU"/>
        </a:p>
      </dgm:t>
    </dgm:pt>
    <dgm:pt modelId="{28148B35-DD25-4890-BF48-A00B855F3F1D}" type="sibTrans" cxnId="{D4620FCA-6C5F-49C6-B530-832D42281EA6}">
      <dgm:prSet/>
      <dgm:spPr/>
      <dgm:t>
        <a:bodyPr/>
        <a:lstStyle/>
        <a:p>
          <a:endParaRPr lang="ru-RU"/>
        </a:p>
      </dgm:t>
    </dgm:pt>
    <dgm:pt modelId="{2C6A5B1C-06DA-443F-AE7F-BEF833177FDE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вибивання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затверділих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виливків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форм;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3888C2E-5C67-4539-8B33-E1EB4C3C2549}" type="parTrans" cxnId="{A011AB05-495D-4124-BC5C-518ED506BA92}">
      <dgm:prSet/>
      <dgm:spPr/>
      <dgm:t>
        <a:bodyPr/>
        <a:lstStyle/>
        <a:p>
          <a:endParaRPr lang="ru-RU"/>
        </a:p>
      </dgm:t>
    </dgm:pt>
    <dgm:pt modelId="{FA122AEF-A950-4B72-A21E-8D8252AEE501}" type="sibTrans" cxnId="{A011AB05-495D-4124-BC5C-518ED506BA92}">
      <dgm:prSet/>
      <dgm:spPr/>
      <dgm:t>
        <a:bodyPr/>
        <a:lstStyle/>
        <a:p>
          <a:endParaRPr lang="ru-RU"/>
        </a:p>
      </dgm:t>
    </dgm:pt>
    <dgm:pt modelId="{92F18C5E-AF72-4936-8580-6EF63AF548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відрубування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зачищення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виливка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видаленням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 smtClean="0">
              <a:latin typeface="Times New Roman" pitchFamily="18" charset="0"/>
              <a:cs typeface="Times New Roman" pitchFamily="18" charset="0"/>
            </a:rPr>
            <a:t>ливників</a:t>
          </a:r>
          <a:r>
            <a:rPr lang="ru-RU" sz="21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B1766AFB-CBB7-4B33-A299-43F0E3288410}" type="sibTrans" cxnId="{49B31657-FAC6-4BA0-846D-8D45C1D5018D}">
      <dgm:prSet/>
      <dgm:spPr/>
      <dgm:t>
        <a:bodyPr/>
        <a:lstStyle/>
        <a:p>
          <a:endParaRPr lang="ru-RU"/>
        </a:p>
      </dgm:t>
    </dgm:pt>
    <dgm:pt modelId="{9320B9F0-DC59-408A-B05F-B35A04537203}" type="parTrans" cxnId="{49B31657-FAC6-4BA0-846D-8D45C1D5018D}">
      <dgm:prSet/>
      <dgm:spPr/>
      <dgm:t>
        <a:bodyPr/>
        <a:lstStyle/>
        <a:p>
          <a:endParaRPr lang="ru-RU"/>
        </a:p>
      </dgm:t>
    </dgm:pt>
    <dgm:pt modelId="{99DD2E8E-2F2A-4242-83DA-1B7A894FFBEC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термічна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стальних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виливків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деталей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ковкого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чавуну</a:t>
          </a:r>
          <a:r>
            <a:rPr lang="ru-RU" sz="2000" dirty="0" smtClean="0"/>
            <a:t>;</a:t>
          </a:r>
          <a:endParaRPr lang="ru-RU" sz="2000" dirty="0"/>
        </a:p>
      </dgm:t>
    </dgm:pt>
    <dgm:pt modelId="{3ED1EA99-8513-4117-9BA9-C47017BB64F6}" type="parTrans" cxnId="{93702E23-BC9D-4A57-A19C-35FB08C339C8}">
      <dgm:prSet/>
      <dgm:spPr/>
      <dgm:t>
        <a:bodyPr/>
        <a:lstStyle/>
        <a:p>
          <a:endParaRPr lang="ru-RU"/>
        </a:p>
      </dgm:t>
    </dgm:pt>
    <dgm:pt modelId="{0126F918-54B1-4447-A77B-AE7AAB83927A}" type="sibTrans" cxnId="{93702E23-BC9D-4A57-A19C-35FB08C339C8}">
      <dgm:prSet/>
      <dgm:spPr/>
      <dgm:t>
        <a:bodyPr/>
        <a:lstStyle/>
        <a:p>
          <a:endParaRPr lang="ru-RU"/>
        </a:p>
      </dgm:t>
    </dgm:pt>
    <dgm:pt modelId="{A6AB76DB-F87B-48D8-91E2-042433A2DFA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контролю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готової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продукції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2FE5B72-2F88-40FB-9A76-0676D735A340}" type="parTrans" cxnId="{30A233C8-8FEF-4609-B5CE-D414B6F42F12}">
      <dgm:prSet/>
      <dgm:spPr/>
      <dgm:t>
        <a:bodyPr/>
        <a:lstStyle/>
        <a:p>
          <a:endParaRPr lang="ru-RU"/>
        </a:p>
      </dgm:t>
    </dgm:pt>
    <dgm:pt modelId="{92B0A527-363B-483D-99BA-D0CCCF88E594}" type="sibTrans" cxnId="{30A233C8-8FEF-4609-B5CE-D414B6F42F12}">
      <dgm:prSet/>
      <dgm:spPr/>
      <dgm:t>
        <a:bodyPr/>
        <a:lstStyle/>
        <a:p>
          <a:endParaRPr lang="ru-RU"/>
        </a:p>
      </dgm:t>
    </dgm:pt>
    <dgm:pt modelId="{C8EAE4D0-B0DE-4548-A681-41E328761D8F}" type="pres">
      <dgm:prSet presAssocID="{B784222C-B78B-4B5C-BEB0-627D56E42A5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254DD6A-167D-445D-8EA3-723875070AEA}" type="pres">
      <dgm:prSet presAssocID="{A1B57204-428C-4001-B292-655FF4FB0297}" presName="compNode" presStyleCnt="0"/>
      <dgm:spPr/>
      <dgm:t>
        <a:bodyPr/>
        <a:lstStyle/>
        <a:p>
          <a:endParaRPr lang="ru-RU"/>
        </a:p>
      </dgm:t>
    </dgm:pt>
    <dgm:pt modelId="{CD7644AB-3EE4-4299-8609-BC5506A4184A}" type="pres">
      <dgm:prSet presAssocID="{A1B57204-428C-4001-B292-655FF4FB0297}" presName="dummyConnPt" presStyleCnt="0"/>
      <dgm:spPr/>
      <dgm:t>
        <a:bodyPr/>
        <a:lstStyle/>
        <a:p>
          <a:endParaRPr lang="ru-RU"/>
        </a:p>
      </dgm:t>
    </dgm:pt>
    <dgm:pt modelId="{F7CA0E1E-B28E-4C6F-AAF0-F1C681C5839E}" type="pres">
      <dgm:prSet presAssocID="{A1B57204-428C-4001-B292-655FF4FB0297}" presName="node" presStyleLbl="node1" presStyleIdx="0" presStyleCnt="10" custScaleX="322699" custScaleY="275754" custLinFactNeighborX="-25340" custLinFactNeighborY="-6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58A8A-E78B-42EC-98AE-C922AF55BB39}" type="pres">
      <dgm:prSet presAssocID="{5A78CA29-A46D-4CD3-9999-B18BC30E4C7E}" presName="sibTrans" presStyleLbl="bgSibTrans2D1" presStyleIdx="0" presStyleCnt="9" custLinFactNeighborX="18162" custLinFactNeighborY="-42180"/>
      <dgm:spPr/>
      <dgm:t>
        <a:bodyPr/>
        <a:lstStyle/>
        <a:p>
          <a:endParaRPr lang="ru-RU"/>
        </a:p>
      </dgm:t>
    </dgm:pt>
    <dgm:pt modelId="{73298875-B462-4795-8C0A-B1A457A185A8}" type="pres">
      <dgm:prSet presAssocID="{02ED8485-47BC-4CB3-A69E-FB03433306CA}" presName="compNode" presStyleCnt="0"/>
      <dgm:spPr/>
      <dgm:t>
        <a:bodyPr/>
        <a:lstStyle/>
        <a:p>
          <a:endParaRPr lang="ru-RU"/>
        </a:p>
      </dgm:t>
    </dgm:pt>
    <dgm:pt modelId="{7F5826AC-C12D-4487-AF64-29A0CBA6899F}" type="pres">
      <dgm:prSet presAssocID="{02ED8485-47BC-4CB3-A69E-FB03433306CA}" presName="dummyConnPt" presStyleCnt="0"/>
      <dgm:spPr/>
      <dgm:t>
        <a:bodyPr/>
        <a:lstStyle/>
        <a:p>
          <a:endParaRPr lang="ru-RU"/>
        </a:p>
      </dgm:t>
    </dgm:pt>
    <dgm:pt modelId="{5B05C0FC-2CEA-42D7-8487-8651B6FC762F}" type="pres">
      <dgm:prSet presAssocID="{02ED8485-47BC-4CB3-A69E-FB03433306CA}" presName="node" presStyleLbl="node1" presStyleIdx="1" presStyleCnt="10" custScaleX="324037" custScaleY="275298" custLinFactNeighborX="-33070" custLinFactNeighborY="-31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7B93-F1FE-41BE-8CC7-8A32503FC578}" type="pres">
      <dgm:prSet presAssocID="{035A135B-2A96-4C88-A8B4-63A1D81A3CC5}" presName="sibTrans" presStyleLbl="bgSibTrans2D1" presStyleIdx="1" presStyleCnt="9" custLinFactNeighborX="20350" custLinFactNeighborY="50288"/>
      <dgm:spPr/>
      <dgm:t>
        <a:bodyPr/>
        <a:lstStyle/>
        <a:p>
          <a:endParaRPr lang="ru-RU"/>
        </a:p>
      </dgm:t>
    </dgm:pt>
    <dgm:pt modelId="{3551739B-CB38-451D-BA79-4C9B2F3C791C}" type="pres">
      <dgm:prSet presAssocID="{AC7CDD79-D8B0-41CF-B482-639E5B4E3B5D}" presName="compNode" presStyleCnt="0"/>
      <dgm:spPr/>
      <dgm:t>
        <a:bodyPr/>
        <a:lstStyle/>
        <a:p>
          <a:endParaRPr lang="ru-RU"/>
        </a:p>
      </dgm:t>
    </dgm:pt>
    <dgm:pt modelId="{DDC96939-D874-4608-92C4-C40D91E249DB}" type="pres">
      <dgm:prSet presAssocID="{AC7CDD79-D8B0-41CF-B482-639E5B4E3B5D}" presName="dummyConnPt" presStyleCnt="0"/>
      <dgm:spPr/>
      <dgm:t>
        <a:bodyPr/>
        <a:lstStyle/>
        <a:p>
          <a:endParaRPr lang="ru-RU"/>
        </a:p>
      </dgm:t>
    </dgm:pt>
    <dgm:pt modelId="{928F5C2D-392D-458A-A625-E12D7B219222}" type="pres">
      <dgm:prSet presAssocID="{AC7CDD79-D8B0-41CF-B482-639E5B4E3B5D}" presName="node" presStyleLbl="node1" presStyleIdx="2" presStyleCnt="10" custScaleX="260243" custScaleY="230244" custLinFactNeighborX="-39768" custLinFactNeighborY="4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73C9D-76F2-4BC5-BFF6-72628D053566}" type="pres">
      <dgm:prSet presAssocID="{3842E988-8ABF-4304-A808-615A84796CFF}" presName="sibTrans" presStyleLbl="bgSibTrans2D1" presStyleIdx="2" presStyleCnt="9" custLinFactY="209100" custLinFactNeighborX="-1185" custLinFactNeighborY="300000"/>
      <dgm:spPr/>
      <dgm:t>
        <a:bodyPr/>
        <a:lstStyle/>
        <a:p>
          <a:endParaRPr lang="ru-RU"/>
        </a:p>
      </dgm:t>
    </dgm:pt>
    <dgm:pt modelId="{7EA786B0-1E7C-41CC-89FF-A1442B2A2017}" type="pres">
      <dgm:prSet presAssocID="{DF02072A-F288-482E-B361-99786C8E47E6}" presName="compNode" presStyleCnt="0"/>
      <dgm:spPr/>
      <dgm:t>
        <a:bodyPr/>
        <a:lstStyle/>
        <a:p>
          <a:endParaRPr lang="ru-RU"/>
        </a:p>
      </dgm:t>
    </dgm:pt>
    <dgm:pt modelId="{0B781078-228D-4DB5-8A31-732D2EA431C3}" type="pres">
      <dgm:prSet presAssocID="{DF02072A-F288-482E-B361-99786C8E47E6}" presName="dummyConnPt" presStyleCnt="0"/>
      <dgm:spPr/>
      <dgm:t>
        <a:bodyPr/>
        <a:lstStyle/>
        <a:p>
          <a:endParaRPr lang="ru-RU"/>
        </a:p>
      </dgm:t>
    </dgm:pt>
    <dgm:pt modelId="{1636A5A2-3945-4CA7-8F03-A44ACCCCD54D}" type="pres">
      <dgm:prSet presAssocID="{DF02072A-F288-482E-B361-99786C8E47E6}" presName="node" presStyleLbl="node1" presStyleIdx="3" presStyleCnt="10" custScaleX="223875" custScaleY="205872" custLinFactX="120043" custLinFactNeighborX="200000" custLinFactNeighborY="-40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8002-75EF-400F-91C4-182E73323BF5}" type="pres">
      <dgm:prSet presAssocID="{28148B35-DD25-4890-BF48-A00B855F3F1D}" presName="sibTrans" presStyleLbl="bgSibTrans2D1" presStyleIdx="3" presStyleCnt="9" custLinFactY="59815" custLinFactNeighborX="21694" custLinFactNeighborY="100000"/>
      <dgm:spPr/>
      <dgm:t>
        <a:bodyPr/>
        <a:lstStyle/>
        <a:p>
          <a:endParaRPr lang="ru-RU"/>
        </a:p>
      </dgm:t>
    </dgm:pt>
    <dgm:pt modelId="{A3C2DBC1-57BB-4C97-A12D-7DC179A35E71}" type="pres">
      <dgm:prSet presAssocID="{CB05B9EA-A870-4DC9-80CD-6A29A9D25062}" presName="compNode" presStyleCnt="0"/>
      <dgm:spPr/>
      <dgm:t>
        <a:bodyPr/>
        <a:lstStyle/>
        <a:p>
          <a:endParaRPr lang="ru-RU"/>
        </a:p>
      </dgm:t>
    </dgm:pt>
    <dgm:pt modelId="{7457A928-8027-4C99-AE7B-03E2E20405FF}" type="pres">
      <dgm:prSet presAssocID="{CB05B9EA-A870-4DC9-80CD-6A29A9D25062}" presName="dummyConnPt" presStyleCnt="0"/>
      <dgm:spPr/>
      <dgm:t>
        <a:bodyPr/>
        <a:lstStyle/>
        <a:p>
          <a:endParaRPr lang="ru-RU"/>
        </a:p>
      </dgm:t>
    </dgm:pt>
    <dgm:pt modelId="{4E4143D0-C481-4EBF-95DD-1E67B211D5CD}" type="pres">
      <dgm:prSet presAssocID="{CB05B9EA-A870-4DC9-80CD-6A29A9D25062}" presName="node" presStyleLbl="node1" presStyleIdx="4" presStyleCnt="10" custScaleX="257560" custScaleY="247766" custLinFactY="-104735" custLinFactNeighborX="-2540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66B3C-09A9-4B15-8D3C-F51641ABEE9F}" type="pres">
      <dgm:prSet presAssocID="{BB43C8D8-4EBE-4558-B504-3FD1B93BD6FB}" presName="sibTrans" presStyleLbl="bgSibTrans2D1" presStyleIdx="4" presStyleCnt="9" custLinFactNeighborX="18395" custLinFactNeighborY="-36001"/>
      <dgm:spPr/>
      <dgm:t>
        <a:bodyPr/>
        <a:lstStyle/>
        <a:p>
          <a:endParaRPr lang="ru-RU"/>
        </a:p>
      </dgm:t>
    </dgm:pt>
    <dgm:pt modelId="{F07F5612-4E4A-4DC5-B008-CB6622860010}" type="pres">
      <dgm:prSet presAssocID="{EEE105F6-BDA6-42C3-96CF-9890B7471574}" presName="compNode" presStyleCnt="0"/>
      <dgm:spPr/>
      <dgm:t>
        <a:bodyPr/>
        <a:lstStyle/>
        <a:p>
          <a:endParaRPr lang="ru-RU"/>
        </a:p>
      </dgm:t>
    </dgm:pt>
    <dgm:pt modelId="{615B5D13-EE34-40DF-A1DD-CE57D4F1E441}" type="pres">
      <dgm:prSet presAssocID="{EEE105F6-BDA6-42C3-96CF-9890B7471574}" presName="dummyConnPt" presStyleCnt="0"/>
      <dgm:spPr/>
      <dgm:t>
        <a:bodyPr/>
        <a:lstStyle/>
        <a:p>
          <a:endParaRPr lang="ru-RU"/>
        </a:p>
      </dgm:t>
    </dgm:pt>
    <dgm:pt modelId="{E63183AD-F5E8-44DB-AB91-D008BEA7D718}" type="pres">
      <dgm:prSet presAssocID="{EEE105F6-BDA6-42C3-96CF-9890B7471574}" presName="node" presStyleLbl="node1" presStyleIdx="5" presStyleCnt="10" custScaleX="222739" custScaleY="242684" custLinFactY="-127997" custLinFactNeighborX="-2022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0F064-6F2E-424B-BA26-AE2AA78A845B}" type="pres">
      <dgm:prSet presAssocID="{ECE6F089-3107-4AC5-8891-9C7F89B5ED20}" presName="sibTrans" presStyleLbl="bgSibTrans2D1" presStyleIdx="5" presStyleCnt="9" custLinFactNeighborX="15844" custLinFactNeighborY="-15903"/>
      <dgm:spPr/>
      <dgm:t>
        <a:bodyPr/>
        <a:lstStyle/>
        <a:p>
          <a:endParaRPr lang="ru-RU"/>
        </a:p>
      </dgm:t>
    </dgm:pt>
    <dgm:pt modelId="{1FC0017D-D631-4A60-88DF-B267101A9797}" type="pres">
      <dgm:prSet presAssocID="{2C6A5B1C-06DA-443F-AE7F-BEF833177FDE}" presName="compNode" presStyleCnt="0"/>
      <dgm:spPr/>
      <dgm:t>
        <a:bodyPr/>
        <a:lstStyle/>
        <a:p>
          <a:endParaRPr lang="ru-RU"/>
        </a:p>
      </dgm:t>
    </dgm:pt>
    <dgm:pt modelId="{30A40F28-3473-4B1D-B678-A8716F33077D}" type="pres">
      <dgm:prSet presAssocID="{2C6A5B1C-06DA-443F-AE7F-BEF833177FDE}" presName="dummyConnPt" presStyleCnt="0"/>
      <dgm:spPr/>
      <dgm:t>
        <a:bodyPr/>
        <a:lstStyle/>
        <a:p>
          <a:endParaRPr lang="ru-RU"/>
        </a:p>
      </dgm:t>
    </dgm:pt>
    <dgm:pt modelId="{147ADE4A-7061-4BCC-90A9-2CB711F3A324}" type="pres">
      <dgm:prSet presAssocID="{2C6A5B1C-06DA-443F-AE7F-BEF833177FDE}" presName="node" presStyleLbl="node1" presStyleIdx="6" presStyleCnt="10" custScaleX="263173" custScaleY="200871" custLinFactY="-172942" custLinFactNeighborX="-1746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9E2C1-CC97-43C1-BEFC-612CC24D6C59}" type="pres">
      <dgm:prSet presAssocID="{FA122AEF-A950-4B72-A21E-8D8252AEE501}" presName="sibTrans" presStyleLbl="bgSibTrans2D1" presStyleIdx="6" presStyleCnt="9" custAng="21217883" custLinFactY="29626" custLinFactNeighborX="3319" custLinFactNeighborY="100000"/>
      <dgm:spPr/>
      <dgm:t>
        <a:bodyPr/>
        <a:lstStyle/>
        <a:p>
          <a:endParaRPr lang="ru-RU"/>
        </a:p>
      </dgm:t>
    </dgm:pt>
    <dgm:pt modelId="{374E4903-3441-475B-9966-FBAB9756E11D}" type="pres">
      <dgm:prSet presAssocID="{92F18C5E-AF72-4936-8580-6EF63AF54821}" presName="compNode" presStyleCnt="0"/>
      <dgm:spPr/>
      <dgm:t>
        <a:bodyPr/>
        <a:lstStyle/>
        <a:p>
          <a:endParaRPr lang="ru-RU"/>
        </a:p>
      </dgm:t>
    </dgm:pt>
    <dgm:pt modelId="{AECDA196-FA24-49E8-8266-C181A94F019F}" type="pres">
      <dgm:prSet presAssocID="{92F18C5E-AF72-4936-8580-6EF63AF54821}" presName="dummyConnPt" presStyleCnt="0"/>
      <dgm:spPr/>
      <dgm:t>
        <a:bodyPr/>
        <a:lstStyle/>
        <a:p>
          <a:endParaRPr lang="ru-RU"/>
        </a:p>
      </dgm:t>
    </dgm:pt>
    <dgm:pt modelId="{FD7E4813-7C25-4AAF-AC74-05FE061925C7}" type="pres">
      <dgm:prSet presAssocID="{92F18C5E-AF72-4936-8580-6EF63AF54821}" presName="node" presStyleLbl="node1" presStyleIdx="7" presStyleCnt="10" custScaleX="302699" custScaleY="362192" custLinFactX="132871" custLinFactNeighborX="200000" custLinFactNeighborY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050ED-D3F8-4A6C-A748-647C8B111305}" type="pres">
      <dgm:prSet presAssocID="{B1766AFB-CBB7-4B33-A299-43F0E3288410}" presName="sibTrans" presStyleLbl="bgSibTrans2D1" presStyleIdx="7" presStyleCnt="9" custLinFactNeighborX="9385" custLinFactNeighborY="17379"/>
      <dgm:spPr/>
      <dgm:t>
        <a:bodyPr/>
        <a:lstStyle/>
        <a:p>
          <a:endParaRPr lang="ru-RU"/>
        </a:p>
      </dgm:t>
    </dgm:pt>
    <dgm:pt modelId="{27C3222F-5CA8-4C71-A1BB-1EC59531D209}" type="pres">
      <dgm:prSet presAssocID="{99DD2E8E-2F2A-4242-83DA-1B7A894FFBEC}" presName="compNode" presStyleCnt="0"/>
      <dgm:spPr/>
      <dgm:t>
        <a:bodyPr/>
        <a:lstStyle/>
        <a:p>
          <a:endParaRPr lang="ru-RU"/>
        </a:p>
      </dgm:t>
    </dgm:pt>
    <dgm:pt modelId="{6AFC3007-23E3-45C1-A60C-9BD64349264A}" type="pres">
      <dgm:prSet presAssocID="{99DD2E8E-2F2A-4242-83DA-1B7A894FFBEC}" presName="dummyConnPt" presStyleCnt="0"/>
      <dgm:spPr/>
      <dgm:t>
        <a:bodyPr/>
        <a:lstStyle/>
        <a:p>
          <a:endParaRPr lang="ru-RU"/>
        </a:p>
      </dgm:t>
    </dgm:pt>
    <dgm:pt modelId="{28DFABD1-E42D-4D47-81F4-D1341505E2F7}" type="pres">
      <dgm:prSet presAssocID="{99DD2E8E-2F2A-4242-83DA-1B7A894FFBEC}" presName="node" presStyleLbl="node1" presStyleIdx="8" presStyleCnt="10" custScaleX="265909" custScaleY="274534" custLinFactY="200000" custLinFactNeighborX="23221" custLinFactNeighborY="262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4B70-73F6-4D4B-A255-430A19A0CC33}" type="pres">
      <dgm:prSet presAssocID="{0126F918-54B1-4447-A77B-AE7AAB83927A}" presName="sibTrans" presStyleLbl="bgSibTrans2D1" presStyleIdx="8" presStyleCnt="9" custLinFactNeighborX="12078" custLinFactNeighborY="-75700"/>
      <dgm:spPr/>
      <dgm:t>
        <a:bodyPr/>
        <a:lstStyle/>
        <a:p>
          <a:endParaRPr lang="ru-RU"/>
        </a:p>
      </dgm:t>
    </dgm:pt>
    <dgm:pt modelId="{05E569BE-8900-4071-92CF-4EFC55ACD3B9}" type="pres">
      <dgm:prSet presAssocID="{A6AB76DB-F87B-48D8-91E2-042433A2DFA5}" presName="compNode" presStyleCnt="0"/>
      <dgm:spPr/>
      <dgm:t>
        <a:bodyPr/>
        <a:lstStyle/>
        <a:p>
          <a:endParaRPr lang="ru-RU"/>
        </a:p>
      </dgm:t>
    </dgm:pt>
    <dgm:pt modelId="{EA86ACBD-4493-4557-A1E5-3B628553E7B6}" type="pres">
      <dgm:prSet presAssocID="{A6AB76DB-F87B-48D8-91E2-042433A2DFA5}" presName="dummyConnPt" presStyleCnt="0"/>
      <dgm:spPr/>
      <dgm:t>
        <a:bodyPr/>
        <a:lstStyle/>
        <a:p>
          <a:endParaRPr lang="ru-RU"/>
        </a:p>
      </dgm:t>
    </dgm:pt>
    <dgm:pt modelId="{8892294A-A228-49C6-83AB-39A420732FF2}" type="pres">
      <dgm:prSet presAssocID="{A6AB76DB-F87B-48D8-91E2-042433A2DFA5}" presName="node" presStyleLbl="node1" presStyleIdx="9" presStyleCnt="10" custScaleX="228847" custScaleY="218499" custLinFactY="225203" custLinFactNeighborX="22055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B3982-BAB7-4048-926F-6F59ECC21301}" type="presOf" srcId="{92F18C5E-AF72-4936-8580-6EF63AF54821}" destId="{FD7E4813-7C25-4AAF-AC74-05FE061925C7}" srcOrd="0" destOrd="0" presId="urn:microsoft.com/office/officeart/2005/8/layout/bProcess4"/>
    <dgm:cxn modelId="{058D958C-69F2-412E-B8F7-553BD608AB87}" type="presOf" srcId="{035A135B-2A96-4C88-A8B4-63A1D81A3CC5}" destId="{BBDE7B93-F1FE-41BE-8CC7-8A32503FC578}" srcOrd="0" destOrd="0" presId="urn:microsoft.com/office/officeart/2005/8/layout/bProcess4"/>
    <dgm:cxn modelId="{148B24DA-62DC-4E75-A0BE-A34277E0169F}" srcId="{B784222C-B78B-4B5C-BEB0-627D56E42A54}" destId="{A1B57204-428C-4001-B292-655FF4FB0297}" srcOrd="0" destOrd="0" parTransId="{82411229-4D75-4C18-A750-82E22ACB917B}" sibTransId="{5A78CA29-A46D-4CD3-9999-B18BC30E4C7E}"/>
    <dgm:cxn modelId="{F909E699-6374-4E19-8B99-0BC4751B583F}" srcId="{B784222C-B78B-4B5C-BEB0-627D56E42A54}" destId="{02ED8485-47BC-4CB3-A69E-FB03433306CA}" srcOrd="1" destOrd="0" parTransId="{711642C8-02B4-42BC-B7E1-258459088609}" sibTransId="{035A135B-2A96-4C88-A8B4-63A1D81A3CC5}"/>
    <dgm:cxn modelId="{93702E23-BC9D-4A57-A19C-35FB08C339C8}" srcId="{B784222C-B78B-4B5C-BEB0-627D56E42A54}" destId="{99DD2E8E-2F2A-4242-83DA-1B7A894FFBEC}" srcOrd="8" destOrd="0" parTransId="{3ED1EA99-8513-4117-9BA9-C47017BB64F6}" sibTransId="{0126F918-54B1-4447-A77B-AE7AAB83927A}"/>
    <dgm:cxn modelId="{598B9C1B-9F75-4067-A717-4F7DC3FD5883}" type="presOf" srcId="{28148B35-DD25-4890-BF48-A00B855F3F1D}" destId="{6AFD8002-75EF-400F-91C4-182E73323BF5}" srcOrd="0" destOrd="0" presId="urn:microsoft.com/office/officeart/2005/8/layout/bProcess4"/>
    <dgm:cxn modelId="{02D30339-01B9-4053-91BB-3529091CBA5E}" type="presOf" srcId="{A6AB76DB-F87B-48D8-91E2-042433A2DFA5}" destId="{8892294A-A228-49C6-83AB-39A420732FF2}" srcOrd="0" destOrd="0" presId="urn:microsoft.com/office/officeart/2005/8/layout/bProcess4"/>
    <dgm:cxn modelId="{16070289-8790-45BE-90F3-E8C20B6555F5}" type="presOf" srcId="{AC7CDD79-D8B0-41CF-B482-639E5B4E3B5D}" destId="{928F5C2D-392D-458A-A625-E12D7B219222}" srcOrd="0" destOrd="0" presId="urn:microsoft.com/office/officeart/2005/8/layout/bProcess4"/>
    <dgm:cxn modelId="{1D7CBFE8-24B5-439A-9F23-6EFD7D3C2DA4}" srcId="{B784222C-B78B-4B5C-BEB0-627D56E42A54}" destId="{EEE105F6-BDA6-42C3-96CF-9890B7471574}" srcOrd="5" destOrd="0" parTransId="{1DBC7378-E3F7-4FC8-962E-521CA6422A4C}" sibTransId="{ECE6F089-3107-4AC5-8891-9C7F89B5ED20}"/>
    <dgm:cxn modelId="{08FF445E-4346-42BC-B32A-A70BA03E5364}" srcId="{B784222C-B78B-4B5C-BEB0-627D56E42A54}" destId="{AC7CDD79-D8B0-41CF-B482-639E5B4E3B5D}" srcOrd="2" destOrd="0" parTransId="{80938894-B027-43D3-B2BD-8DA7F8C730DF}" sibTransId="{3842E988-8ABF-4304-A808-615A84796CFF}"/>
    <dgm:cxn modelId="{776F75F5-E51C-4B28-885B-F4B2985313B5}" type="presOf" srcId="{FA122AEF-A950-4B72-A21E-8D8252AEE501}" destId="{1589E2C1-CC97-43C1-BEFC-612CC24D6C59}" srcOrd="0" destOrd="0" presId="urn:microsoft.com/office/officeart/2005/8/layout/bProcess4"/>
    <dgm:cxn modelId="{D4620FCA-6C5F-49C6-B530-832D42281EA6}" srcId="{B784222C-B78B-4B5C-BEB0-627D56E42A54}" destId="{DF02072A-F288-482E-B361-99786C8E47E6}" srcOrd="3" destOrd="0" parTransId="{53B9AA77-8F8E-435D-A53E-8FCC10282B7E}" sibTransId="{28148B35-DD25-4890-BF48-A00B855F3F1D}"/>
    <dgm:cxn modelId="{51D40D46-1118-4E35-9004-B12A35A1F0C4}" type="presOf" srcId="{A1B57204-428C-4001-B292-655FF4FB0297}" destId="{F7CA0E1E-B28E-4C6F-AAF0-F1C681C5839E}" srcOrd="0" destOrd="0" presId="urn:microsoft.com/office/officeart/2005/8/layout/bProcess4"/>
    <dgm:cxn modelId="{49B31657-FAC6-4BA0-846D-8D45C1D5018D}" srcId="{B784222C-B78B-4B5C-BEB0-627D56E42A54}" destId="{92F18C5E-AF72-4936-8580-6EF63AF54821}" srcOrd="7" destOrd="0" parTransId="{9320B9F0-DC59-408A-B05F-B35A04537203}" sibTransId="{B1766AFB-CBB7-4B33-A299-43F0E3288410}"/>
    <dgm:cxn modelId="{A0BE2495-D47C-4106-A72B-A857D2523C89}" type="presOf" srcId="{2C6A5B1C-06DA-443F-AE7F-BEF833177FDE}" destId="{147ADE4A-7061-4BCC-90A9-2CB711F3A324}" srcOrd="0" destOrd="0" presId="urn:microsoft.com/office/officeart/2005/8/layout/bProcess4"/>
    <dgm:cxn modelId="{429300BD-5D2D-41AC-939D-F58442C0D476}" srcId="{B784222C-B78B-4B5C-BEB0-627D56E42A54}" destId="{CB05B9EA-A870-4DC9-80CD-6A29A9D25062}" srcOrd="4" destOrd="0" parTransId="{89FA7609-B122-4339-8899-7EB991C7EAA9}" sibTransId="{BB43C8D8-4EBE-4558-B504-3FD1B93BD6FB}"/>
    <dgm:cxn modelId="{EEB5499F-67CB-4241-AF68-FA9511C641C9}" type="presOf" srcId="{0126F918-54B1-4447-A77B-AE7AAB83927A}" destId="{0BEA4B70-73F6-4D4B-A255-430A19A0CC33}" srcOrd="0" destOrd="0" presId="urn:microsoft.com/office/officeart/2005/8/layout/bProcess4"/>
    <dgm:cxn modelId="{078682F8-2EA6-4B9D-9925-465EA42BB11A}" type="presOf" srcId="{EEE105F6-BDA6-42C3-96CF-9890B7471574}" destId="{E63183AD-F5E8-44DB-AB91-D008BEA7D718}" srcOrd="0" destOrd="0" presId="urn:microsoft.com/office/officeart/2005/8/layout/bProcess4"/>
    <dgm:cxn modelId="{A011AB05-495D-4124-BC5C-518ED506BA92}" srcId="{B784222C-B78B-4B5C-BEB0-627D56E42A54}" destId="{2C6A5B1C-06DA-443F-AE7F-BEF833177FDE}" srcOrd="6" destOrd="0" parTransId="{93888C2E-5C67-4539-8B33-E1EB4C3C2549}" sibTransId="{FA122AEF-A950-4B72-A21E-8D8252AEE501}"/>
    <dgm:cxn modelId="{30A233C8-8FEF-4609-B5CE-D414B6F42F12}" srcId="{B784222C-B78B-4B5C-BEB0-627D56E42A54}" destId="{A6AB76DB-F87B-48D8-91E2-042433A2DFA5}" srcOrd="9" destOrd="0" parTransId="{A2FE5B72-2F88-40FB-9A76-0676D735A340}" sibTransId="{92B0A527-363B-483D-99BA-D0CCCF88E594}"/>
    <dgm:cxn modelId="{B3A35010-CB20-4A3C-ADA0-4FA7E8199843}" type="presOf" srcId="{CB05B9EA-A870-4DC9-80CD-6A29A9D25062}" destId="{4E4143D0-C481-4EBF-95DD-1E67B211D5CD}" srcOrd="0" destOrd="0" presId="urn:microsoft.com/office/officeart/2005/8/layout/bProcess4"/>
    <dgm:cxn modelId="{0A117BA5-6EC7-43D8-9D15-83901E5BF453}" type="presOf" srcId="{BB43C8D8-4EBE-4558-B504-3FD1B93BD6FB}" destId="{7BF66B3C-09A9-4B15-8D3C-F51641ABEE9F}" srcOrd="0" destOrd="0" presId="urn:microsoft.com/office/officeart/2005/8/layout/bProcess4"/>
    <dgm:cxn modelId="{E51DEEC1-8125-42C3-9110-25EBEB25EDFE}" type="presOf" srcId="{3842E988-8ABF-4304-A808-615A84796CFF}" destId="{54873C9D-76F2-4BC5-BFF6-72628D053566}" srcOrd="0" destOrd="0" presId="urn:microsoft.com/office/officeart/2005/8/layout/bProcess4"/>
    <dgm:cxn modelId="{795FFD09-AF1F-42E5-8B5C-3A4ED5E4EE8C}" type="presOf" srcId="{DF02072A-F288-482E-B361-99786C8E47E6}" destId="{1636A5A2-3945-4CA7-8F03-A44ACCCCD54D}" srcOrd="0" destOrd="0" presId="urn:microsoft.com/office/officeart/2005/8/layout/bProcess4"/>
    <dgm:cxn modelId="{EF2C2291-4C51-4474-8E76-83BCD29213E9}" type="presOf" srcId="{99DD2E8E-2F2A-4242-83DA-1B7A894FFBEC}" destId="{28DFABD1-E42D-4D47-81F4-D1341505E2F7}" srcOrd="0" destOrd="0" presId="urn:microsoft.com/office/officeart/2005/8/layout/bProcess4"/>
    <dgm:cxn modelId="{C27A1E72-BCC4-43CA-902D-D1C70F6D7D52}" type="presOf" srcId="{B1766AFB-CBB7-4B33-A299-43F0E3288410}" destId="{DD9050ED-D3F8-4A6C-A748-647C8B111305}" srcOrd="0" destOrd="0" presId="urn:microsoft.com/office/officeart/2005/8/layout/bProcess4"/>
    <dgm:cxn modelId="{2024F68D-E9C9-44A5-BFBA-D6C7112C8F6C}" type="presOf" srcId="{ECE6F089-3107-4AC5-8891-9C7F89B5ED20}" destId="{0710F064-6F2E-424B-BA26-AE2AA78A845B}" srcOrd="0" destOrd="0" presId="urn:microsoft.com/office/officeart/2005/8/layout/bProcess4"/>
    <dgm:cxn modelId="{49476817-EF1D-461D-A56C-35F599AAD9A9}" type="presOf" srcId="{5A78CA29-A46D-4CD3-9999-B18BC30E4C7E}" destId="{F3D58A8A-E78B-42EC-98AE-C922AF55BB39}" srcOrd="0" destOrd="0" presId="urn:microsoft.com/office/officeart/2005/8/layout/bProcess4"/>
    <dgm:cxn modelId="{675CDC8C-EB3A-4AF6-8E70-18389C4379DF}" type="presOf" srcId="{B784222C-B78B-4B5C-BEB0-627D56E42A54}" destId="{C8EAE4D0-B0DE-4548-A681-41E328761D8F}" srcOrd="0" destOrd="0" presId="urn:microsoft.com/office/officeart/2005/8/layout/bProcess4"/>
    <dgm:cxn modelId="{F6128FE5-C1E2-49FB-9DFB-EAA2EF528174}" type="presOf" srcId="{02ED8485-47BC-4CB3-A69E-FB03433306CA}" destId="{5B05C0FC-2CEA-42D7-8487-8651B6FC762F}" srcOrd="0" destOrd="0" presId="urn:microsoft.com/office/officeart/2005/8/layout/bProcess4"/>
    <dgm:cxn modelId="{765FA44A-D3B5-4715-A434-7D312E3F29A3}" type="presParOf" srcId="{C8EAE4D0-B0DE-4548-A681-41E328761D8F}" destId="{7254DD6A-167D-445D-8EA3-723875070AEA}" srcOrd="0" destOrd="0" presId="urn:microsoft.com/office/officeart/2005/8/layout/bProcess4"/>
    <dgm:cxn modelId="{29A77F0B-C78D-4906-A42E-6A861FD6D986}" type="presParOf" srcId="{7254DD6A-167D-445D-8EA3-723875070AEA}" destId="{CD7644AB-3EE4-4299-8609-BC5506A4184A}" srcOrd="0" destOrd="0" presId="urn:microsoft.com/office/officeart/2005/8/layout/bProcess4"/>
    <dgm:cxn modelId="{81750A08-DB2F-45AD-AE2C-E8000F19B33E}" type="presParOf" srcId="{7254DD6A-167D-445D-8EA3-723875070AEA}" destId="{F7CA0E1E-B28E-4C6F-AAF0-F1C681C5839E}" srcOrd="1" destOrd="0" presId="urn:microsoft.com/office/officeart/2005/8/layout/bProcess4"/>
    <dgm:cxn modelId="{D0198FA8-AA4A-44A6-90A6-5AD11BA79F0F}" type="presParOf" srcId="{C8EAE4D0-B0DE-4548-A681-41E328761D8F}" destId="{F3D58A8A-E78B-42EC-98AE-C922AF55BB39}" srcOrd="1" destOrd="0" presId="urn:microsoft.com/office/officeart/2005/8/layout/bProcess4"/>
    <dgm:cxn modelId="{59B39706-3ACA-4F4C-9342-719C316CB1A4}" type="presParOf" srcId="{C8EAE4D0-B0DE-4548-A681-41E328761D8F}" destId="{73298875-B462-4795-8C0A-B1A457A185A8}" srcOrd="2" destOrd="0" presId="urn:microsoft.com/office/officeart/2005/8/layout/bProcess4"/>
    <dgm:cxn modelId="{A51249CB-B66B-4908-B6DF-492F0A1F6A40}" type="presParOf" srcId="{73298875-B462-4795-8C0A-B1A457A185A8}" destId="{7F5826AC-C12D-4487-AF64-29A0CBA6899F}" srcOrd="0" destOrd="0" presId="urn:microsoft.com/office/officeart/2005/8/layout/bProcess4"/>
    <dgm:cxn modelId="{831BBB03-4D87-48AE-A3D1-3AEEC2112250}" type="presParOf" srcId="{73298875-B462-4795-8C0A-B1A457A185A8}" destId="{5B05C0FC-2CEA-42D7-8487-8651B6FC762F}" srcOrd="1" destOrd="0" presId="urn:microsoft.com/office/officeart/2005/8/layout/bProcess4"/>
    <dgm:cxn modelId="{2141256F-F1B3-493C-8EAB-E5091DA24B2B}" type="presParOf" srcId="{C8EAE4D0-B0DE-4548-A681-41E328761D8F}" destId="{BBDE7B93-F1FE-41BE-8CC7-8A32503FC578}" srcOrd="3" destOrd="0" presId="urn:microsoft.com/office/officeart/2005/8/layout/bProcess4"/>
    <dgm:cxn modelId="{87A5574A-1667-4C30-8627-89D1E71D5DB7}" type="presParOf" srcId="{C8EAE4D0-B0DE-4548-A681-41E328761D8F}" destId="{3551739B-CB38-451D-BA79-4C9B2F3C791C}" srcOrd="4" destOrd="0" presId="urn:microsoft.com/office/officeart/2005/8/layout/bProcess4"/>
    <dgm:cxn modelId="{FB65F7D9-F76E-4C7F-8653-1F15B337D8B4}" type="presParOf" srcId="{3551739B-CB38-451D-BA79-4C9B2F3C791C}" destId="{DDC96939-D874-4608-92C4-C40D91E249DB}" srcOrd="0" destOrd="0" presId="urn:microsoft.com/office/officeart/2005/8/layout/bProcess4"/>
    <dgm:cxn modelId="{BE994039-1B38-434C-BBEB-2CF380EF3BF2}" type="presParOf" srcId="{3551739B-CB38-451D-BA79-4C9B2F3C791C}" destId="{928F5C2D-392D-458A-A625-E12D7B219222}" srcOrd="1" destOrd="0" presId="urn:microsoft.com/office/officeart/2005/8/layout/bProcess4"/>
    <dgm:cxn modelId="{2D618090-11D2-4F0F-80D4-3045CB4CB757}" type="presParOf" srcId="{C8EAE4D0-B0DE-4548-A681-41E328761D8F}" destId="{54873C9D-76F2-4BC5-BFF6-72628D053566}" srcOrd="5" destOrd="0" presId="urn:microsoft.com/office/officeart/2005/8/layout/bProcess4"/>
    <dgm:cxn modelId="{7B1A2D70-50B9-416D-B296-F2136E5FDFF4}" type="presParOf" srcId="{C8EAE4D0-B0DE-4548-A681-41E328761D8F}" destId="{7EA786B0-1E7C-41CC-89FF-A1442B2A2017}" srcOrd="6" destOrd="0" presId="urn:microsoft.com/office/officeart/2005/8/layout/bProcess4"/>
    <dgm:cxn modelId="{D82F1F41-8375-45FD-8224-544EB021F7F6}" type="presParOf" srcId="{7EA786B0-1E7C-41CC-89FF-A1442B2A2017}" destId="{0B781078-228D-4DB5-8A31-732D2EA431C3}" srcOrd="0" destOrd="0" presId="urn:microsoft.com/office/officeart/2005/8/layout/bProcess4"/>
    <dgm:cxn modelId="{D2B69F3A-4716-4D05-AA66-06B8DA7F48B5}" type="presParOf" srcId="{7EA786B0-1E7C-41CC-89FF-A1442B2A2017}" destId="{1636A5A2-3945-4CA7-8F03-A44ACCCCD54D}" srcOrd="1" destOrd="0" presId="urn:microsoft.com/office/officeart/2005/8/layout/bProcess4"/>
    <dgm:cxn modelId="{8E5AAFCF-1B39-46BE-A186-93D36AD75310}" type="presParOf" srcId="{C8EAE4D0-B0DE-4548-A681-41E328761D8F}" destId="{6AFD8002-75EF-400F-91C4-182E73323BF5}" srcOrd="7" destOrd="0" presId="urn:microsoft.com/office/officeart/2005/8/layout/bProcess4"/>
    <dgm:cxn modelId="{11179F4D-F400-4CD2-B80A-B999E3BE741F}" type="presParOf" srcId="{C8EAE4D0-B0DE-4548-A681-41E328761D8F}" destId="{A3C2DBC1-57BB-4C97-A12D-7DC179A35E71}" srcOrd="8" destOrd="0" presId="urn:microsoft.com/office/officeart/2005/8/layout/bProcess4"/>
    <dgm:cxn modelId="{E3427649-66FB-4C47-A7E3-9EA6CE4E4E19}" type="presParOf" srcId="{A3C2DBC1-57BB-4C97-A12D-7DC179A35E71}" destId="{7457A928-8027-4C99-AE7B-03E2E20405FF}" srcOrd="0" destOrd="0" presId="urn:microsoft.com/office/officeart/2005/8/layout/bProcess4"/>
    <dgm:cxn modelId="{642486E3-338E-47B6-9F31-6DD4EA1FDA65}" type="presParOf" srcId="{A3C2DBC1-57BB-4C97-A12D-7DC179A35E71}" destId="{4E4143D0-C481-4EBF-95DD-1E67B211D5CD}" srcOrd="1" destOrd="0" presId="urn:microsoft.com/office/officeart/2005/8/layout/bProcess4"/>
    <dgm:cxn modelId="{3EF87F4D-7020-4693-B8AE-6D90587ACF9A}" type="presParOf" srcId="{C8EAE4D0-B0DE-4548-A681-41E328761D8F}" destId="{7BF66B3C-09A9-4B15-8D3C-F51641ABEE9F}" srcOrd="9" destOrd="0" presId="urn:microsoft.com/office/officeart/2005/8/layout/bProcess4"/>
    <dgm:cxn modelId="{7AD67418-5FF0-418A-85CE-588E44AC351B}" type="presParOf" srcId="{C8EAE4D0-B0DE-4548-A681-41E328761D8F}" destId="{F07F5612-4E4A-4DC5-B008-CB6622860010}" srcOrd="10" destOrd="0" presId="urn:microsoft.com/office/officeart/2005/8/layout/bProcess4"/>
    <dgm:cxn modelId="{10BFE75A-49AA-4B4C-99DA-AEAF2646264D}" type="presParOf" srcId="{F07F5612-4E4A-4DC5-B008-CB6622860010}" destId="{615B5D13-EE34-40DF-A1DD-CE57D4F1E441}" srcOrd="0" destOrd="0" presId="urn:microsoft.com/office/officeart/2005/8/layout/bProcess4"/>
    <dgm:cxn modelId="{D3E32EEC-7092-41A2-8839-C409BCB3C446}" type="presParOf" srcId="{F07F5612-4E4A-4DC5-B008-CB6622860010}" destId="{E63183AD-F5E8-44DB-AB91-D008BEA7D718}" srcOrd="1" destOrd="0" presId="urn:microsoft.com/office/officeart/2005/8/layout/bProcess4"/>
    <dgm:cxn modelId="{B37AA559-BC55-4E85-BA9D-0FD475B008B1}" type="presParOf" srcId="{C8EAE4D0-B0DE-4548-A681-41E328761D8F}" destId="{0710F064-6F2E-424B-BA26-AE2AA78A845B}" srcOrd="11" destOrd="0" presId="urn:microsoft.com/office/officeart/2005/8/layout/bProcess4"/>
    <dgm:cxn modelId="{BA065FC4-CDE4-4020-A585-20AB7FE36F87}" type="presParOf" srcId="{C8EAE4D0-B0DE-4548-A681-41E328761D8F}" destId="{1FC0017D-D631-4A60-88DF-B267101A9797}" srcOrd="12" destOrd="0" presId="urn:microsoft.com/office/officeart/2005/8/layout/bProcess4"/>
    <dgm:cxn modelId="{D834301B-A634-44B1-A9F5-C49BADC84D48}" type="presParOf" srcId="{1FC0017D-D631-4A60-88DF-B267101A9797}" destId="{30A40F28-3473-4B1D-B678-A8716F33077D}" srcOrd="0" destOrd="0" presId="urn:microsoft.com/office/officeart/2005/8/layout/bProcess4"/>
    <dgm:cxn modelId="{EEB2FA45-88FE-4029-99B1-5797BED5EABF}" type="presParOf" srcId="{1FC0017D-D631-4A60-88DF-B267101A9797}" destId="{147ADE4A-7061-4BCC-90A9-2CB711F3A324}" srcOrd="1" destOrd="0" presId="urn:microsoft.com/office/officeart/2005/8/layout/bProcess4"/>
    <dgm:cxn modelId="{57C969AF-A205-4435-8020-6CC81BF46438}" type="presParOf" srcId="{C8EAE4D0-B0DE-4548-A681-41E328761D8F}" destId="{1589E2C1-CC97-43C1-BEFC-612CC24D6C59}" srcOrd="13" destOrd="0" presId="urn:microsoft.com/office/officeart/2005/8/layout/bProcess4"/>
    <dgm:cxn modelId="{881219FC-2FBC-49A3-B4BA-31E5E8A96B5D}" type="presParOf" srcId="{C8EAE4D0-B0DE-4548-A681-41E328761D8F}" destId="{374E4903-3441-475B-9966-FBAB9756E11D}" srcOrd="14" destOrd="0" presId="urn:microsoft.com/office/officeart/2005/8/layout/bProcess4"/>
    <dgm:cxn modelId="{D280B75F-AF27-4466-88B3-40F70DC8291E}" type="presParOf" srcId="{374E4903-3441-475B-9966-FBAB9756E11D}" destId="{AECDA196-FA24-49E8-8266-C181A94F019F}" srcOrd="0" destOrd="0" presId="urn:microsoft.com/office/officeart/2005/8/layout/bProcess4"/>
    <dgm:cxn modelId="{1A66AC18-879B-43D4-A809-7EDA818A71D0}" type="presParOf" srcId="{374E4903-3441-475B-9966-FBAB9756E11D}" destId="{FD7E4813-7C25-4AAF-AC74-05FE061925C7}" srcOrd="1" destOrd="0" presId="urn:microsoft.com/office/officeart/2005/8/layout/bProcess4"/>
    <dgm:cxn modelId="{A72E0845-5F0F-4B4A-830C-93B2ABFA062C}" type="presParOf" srcId="{C8EAE4D0-B0DE-4548-A681-41E328761D8F}" destId="{DD9050ED-D3F8-4A6C-A748-647C8B111305}" srcOrd="15" destOrd="0" presId="urn:microsoft.com/office/officeart/2005/8/layout/bProcess4"/>
    <dgm:cxn modelId="{EC12A10C-90FE-44D7-A264-EF7E74ED9E0F}" type="presParOf" srcId="{C8EAE4D0-B0DE-4548-A681-41E328761D8F}" destId="{27C3222F-5CA8-4C71-A1BB-1EC59531D209}" srcOrd="16" destOrd="0" presId="urn:microsoft.com/office/officeart/2005/8/layout/bProcess4"/>
    <dgm:cxn modelId="{12B7E826-1505-4EA9-8C2F-A835E1899985}" type="presParOf" srcId="{27C3222F-5CA8-4C71-A1BB-1EC59531D209}" destId="{6AFC3007-23E3-45C1-A60C-9BD64349264A}" srcOrd="0" destOrd="0" presId="urn:microsoft.com/office/officeart/2005/8/layout/bProcess4"/>
    <dgm:cxn modelId="{EF035B95-70A0-4C25-91DF-CAA117D4473C}" type="presParOf" srcId="{27C3222F-5CA8-4C71-A1BB-1EC59531D209}" destId="{28DFABD1-E42D-4D47-81F4-D1341505E2F7}" srcOrd="1" destOrd="0" presId="urn:microsoft.com/office/officeart/2005/8/layout/bProcess4"/>
    <dgm:cxn modelId="{15EE85B6-928D-4F55-BA4A-D8F013585A93}" type="presParOf" srcId="{C8EAE4D0-B0DE-4548-A681-41E328761D8F}" destId="{0BEA4B70-73F6-4D4B-A255-430A19A0CC33}" srcOrd="17" destOrd="0" presId="urn:microsoft.com/office/officeart/2005/8/layout/bProcess4"/>
    <dgm:cxn modelId="{63444D60-9FF8-44F1-A282-453E6A59EA26}" type="presParOf" srcId="{C8EAE4D0-B0DE-4548-A681-41E328761D8F}" destId="{05E569BE-8900-4071-92CF-4EFC55ACD3B9}" srcOrd="18" destOrd="0" presId="urn:microsoft.com/office/officeart/2005/8/layout/bProcess4"/>
    <dgm:cxn modelId="{7F2305B5-E867-4FD6-AA8D-EABA5B3FBE43}" type="presParOf" srcId="{05E569BE-8900-4071-92CF-4EFC55ACD3B9}" destId="{EA86ACBD-4493-4557-A1E5-3B628553E7B6}" srcOrd="0" destOrd="0" presId="urn:microsoft.com/office/officeart/2005/8/layout/bProcess4"/>
    <dgm:cxn modelId="{501522C8-3816-4686-9951-47A23742BE3A}" type="presParOf" srcId="{05E569BE-8900-4071-92CF-4EFC55ACD3B9}" destId="{8892294A-A228-49C6-83AB-39A420732FF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62733-BDA2-4BE3-9DF8-64AF4B1104AF}">
      <dsp:nvSpPr>
        <dsp:cNvPr id="0" name=""/>
        <dsp:cNvSpPr/>
      </dsp:nvSpPr>
      <dsp:spPr>
        <a:xfrm>
          <a:off x="288028" y="32169"/>
          <a:ext cx="2598130" cy="874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28" y="32169"/>
        <a:ext cx="2598130" cy="874578"/>
      </dsp:txXfrm>
    </dsp:sp>
    <dsp:sp modelId="{0CD23EB7-8B1B-46E0-9368-6BB4845C79F3}">
      <dsp:nvSpPr>
        <dsp:cNvPr id="0" name=""/>
        <dsp:cNvSpPr/>
      </dsp:nvSpPr>
      <dsp:spPr>
        <a:xfrm rot="21599361">
          <a:off x="3074268" y="216004"/>
          <a:ext cx="526140" cy="5062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1599361">
        <a:off x="3074268" y="216004"/>
        <a:ext cx="526140" cy="506257"/>
      </dsp:txXfrm>
    </dsp:sp>
    <dsp:sp modelId="{70555A91-7044-428B-B22B-CF6D3C3BE53A}">
      <dsp:nvSpPr>
        <dsp:cNvPr id="0" name=""/>
        <dsp:cNvSpPr/>
      </dsp:nvSpPr>
      <dsp:spPr>
        <a:xfrm>
          <a:off x="3816427" y="0"/>
          <a:ext cx="2371555" cy="937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Багатопрофільне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6427" y="0"/>
        <a:ext cx="2371555" cy="937647"/>
      </dsp:txXfrm>
    </dsp:sp>
    <dsp:sp modelId="{AA943B66-6B1D-4C74-ABC9-DF7CEB766C5D}">
      <dsp:nvSpPr>
        <dsp:cNvPr id="0" name=""/>
        <dsp:cNvSpPr/>
      </dsp:nvSpPr>
      <dsp:spPr>
        <a:xfrm rot="5400000">
          <a:off x="4698371" y="999960"/>
          <a:ext cx="536834" cy="593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4698371" y="999960"/>
        <a:ext cx="536834" cy="593840"/>
      </dsp:txXfrm>
    </dsp:sp>
    <dsp:sp modelId="{C28A48E7-D4F4-47A0-A2B3-2113B8300614}">
      <dsp:nvSpPr>
        <dsp:cNvPr id="0" name=""/>
        <dsp:cNvSpPr/>
      </dsp:nvSpPr>
      <dsp:spPr>
        <a:xfrm>
          <a:off x="3381567" y="1656191"/>
          <a:ext cx="3315176" cy="1726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Представлене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такими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галузями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як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загальне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транспортне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точне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1567" y="1656191"/>
        <a:ext cx="3315176" cy="17265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86E648-73CD-4A3D-ACF1-E3F58814D94B}">
      <dsp:nvSpPr>
        <dsp:cNvPr id="0" name=""/>
        <dsp:cNvSpPr/>
      </dsp:nvSpPr>
      <dsp:spPr>
        <a:xfrm>
          <a:off x="3707904" y="4750219"/>
          <a:ext cx="1719849" cy="18471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Кування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7904" y="4750219"/>
        <a:ext cx="1719849" cy="1847132"/>
      </dsp:txXfrm>
    </dsp:sp>
    <dsp:sp modelId="{C4CE13DE-314E-4A71-9653-38153B17D48B}">
      <dsp:nvSpPr>
        <dsp:cNvPr id="0" name=""/>
        <dsp:cNvSpPr/>
      </dsp:nvSpPr>
      <dsp:spPr>
        <a:xfrm rot="16099162">
          <a:off x="3989291" y="3431945"/>
          <a:ext cx="1046722" cy="7225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6099162">
        <a:off x="3989291" y="3431945"/>
        <a:ext cx="1046722" cy="722590"/>
      </dsp:txXfrm>
    </dsp:sp>
    <dsp:sp modelId="{A49A61BD-5453-4663-B4B8-B1933D314A2C}">
      <dsp:nvSpPr>
        <dsp:cNvPr id="0" name=""/>
        <dsp:cNvSpPr/>
      </dsp:nvSpPr>
      <dsp:spPr>
        <a:xfrm>
          <a:off x="2195732" y="188636"/>
          <a:ext cx="4498252" cy="25881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одним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технологічних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процесів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умов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вигідно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відрізняється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різанням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висока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продуктивність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раціональне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5732" y="188636"/>
        <a:ext cx="4498252" cy="2588127"/>
      </dsp:txXfrm>
    </dsp:sp>
    <dsp:sp modelId="{78615BA9-5FCE-4A1E-81E4-D60BE86D7D33}">
      <dsp:nvSpPr>
        <dsp:cNvPr id="0" name=""/>
        <dsp:cNvSpPr/>
      </dsp:nvSpPr>
      <dsp:spPr>
        <a:xfrm rot="19398160">
          <a:off x="5442487" y="4741778"/>
          <a:ext cx="349337" cy="7225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9398160">
        <a:off x="5442487" y="4741778"/>
        <a:ext cx="349337" cy="722590"/>
      </dsp:txXfrm>
    </dsp:sp>
    <dsp:sp modelId="{16482066-24F0-46F9-A3F9-6BC8F85B14B1}">
      <dsp:nvSpPr>
        <dsp:cNvPr id="0" name=""/>
        <dsp:cNvSpPr/>
      </dsp:nvSpPr>
      <dsp:spPr>
        <a:xfrm>
          <a:off x="5260119" y="2206495"/>
          <a:ext cx="3883880" cy="3007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виготовлені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куванням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підвищені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механічні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властивості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вихідного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формоутворення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поковки.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0119" y="2206495"/>
        <a:ext cx="3883880" cy="3007973"/>
      </dsp:txXfrm>
    </dsp:sp>
    <dsp:sp modelId="{F7F954E0-B5B7-46DA-97EC-7549B2FB38BE}">
      <dsp:nvSpPr>
        <dsp:cNvPr id="0" name=""/>
        <dsp:cNvSpPr/>
      </dsp:nvSpPr>
      <dsp:spPr>
        <a:xfrm rot="12915023">
          <a:off x="3372399" y="4809672"/>
          <a:ext cx="300548" cy="7225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2915023">
        <a:off x="3372399" y="4809672"/>
        <a:ext cx="300548" cy="722590"/>
      </dsp:txXfrm>
    </dsp:sp>
    <dsp:sp modelId="{04978E82-5756-4B4D-9C6D-BC7510636A80}">
      <dsp:nvSpPr>
        <dsp:cNvPr id="0" name=""/>
        <dsp:cNvSpPr/>
      </dsp:nvSpPr>
      <dsp:spPr>
        <a:xfrm>
          <a:off x="48758" y="2392220"/>
          <a:ext cx="3861246" cy="29044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Поковки, штамповки та прокат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одержують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обробкою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У одиночному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малосерійному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виробництві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,поковки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одержують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куванням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на молотах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пресах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58" y="2392220"/>
        <a:ext cx="3861246" cy="290440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73E14-2223-4F46-B2D1-EBF44E3AC2AF}">
      <dsp:nvSpPr>
        <dsp:cNvPr id="0" name=""/>
        <dsp:cNvSpPr/>
      </dsp:nvSpPr>
      <dsp:spPr>
        <a:xfrm>
          <a:off x="1119817" y="549"/>
          <a:ext cx="2846320" cy="1439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свердління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свердлильних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(б);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9817" y="549"/>
        <a:ext cx="2846320" cy="1439850"/>
      </dsp:txXfrm>
    </dsp:sp>
    <dsp:sp modelId="{0CC0C4DC-E249-41B6-A90F-0DD89BFBB175}">
      <dsp:nvSpPr>
        <dsp:cNvPr id="0" name=""/>
        <dsp:cNvSpPr/>
      </dsp:nvSpPr>
      <dsp:spPr>
        <a:xfrm>
          <a:off x="4206113" y="549"/>
          <a:ext cx="2810972" cy="1439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точіння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здійснюють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токарної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(а);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6113" y="549"/>
        <a:ext cx="2810972" cy="1439850"/>
      </dsp:txXfrm>
    </dsp:sp>
    <dsp:sp modelId="{8A78E7BE-7DAD-40F9-8376-E734E8E8A637}">
      <dsp:nvSpPr>
        <dsp:cNvPr id="0" name=""/>
        <dsp:cNvSpPr/>
      </dsp:nvSpPr>
      <dsp:spPr>
        <a:xfrm>
          <a:off x="1048953" y="1680374"/>
          <a:ext cx="2990401" cy="1439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шліфування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шліфувальних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(ж);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8953" y="1680374"/>
        <a:ext cx="2990401" cy="1439850"/>
      </dsp:txXfrm>
    </dsp:sp>
    <dsp:sp modelId="{24BCB7C8-83DA-44C9-BF92-9E14472C2943}">
      <dsp:nvSpPr>
        <dsp:cNvPr id="0" name=""/>
        <dsp:cNvSpPr/>
      </dsp:nvSpPr>
      <dsp:spPr>
        <a:xfrm>
          <a:off x="4279330" y="1680374"/>
          <a:ext cx="2808620" cy="1439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фрезерування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-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фрезерних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(в);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9330" y="1680374"/>
        <a:ext cx="2808620" cy="1439850"/>
      </dsp:txXfrm>
    </dsp:sp>
    <dsp:sp modelId="{4CBA4CB6-7584-42B1-8529-9591CA27EC69}">
      <dsp:nvSpPr>
        <dsp:cNvPr id="0" name=""/>
        <dsp:cNvSpPr/>
      </dsp:nvSpPr>
      <dsp:spPr>
        <a:xfrm>
          <a:off x="2189986" y="3360200"/>
          <a:ext cx="3756930" cy="14398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стругання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- на поперечно-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поздовжньо-стругальних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поперечно­стругальних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поздовжньо-стругальних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верстатах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(г,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9986" y="3360200"/>
        <a:ext cx="3756930" cy="143985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FBF42B-7BCD-4C5E-BCF9-D7DB494D3CFD}">
      <dsp:nvSpPr>
        <dsp:cNvPr id="0" name=""/>
        <dsp:cNvSpPr/>
      </dsp:nvSpPr>
      <dsp:spPr>
        <a:xfrm>
          <a:off x="0" y="72007"/>
          <a:ext cx="8964488" cy="5137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Електрохімічне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точіння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2007"/>
        <a:ext cx="8964488" cy="513762"/>
      </dsp:txXfrm>
    </dsp:sp>
    <dsp:sp modelId="{E7A7F371-0D69-4E9A-9367-A83817FC4ABC}">
      <dsp:nvSpPr>
        <dsp:cNvPr id="0" name=""/>
        <dsp:cNvSpPr/>
      </dsp:nvSpPr>
      <dsp:spPr>
        <a:xfrm>
          <a:off x="0" y="648073"/>
          <a:ext cx="896448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5400" rIns="142240" bIns="254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електрохімічна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обертання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заготовки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поступального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переміщення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інструмента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1" algn="l">
            <a:spcBef>
              <a:spcPct val="0"/>
            </a:spcBef>
            <a:buChar char="••"/>
          </a:pPr>
          <a:endParaRPr lang="ru-RU" sz="1800" kern="1200" dirty="0"/>
        </a:p>
      </dsp:txBody>
      <dsp:txXfrm>
        <a:off x="0" y="648073"/>
        <a:ext cx="8964488" cy="1076400"/>
      </dsp:txXfrm>
    </dsp:sp>
    <dsp:sp modelId="{BD891F02-D775-4DD0-81DA-D17D0CCFABDE}">
      <dsp:nvSpPr>
        <dsp:cNvPr id="0" name=""/>
        <dsp:cNvSpPr/>
      </dsp:nvSpPr>
      <dsp:spPr>
        <a:xfrm>
          <a:off x="0" y="1296140"/>
          <a:ext cx="8964488" cy="588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Електрохімічне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прошиття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96140"/>
        <a:ext cx="8964488" cy="588362"/>
      </dsp:txXfrm>
    </dsp:sp>
    <dsp:sp modelId="{A610C576-54EF-458B-A78E-572A1786D4C7}">
      <dsp:nvSpPr>
        <dsp:cNvPr id="0" name=""/>
        <dsp:cNvSpPr/>
      </dsp:nvSpPr>
      <dsp:spPr>
        <a:xfrm>
          <a:off x="0" y="1872204"/>
          <a:ext cx="8964488" cy="79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5400" rIns="142240" bIns="254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електрохімічна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за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електрод-інструмент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заглиблюють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 заготовку,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утворюючи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отвір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постійного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перерізу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/>
        </a:p>
      </dsp:txBody>
      <dsp:txXfrm>
        <a:off x="0" y="1872204"/>
        <a:ext cx="8964488" cy="794383"/>
      </dsp:txXfrm>
    </dsp:sp>
    <dsp:sp modelId="{745839CA-E040-420B-80BA-EB7CF34556ED}">
      <dsp:nvSpPr>
        <dsp:cNvPr id="0" name=""/>
        <dsp:cNvSpPr/>
      </dsp:nvSpPr>
      <dsp:spPr>
        <a:xfrm>
          <a:off x="0" y="2592284"/>
          <a:ext cx="8964488" cy="5216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err="1" smtClean="0"/>
            <a:t>Термічна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обробка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0" y="2592284"/>
        <a:ext cx="8964488" cy="521668"/>
      </dsp:txXfrm>
    </dsp:sp>
    <dsp:sp modelId="{2F44EA0B-8B31-4566-8B4E-03ACE017703C}">
      <dsp:nvSpPr>
        <dsp:cNvPr id="0" name=""/>
        <dsp:cNvSpPr/>
      </dsp:nvSpPr>
      <dsp:spPr>
        <a:xfrm>
          <a:off x="0" y="4104453"/>
          <a:ext cx="8964488" cy="473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Електрофізична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04453"/>
        <a:ext cx="8964488" cy="47310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29C294-4477-49BB-8DC6-B7F2E62B6BC3}">
      <dsp:nvSpPr>
        <dsp:cNvPr id="0" name=""/>
        <dsp:cNvSpPr/>
      </dsp:nvSpPr>
      <dsp:spPr>
        <a:xfrm>
          <a:off x="0" y="360042"/>
          <a:ext cx="2158836" cy="904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Зварювання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0042"/>
        <a:ext cx="2158836" cy="904567"/>
      </dsp:txXfrm>
    </dsp:sp>
    <dsp:sp modelId="{CD91D912-9083-443D-B154-8A8A0EB51D3B}">
      <dsp:nvSpPr>
        <dsp:cNvPr id="0" name=""/>
        <dsp:cNvSpPr/>
      </dsp:nvSpPr>
      <dsp:spPr>
        <a:xfrm rot="21586690">
          <a:off x="2595228" y="264989"/>
          <a:ext cx="925165" cy="10793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21586690">
        <a:off x="2595228" y="264989"/>
        <a:ext cx="925165" cy="1079352"/>
      </dsp:txXfrm>
    </dsp:sp>
    <dsp:sp modelId="{A042FE1B-CD25-40F6-99D4-6557DC402F07}">
      <dsp:nvSpPr>
        <dsp:cNvPr id="0" name=""/>
        <dsp:cNvSpPr/>
      </dsp:nvSpPr>
      <dsp:spPr>
        <a:xfrm>
          <a:off x="3904417" y="3"/>
          <a:ext cx="4803860" cy="1584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з'єднання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одне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ціле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металевих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частин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міжатомними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силами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зчеплення</a:t>
          </a:r>
          <a:endParaRPr lang="ru-RU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4417" y="3"/>
        <a:ext cx="4803860" cy="158416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4D765-8787-4C2D-82E9-52E8575218BA}">
      <dsp:nvSpPr>
        <dsp:cNvPr id="0" name=""/>
        <dsp:cNvSpPr/>
      </dsp:nvSpPr>
      <dsp:spPr>
        <a:xfrm>
          <a:off x="933940" y="243401"/>
          <a:ext cx="5154017" cy="544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Види і способи зварювання за видом енергії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3940" y="243401"/>
        <a:ext cx="5154017" cy="544338"/>
      </dsp:txXfrm>
    </dsp:sp>
    <dsp:sp modelId="{F4C689C0-7868-4A51-B0E9-75E07880A4B8}">
      <dsp:nvSpPr>
        <dsp:cNvPr id="0" name=""/>
        <dsp:cNvSpPr/>
      </dsp:nvSpPr>
      <dsp:spPr>
        <a:xfrm>
          <a:off x="1244798" y="819472"/>
          <a:ext cx="1583967" cy="484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електричне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4798" y="819472"/>
        <a:ext cx="1583967" cy="484422"/>
      </dsp:txXfrm>
    </dsp:sp>
    <dsp:sp modelId="{A27F994C-8CD3-4A7F-B28E-6611155182BD}">
      <dsp:nvSpPr>
        <dsp:cNvPr id="0" name=""/>
        <dsp:cNvSpPr/>
      </dsp:nvSpPr>
      <dsp:spPr>
        <a:xfrm>
          <a:off x="904740" y="1251521"/>
          <a:ext cx="2085531" cy="1329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види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дугового та контактного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зварювання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електрошлакове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4740" y="1251521"/>
        <a:ext cx="2085531" cy="1329405"/>
      </dsp:txXfrm>
    </dsp:sp>
    <dsp:sp modelId="{D82FDA2B-60E5-4300-8B6D-CBAC342C588A}">
      <dsp:nvSpPr>
        <dsp:cNvPr id="0" name=""/>
        <dsp:cNvSpPr/>
      </dsp:nvSpPr>
      <dsp:spPr>
        <a:xfrm>
          <a:off x="4680518" y="1395536"/>
          <a:ext cx="1365227" cy="1072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газове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термі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ч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0518" y="1395536"/>
        <a:ext cx="1365227" cy="1072165"/>
      </dsp:txXfrm>
    </dsp:sp>
    <dsp:sp modelId="{B9D6FE7C-2D26-46B8-8BC2-274C8485FC7F}">
      <dsp:nvSpPr>
        <dsp:cNvPr id="0" name=""/>
        <dsp:cNvSpPr/>
      </dsp:nvSpPr>
      <dsp:spPr>
        <a:xfrm>
          <a:off x="3456383" y="1467549"/>
          <a:ext cx="1043878" cy="993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тертям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тиском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6383" y="1467549"/>
        <a:ext cx="1043878" cy="993836"/>
      </dsp:txXfrm>
    </dsp:sp>
    <dsp:sp modelId="{0EF45E6E-F9D3-4C00-9137-F8396A583040}">
      <dsp:nvSpPr>
        <dsp:cNvPr id="0" name=""/>
        <dsp:cNvSpPr/>
      </dsp:nvSpPr>
      <dsp:spPr>
        <a:xfrm>
          <a:off x="3302950" y="891473"/>
          <a:ext cx="1311081" cy="589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механічне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2950" y="891473"/>
        <a:ext cx="1311081" cy="589843"/>
      </dsp:txXfrm>
    </dsp:sp>
    <dsp:sp modelId="{2D126897-E1D5-4B38-A56B-31CB43500F42}">
      <dsp:nvSpPr>
        <dsp:cNvPr id="0" name=""/>
        <dsp:cNvSpPr/>
      </dsp:nvSpPr>
      <dsp:spPr>
        <a:xfrm>
          <a:off x="4823658" y="891487"/>
          <a:ext cx="1004721" cy="37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хімічне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23658" y="891487"/>
        <a:ext cx="1004721" cy="37915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1AC5FE-862C-41E1-9A75-58BF32680598}">
      <dsp:nvSpPr>
        <dsp:cNvPr id="0" name=""/>
        <dsp:cNvSpPr/>
      </dsp:nvSpPr>
      <dsp:spPr>
        <a:xfrm>
          <a:off x="2370496" y="1058144"/>
          <a:ext cx="2782146" cy="1555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діяльністю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ливарного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0496" y="1058144"/>
        <a:ext cx="2782146" cy="1555027"/>
      </dsp:txXfrm>
    </dsp:sp>
    <dsp:sp modelId="{F8B52F30-F228-4E53-A365-7B852AF156B2}">
      <dsp:nvSpPr>
        <dsp:cNvPr id="0" name=""/>
        <dsp:cNvSpPr/>
      </dsp:nvSpPr>
      <dsp:spPr>
        <a:xfrm rot="5499545">
          <a:off x="3316200" y="3007740"/>
          <a:ext cx="821907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821907" y="161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99545">
        <a:off x="3706606" y="3003303"/>
        <a:ext cx="41095" cy="41095"/>
      </dsp:txXfrm>
    </dsp:sp>
    <dsp:sp modelId="{89F2A646-A288-410D-9EFC-DBB2290A5876}">
      <dsp:nvSpPr>
        <dsp:cNvPr id="0" name=""/>
        <dsp:cNvSpPr/>
      </dsp:nvSpPr>
      <dsp:spPr>
        <a:xfrm>
          <a:off x="2772305" y="3434400"/>
          <a:ext cx="1840872" cy="1555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плавильні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агрегати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цехів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2305" y="3434400"/>
        <a:ext cx="1840872" cy="1555027"/>
      </dsp:txXfrm>
    </dsp:sp>
    <dsp:sp modelId="{DB83FFC1-80C5-4916-AD04-5B307D7011FF}">
      <dsp:nvSpPr>
        <dsp:cNvPr id="0" name=""/>
        <dsp:cNvSpPr/>
      </dsp:nvSpPr>
      <dsp:spPr>
        <a:xfrm rot="635583">
          <a:off x="5080279" y="2071378"/>
          <a:ext cx="55680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55680" y="161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35583">
        <a:off x="5106727" y="2086097"/>
        <a:ext cx="2784" cy="2784"/>
      </dsp:txXfrm>
    </dsp:sp>
    <dsp:sp modelId="{9F8540E2-17FA-491F-913E-C919DDEA1E32}">
      <dsp:nvSpPr>
        <dsp:cNvPr id="0" name=""/>
        <dsp:cNvSpPr/>
      </dsp:nvSpPr>
      <dsp:spPr>
        <a:xfrm>
          <a:off x="5069355" y="1202154"/>
          <a:ext cx="3617444" cy="2432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цехів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пов'язані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складуванням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переробкою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використанням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шихтових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та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формівних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069355" y="1202154"/>
        <a:ext cx="3617444" cy="2432700"/>
      </dsp:txXfrm>
    </dsp:sp>
    <dsp:sp modelId="{A2F00BCE-726F-4866-9350-475BFBF829D7}">
      <dsp:nvSpPr>
        <dsp:cNvPr id="0" name=""/>
        <dsp:cNvSpPr/>
      </dsp:nvSpPr>
      <dsp:spPr>
        <a:xfrm rot="3088334">
          <a:off x="4096254" y="3008916"/>
          <a:ext cx="1224646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1224646" y="161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88334">
        <a:off x="4677961" y="2994411"/>
        <a:ext cx="61232" cy="61232"/>
      </dsp:txXfrm>
    </dsp:sp>
    <dsp:sp modelId="{FB037C50-884A-4C25-97DB-C1ECFD7446A1}">
      <dsp:nvSpPr>
        <dsp:cNvPr id="0" name=""/>
        <dsp:cNvSpPr/>
      </dsp:nvSpPr>
      <dsp:spPr>
        <a:xfrm>
          <a:off x="4716516" y="3362399"/>
          <a:ext cx="1759529" cy="1555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шихтові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подвір'я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716516" y="3362399"/>
        <a:ext cx="1759529" cy="1555027"/>
      </dsp:txXfrm>
    </dsp:sp>
    <dsp:sp modelId="{9390512A-1ADF-4CAF-889F-051E4393EB35}">
      <dsp:nvSpPr>
        <dsp:cNvPr id="0" name=""/>
        <dsp:cNvSpPr/>
      </dsp:nvSpPr>
      <dsp:spPr>
        <a:xfrm rot="8176377">
          <a:off x="1984808" y="2922183"/>
          <a:ext cx="1248016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1248016" y="161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176377">
        <a:off x="2577616" y="2907094"/>
        <a:ext cx="62400" cy="62400"/>
      </dsp:txXfrm>
    </dsp:sp>
    <dsp:sp modelId="{3E319948-8C7A-4C69-B0F9-FE71E39B1C97}">
      <dsp:nvSpPr>
        <dsp:cNvPr id="0" name=""/>
        <dsp:cNvSpPr/>
      </dsp:nvSpPr>
      <dsp:spPr>
        <a:xfrm>
          <a:off x="180007" y="3196950"/>
          <a:ext cx="2479584" cy="17573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сумішоприготувальні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80007" y="3196950"/>
        <a:ext cx="2479584" cy="1757336"/>
      </dsp:txXfrm>
    </dsp:sp>
    <dsp:sp modelId="{40658702-1FFD-48D9-A35B-406EBA965F63}">
      <dsp:nvSpPr>
        <dsp:cNvPr id="0" name=""/>
        <dsp:cNvSpPr/>
      </dsp:nvSpPr>
      <dsp:spPr>
        <a:xfrm rot="10154113">
          <a:off x="2179571" y="2094904"/>
          <a:ext cx="267382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267382" y="1611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154113">
        <a:off x="2306578" y="2104330"/>
        <a:ext cx="13369" cy="13369"/>
      </dsp:txXfrm>
    </dsp:sp>
    <dsp:sp modelId="{A1AAF247-A211-494E-92AC-71A4C29ADBF0}">
      <dsp:nvSpPr>
        <dsp:cNvPr id="0" name=""/>
        <dsp:cNvSpPr/>
      </dsp:nvSpPr>
      <dsp:spPr>
        <a:xfrm>
          <a:off x="0" y="1562201"/>
          <a:ext cx="2220719" cy="1555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стержнів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1562201"/>
        <a:ext cx="2220719" cy="15550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C5A97C-0101-416D-8D5A-FFA46B8F02BB}">
      <dsp:nvSpPr>
        <dsp:cNvPr id="0" name=""/>
        <dsp:cNvSpPr/>
      </dsp:nvSpPr>
      <dsp:spPr>
        <a:xfrm rot="5400000">
          <a:off x="3723419" y="-909042"/>
          <a:ext cx="968060" cy="30102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Тяжіє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металургійних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баз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23419" y="-909042"/>
        <a:ext cx="968060" cy="3010261"/>
      </dsp:txXfrm>
    </dsp:sp>
    <dsp:sp modelId="{A2E35942-96BE-48C7-897D-5014CE3B6CEB}">
      <dsp:nvSpPr>
        <dsp:cNvPr id="0" name=""/>
        <dsp:cNvSpPr/>
      </dsp:nvSpPr>
      <dsp:spPr>
        <a:xfrm>
          <a:off x="447028" y="1800"/>
          <a:ext cx="2255290" cy="1188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Загальне машинобудування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028" y="1800"/>
        <a:ext cx="2255290" cy="1188574"/>
      </dsp:txXfrm>
    </dsp:sp>
    <dsp:sp modelId="{847FDB35-B4BB-40BA-B9D2-B34033B0A565}">
      <dsp:nvSpPr>
        <dsp:cNvPr id="0" name=""/>
        <dsp:cNvSpPr/>
      </dsp:nvSpPr>
      <dsp:spPr>
        <a:xfrm rot="5400000">
          <a:off x="3784563" y="286417"/>
          <a:ext cx="950859" cy="31153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Тяжіє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певної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кваліфікації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84563" y="286417"/>
        <a:ext cx="950859" cy="3115348"/>
      </dsp:txXfrm>
    </dsp:sp>
    <dsp:sp modelId="{B0F17458-4786-40E8-A214-2C2C3111D2F9}">
      <dsp:nvSpPr>
        <dsp:cNvPr id="0" name=""/>
        <dsp:cNvSpPr/>
      </dsp:nvSpPr>
      <dsp:spPr>
        <a:xfrm>
          <a:off x="447028" y="1249804"/>
          <a:ext cx="2255290" cy="1188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baseline="0" dirty="0" smtClean="0">
              <a:latin typeface="Times New Roman" pitchFamily="18" charset="0"/>
              <a:cs typeface="Times New Roman" pitchFamily="18" charset="0"/>
            </a:rPr>
            <a:t>Транспортне машинобудування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47028" y="1249804"/>
        <a:ext cx="2255290" cy="1188574"/>
      </dsp:txXfrm>
    </dsp:sp>
    <dsp:sp modelId="{C56E4E8F-7CAC-44D6-B6D7-5A3F1CD54E89}">
      <dsp:nvSpPr>
        <dsp:cNvPr id="0" name=""/>
        <dsp:cNvSpPr/>
      </dsp:nvSpPr>
      <dsp:spPr>
        <a:xfrm rot="5400000">
          <a:off x="3764857" y="1554127"/>
          <a:ext cx="950859" cy="30759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Тяжіє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найбільших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центрів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64857" y="1554127"/>
        <a:ext cx="950859" cy="3075935"/>
      </dsp:txXfrm>
    </dsp:sp>
    <dsp:sp modelId="{F093759F-066A-4632-B49D-7176CF12369B}">
      <dsp:nvSpPr>
        <dsp:cNvPr id="0" name=""/>
        <dsp:cNvSpPr/>
      </dsp:nvSpPr>
      <dsp:spPr>
        <a:xfrm>
          <a:off x="447028" y="2497808"/>
          <a:ext cx="2255290" cy="1188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baseline="0" dirty="0" smtClean="0">
              <a:latin typeface="Times New Roman" pitchFamily="18" charset="0"/>
              <a:cs typeface="Times New Roman" pitchFamily="18" charset="0"/>
            </a:rPr>
            <a:t>Точне машинобудування</a:t>
          </a: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47028" y="2497808"/>
        <a:ext cx="2255290" cy="118857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127D72-4CFB-4E99-A2D0-F6D7F1BF4770}">
      <dsp:nvSpPr>
        <dsp:cNvPr id="0" name=""/>
        <dsp:cNvSpPr/>
      </dsp:nvSpPr>
      <dsp:spPr>
        <a:xfrm>
          <a:off x="0" y="3715739"/>
          <a:ext cx="8640960" cy="24740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Механічна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15739"/>
        <a:ext cx="8640960" cy="1335963"/>
      </dsp:txXfrm>
    </dsp:sp>
    <dsp:sp modelId="{1BD63607-9CBA-4F8B-BB7D-05CD60E447FF}">
      <dsp:nvSpPr>
        <dsp:cNvPr id="0" name=""/>
        <dsp:cNvSpPr/>
      </dsp:nvSpPr>
      <dsp:spPr>
        <a:xfrm>
          <a:off x="0" y="5085184"/>
          <a:ext cx="4316260" cy="11380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Супроводжується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виділенням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пилу, стружки,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туманів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мастил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емульсій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викидаються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через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вентиляційні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установки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85184"/>
        <a:ext cx="4316260" cy="1138043"/>
      </dsp:txXfrm>
    </dsp:sp>
    <dsp:sp modelId="{21DA2DE6-6B5C-4ACC-8E20-A5FD8F5E3C07}">
      <dsp:nvSpPr>
        <dsp:cNvPr id="0" name=""/>
        <dsp:cNvSpPr/>
      </dsp:nvSpPr>
      <dsp:spPr>
        <a:xfrm>
          <a:off x="4320469" y="4663748"/>
          <a:ext cx="4320490" cy="193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механічної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полімерних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пилоутворенням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можуть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виділятися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пари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хімічних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речовин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сполук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(фенол,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формальдегід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стирол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.),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входять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складу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оброблюваних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матеріалів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469" y="4663748"/>
        <a:ext cx="4320490" cy="1933603"/>
      </dsp:txXfrm>
    </dsp:sp>
    <dsp:sp modelId="{61F14646-4F77-4000-ACE4-19CF3D8C55B5}">
      <dsp:nvSpPr>
        <dsp:cNvPr id="0" name=""/>
        <dsp:cNvSpPr/>
      </dsp:nvSpPr>
      <dsp:spPr>
        <a:xfrm rot="10800000">
          <a:off x="0" y="0"/>
          <a:ext cx="8640960" cy="38050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Ковальсько-пресове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0" y="0"/>
        <a:ext cx="8640960" cy="1335562"/>
      </dsp:txXfrm>
    </dsp:sp>
    <dsp:sp modelId="{47C28AB7-A57B-4EFE-92DB-4A25B78989A3}">
      <dsp:nvSpPr>
        <dsp:cNvPr id="0" name=""/>
        <dsp:cNvSpPr/>
      </dsp:nvSpPr>
      <dsp:spPr>
        <a:xfrm>
          <a:off x="0" y="980724"/>
          <a:ext cx="4320480" cy="20909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 цехах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виділяються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пил,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кислоти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масляні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аерозолі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(туман), оксид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вуглецю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діоксид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сірки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Для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полум'яних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печей в атмосферу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викидаються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оксиди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вуглецю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сірки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азоту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продукти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згоряння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80724"/>
        <a:ext cx="4320480" cy="2090993"/>
      </dsp:txXfrm>
    </dsp:sp>
    <dsp:sp modelId="{FB5BB617-DD72-49D4-A983-836519B7133A}">
      <dsp:nvSpPr>
        <dsp:cNvPr id="0" name=""/>
        <dsp:cNvSpPr/>
      </dsp:nvSpPr>
      <dsp:spPr>
        <a:xfrm>
          <a:off x="4320480" y="980730"/>
          <a:ext cx="4320480" cy="19994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валових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викидів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шкідливих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речовин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атмосферу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нагрівальних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печей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доцільно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користуватися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питомими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показниками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викидів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приведених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одиниці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маси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(т)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об'єму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(м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тис. м )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спаленого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палива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480" y="980730"/>
        <a:ext cx="4320480" cy="199941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B76B9F-9E42-465B-80A1-903C5394948A}">
      <dsp:nvSpPr>
        <dsp:cNvPr id="0" name=""/>
        <dsp:cNvSpPr/>
      </dsp:nvSpPr>
      <dsp:spPr>
        <a:xfrm rot="5400000">
          <a:off x="3750979" y="-2071177"/>
          <a:ext cx="3321843" cy="7464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Суттєво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забруднюють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середовище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надати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певних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характеристик,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піддають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термічній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обробці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гартуванню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). Суть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зводиться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того,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металеву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заготовку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спочатку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нагрівають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високої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температури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того ж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відбувається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достатньо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обговорене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довкілля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внаслідок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спалювання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палива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нагрівання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50979" y="-2071177"/>
        <a:ext cx="3321843" cy="7464198"/>
      </dsp:txXfrm>
    </dsp:sp>
    <dsp:sp modelId="{B398DC8D-5AE3-4B37-AAFB-85235D4B1FD3}">
      <dsp:nvSpPr>
        <dsp:cNvPr id="0" name=""/>
        <dsp:cNvSpPr/>
      </dsp:nvSpPr>
      <dsp:spPr>
        <a:xfrm>
          <a:off x="0" y="836716"/>
          <a:ext cx="1675691" cy="1453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Термічні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цехи.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36716"/>
        <a:ext cx="1675691" cy="1453555"/>
      </dsp:txXfrm>
    </dsp:sp>
    <dsp:sp modelId="{500F299D-E1D9-40CF-9A14-D40178CF2274}">
      <dsp:nvSpPr>
        <dsp:cNvPr id="0" name=""/>
        <dsp:cNvSpPr/>
      </dsp:nvSpPr>
      <dsp:spPr>
        <a:xfrm rot="5400000">
          <a:off x="3575568" y="1401120"/>
          <a:ext cx="3321843" cy="7089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Фарби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разом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розчинниками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фарбування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забруднюють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робоче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місце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Біля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робітника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щільна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аерозольна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хмара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суміші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являють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собою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вибухонебезпечне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середовище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- тому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необхідне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інтенсивне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відведення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З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цією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фарбовий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аерозоль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уловлюється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водяним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екраном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подальшим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очищенням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води.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Зрозуміло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очистити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воду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природного стану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неможливо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обумовлює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водного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75568" y="1401120"/>
        <a:ext cx="3321843" cy="7089599"/>
      </dsp:txXfrm>
    </dsp:sp>
    <dsp:sp modelId="{3C510223-0355-4681-BA30-10D815FAA50D}">
      <dsp:nvSpPr>
        <dsp:cNvPr id="0" name=""/>
        <dsp:cNvSpPr/>
      </dsp:nvSpPr>
      <dsp:spPr>
        <a:xfrm>
          <a:off x="0" y="4077070"/>
          <a:ext cx="1995678" cy="1369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Фарбувальні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77070"/>
        <a:ext cx="1995678" cy="1369222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86F625-6B48-412B-BEE4-4AE9B045C666}">
      <dsp:nvSpPr>
        <dsp:cNvPr id="0" name=""/>
        <dsp:cNvSpPr/>
      </dsp:nvSpPr>
      <dsp:spPr>
        <a:xfrm>
          <a:off x="3203845" y="188640"/>
          <a:ext cx="2679195" cy="727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Гальванічні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цехи.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3845" y="188640"/>
        <a:ext cx="2144878" cy="727023"/>
      </dsp:txXfrm>
    </dsp:sp>
    <dsp:sp modelId="{88C43FC8-4962-49EB-B141-63BDA10D8023}">
      <dsp:nvSpPr>
        <dsp:cNvPr id="0" name=""/>
        <dsp:cNvSpPr/>
      </dsp:nvSpPr>
      <dsp:spPr>
        <a:xfrm>
          <a:off x="1" y="1052741"/>
          <a:ext cx="8983740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Щоб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надати</a:t>
          </a:r>
          <a:r>
            <a:rPr lang="ru-RU" sz="2000" kern="1200" dirty="0" smtClean="0"/>
            <a:t> деталям </a:t>
          </a:r>
          <a:r>
            <a:rPr lang="ru-RU" sz="2000" kern="1200" dirty="0" err="1" smtClean="0"/>
            <a:t>певних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хімічних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властивостей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наприклад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щоб</a:t>
          </a:r>
          <a:r>
            <a:rPr lang="ru-RU" sz="2000" kern="1200" dirty="0" smtClean="0"/>
            <a:t> не </a:t>
          </a:r>
          <a:r>
            <a:rPr lang="ru-RU" sz="2000" kern="1200" dirty="0" err="1" smtClean="0"/>
            <a:t>ржавіли</a:t>
          </a:r>
          <a:r>
            <a:rPr lang="ru-RU" sz="2000" kern="1200" dirty="0" smtClean="0"/>
            <a:t>), </a:t>
          </a:r>
          <a:r>
            <a:rPr lang="ru-RU" sz="2000" kern="1200" dirty="0" err="1" smtClean="0"/>
            <a:t>або</a:t>
          </a:r>
          <a:r>
            <a:rPr lang="ru-RU" sz="2000" kern="1200" dirty="0" smtClean="0"/>
            <a:t> просто </a:t>
          </a:r>
          <a:r>
            <a:rPr lang="ru-RU" sz="2000" kern="1200" dirty="0" err="1" smtClean="0"/>
            <a:t>надати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деталі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привабливого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вигляду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нікелюванням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хромуванням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цинковим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покриттям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ін</a:t>
          </a:r>
          <a:r>
            <a:rPr lang="ru-RU" sz="2000" kern="1200" dirty="0" smtClean="0"/>
            <a:t>.) - </a:t>
          </a:r>
          <a:r>
            <a:rPr lang="ru-RU" sz="2000" kern="1200" dirty="0" err="1" smtClean="0"/>
            <a:t>деталі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проходять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подальшу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хіміко-термічну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обробку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1" y="1052741"/>
        <a:ext cx="7289080" cy="1234440"/>
      </dsp:txXfrm>
    </dsp:sp>
    <dsp:sp modelId="{F958A430-52DC-4FE3-B221-FD2FC2CE084F}">
      <dsp:nvSpPr>
        <dsp:cNvPr id="0" name=""/>
        <dsp:cNvSpPr/>
      </dsp:nvSpPr>
      <dsp:spPr>
        <a:xfrm>
          <a:off x="-31" y="2348883"/>
          <a:ext cx="9143990" cy="1789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Занурюють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спеціальні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ванни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заливають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хімічні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сполуки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кислоти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луги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Далі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рідини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нагрівають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пропускають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струм. При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обробляються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виконують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роль аноду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катоду. Таким чином на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поверхні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деталі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створюється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необхідне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покриття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При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утворюється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велика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шкідливих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газів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парів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1" y="2348883"/>
        <a:ext cx="7419101" cy="1789876"/>
      </dsp:txXfrm>
    </dsp:sp>
    <dsp:sp modelId="{5BC1FB97-5178-4504-BB8C-E1FCBCD99F46}">
      <dsp:nvSpPr>
        <dsp:cNvPr id="0" name=""/>
        <dsp:cNvSpPr/>
      </dsp:nvSpPr>
      <dsp:spPr>
        <a:xfrm>
          <a:off x="5" y="4221083"/>
          <a:ext cx="9015846" cy="1357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Вода 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ванні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стає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непридатною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подальшого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виробництві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тому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являє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агресивну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хімічну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сполуку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потребує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утилізації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Для того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знешкодити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потрібні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відповідні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хімічні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заходи,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знешкодити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кінця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неможливо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небезпечними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" y="4221083"/>
        <a:ext cx="7315130" cy="1357846"/>
      </dsp:txXfrm>
    </dsp:sp>
    <dsp:sp modelId="{926BE41D-8B57-4FDB-9E3C-5ECAE8392E4D}">
      <dsp:nvSpPr>
        <dsp:cNvPr id="0" name=""/>
        <dsp:cNvSpPr/>
      </dsp:nvSpPr>
      <dsp:spPr>
        <a:xfrm>
          <a:off x="251508" y="5623559"/>
          <a:ext cx="8698091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забруднювачами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атмосфери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виділяються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гальванічних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процесів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пил,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тонкодисперсний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туман, пари та гази, особливо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кислотного та лугового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плавлення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508" y="5623559"/>
        <a:ext cx="7057315" cy="1234440"/>
      </dsp:txXfrm>
    </dsp:sp>
    <dsp:sp modelId="{8DCCA4AB-15E7-4A76-8863-B91E746A17B3}">
      <dsp:nvSpPr>
        <dsp:cNvPr id="0" name=""/>
        <dsp:cNvSpPr/>
      </dsp:nvSpPr>
      <dsp:spPr>
        <a:xfrm>
          <a:off x="7380308" y="980725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80308" y="980725"/>
        <a:ext cx="802386" cy="802386"/>
      </dsp:txXfrm>
    </dsp:sp>
    <dsp:sp modelId="{A276365B-C1E1-40FD-9420-E67681714D31}">
      <dsp:nvSpPr>
        <dsp:cNvPr id="0" name=""/>
        <dsp:cNvSpPr/>
      </dsp:nvSpPr>
      <dsp:spPr>
        <a:xfrm>
          <a:off x="7380309" y="2276873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80309" y="2276873"/>
        <a:ext cx="802386" cy="802386"/>
      </dsp:txXfrm>
    </dsp:sp>
    <dsp:sp modelId="{157231E0-2C24-41F2-AF08-763C5993F3F2}">
      <dsp:nvSpPr>
        <dsp:cNvPr id="0" name=""/>
        <dsp:cNvSpPr/>
      </dsp:nvSpPr>
      <dsp:spPr>
        <a:xfrm>
          <a:off x="7380309" y="3645026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80309" y="3645026"/>
        <a:ext cx="802386" cy="802386"/>
      </dsp:txXfrm>
    </dsp:sp>
    <dsp:sp modelId="{FADACB47-D6E2-4A17-B06D-95CAE9752B28}">
      <dsp:nvSpPr>
        <dsp:cNvPr id="0" name=""/>
        <dsp:cNvSpPr/>
      </dsp:nvSpPr>
      <dsp:spPr>
        <a:xfrm>
          <a:off x="7484893" y="5085181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84893" y="5085181"/>
        <a:ext cx="802386" cy="802386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0BC0A-1B85-4E20-A9F8-442B13EDFEAD}">
      <dsp:nvSpPr>
        <dsp:cNvPr id="0" name=""/>
        <dsp:cNvSpPr/>
      </dsp:nvSpPr>
      <dsp:spPr>
        <a:xfrm rot="16200000">
          <a:off x="-2010199" y="2013644"/>
          <a:ext cx="6858000" cy="283071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Ливарне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i="1" kern="1200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endParaRPr lang="en-US" sz="2800" i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Вода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цехах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гідравлічного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вибивання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стрижнів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транспортування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формівної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регенерації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гідротранспортування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відходів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горілої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вентиляції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</dsp:txBody>
      <dsp:txXfrm rot="16200000">
        <a:off x="-2010199" y="2013644"/>
        <a:ext cx="6858000" cy="2830710"/>
      </dsp:txXfrm>
    </dsp:sp>
    <dsp:sp modelId="{672DEC84-16C2-476E-9461-B195782CA217}">
      <dsp:nvSpPr>
        <dsp:cNvPr id="0" name=""/>
        <dsp:cNvSpPr/>
      </dsp:nvSpPr>
      <dsp:spPr>
        <a:xfrm rot="16200000">
          <a:off x="1347320" y="1699138"/>
          <a:ext cx="6858000" cy="34597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Джерелами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забруднення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стічних</a:t>
          </a:r>
          <a:r>
            <a:rPr lang="ru-RU" sz="2000" kern="1200" dirty="0" smtClean="0"/>
            <a:t> вод у </a:t>
          </a:r>
          <a:r>
            <a:rPr lang="ru-RU" sz="2000" kern="1200" dirty="0" err="1" smtClean="0"/>
            <a:t>ливарних</a:t>
          </a:r>
          <a:r>
            <a:rPr lang="ru-RU" sz="2000" kern="1200" dirty="0" smtClean="0"/>
            <a:t> цехах </a:t>
          </a:r>
          <a:r>
            <a:rPr lang="ru-RU" sz="2000" kern="1200" dirty="0" err="1" smtClean="0"/>
            <a:t>служать</a:t>
          </a:r>
          <a:r>
            <a:rPr lang="en-US" sz="2000" kern="1200" dirty="0" smtClean="0"/>
            <a:t> </a:t>
          </a:r>
          <a:r>
            <a:rPr lang="ru-RU" sz="2000" kern="1200" dirty="0" smtClean="0"/>
            <a:t>установки </a:t>
          </a:r>
          <a:r>
            <a:rPr lang="ru-RU" sz="2000" kern="1200" dirty="0" err="1" smtClean="0"/>
            <a:t>гідравлічної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електрогідравлічного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очищення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литва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вологого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очищення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повітря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гідрорегенерації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відпрацьованих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формівних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сумішей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Велике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економічне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значення</a:t>
          </a:r>
          <a:r>
            <a:rPr lang="ru-RU" sz="2000" kern="1200" dirty="0" smtClean="0"/>
            <a:t> для народного </a:t>
          </a:r>
          <a:r>
            <a:rPr lang="ru-RU" sz="2000" kern="1200" dirty="0" err="1" smtClean="0"/>
            <a:t>господарства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утилізація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стічних</a:t>
          </a:r>
          <a:r>
            <a:rPr lang="ru-RU" sz="2000" kern="1200" dirty="0" smtClean="0"/>
            <a:t> вод.</a:t>
          </a:r>
          <a:r>
            <a:rPr lang="en-US" sz="2000" kern="1200" dirty="0" smtClean="0"/>
            <a:t>  </a:t>
          </a:r>
          <a:endParaRPr lang="ru-RU" sz="2000" kern="1200" dirty="0"/>
        </a:p>
      </dsp:txBody>
      <dsp:txXfrm rot="16200000">
        <a:off x="1347320" y="1699138"/>
        <a:ext cx="6858000" cy="3459723"/>
      </dsp:txXfrm>
    </dsp:sp>
    <dsp:sp modelId="{31877943-9286-4E77-9615-ED22B799C7B3}">
      <dsp:nvSpPr>
        <dsp:cNvPr id="0" name=""/>
        <dsp:cNvSpPr/>
      </dsp:nvSpPr>
      <dsp:spPr>
        <a:xfrm rot="16200000">
          <a:off x="4500520" y="2217965"/>
          <a:ext cx="6858000" cy="242206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Утворені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стічні</a:t>
          </a:r>
          <a:r>
            <a:rPr lang="ru-RU" sz="2100" kern="1200" dirty="0" smtClean="0"/>
            <a:t> води </a:t>
          </a:r>
          <a:r>
            <a:rPr lang="ru-RU" sz="2100" kern="1200" dirty="0" err="1" smtClean="0"/>
            <a:t>забруднюються</a:t>
          </a:r>
          <a:r>
            <a:rPr lang="ru-RU" sz="2100" kern="1200" dirty="0" smtClean="0"/>
            <a:t> глиною, </a:t>
          </a:r>
          <a:r>
            <a:rPr lang="ru-RU" sz="2100" kern="1200" dirty="0" err="1" smtClean="0"/>
            <a:t>піском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зольними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залишками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вигорілої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частини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стрижневої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суміші</a:t>
          </a:r>
          <a:r>
            <a:rPr lang="ru-RU" sz="2100" kern="1200" dirty="0" smtClean="0"/>
            <a:t> та </a:t>
          </a:r>
          <a:r>
            <a:rPr lang="ru-RU" sz="2100" kern="1200" dirty="0" err="1" smtClean="0"/>
            <a:t>в'яжучими</a:t>
          </a:r>
          <a:r>
            <a:rPr lang="ru-RU" sz="2100" kern="1200" dirty="0" smtClean="0"/>
            <a:t> добавками </a:t>
          </a:r>
          <a:r>
            <a:rPr lang="ru-RU" sz="2100" kern="1200" dirty="0" err="1" smtClean="0"/>
            <a:t>формівної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суміші</a:t>
          </a:r>
          <a:r>
            <a:rPr lang="ru-RU" sz="2100" kern="1200" dirty="0" smtClean="0"/>
            <a:t>. </a:t>
          </a:r>
          <a:r>
            <a:rPr lang="ru-RU" sz="2100" kern="1200" dirty="0" err="1" smtClean="0"/>
            <a:t>Концентрація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</a:t>
          </a:r>
          <a:r>
            <a:rPr lang="ru-RU" sz="2100" kern="1200" dirty="0" smtClean="0"/>
            <a:t> у </a:t>
          </a:r>
          <a:r>
            <a:rPr lang="ru-RU" sz="2100" kern="1200" dirty="0" err="1" smtClean="0"/>
            <a:t>воді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досягає</a:t>
          </a:r>
          <a:r>
            <a:rPr lang="ru-RU" sz="2100" kern="1200" dirty="0" smtClean="0"/>
            <a:t> 5 кг/ м3.</a:t>
          </a:r>
          <a:endParaRPr lang="ru-RU" sz="2100" kern="1200" dirty="0"/>
        </a:p>
      </dsp:txBody>
      <dsp:txXfrm rot="16200000">
        <a:off x="4500520" y="2217965"/>
        <a:ext cx="6858000" cy="242206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A1E14-68BC-496B-BF23-F775C1ED3033}">
      <dsp:nvSpPr>
        <dsp:cNvPr id="0" name=""/>
        <dsp:cNvSpPr/>
      </dsp:nvSpPr>
      <dsp:spPr>
        <a:xfrm>
          <a:off x="179518" y="260648"/>
          <a:ext cx="2112436" cy="1398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Ковальсько-пресове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518" y="260648"/>
        <a:ext cx="2112436" cy="1398078"/>
      </dsp:txXfrm>
    </dsp:sp>
    <dsp:sp modelId="{84D94A47-8274-402F-BF35-77FB00BDA6FF}">
      <dsp:nvSpPr>
        <dsp:cNvPr id="0" name=""/>
        <dsp:cNvSpPr/>
      </dsp:nvSpPr>
      <dsp:spPr>
        <a:xfrm rot="61129">
          <a:off x="2569441" y="667586"/>
          <a:ext cx="525121" cy="714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61129">
        <a:off x="2569441" y="667586"/>
        <a:ext cx="525121" cy="714605"/>
      </dsp:txXfrm>
    </dsp:sp>
    <dsp:sp modelId="{C83BD787-AAB7-45DC-BD35-03B596ABBB53}">
      <dsp:nvSpPr>
        <dsp:cNvPr id="0" name=""/>
        <dsp:cNvSpPr/>
      </dsp:nvSpPr>
      <dsp:spPr>
        <a:xfrm>
          <a:off x="3282592" y="260657"/>
          <a:ext cx="5861404" cy="157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домішками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вод,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використовуються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охолодження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технологічного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поковок,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гідрозбивання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металевої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окалини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приміщень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частинки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пилу,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окалини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мастила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2592" y="260657"/>
        <a:ext cx="5861404" cy="157509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C6532-E9AD-4D93-801A-90B3F8D787BB}">
      <dsp:nvSpPr>
        <dsp:cNvPr id="0" name=""/>
        <dsp:cNvSpPr/>
      </dsp:nvSpPr>
      <dsp:spPr>
        <a:xfrm>
          <a:off x="2123648" y="82302"/>
          <a:ext cx="4752594" cy="859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i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i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Механічне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термічне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2123648" y="82302"/>
        <a:ext cx="4752594" cy="859298"/>
      </dsp:txXfrm>
    </dsp:sp>
    <dsp:sp modelId="{6D26B9A8-7A86-41B4-AA80-422FC75907A3}">
      <dsp:nvSpPr>
        <dsp:cNvPr id="0" name=""/>
        <dsp:cNvSpPr/>
      </dsp:nvSpPr>
      <dsp:spPr>
        <a:xfrm>
          <a:off x="0" y="1678103"/>
          <a:ext cx="9144000" cy="30470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7940" rIns="156464" bIns="27940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В механічних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цехах вода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мастильно-охолодних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рідин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промивання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пофарбованих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гідравлічних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випробувань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робіт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забруднювачами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вод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пил,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металеві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абразивні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частинки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сода,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мастила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розчинники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фарби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термічних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цехах воду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використовують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для 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технологічних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загартування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відпускання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обпалювання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деталей,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промивання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деталей та ванн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викидання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відпрацьованих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домішками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вод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пил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мінерального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походження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металева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окалина,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важкі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метали,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ціаніди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мастила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луги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78103"/>
        <a:ext cx="9144000" cy="304704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34DCF-D228-4C39-8140-B618218B5C77}">
      <dsp:nvSpPr>
        <dsp:cNvPr id="0" name=""/>
        <dsp:cNvSpPr/>
      </dsp:nvSpPr>
      <dsp:spPr>
        <a:xfrm rot="5400000">
          <a:off x="4144540" y="-1891817"/>
          <a:ext cx="2999583" cy="67892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Вода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дільницях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приготування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технологічних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призначених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протравлення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деталей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нанесення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них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фарб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промивання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деталей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ванн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викидання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відпрацьованих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розчинів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обробки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приміщень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домішки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стічних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вод - пил,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металева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окалина,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емульсія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луги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кислоти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важкі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метали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ціаніди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44540" y="-1891817"/>
        <a:ext cx="2999583" cy="6789266"/>
      </dsp:txXfrm>
    </dsp:sp>
    <dsp:sp modelId="{174B46AC-A3BC-4D83-A13A-5B6ACCB00DE8}">
      <dsp:nvSpPr>
        <dsp:cNvPr id="0" name=""/>
        <dsp:cNvSpPr/>
      </dsp:nvSpPr>
      <dsp:spPr>
        <a:xfrm>
          <a:off x="2063" y="662575"/>
          <a:ext cx="2247635" cy="1680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Гальванічні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дільниці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3" y="662575"/>
        <a:ext cx="2247635" cy="1680479"/>
      </dsp:txXfrm>
    </dsp:sp>
    <dsp:sp modelId="{F368EC41-C577-4097-99D7-9BE996AB12C5}">
      <dsp:nvSpPr>
        <dsp:cNvPr id="0" name=""/>
        <dsp:cNvSpPr/>
      </dsp:nvSpPr>
      <dsp:spPr>
        <a:xfrm rot="5400000">
          <a:off x="4198119" y="1245847"/>
          <a:ext cx="2999583" cy="68880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забруднювачами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тверді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відходи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ливарного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потрапляючи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відвали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являють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собою в основному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відпрацьовані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ливарні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піски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Невелику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менше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10%)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займають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металеві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відходи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кераміка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деревина,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сміття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напрямом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зменшення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кількості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твердих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відходів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регенерація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відпрацьованих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ливарних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сумішей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98119" y="1245847"/>
        <a:ext cx="2999583" cy="6888050"/>
      </dsp:txXfrm>
    </dsp:sp>
    <dsp:sp modelId="{12E0E45F-C38D-43F2-8431-5514DD8A5F7A}">
      <dsp:nvSpPr>
        <dsp:cNvPr id="0" name=""/>
        <dsp:cNvSpPr/>
      </dsp:nvSpPr>
      <dsp:spPr>
        <a:xfrm>
          <a:off x="2063" y="3883734"/>
          <a:ext cx="2251821" cy="16122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err="1" smtClean="0">
              <a:latin typeface="Times New Roman" pitchFamily="18" charset="0"/>
              <a:cs typeface="Times New Roman" pitchFamily="18" charset="0"/>
            </a:rPr>
            <a:t>Забруднення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kern="1200" dirty="0" err="1" smtClean="0">
              <a:latin typeface="Times New Roman" pitchFamily="18" charset="0"/>
              <a:cs typeface="Times New Roman" pitchFamily="18" charset="0"/>
            </a:rPr>
            <a:t>ґрунтів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3" y="3883734"/>
        <a:ext cx="2251821" cy="16122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0D928-7E9D-4AD4-A631-569EFEDF2877}">
      <dsp:nvSpPr>
        <dsp:cNvPr id="0" name=""/>
        <dsp:cNvSpPr/>
      </dsp:nvSpPr>
      <dsp:spPr>
        <a:xfrm>
          <a:off x="5502007" y="4082937"/>
          <a:ext cx="3385683" cy="21288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Машинобудівний комплекс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2007" y="4082937"/>
        <a:ext cx="3385683" cy="2128855"/>
      </dsp:txXfrm>
    </dsp:sp>
    <dsp:sp modelId="{B3C0C584-A96E-4B61-BDFE-B5C99FD49675}">
      <dsp:nvSpPr>
        <dsp:cNvPr id="0" name=""/>
        <dsp:cNvSpPr/>
      </dsp:nvSpPr>
      <dsp:spPr>
        <a:xfrm rot="12247286">
          <a:off x="4345913" y="3419594"/>
          <a:ext cx="1075301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A9E830-EDD8-4576-877B-129FD83525D4}">
      <dsp:nvSpPr>
        <dsp:cNvPr id="0" name=""/>
        <dsp:cNvSpPr/>
      </dsp:nvSpPr>
      <dsp:spPr>
        <a:xfrm>
          <a:off x="539554" y="1706671"/>
          <a:ext cx="3350992" cy="2421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 smtClean="0">
              <a:latin typeface="Times New Roman" pitchFamily="18" charset="0"/>
              <a:cs typeface="Times New Roman" pitchFamily="18" charset="0"/>
            </a:rPr>
            <a:t>Металообробка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металевих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металоконструкцій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ремонт машин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9554" y="1706671"/>
        <a:ext cx="3350992" cy="2421773"/>
      </dsp:txXfrm>
    </dsp:sp>
    <dsp:sp modelId="{1313CE9E-5258-44A3-B2A9-5211B817C9BF}">
      <dsp:nvSpPr>
        <dsp:cNvPr id="0" name=""/>
        <dsp:cNvSpPr/>
      </dsp:nvSpPr>
      <dsp:spPr>
        <a:xfrm rot="15448489">
          <a:off x="6331124" y="3036516"/>
          <a:ext cx="881376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AB2C3A-5E67-4F25-BC2F-857CB2024A4C}">
      <dsp:nvSpPr>
        <dsp:cNvPr id="0" name=""/>
        <dsp:cNvSpPr/>
      </dsp:nvSpPr>
      <dsp:spPr>
        <a:xfrm>
          <a:off x="3746741" y="0"/>
          <a:ext cx="5226282" cy="2777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Мала </a:t>
          </a:r>
          <a:r>
            <a:rPr lang="ru-RU" sz="2200" b="1" i="1" kern="1200" dirty="0" err="1" smtClean="0">
              <a:latin typeface="Times New Roman" pitchFamily="18" charset="0"/>
              <a:cs typeface="Times New Roman" pitchFamily="18" charset="0"/>
            </a:rPr>
            <a:t>металургія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 цехах деталей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різних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машин та заготовок для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Представлена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ливарним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ковальсько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пресовим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виробництвом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зварюванням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штампуванням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6741" y="0"/>
        <a:ext cx="5226282" cy="2777787"/>
      </dsp:txXfrm>
    </dsp:sp>
    <dsp:sp modelId="{DAF32235-D9F2-4ADA-8736-C26C1F7453C3}">
      <dsp:nvSpPr>
        <dsp:cNvPr id="0" name=""/>
        <dsp:cNvSpPr/>
      </dsp:nvSpPr>
      <dsp:spPr>
        <a:xfrm rot="10673822">
          <a:off x="4382140" y="4822022"/>
          <a:ext cx="1041887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1F8A45-7CFC-4DE6-B707-1172164E5EB6}">
      <dsp:nvSpPr>
        <dsp:cNvPr id="0" name=""/>
        <dsp:cNvSpPr/>
      </dsp:nvSpPr>
      <dsp:spPr>
        <a:xfrm>
          <a:off x="251512" y="4082936"/>
          <a:ext cx="3984424" cy="2492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Загальне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Займається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виготовленням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досить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металомістким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Тому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воно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зорієнтоване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райони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чорної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металургії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512" y="4082936"/>
        <a:ext cx="3984424" cy="24924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68C32-B1C1-4B76-A2D2-068556725375}">
      <dsp:nvSpPr>
        <dsp:cNvPr id="0" name=""/>
        <dsp:cNvSpPr/>
      </dsp:nvSpPr>
      <dsp:spPr>
        <a:xfrm>
          <a:off x="251512" y="188635"/>
          <a:ext cx="2793228" cy="1047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Важке</a:t>
          </a:r>
          <a:r>
            <a:rPr lang="ru-RU" sz="2400" i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sz="24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51512" y="188635"/>
        <a:ext cx="2793228" cy="1047337"/>
      </dsp:txXfrm>
    </dsp:sp>
    <dsp:sp modelId="{D75FCBD0-A626-4E58-AF56-C976BED730F9}">
      <dsp:nvSpPr>
        <dsp:cNvPr id="0" name=""/>
        <dsp:cNvSpPr/>
      </dsp:nvSpPr>
      <dsp:spPr>
        <a:xfrm>
          <a:off x="530835" y="1235972"/>
          <a:ext cx="656792" cy="138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852"/>
              </a:lnTo>
              <a:lnTo>
                <a:pt x="656792" y="1389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09377-6312-4AA9-9237-69A1CEFE939B}">
      <dsp:nvSpPr>
        <dsp:cNvPr id="0" name=""/>
        <dsp:cNvSpPr/>
      </dsp:nvSpPr>
      <dsp:spPr>
        <a:xfrm>
          <a:off x="1187628" y="1412773"/>
          <a:ext cx="3274240" cy="2426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виробляє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енергетичне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металургійне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гірниче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хімічне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нафтохімічне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устаткування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машини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будівництва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портового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господарства</a:t>
          </a:r>
          <a:r>
            <a:rPr lang="ru-RU" sz="2200" kern="1200" dirty="0" smtClean="0">
              <a:latin typeface="Academia" pitchFamily="34" charset="0"/>
            </a:rPr>
            <a:t>.</a:t>
          </a:r>
          <a:endParaRPr lang="ru-RU" sz="2200" kern="1200" dirty="0">
            <a:latin typeface="Academia" pitchFamily="34" charset="0"/>
          </a:endParaRPr>
        </a:p>
      </dsp:txBody>
      <dsp:txXfrm>
        <a:off x="1187628" y="1412773"/>
        <a:ext cx="3274240" cy="2426103"/>
      </dsp:txXfrm>
    </dsp:sp>
    <dsp:sp modelId="{A2A0863F-CF92-44CD-83E0-DDDCAF69FD81}">
      <dsp:nvSpPr>
        <dsp:cNvPr id="0" name=""/>
        <dsp:cNvSpPr/>
      </dsp:nvSpPr>
      <dsp:spPr>
        <a:xfrm>
          <a:off x="530835" y="1235972"/>
          <a:ext cx="368750" cy="4104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351"/>
              </a:lnTo>
              <a:lnTo>
                <a:pt x="368750" y="4104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7404-18A1-459C-9A2D-27F9777391B3}">
      <dsp:nvSpPr>
        <dsp:cNvPr id="0" name=""/>
        <dsp:cNvSpPr/>
      </dsp:nvSpPr>
      <dsp:spPr>
        <a:xfrm>
          <a:off x="899585" y="4005070"/>
          <a:ext cx="3768419" cy="2670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райони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центри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виготовлення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Донецький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Краматорськ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Горлівка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Харківський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Харків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Придніпровський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Дніпропетровськ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Кривий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Ріг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Прикарпаття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Львів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Дрогобич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Борислав).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9585" y="4005070"/>
        <a:ext cx="3768419" cy="2670506"/>
      </dsp:txXfrm>
    </dsp:sp>
    <dsp:sp modelId="{7159DA27-B406-4E7C-B0BF-DDABC6751B23}">
      <dsp:nvSpPr>
        <dsp:cNvPr id="0" name=""/>
        <dsp:cNvSpPr/>
      </dsp:nvSpPr>
      <dsp:spPr>
        <a:xfrm>
          <a:off x="4572002" y="188635"/>
          <a:ext cx="3296598" cy="901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Сільськогосподарське</a:t>
          </a:r>
          <a:r>
            <a:rPr lang="ru-RU" sz="2400" i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sz="2400" i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572002" y="188635"/>
        <a:ext cx="3296598" cy="901428"/>
      </dsp:txXfrm>
    </dsp:sp>
    <dsp:sp modelId="{C6711115-F8BF-4915-8182-2E12C7C39A9E}">
      <dsp:nvSpPr>
        <dsp:cNvPr id="0" name=""/>
        <dsp:cNvSpPr/>
      </dsp:nvSpPr>
      <dsp:spPr>
        <a:xfrm>
          <a:off x="4901662" y="1090063"/>
          <a:ext cx="462423" cy="137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723"/>
              </a:lnTo>
              <a:lnTo>
                <a:pt x="462423" y="1370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CAE39-C4FB-4241-8BDA-3ECB1DABA316}">
      <dsp:nvSpPr>
        <dsp:cNvPr id="0" name=""/>
        <dsp:cNvSpPr/>
      </dsp:nvSpPr>
      <dsp:spPr>
        <a:xfrm>
          <a:off x="5364085" y="1412773"/>
          <a:ext cx="3368135" cy="2096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виробляє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комбайни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сільськогосподарські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машини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зорієнтовано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4085" y="1412773"/>
        <a:ext cx="3368135" cy="2096027"/>
      </dsp:txXfrm>
    </dsp:sp>
    <dsp:sp modelId="{F75D01A1-82B1-481A-A765-AA46D4BD8420}">
      <dsp:nvSpPr>
        <dsp:cNvPr id="0" name=""/>
        <dsp:cNvSpPr/>
      </dsp:nvSpPr>
      <dsp:spPr>
        <a:xfrm>
          <a:off x="4901662" y="1090063"/>
          <a:ext cx="390412" cy="4191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1068"/>
              </a:lnTo>
              <a:lnTo>
                <a:pt x="390412" y="4191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80276-24AC-41AE-959B-C0CE55385BA5}">
      <dsp:nvSpPr>
        <dsp:cNvPr id="0" name=""/>
        <dsp:cNvSpPr/>
      </dsp:nvSpPr>
      <dsp:spPr>
        <a:xfrm>
          <a:off x="5292075" y="3933060"/>
          <a:ext cx="3660122" cy="2696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зернозбиральні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комбайни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виробляють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Херсоні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Олександрії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бурякозбиральні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- у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Тернополі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Дніпро­петровську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кукурудзозбиральні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Херсоні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торфозбиральні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Світло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водську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2075" y="3933060"/>
        <a:ext cx="3660122" cy="26961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C515E-8FE2-417D-85E3-E5C6E0B246B9}">
      <dsp:nvSpPr>
        <dsp:cNvPr id="0" name=""/>
        <dsp:cNvSpPr/>
      </dsp:nvSpPr>
      <dsp:spPr>
        <a:xfrm rot="5400000">
          <a:off x="5819903" y="-1117115"/>
          <a:ext cx="1963638" cy="43555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Цю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галузь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представлено у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Києві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Львові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Харкові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Дніпропетровську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Краматорську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Житомирі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5400000">
        <a:off x="5819903" y="-1117115"/>
        <a:ext cx="1963638" cy="4355528"/>
      </dsp:txXfrm>
    </dsp:sp>
    <dsp:sp modelId="{9D06F677-BCB7-4E58-B5BA-DC03D5782539}">
      <dsp:nvSpPr>
        <dsp:cNvPr id="0" name=""/>
        <dsp:cNvSpPr/>
      </dsp:nvSpPr>
      <dsp:spPr>
        <a:xfrm>
          <a:off x="0" y="0"/>
          <a:ext cx="4624640" cy="22195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Верстатобудування</a:t>
          </a:r>
          <a:r>
            <a:rPr lang="ru-RU" sz="2400" i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займається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виробництвом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верстатів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металообробних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деревообробних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розточувальних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624640" cy="2219598"/>
      </dsp:txXfrm>
    </dsp:sp>
    <dsp:sp modelId="{C544B30C-4FBE-41DF-85E2-7F1E14D6F659}">
      <dsp:nvSpPr>
        <dsp:cNvPr id="0" name=""/>
        <dsp:cNvSpPr/>
      </dsp:nvSpPr>
      <dsp:spPr>
        <a:xfrm rot="5400000">
          <a:off x="5825123" y="1267652"/>
          <a:ext cx="1963638" cy="45100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цю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продукцію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випускають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Києві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Харкові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Одесі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Львові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Василькові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Мукачеві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0" kern="1200" dirty="0" err="1" smtClean="0">
              <a:latin typeface="Times New Roman" pitchFamily="18" charset="0"/>
              <a:cs typeface="Times New Roman" pitchFamily="18" charset="0"/>
            </a:rPr>
            <a:t>містах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825123" y="1267652"/>
        <a:ext cx="1963638" cy="4510084"/>
      </dsp:txXfrm>
    </dsp:sp>
    <dsp:sp modelId="{36A621B2-15C4-4567-8535-48CFAAB22253}">
      <dsp:nvSpPr>
        <dsp:cNvPr id="0" name=""/>
        <dsp:cNvSpPr/>
      </dsp:nvSpPr>
      <dsp:spPr>
        <a:xfrm>
          <a:off x="0" y="2321863"/>
          <a:ext cx="4624640" cy="2419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Устаткування</a:t>
          </a:r>
          <a:r>
            <a:rPr lang="ru-RU" sz="2400" i="1" kern="1200" baseline="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легкої</a:t>
          </a:r>
          <a:r>
            <a:rPr lang="ru-RU" sz="2400" i="1" kern="1200" baseline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харчової</a:t>
          </a:r>
          <a:r>
            <a:rPr lang="ru-RU" sz="2400" i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kern="1200" baseline="0" dirty="0" err="1" smtClean="0">
              <a:latin typeface="Times New Roman" pitchFamily="18" charset="0"/>
              <a:cs typeface="Times New Roman" pitchFamily="18" charset="0"/>
            </a:rPr>
            <a:t>промисловості</a:t>
          </a:r>
          <a:r>
            <a:rPr lang="ru-RU" sz="2000" i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виготовляють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багатьох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містах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пов'язано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uk-UA" sz="2000" kern="1200" baseline="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значними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потребами у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цій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продукції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baseline="0" dirty="0">
            <a:latin typeface="Academia" pitchFamily="34" charset="0"/>
          </a:endParaRPr>
        </a:p>
      </dsp:txBody>
      <dsp:txXfrm>
        <a:off x="0" y="2321863"/>
        <a:ext cx="4624640" cy="2419570"/>
      </dsp:txXfrm>
    </dsp:sp>
    <dsp:sp modelId="{797A3330-45F4-44FB-8150-2F7D65D1A851}">
      <dsp:nvSpPr>
        <dsp:cNvPr id="0" name=""/>
        <dsp:cNvSpPr/>
      </dsp:nvSpPr>
      <dsp:spPr>
        <a:xfrm rot="5400000">
          <a:off x="5126896" y="2722548"/>
          <a:ext cx="1963638" cy="6070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стало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надбанням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половини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XX ст.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дало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новітню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продукцію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приладобудування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електротехніки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особливо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електроніки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Точне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наукомістким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26896" y="2722548"/>
        <a:ext cx="1963638" cy="6070568"/>
      </dsp:txXfrm>
    </dsp:sp>
    <dsp:sp modelId="{F1DCC56F-9BC0-4A82-8D9C-254E18EE9D8B}">
      <dsp:nvSpPr>
        <dsp:cNvPr id="0" name=""/>
        <dsp:cNvSpPr/>
      </dsp:nvSpPr>
      <dsp:spPr>
        <a:xfrm>
          <a:off x="176887" y="4808492"/>
          <a:ext cx="3070778" cy="19728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1" kern="1200" dirty="0" err="1" smtClean="0">
              <a:latin typeface="Times New Roman" pitchFamily="18" charset="0"/>
              <a:cs typeface="Times New Roman" pitchFamily="18" charset="0"/>
            </a:rPr>
            <a:t>Точне</a:t>
          </a:r>
          <a:r>
            <a:rPr lang="ru-RU" sz="2400" b="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1" kern="120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endParaRPr lang="ru-RU" sz="2400" b="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1" kern="1200" dirty="0">
            <a:latin typeface="Academia" pitchFamily="34" charset="0"/>
          </a:endParaRPr>
        </a:p>
      </dsp:txBody>
      <dsp:txXfrm>
        <a:off x="176887" y="4808492"/>
        <a:ext cx="3070778" cy="19728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A5A1AA-0A6C-40E0-89D7-1AAEBB2E3D88}">
      <dsp:nvSpPr>
        <dsp:cNvPr id="0" name=""/>
        <dsp:cNvSpPr/>
      </dsp:nvSpPr>
      <dsp:spPr>
        <a:xfrm>
          <a:off x="0" y="149445"/>
          <a:ext cx="9144000" cy="1261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Залізничне</a:t>
          </a:r>
          <a:r>
            <a:rPr lang="ru-RU" sz="2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машинобудування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однією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найстаріших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галузей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складається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двох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підгалузей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локомотивобудування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вагонобудування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0" y="149445"/>
        <a:ext cx="9144000" cy="1261260"/>
      </dsp:txXfrm>
    </dsp:sp>
    <dsp:sp modelId="{149CCC7C-2EDD-4034-B71E-8ED150C91936}">
      <dsp:nvSpPr>
        <dsp:cNvPr id="0" name=""/>
        <dsp:cNvSpPr/>
      </dsp:nvSpPr>
      <dsp:spPr>
        <a:xfrm>
          <a:off x="0" y="1410705"/>
          <a:ext cx="9144000" cy="125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5400" rIns="142240" bIns="25400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i="1" kern="1200" dirty="0" smtClean="0"/>
            <a:t> </a:t>
          </a:r>
          <a:r>
            <a:rPr lang="ru-RU" sz="2000" i="1" kern="1200" dirty="0" err="1" smtClean="0"/>
            <a:t>Виготовляють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тепловози</a:t>
          </a:r>
          <a:r>
            <a:rPr lang="ru-RU" sz="2000" i="1" kern="1200" dirty="0" smtClean="0"/>
            <a:t> (</a:t>
          </a:r>
          <a:r>
            <a:rPr lang="ru-RU" sz="2000" i="1" kern="1200" dirty="0" err="1" smtClean="0"/>
            <a:t>Луганськ</a:t>
          </a:r>
          <a:r>
            <a:rPr lang="ru-RU" sz="2000" i="1" kern="1200" dirty="0" smtClean="0"/>
            <a:t>, </a:t>
          </a:r>
          <a:r>
            <a:rPr lang="ru-RU" sz="2000" i="1" kern="1200" dirty="0" err="1" smtClean="0"/>
            <a:t>Харків</a:t>
          </a:r>
          <a:r>
            <a:rPr lang="ru-RU" sz="2000" i="1" kern="1200" dirty="0" smtClean="0"/>
            <a:t>) та </a:t>
          </a:r>
          <a:r>
            <a:rPr lang="ru-RU" sz="2000" i="1" kern="1200" dirty="0" err="1" smtClean="0"/>
            <a:t>електровози</a:t>
          </a:r>
          <a:r>
            <a:rPr lang="ru-RU" sz="2000" i="1" kern="1200" dirty="0" smtClean="0"/>
            <a:t> (</a:t>
          </a:r>
          <a:r>
            <a:rPr lang="ru-RU" sz="2000" i="1" kern="1200" dirty="0" err="1" smtClean="0"/>
            <a:t>Дніпропетровськ</a:t>
          </a:r>
          <a:r>
            <a:rPr lang="ru-RU" sz="2000" i="1" kern="1200" dirty="0" smtClean="0"/>
            <a:t>). </a:t>
          </a:r>
          <a:r>
            <a:rPr lang="ru-RU" sz="2000" i="1" kern="1200" dirty="0" err="1" smtClean="0"/>
            <a:t>Найбільшим</a:t>
          </a:r>
          <a:r>
            <a:rPr lang="ru-RU" sz="2000" i="1" kern="1200" dirty="0" smtClean="0"/>
            <a:t> центром </a:t>
          </a:r>
          <a:r>
            <a:rPr lang="ru-RU" sz="2000" i="1" kern="1200" dirty="0" err="1" smtClean="0"/>
            <a:t>ва­гонобудування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є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Кременчук</a:t>
          </a:r>
          <a:r>
            <a:rPr lang="ru-RU" sz="2000" i="1" kern="1200" dirty="0" smtClean="0"/>
            <a:t>. </a:t>
          </a:r>
          <a:r>
            <a:rPr lang="ru-RU" sz="2000" i="1" kern="1200" dirty="0" err="1" smtClean="0"/>
            <a:t>Іншими</a:t>
          </a:r>
          <a:r>
            <a:rPr lang="ru-RU" sz="2000" i="1" kern="1200" dirty="0" smtClean="0"/>
            <a:t> центрами </a:t>
          </a:r>
          <a:r>
            <a:rPr lang="ru-RU" sz="2000" i="1" kern="1200" dirty="0" err="1" smtClean="0"/>
            <a:t>є</a:t>
          </a:r>
          <a:r>
            <a:rPr lang="ru-RU" sz="2000" i="1" kern="1200" dirty="0" smtClean="0"/>
            <a:t> </a:t>
          </a:r>
          <a:r>
            <a:rPr lang="ru-RU" sz="2000" i="1" kern="1200" dirty="0" err="1" smtClean="0"/>
            <a:t>Дніпродзержинськ</a:t>
          </a:r>
          <a:r>
            <a:rPr lang="ru-RU" sz="2000" i="1" kern="1200" dirty="0" smtClean="0"/>
            <a:t>, Стаханов, </a:t>
          </a:r>
          <a:r>
            <a:rPr lang="ru-RU" sz="2000" i="1" kern="1200" dirty="0" err="1" smtClean="0"/>
            <a:t>Луганськ</a:t>
          </a:r>
          <a:r>
            <a:rPr lang="ru-RU" sz="2000" i="1" kern="1200" dirty="0" smtClean="0"/>
            <a:t>, </a:t>
          </a:r>
          <a:r>
            <a:rPr lang="ru-RU" sz="2000" i="1" kern="1200" dirty="0" err="1" smtClean="0"/>
            <a:t>Маріуполь</a:t>
          </a:r>
          <a:r>
            <a:rPr lang="ru-RU" sz="2000" i="1" kern="1200" dirty="0" smtClean="0"/>
            <a:t>.</a:t>
          </a:r>
          <a:endParaRPr lang="ru-RU" sz="2000" kern="1200" dirty="0" smtClean="0"/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700" kern="1200" dirty="0"/>
        </a:p>
      </dsp:txBody>
      <dsp:txXfrm>
        <a:off x="0" y="1410705"/>
        <a:ext cx="9144000" cy="1252350"/>
      </dsp:txXfrm>
    </dsp:sp>
    <dsp:sp modelId="{E7D6D7E2-9723-4194-B297-2BBDE517C80C}">
      <dsp:nvSpPr>
        <dsp:cNvPr id="0" name=""/>
        <dsp:cNvSpPr/>
      </dsp:nvSpPr>
      <dsp:spPr>
        <a:xfrm>
          <a:off x="0" y="2663055"/>
          <a:ext cx="9144000" cy="1261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1" kern="1200" dirty="0" err="1" smtClean="0">
              <a:latin typeface="Times New Roman" pitchFamily="18" charset="0"/>
              <a:cs typeface="Times New Roman" pitchFamily="18" charset="0"/>
            </a:rPr>
            <a:t>Суднобудування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традиційною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галуззю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наближене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споживача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готової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продукції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морських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річкових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портів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3055"/>
        <a:ext cx="9144000" cy="1261260"/>
      </dsp:txXfrm>
    </dsp:sp>
    <dsp:sp modelId="{2B478736-08E2-41F4-858F-A77FE4167147}">
      <dsp:nvSpPr>
        <dsp:cNvPr id="0" name=""/>
        <dsp:cNvSpPr/>
      </dsp:nvSpPr>
      <dsp:spPr>
        <a:xfrm>
          <a:off x="0" y="3924315"/>
          <a:ext cx="91440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5400" rIns="142240" bIns="25400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Найбільшим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центром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суднобудування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став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Миколаїв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Центри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річкового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суднобудування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розміщені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Дніпрі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Київ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Запоріжжя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, Херсон) та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Дунаї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Юлія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Ізмаїл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kern="1200" dirty="0"/>
        </a:p>
      </dsp:txBody>
      <dsp:txXfrm>
        <a:off x="0" y="3924315"/>
        <a:ext cx="9144000" cy="11840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7577536" cy="4869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912768" cy="11521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“Машинобудівний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комплекс”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53136"/>
            <a:ext cx="6400800" cy="1752600"/>
          </a:xfrm>
        </p:spPr>
        <p:txBody>
          <a:bodyPr>
            <a:noAutofit/>
          </a:bodyPr>
          <a:lstStyle/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виливків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піщаних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лиття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700809"/>
          <a:ext cx="8712968" cy="515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54197"/>
            <a:ext cx="85689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способу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розрізняють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лиття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металеві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відцентрове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тиском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оболонкові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кіркові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виплавлюваними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моделями.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760640" cy="47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530120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Виливок з відцентрового лиття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2321496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42309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0050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Цех алюмінієвого лиття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584" t="2270" r="13817" b="13731"/>
          <a:stretch>
            <a:fillRect/>
          </a:stretch>
        </p:blipFill>
        <p:spPr bwMode="auto">
          <a:xfrm>
            <a:off x="4644008" y="2983991"/>
            <a:ext cx="4104456" cy="303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60932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Точне лиття за моделями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74846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Оброблювальне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2057400"/>
          <a:ext cx="813690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620688"/>
            <a:ext cx="4282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різанням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934562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піддаються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метали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залізо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алюміній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сплави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неметалеві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9127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4936232"/>
            <a:ext cx="784785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різанням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точіння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б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свердління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в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фрезерування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г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поперечне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стругання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поздовжнє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стругання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е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протягування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шліфування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ж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шліфування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1 -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різальний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інструмент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2 - заготовка.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5976" y="5661248"/>
            <a:ext cx="4788024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Машинобудівний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металообробки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машинобудування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малої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металургії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комплексу.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Географія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Academia" pitchFamily="34" charset="0"/>
              </a:rPr>
              <a:t/>
            </a:r>
            <a:br>
              <a:rPr lang="ru-RU" sz="3000" dirty="0" smtClean="0">
                <a:latin typeface="Academia" pitchFamily="34" charset="0"/>
              </a:rPr>
            </a:br>
            <a:endParaRPr lang="ru-RU" sz="3000" dirty="0">
              <a:latin typeface="Academi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67744" y="1124744"/>
          <a:ext cx="66967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-252536" y="2204864"/>
          <a:ext cx="626469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Електрофізичні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електрохімічні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термічні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077072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теплового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шорсткості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заготовки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електричних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розрядів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магнітострикційного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плазмового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струменя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Зварювання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4"/>
          <a:ext cx="87129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420888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газокисневе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електродугове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Газокисневе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кисневим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внаслідок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згоряння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струмені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витікає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мундштука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підігрівання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електричною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дугою.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Ефективніше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киснево-дуговому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плазмово-дугове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чистіший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вужчий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4121696"/>
          <a:ext cx="69127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8695" r="10532" b="1989"/>
          <a:stretch>
            <a:fillRect/>
          </a:stretch>
        </p:blipFill>
        <p:spPr bwMode="auto">
          <a:xfrm>
            <a:off x="323528" y="260648"/>
            <a:ext cx="45174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458112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Газовий різак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24128" y="587727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Плазмова різка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машинобудівного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комплексу на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гідросфери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340768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Викиди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забруднювальних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речовин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повітря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машинобудівного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приблизно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1-2%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обсягу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промислових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забруднень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викиди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металургійної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машинобудівного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64096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2771800" y="32849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444208" y="32849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0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2132856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Транспортне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трудомісткістю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залізничне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автомобілебудування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суднобудування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авіаракетобудування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&quot;вантажних автомобілів КРА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упити Бортовий вантажний автомобіль Краз-63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&quot;вантажних автомобілів КРА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6132" t="15322" r="6998" b="15730"/>
          <a:stretch>
            <a:fillRect/>
          </a:stretch>
        </p:blipFill>
        <p:spPr bwMode="auto">
          <a:xfrm>
            <a:off x="0" y="4437528"/>
            <a:ext cx="4572000" cy="242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78904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Бартовий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вантажний автомобіль КРАЗ-65101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encrypted-tbn0.gstatic.com/images?q=tbn:ANd9GcQ02q8xW21S7eMhwZtidJkw6FiONR9m9CiKjT_I1t6IN7nXA7q1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04456" cy="268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306896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Вантажний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літар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“Руслан”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 descr="https://media.dyvys.info/2018/07/5a5b1cd371fd544cd92935dc5ed42b79-696x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media.dyvys.info/2018/07/5a5b1cd371fd544cd92935dc5ed42b79-696x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media.dyvys.info/2018/07/5a5b1cd371fd544cd92935dc5ed42b79-696x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801" y="188640"/>
            <a:ext cx="447478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одержимое 14"/>
          <p:cNvSpPr txBox="1">
            <a:spLocks noGrp="1"/>
          </p:cNvSpPr>
          <p:nvPr>
            <p:ph idx="1"/>
          </p:nvPr>
        </p:nvSpPr>
        <p:spPr>
          <a:xfrm>
            <a:off x="4860032" y="2852936"/>
            <a:ext cx="392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Вантажний літак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“Мрія”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AutoShape 11" descr="https://images.unian.net/photos/2015_01/1421933089-1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 cstate="print"/>
          <a:srcRect l="4649" t="11375" r="7013" b="9315"/>
          <a:stretch>
            <a:fillRect/>
          </a:stretch>
        </p:blipFill>
        <p:spPr bwMode="auto">
          <a:xfrm>
            <a:off x="4572000" y="3717032"/>
            <a:ext cx="44644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220072" y="60212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Пасажирський літак АН-70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металургія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764704"/>
            <a:ext cx="8496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Виробництво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деталей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заготовок. Форма заготовки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максимально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наближеною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деталей (50-80%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машин)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ливарного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штампувального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ковальсько-пресового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зварювального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виробництв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780928"/>
            <a:ext cx="486003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Ливарне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виробництво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технологічні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Суть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ливарного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виробництва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заготовок шляхом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розплавленого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сплаву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ливарну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дешевий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спосіб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733256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виливків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87824" y="6309320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Картинки по запросу &quot;Ливарне виробницт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22" r="9778" b="2778"/>
          <a:stretch>
            <a:fillRect/>
          </a:stretch>
        </p:blipFill>
        <p:spPr bwMode="auto">
          <a:xfrm>
            <a:off x="4679504" y="2636912"/>
            <a:ext cx="4464496" cy="289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503</TotalTime>
  <Words>2456</Words>
  <Application>Microsoft Office PowerPoint</Application>
  <PresentationFormat>Экран (4:3)</PresentationFormat>
  <Paragraphs>160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Тема:  “Машинобудівний комплекс”</vt:lpstr>
      <vt:lpstr>Загальні відомості про складові комплексу. Географія розміщення. </vt:lpstr>
      <vt:lpstr>Слайд 3</vt:lpstr>
      <vt:lpstr>Слайд 4</vt:lpstr>
      <vt:lpstr>Слайд 5</vt:lpstr>
      <vt:lpstr>Транспортне машинобудування займається виробництвом різноманітних транспортних засобів і вирізняється своєю трудомісткістю. До його галузевого складу входять залізничне машинобудування, автомобілебудування, суднобудування, авіаракетобудування. </vt:lpstr>
      <vt:lpstr>Слайд 7</vt:lpstr>
      <vt:lpstr>Слайд 8</vt:lpstr>
      <vt:lpstr>Мала металургія </vt:lpstr>
      <vt:lpstr>Слайд 10</vt:lpstr>
      <vt:lpstr>Технологія одержання виливків із використанням піщаних форм складається з окремих процесів: </vt:lpstr>
      <vt:lpstr>Технологія спеціальних способів лиття. </vt:lpstr>
      <vt:lpstr>Слайд 13</vt:lpstr>
      <vt:lpstr>Слайд 14</vt:lpstr>
      <vt:lpstr>Слайд 15</vt:lpstr>
      <vt:lpstr>Слайд 16</vt:lpstr>
      <vt:lpstr>Слайд 17</vt:lpstr>
      <vt:lpstr>Оброблювальне виробництво </vt:lpstr>
      <vt:lpstr>Слайд 19</vt:lpstr>
      <vt:lpstr>Електрофізичні, електрохімічні, термічні методи обробки матеріалів </vt:lpstr>
      <vt:lpstr>Зварювання. Основні технологічні процеси</vt:lpstr>
      <vt:lpstr>Слайд 22</vt:lpstr>
      <vt:lpstr>Вплив складових машинобудівного комплексу на довкілля Забруднення атмосфери, гідросфери. 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“Машинобудівний комплекс”</dc:title>
  <cp:lastModifiedBy>Пользователь Windows</cp:lastModifiedBy>
  <cp:revision>59</cp:revision>
  <dcterms:modified xsi:type="dcterms:W3CDTF">2020-04-06T07:30:54Z</dcterms:modified>
</cp:coreProperties>
</file>