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93FFD3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867A75-BD52-47E6-B0FF-119D0AA01C0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A160590A-D485-421C-B1AC-241E3B08274A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причинами історичних змін у морфемній будові слова вважають</a:t>
          </a:r>
          <a:endParaRPr lang="ru-RU" b="1" dirty="0">
            <a:solidFill>
              <a:schemeClr val="bg1"/>
            </a:solidFill>
          </a:endParaRPr>
        </a:p>
      </dgm:t>
    </dgm:pt>
    <dgm:pt modelId="{1358E4E5-F59F-4C71-97D9-679688865690}" type="parTrans" cxnId="{803EC5D5-71DF-4731-B7C7-68ADE8AF4BDC}">
      <dgm:prSet/>
      <dgm:spPr/>
      <dgm:t>
        <a:bodyPr/>
        <a:lstStyle/>
        <a:p>
          <a:endParaRPr lang="ru-RU"/>
        </a:p>
      </dgm:t>
    </dgm:pt>
    <dgm:pt modelId="{53A030A6-40F2-49EC-B546-FA361E32D4D2}" type="sibTrans" cxnId="{803EC5D5-71DF-4731-B7C7-68ADE8AF4BDC}">
      <dgm:prSet/>
      <dgm:spPr/>
      <dgm:t>
        <a:bodyPr/>
        <a:lstStyle/>
        <a:p>
          <a:endParaRPr lang="ru-RU"/>
        </a:p>
      </dgm:t>
    </dgm:pt>
    <dgm:pt modelId="{80C8116A-45DF-4811-BABF-636CC95EC6F8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1. Зміни у значеннях похідних і непохідних основ.</a:t>
          </a:r>
          <a:br>
            <a:rPr lang="uk-UA" b="1" dirty="0" smtClean="0">
              <a:solidFill>
                <a:schemeClr val="bg1"/>
              </a:solidFill>
            </a:rPr>
          </a:br>
          <a:r>
            <a:rPr lang="uk-UA" b="1" dirty="0" smtClean="0">
              <a:solidFill>
                <a:schemeClr val="bg1"/>
              </a:solidFill>
            </a:rPr>
            <a:t>   </a:t>
          </a:r>
          <a:endParaRPr lang="ru-RU" b="1" dirty="0">
            <a:solidFill>
              <a:schemeClr val="bg1"/>
            </a:solidFill>
          </a:endParaRPr>
        </a:p>
      </dgm:t>
    </dgm:pt>
    <dgm:pt modelId="{034E68D5-73F5-4106-913F-31FBED12494F}" type="parTrans" cxnId="{CF517ECF-DFF1-41EF-A96E-A696C0BAE292}">
      <dgm:prSet/>
      <dgm:spPr/>
      <dgm:t>
        <a:bodyPr/>
        <a:lstStyle/>
        <a:p>
          <a:endParaRPr lang="ru-RU"/>
        </a:p>
      </dgm:t>
    </dgm:pt>
    <dgm:pt modelId="{C0A9F1D4-D851-4CC3-9001-68A27F903AEC}" type="sibTrans" cxnId="{CF517ECF-DFF1-41EF-A96E-A696C0BAE292}">
      <dgm:prSet/>
      <dgm:spPr/>
      <dgm:t>
        <a:bodyPr/>
        <a:lstStyle/>
        <a:p>
          <a:endParaRPr lang="ru-RU"/>
        </a:p>
      </dgm:t>
    </dgm:pt>
    <dgm:pt modelId="{307ED0CF-7978-48D1-9B3C-3C7F4ADB3D4E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 2. Зникнення з мови споріднених мотивуючих основ.</a:t>
          </a:r>
          <a:br>
            <a:rPr lang="uk-UA" b="1" dirty="0" smtClean="0">
              <a:solidFill>
                <a:schemeClr val="bg1"/>
              </a:solidFill>
            </a:rPr>
          </a:br>
          <a:r>
            <a:rPr lang="uk-UA" b="1" dirty="0" smtClean="0">
              <a:solidFill>
                <a:schemeClr val="bg1"/>
              </a:solidFill>
            </a:rPr>
            <a:t> </a:t>
          </a:r>
          <a:endParaRPr lang="ru-RU" b="1" dirty="0">
            <a:solidFill>
              <a:schemeClr val="bg1"/>
            </a:solidFill>
          </a:endParaRPr>
        </a:p>
      </dgm:t>
    </dgm:pt>
    <dgm:pt modelId="{EC717DB3-88D5-4743-8126-769898B8AF93}" type="parTrans" cxnId="{B2456DDA-2CE9-4A89-BC9F-38A76DAA99F3}">
      <dgm:prSet/>
      <dgm:spPr/>
      <dgm:t>
        <a:bodyPr/>
        <a:lstStyle/>
        <a:p>
          <a:endParaRPr lang="ru-RU"/>
        </a:p>
      </dgm:t>
    </dgm:pt>
    <dgm:pt modelId="{BF38392B-1BAC-440C-9E1E-BACF650F7CDC}" type="sibTrans" cxnId="{B2456DDA-2CE9-4A89-BC9F-38A76DAA99F3}">
      <dgm:prSet/>
      <dgm:spPr/>
      <dgm:t>
        <a:bodyPr/>
        <a:lstStyle/>
        <a:p>
          <a:endParaRPr lang="ru-RU"/>
        </a:p>
      </dgm:t>
    </dgm:pt>
    <dgm:pt modelId="{40E2176A-1E69-42BD-9D98-49971D411F92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    3. Фонетичні зміни у структурі слова.</a:t>
          </a:r>
          <a:endParaRPr lang="ru-RU" b="1" dirty="0">
            <a:solidFill>
              <a:schemeClr val="bg1"/>
            </a:solidFill>
          </a:endParaRPr>
        </a:p>
      </dgm:t>
    </dgm:pt>
    <dgm:pt modelId="{1BB613F6-BA56-4402-8BE6-CA68D11B3CA6}" type="parTrans" cxnId="{8A466E42-6BC7-4378-A3AF-B5355161E0C0}">
      <dgm:prSet/>
      <dgm:spPr/>
      <dgm:t>
        <a:bodyPr/>
        <a:lstStyle/>
        <a:p>
          <a:endParaRPr lang="ru-RU"/>
        </a:p>
      </dgm:t>
    </dgm:pt>
    <dgm:pt modelId="{F957AFA9-E3D8-4298-B3C9-CF09EF09C12D}" type="sibTrans" cxnId="{8A466E42-6BC7-4378-A3AF-B5355161E0C0}">
      <dgm:prSet/>
      <dgm:spPr/>
      <dgm:t>
        <a:bodyPr/>
        <a:lstStyle/>
        <a:p>
          <a:endParaRPr lang="ru-RU"/>
        </a:p>
      </dgm:t>
    </dgm:pt>
    <dgm:pt modelId="{62AF73ED-B471-429F-B109-87C19073E260}" type="pres">
      <dgm:prSet presAssocID="{30867A75-BD52-47E6-B0FF-119D0AA01C0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D2CBE3F-70B8-449D-B564-3620CC8A8047}" type="pres">
      <dgm:prSet presAssocID="{A160590A-D485-421C-B1AC-241E3B08274A}" presName="root1" presStyleCnt="0"/>
      <dgm:spPr/>
    </dgm:pt>
    <dgm:pt modelId="{C597423E-E5F4-492F-B918-2A2789614D20}" type="pres">
      <dgm:prSet presAssocID="{A160590A-D485-421C-B1AC-241E3B08274A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202F1A7-413C-4215-9C59-1CF0328681A5}" type="pres">
      <dgm:prSet presAssocID="{A160590A-D485-421C-B1AC-241E3B08274A}" presName="level2hierChild" presStyleCnt="0"/>
      <dgm:spPr/>
    </dgm:pt>
    <dgm:pt modelId="{0A0F4D98-B75C-4328-AAD9-23D94E9635C6}" type="pres">
      <dgm:prSet presAssocID="{034E68D5-73F5-4106-913F-31FBED12494F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E2A2A090-F1B7-4CAA-B534-C50A5EB29DAD}" type="pres">
      <dgm:prSet presAssocID="{034E68D5-73F5-4106-913F-31FBED12494F}" presName="connTx" presStyleLbl="parChTrans1D2" presStyleIdx="0" presStyleCnt="3"/>
      <dgm:spPr/>
      <dgm:t>
        <a:bodyPr/>
        <a:lstStyle/>
        <a:p>
          <a:endParaRPr lang="ru-RU"/>
        </a:p>
      </dgm:t>
    </dgm:pt>
    <dgm:pt modelId="{9340A705-0B41-4072-9114-280825B41C6F}" type="pres">
      <dgm:prSet presAssocID="{80C8116A-45DF-4811-BABF-636CC95EC6F8}" presName="root2" presStyleCnt="0"/>
      <dgm:spPr/>
    </dgm:pt>
    <dgm:pt modelId="{BD4561AA-3642-4594-9B08-68C632851C26}" type="pres">
      <dgm:prSet presAssocID="{80C8116A-45DF-4811-BABF-636CC95EC6F8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3AC361B-A5DE-45DD-B801-FA2101C0BE21}" type="pres">
      <dgm:prSet presAssocID="{80C8116A-45DF-4811-BABF-636CC95EC6F8}" presName="level3hierChild" presStyleCnt="0"/>
      <dgm:spPr/>
    </dgm:pt>
    <dgm:pt modelId="{10F1B68B-5801-43CE-903F-3F1858767547}" type="pres">
      <dgm:prSet presAssocID="{EC717DB3-88D5-4743-8126-769898B8AF93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2E59E47B-9DAA-44FD-8102-2CDD59794461}" type="pres">
      <dgm:prSet presAssocID="{EC717DB3-88D5-4743-8126-769898B8AF93}" presName="connTx" presStyleLbl="parChTrans1D2" presStyleIdx="1" presStyleCnt="3"/>
      <dgm:spPr/>
      <dgm:t>
        <a:bodyPr/>
        <a:lstStyle/>
        <a:p>
          <a:endParaRPr lang="ru-RU"/>
        </a:p>
      </dgm:t>
    </dgm:pt>
    <dgm:pt modelId="{650AA97A-9B11-41AF-9F3E-2500922B32D5}" type="pres">
      <dgm:prSet presAssocID="{307ED0CF-7978-48D1-9B3C-3C7F4ADB3D4E}" presName="root2" presStyleCnt="0"/>
      <dgm:spPr/>
    </dgm:pt>
    <dgm:pt modelId="{E264D6E6-C8CC-498D-BD99-86CF737926A5}" type="pres">
      <dgm:prSet presAssocID="{307ED0CF-7978-48D1-9B3C-3C7F4ADB3D4E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9FDB247-AB1D-42AE-8661-55F4AEB3D57C}" type="pres">
      <dgm:prSet presAssocID="{307ED0CF-7978-48D1-9B3C-3C7F4ADB3D4E}" presName="level3hierChild" presStyleCnt="0"/>
      <dgm:spPr/>
    </dgm:pt>
    <dgm:pt modelId="{36E60515-0A20-4AA7-8E45-AB8734B5BB25}" type="pres">
      <dgm:prSet presAssocID="{1BB613F6-BA56-4402-8BE6-CA68D11B3CA6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C81E17B0-B735-424A-BDF4-CDFBAF939611}" type="pres">
      <dgm:prSet presAssocID="{1BB613F6-BA56-4402-8BE6-CA68D11B3CA6}" presName="connTx" presStyleLbl="parChTrans1D2" presStyleIdx="2" presStyleCnt="3"/>
      <dgm:spPr/>
      <dgm:t>
        <a:bodyPr/>
        <a:lstStyle/>
        <a:p>
          <a:endParaRPr lang="ru-RU"/>
        </a:p>
      </dgm:t>
    </dgm:pt>
    <dgm:pt modelId="{BA51B2E6-67E9-4300-82B0-82AB68EC0044}" type="pres">
      <dgm:prSet presAssocID="{40E2176A-1E69-42BD-9D98-49971D411F92}" presName="root2" presStyleCnt="0"/>
      <dgm:spPr/>
    </dgm:pt>
    <dgm:pt modelId="{14949246-77A3-4489-8759-92B225498E5D}" type="pres">
      <dgm:prSet presAssocID="{40E2176A-1E69-42BD-9D98-49971D411F92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0259700-38A7-4657-8A41-96E49268615B}" type="pres">
      <dgm:prSet presAssocID="{40E2176A-1E69-42BD-9D98-49971D411F92}" presName="level3hierChild" presStyleCnt="0"/>
      <dgm:spPr/>
    </dgm:pt>
  </dgm:ptLst>
  <dgm:cxnLst>
    <dgm:cxn modelId="{04DD397B-84FC-4566-B4C7-E20ECAF161D6}" type="presOf" srcId="{30867A75-BD52-47E6-B0FF-119D0AA01C02}" destId="{62AF73ED-B471-429F-B109-87C19073E260}" srcOrd="0" destOrd="0" presId="urn:microsoft.com/office/officeart/2008/layout/HorizontalMultiLevelHierarchy"/>
    <dgm:cxn modelId="{DF6F8E4F-1447-45A0-AEF7-010D24D0F901}" type="presOf" srcId="{40E2176A-1E69-42BD-9D98-49971D411F92}" destId="{14949246-77A3-4489-8759-92B225498E5D}" srcOrd="0" destOrd="0" presId="urn:microsoft.com/office/officeart/2008/layout/HorizontalMultiLevelHierarchy"/>
    <dgm:cxn modelId="{DF9FFA44-0DDB-4A07-8CB9-721D67C1484F}" type="presOf" srcId="{307ED0CF-7978-48D1-9B3C-3C7F4ADB3D4E}" destId="{E264D6E6-C8CC-498D-BD99-86CF737926A5}" srcOrd="0" destOrd="0" presId="urn:microsoft.com/office/officeart/2008/layout/HorizontalMultiLevelHierarchy"/>
    <dgm:cxn modelId="{8A466E42-6BC7-4378-A3AF-B5355161E0C0}" srcId="{A160590A-D485-421C-B1AC-241E3B08274A}" destId="{40E2176A-1E69-42BD-9D98-49971D411F92}" srcOrd="2" destOrd="0" parTransId="{1BB613F6-BA56-4402-8BE6-CA68D11B3CA6}" sibTransId="{F957AFA9-E3D8-4298-B3C9-CF09EF09C12D}"/>
    <dgm:cxn modelId="{A64B634C-C7FB-4836-A6A9-34DB07C25829}" type="presOf" srcId="{1BB613F6-BA56-4402-8BE6-CA68D11B3CA6}" destId="{36E60515-0A20-4AA7-8E45-AB8734B5BB25}" srcOrd="0" destOrd="0" presId="urn:microsoft.com/office/officeart/2008/layout/HorizontalMultiLevelHierarchy"/>
    <dgm:cxn modelId="{C6D64A73-F802-40D3-A5E3-7BEEDDD8A1C9}" type="presOf" srcId="{EC717DB3-88D5-4743-8126-769898B8AF93}" destId="{2E59E47B-9DAA-44FD-8102-2CDD59794461}" srcOrd="1" destOrd="0" presId="urn:microsoft.com/office/officeart/2008/layout/HorizontalMultiLevelHierarchy"/>
    <dgm:cxn modelId="{B2456DDA-2CE9-4A89-BC9F-38A76DAA99F3}" srcId="{A160590A-D485-421C-B1AC-241E3B08274A}" destId="{307ED0CF-7978-48D1-9B3C-3C7F4ADB3D4E}" srcOrd="1" destOrd="0" parTransId="{EC717DB3-88D5-4743-8126-769898B8AF93}" sibTransId="{BF38392B-1BAC-440C-9E1E-BACF650F7CDC}"/>
    <dgm:cxn modelId="{7B77A6A5-EE20-431B-9074-9B326D208B92}" type="presOf" srcId="{80C8116A-45DF-4811-BABF-636CC95EC6F8}" destId="{BD4561AA-3642-4594-9B08-68C632851C26}" srcOrd="0" destOrd="0" presId="urn:microsoft.com/office/officeart/2008/layout/HorizontalMultiLevelHierarchy"/>
    <dgm:cxn modelId="{D92038BF-1BA3-4FFB-8A5E-4C08C0420C71}" type="presOf" srcId="{A160590A-D485-421C-B1AC-241E3B08274A}" destId="{C597423E-E5F4-492F-B918-2A2789614D20}" srcOrd="0" destOrd="0" presId="urn:microsoft.com/office/officeart/2008/layout/HorizontalMultiLevelHierarchy"/>
    <dgm:cxn modelId="{B075FDAF-D724-468B-AF58-86C0AB9FB617}" type="presOf" srcId="{1BB613F6-BA56-4402-8BE6-CA68D11B3CA6}" destId="{C81E17B0-B735-424A-BDF4-CDFBAF939611}" srcOrd="1" destOrd="0" presId="urn:microsoft.com/office/officeart/2008/layout/HorizontalMultiLevelHierarchy"/>
    <dgm:cxn modelId="{02E3CA33-9561-4915-BD5E-4CB723EC4404}" type="presOf" srcId="{034E68D5-73F5-4106-913F-31FBED12494F}" destId="{0A0F4D98-B75C-4328-AAD9-23D94E9635C6}" srcOrd="0" destOrd="0" presId="urn:microsoft.com/office/officeart/2008/layout/HorizontalMultiLevelHierarchy"/>
    <dgm:cxn modelId="{803EC5D5-71DF-4731-B7C7-68ADE8AF4BDC}" srcId="{30867A75-BD52-47E6-B0FF-119D0AA01C02}" destId="{A160590A-D485-421C-B1AC-241E3B08274A}" srcOrd="0" destOrd="0" parTransId="{1358E4E5-F59F-4C71-97D9-679688865690}" sibTransId="{53A030A6-40F2-49EC-B546-FA361E32D4D2}"/>
    <dgm:cxn modelId="{480D3743-91DF-4C81-B1B6-98AACF752BF3}" type="presOf" srcId="{034E68D5-73F5-4106-913F-31FBED12494F}" destId="{E2A2A090-F1B7-4CAA-B534-C50A5EB29DAD}" srcOrd="1" destOrd="0" presId="urn:microsoft.com/office/officeart/2008/layout/HorizontalMultiLevelHierarchy"/>
    <dgm:cxn modelId="{F34C3064-4E6C-4C35-A466-B7F4525B41D9}" type="presOf" srcId="{EC717DB3-88D5-4743-8126-769898B8AF93}" destId="{10F1B68B-5801-43CE-903F-3F1858767547}" srcOrd="0" destOrd="0" presId="urn:microsoft.com/office/officeart/2008/layout/HorizontalMultiLevelHierarchy"/>
    <dgm:cxn modelId="{CF517ECF-DFF1-41EF-A96E-A696C0BAE292}" srcId="{A160590A-D485-421C-B1AC-241E3B08274A}" destId="{80C8116A-45DF-4811-BABF-636CC95EC6F8}" srcOrd="0" destOrd="0" parTransId="{034E68D5-73F5-4106-913F-31FBED12494F}" sibTransId="{C0A9F1D4-D851-4CC3-9001-68A27F903AEC}"/>
    <dgm:cxn modelId="{1973B4F4-0CC7-458F-A01D-576DEBD974CB}" type="presParOf" srcId="{62AF73ED-B471-429F-B109-87C19073E260}" destId="{1D2CBE3F-70B8-449D-B564-3620CC8A8047}" srcOrd="0" destOrd="0" presId="urn:microsoft.com/office/officeart/2008/layout/HorizontalMultiLevelHierarchy"/>
    <dgm:cxn modelId="{149703E9-373E-47B9-9032-5D5AA057DD65}" type="presParOf" srcId="{1D2CBE3F-70B8-449D-B564-3620CC8A8047}" destId="{C597423E-E5F4-492F-B918-2A2789614D20}" srcOrd="0" destOrd="0" presId="urn:microsoft.com/office/officeart/2008/layout/HorizontalMultiLevelHierarchy"/>
    <dgm:cxn modelId="{8C8666C1-D3C8-4193-8C23-62C076F04026}" type="presParOf" srcId="{1D2CBE3F-70B8-449D-B564-3620CC8A8047}" destId="{4202F1A7-413C-4215-9C59-1CF0328681A5}" srcOrd="1" destOrd="0" presId="urn:microsoft.com/office/officeart/2008/layout/HorizontalMultiLevelHierarchy"/>
    <dgm:cxn modelId="{601E84C8-BFE6-42C1-9A5B-8454F353D116}" type="presParOf" srcId="{4202F1A7-413C-4215-9C59-1CF0328681A5}" destId="{0A0F4D98-B75C-4328-AAD9-23D94E9635C6}" srcOrd="0" destOrd="0" presId="urn:microsoft.com/office/officeart/2008/layout/HorizontalMultiLevelHierarchy"/>
    <dgm:cxn modelId="{4BEC4225-0C26-4BA0-BA95-E1544A90F6D3}" type="presParOf" srcId="{0A0F4D98-B75C-4328-AAD9-23D94E9635C6}" destId="{E2A2A090-F1B7-4CAA-B534-C50A5EB29DAD}" srcOrd="0" destOrd="0" presId="urn:microsoft.com/office/officeart/2008/layout/HorizontalMultiLevelHierarchy"/>
    <dgm:cxn modelId="{BA5F3BA5-210F-4381-B083-1CDFD885E9DA}" type="presParOf" srcId="{4202F1A7-413C-4215-9C59-1CF0328681A5}" destId="{9340A705-0B41-4072-9114-280825B41C6F}" srcOrd="1" destOrd="0" presId="urn:microsoft.com/office/officeart/2008/layout/HorizontalMultiLevelHierarchy"/>
    <dgm:cxn modelId="{18EB7782-B241-4593-BE01-9ED621AE9D1A}" type="presParOf" srcId="{9340A705-0B41-4072-9114-280825B41C6F}" destId="{BD4561AA-3642-4594-9B08-68C632851C26}" srcOrd="0" destOrd="0" presId="urn:microsoft.com/office/officeart/2008/layout/HorizontalMultiLevelHierarchy"/>
    <dgm:cxn modelId="{321D62B4-744C-45B4-9B63-57EA973A6C9B}" type="presParOf" srcId="{9340A705-0B41-4072-9114-280825B41C6F}" destId="{13AC361B-A5DE-45DD-B801-FA2101C0BE21}" srcOrd="1" destOrd="0" presId="urn:microsoft.com/office/officeart/2008/layout/HorizontalMultiLevelHierarchy"/>
    <dgm:cxn modelId="{19459117-2F3B-440B-BC36-C3DF392027D9}" type="presParOf" srcId="{4202F1A7-413C-4215-9C59-1CF0328681A5}" destId="{10F1B68B-5801-43CE-903F-3F1858767547}" srcOrd="2" destOrd="0" presId="urn:microsoft.com/office/officeart/2008/layout/HorizontalMultiLevelHierarchy"/>
    <dgm:cxn modelId="{4D002FA3-2CD1-45C1-A7C8-7E3AB0BE6FCB}" type="presParOf" srcId="{10F1B68B-5801-43CE-903F-3F1858767547}" destId="{2E59E47B-9DAA-44FD-8102-2CDD59794461}" srcOrd="0" destOrd="0" presId="urn:microsoft.com/office/officeart/2008/layout/HorizontalMultiLevelHierarchy"/>
    <dgm:cxn modelId="{A5D26423-1860-4745-9F08-6BE2A353EB4C}" type="presParOf" srcId="{4202F1A7-413C-4215-9C59-1CF0328681A5}" destId="{650AA97A-9B11-41AF-9F3E-2500922B32D5}" srcOrd="3" destOrd="0" presId="urn:microsoft.com/office/officeart/2008/layout/HorizontalMultiLevelHierarchy"/>
    <dgm:cxn modelId="{7402294B-21C3-4246-B633-D6D5128CD060}" type="presParOf" srcId="{650AA97A-9B11-41AF-9F3E-2500922B32D5}" destId="{E264D6E6-C8CC-498D-BD99-86CF737926A5}" srcOrd="0" destOrd="0" presId="urn:microsoft.com/office/officeart/2008/layout/HorizontalMultiLevelHierarchy"/>
    <dgm:cxn modelId="{C6CFE42E-89BF-4981-A62B-3523B41BA987}" type="presParOf" srcId="{650AA97A-9B11-41AF-9F3E-2500922B32D5}" destId="{59FDB247-AB1D-42AE-8661-55F4AEB3D57C}" srcOrd="1" destOrd="0" presId="urn:microsoft.com/office/officeart/2008/layout/HorizontalMultiLevelHierarchy"/>
    <dgm:cxn modelId="{6022AEBB-C43F-4303-8AC2-0C300B01F256}" type="presParOf" srcId="{4202F1A7-413C-4215-9C59-1CF0328681A5}" destId="{36E60515-0A20-4AA7-8E45-AB8734B5BB25}" srcOrd="4" destOrd="0" presId="urn:microsoft.com/office/officeart/2008/layout/HorizontalMultiLevelHierarchy"/>
    <dgm:cxn modelId="{C4F90D97-E5CB-4DCF-98E1-80320F2C1550}" type="presParOf" srcId="{36E60515-0A20-4AA7-8E45-AB8734B5BB25}" destId="{C81E17B0-B735-424A-BDF4-CDFBAF939611}" srcOrd="0" destOrd="0" presId="urn:microsoft.com/office/officeart/2008/layout/HorizontalMultiLevelHierarchy"/>
    <dgm:cxn modelId="{C98A9058-16BA-484D-BB9C-275E799C0FDB}" type="presParOf" srcId="{4202F1A7-413C-4215-9C59-1CF0328681A5}" destId="{BA51B2E6-67E9-4300-82B0-82AB68EC0044}" srcOrd="5" destOrd="0" presId="urn:microsoft.com/office/officeart/2008/layout/HorizontalMultiLevelHierarchy"/>
    <dgm:cxn modelId="{8D7C0958-9945-4313-B6FA-BF4CDBA348BE}" type="presParOf" srcId="{BA51B2E6-67E9-4300-82B0-82AB68EC0044}" destId="{14949246-77A3-4489-8759-92B225498E5D}" srcOrd="0" destOrd="0" presId="urn:microsoft.com/office/officeart/2008/layout/HorizontalMultiLevelHierarchy"/>
    <dgm:cxn modelId="{D583120F-A17C-4664-841C-875459CAB13B}" type="presParOf" srcId="{BA51B2E6-67E9-4300-82B0-82AB68EC0044}" destId="{50259700-38A7-4657-8A41-96E49268615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30F5A80-8FB0-4A30-BD39-E1C677B22781}" type="doc">
      <dgm:prSet loTypeId="urn:microsoft.com/office/officeart/2009/3/layout/OpposingIdeas" loCatId="relationship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ru-RU"/>
        </a:p>
      </dgm:t>
    </dgm:pt>
    <dgm:pt modelId="{80C909D6-A63C-4277-80E8-403750CFF5D6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спрощення </a:t>
          </a:r>
          <a:endParaRPr lang="ru-RU" b="1" dirty="0">
            <a:solidFill>
              <a:schemeClr val="bg1"/>
            </a:solidFill>
          </a:endParaRPr>
        </a:p>
      </dgm:t>
    </dgm:pt>
    <dgm:pt modelId="{E0004D39-73CE-48B3-B68A-0FDCD9027FC3}" type="parTrans" cxnId="{CBBD1AB0-DBC9-4A5F-B1D1-57CA9609B131}">
      <dgm:prSet/>
      <dgm:spPr/>
      <dgm:t>
        <a:bodyPr/>
        <a:lstStyle/>
        <a:p>
          <a:endParaRPr lang="ru-RU"/>
        </a:p>
      </dgm:t>
    </dgm:pt>
    <dgm:pt modelId="{368742CD-FFB5-4989-8CB4-5BA5F1ACCAE3}" type="sibTrans" cxnId="{CBBD1AB0-DBC9-4A5F-B1D1-57CA9609B131}">
      <dgm:prSet/>
      <dgm:spPr/>
      <dgm:t>
        <a:bodyPr/>
        <a:lstStyle/>
        <a:p>
          <a:endParaRPr lang="ru-RU"/>
        </a:p>
      </dgm:t>
    </dgm:pt>
    <dgm:pt modelId="{3EA8652A-D0B3-46DD-B8F1-B6715FAD509B}">
      <dgm:prSet phldrT="[Текст]"/>
      <dgm:spPr/>
      <dgm:t>
        <a:bodyPr/>
        <a:lstStyle/>
        <a:p>
          <a:r>
            <a:rPr lang="uk-UA" b="1" dirty="0" smtClean="0"/>
            <a:t>сприяє заростанню морфемних швів у слові й воно стає непохідне</a:t>
          </a:r>
          <a:endParaRPr lang="ru-RU" b="1" dirty="0"/>
        </a:p>
      </dgm:t>
    </dgm:pt>
    <dgm:pt modelId="{5AF63223-E5E0-494D-9C1C-9CF53BF36504}" type="parTrans" cxnId="{82A3078C-D479-4F01-B83B-5DB1D48D0E73}">
      <dgm:prSet/>
      <dgm:spPr/>
      <dgm:t>
        <a:bodyPr/>
        <a:lstStyle/>
        <a:p>
          <a:endParaRPr lang="ru-RU"/>
        </a:p>
      </dgm:t>
    </dgm:pt>
    <dgm:pt modelId="{B1988B02-3CC6-44F3-9D44-701310E4C41E}" type="sibTrans" cxnId="{82A3078C-D479-4F01-B83B-5DB1D48D0E73}">
      <dgm:prSet/>
      <dgm:spPr/>
      <dgm:t>
        <a:bodyPr/>
        <a:lstStyle/>
        <a:p>
          <a:endParaRPr lang="ru-RU"/>
        </a:p>
      </dgm:t>
    </dgm:pt>
    <dgm:pt modelId="{59AA24AB-1EDF-4BB2-970D-B06556B123D7}">
      <dgm:prSet phldrT="[Текст]"/>
      <dgm:spPr/>
      <dgm:t>
        <a:bodyPr/>
        <a:lstStyle/>
        <a:p>
          <a:r>
            <a:rPr lang="uk-UA" b="1" dirty="0" err="1" smtClean="0">
              <a:solidFill>
                <a:schemeClr val="bg1"/>
              </a:solidFill>
            </a:rPr>
            <a:t>Перерозкла</a:t>
          </a:r>
          <a:r>
            <a:rPr lang="uk-UA" dirty="0" err="1" smtClean="0">
              <a:solidFill>
                <a:schemeClr val="bg1"/>
              </a:solidFill>
            </a:rPr>
            <a:t>д</a:t>
          </a:r>
          <a:endParaRPr lang="ru-RU" dirty="0">
            <a:solidFill>
              <a:schemeClr val="bg1"/>
            </a:solidFill>
          </a:endParaRPr>
        </a:p>
      </dgm:t>
    </dgm:pt>
    <dgm:pt modelId="{D422C616-63D9-4A15-A2A9-F82D5C4BC29A}" type="parTrans" cxnId="{D5E27393-FDD0-46AE-B785-AFE738D7C6A8}">
      <dgm:prSet/>
      <dgm:spPr/>
      <dgm:t>
        <a:bodyPr/>
        <a:lstStyle/>
        <a:p>
          <a:endParaRPr lang="ru-RU"/>
        </a:p>
      </dgm:t>
    </dgm:pt>
    <dgm:pt modelId="{F3816B59-B5B3-4348-8BCF-6476352A63CA}" type="sibTrans" cxnId="{D5E27393-FDD0-46AE-B785-AFE738D7C6A8}">
      <dgm:prSet/>
      <dgm:spPr/>
      <dgm:t>
        <a:bodyPr/>
        <a:lstStyle/>
        <a:p>
          <a:endParaRPr lang="ru-RU"/>
        </a:p>
      </dgm:t>
    </dgm:pt>
    <dgm:pt modelId="{4690BDCE-1EC9-4C19-9896-0C385C81AA0B}">
      <dgm:prSet phldrT="[Текст]"/>
      <dgm:spPr/>
      <dgm:t>
        <a:bodyPr/>
        <a:lstStyle/>
        <a:p>
          <a:r>
            <a:rPr lang="uk-UA" b="1" dirty="0" smtClean="0"/>
            <a:t>Слово лишається подільним, але змінюються межі подільності. </a:t>
          </a:r>
          <a:endParaRPr lang="ru-RU" b="1" dirty="0">
            <a:solidFill>
              <a:schemeClr val="bg1"/>
            </a:solidFill>
          </a:endParaRPr>
        </a:p>
      </dgm:t>
    </dgm:pt>
    <dgm:pt modelId="{03E321EF-032D-417C-8512-639ED76E3E00}" type="parTrans" cxnId="{F1284043-35E6-45C2-9AE2-C0D9462E2926}">
      <dgm:prSet/>
      <dgm:spPr/>
      <dgm:t>
        <a:bodyPr/>
        <a:lstStyle/>
        <a:p>
          <a:endParaRPr lang="ru-RU"/>
        </a:p>
      </dgm:t>
    </dgm:pt>
    <dgm:pt modelId="{0BAFDD77-5A91-4E8B-89EA-F820EA5C548F}" type="sibTrans" cxnId="{F1284043-35E6-45C2-9AE2-C0D9462E2926}">
      <dgm:prSet/>
      <dgm:spPr/>
      <dgm:t>
        <a:bodyPr/>
        <a:lstStyle/>
        <a:p>
          <a:endParaRPr lang="ru-RU"/>
        </a:p>
      </dgm:t>
    </dgm:pt>
    <dgm:pt modelId="{EF03DBEF-1E73-42F1-B6A7-3E097C936B45}" type="pres">
      <dgm:prSet presAssocID="{B30F5A80-8FB0-4A30-BD39-E1C677B22781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EFB0B59-448F-4D89-8F89-E2798AC6521A}" type="pres">
      <dgm:prSet presAssocID="{B30F5A80-8FB0-4A30-BD39-E1C677B22781}" presName="Background" presStyleLbl="node1" presStyleIdx="0" presStyleCnt="1"/>
      <dgm:spPr/>
    </dgm:pt>
    <dgm:pt modelId="{C38CC831-6FED-45A6-874B-3E2C83FFACA3}" type="pres">
      <dgm:prSet presAssocID="{B30F5A80-8FB0-4A30-BD39-E1C677B22781}" presName="Divider" presStyleLbl="callout" presStyleIdx="0" presStyleCnt="1"/>
      <dgm:spPr/>
    </dgm:pt>
    <dgm:pt modelId="{304E3C30-54BA-4316-814E-335570E76B9F}" type="pres">
      <dgm:prSet presAssocID="{B30F5A80-8FB0-4A30-BD39-E1C677B22781}" presName="ChildText1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BF7B83-545C-41D3-8FAF-4272D934F35B}" type="pres">
      <dgm:prSet presAssocID="{B30F5A80-8FB0-4A30-BD39-E1C677B22781}" presName="ChildText2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98D771-6CAB-442D-AA8B-4A67D4A40317}" type="pres">
      <dgm:prSet presAssocID="{B30F5A80-8FB0-4A30-BD39-E1C677B22781}" presName="ParentText1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3635EB0E-BBA8-42A8-9818-97CBB932FE61}" type="pres">
      <dgm:prSet presAssocID="{B30F5A80-8FB0-4A30-BD39-E1C677B22781}" presName="ParentShape1" presStyleLbl="alignImgPlace1" presStyleIdx="0" presStyleCnt="2">
        <dgm:presLayoutVars/>
      </dgm:prSet>
      <dgm:spPr/>
      <dgm:t>
        <a:bodyPr/>
        <a:lstStyle/>
        <a:p>
          <a:endParaRPr lang="ru-RU"/>
        </a:p>
      </dgm:t>
    </dgm:pt>
    <dgm:pt modelId="{870D5AD9-2E09-4219-BD6B-130B217787FF}" type="pres">
      <dgm:prSet presAssocID="{B30F5A80-8FB0-4A30-BD39-E1C677B22781}" presName="ParentText2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7F5B0C28-3447-45A0-A7A9-FDD8D1FCB858}" type="pres">
      <dgm:prSet presAssocID="{B30F5A80-8FB0-4A30-BD39-E1C677B22781}" presName="ParentShape2" presStyleLbl="alignImgPlace1" presStyleIdx="1" presStyleCnt="2">
        <dgm:presLayoutVars/>
      </dgm:prSet>
      <dgm:spPr/>
      <dgm:t>
        <a:bodyPr/>
        <a:lstStyle/>
        <a:p>
          <a:endParaRPr lang="ru-RU"/>
        </a:p>
      </dgm:t>
    </dgm:pt>
  </dgm:ptLst>
  <dgm:cxnLst>
    <dgm:cxn modelId="{3EC5D509-7855-47C5-BE06-08D40202DFA5}" type="presOf" srcId="{80C909D6-A63C-4277-80E8-403750CFF5D6}" destId="{9598D771-6CAB-442D-AA8B-4A67D4A40317}" srcOrd="0" destOrd="0" presId="urn:microsoft.com/office/officeart/2009/3/layout/OpposingIdeas"/>
    <dgm:cxn modelId="{DE96A68F-AD07-4DBA-9B87-80087D77F249}" type="presOf" srcId="{59AA24AB-1EDF-4BB2-970D-B06556B123D7}" destId="{7F5B0C28-3447-45A0-A7A9-FDD8D1FCB858}" srcOrd="1" destOrd="0" presId="urn:microsoft.com/office/officeart/2009/3/layout/OpposingIdeas"/>
    <dgm:cxn modelId="{05201B96-20C7-4647-ADD0-DA880B45A8CB}" type="presOf" srcId="{B30F5A80-8FB0-4A30-BD39-E1C677B22781}" destId="{EF03DBEF-1E73-42F1-B6A7-3E097C936B45}" srcOrd="0" destOrd="0" presId="urn:microsoft.com/office/officeart/2009/3/layout/OpposingIdeas"/>
    <dgm:cxn modelId="{DE02CF59-5707-45F4-931C-28E722EB9273}" type="presOf" srcId="{3EA8652A-D0B3-46DD-B8F1-B6715FAD509B}" destId="{304E3C30-54BA-4316-814E-335570E76B9F}" srcOrd="0" destOrd="0" presId="urn:microsoft.com/office/officeart/2009/3/layout/OpposingIdeas"/>
    <dgm:cxn modelId="{3591FF9C-D791-45AD-B7B7-81270F0DE4DA}" type="presOf" srcId="{80C909D6-A63C-4277-80E8-403750CFF5D6}" destId="{3635EB0E-BBA8-42A8-9818-97CBB932FE61}" srcOrd="1" destOrd="0" presId="urn:microsoft.com/office/officeart/2009/3/layout/OpposingIdeas"/>
    <dgm:cxn modelId="{D5E27393-FDD0-46AE-B785-AFE738D7C6A8}" srcId="{B30F5A80-8FB0-4A30-BD39-E1C677B22781}" destId="{59AA24AB-1EDF-4BB2-970D-B06556B123D7}" srcOrd="1" destOrd="0" parTransId="{D422C616-63D9-4A15-A2A9-F82D5C4BC29A}" sibTransId="{F3816B59-B5B3-4348-8BCF-6476352A63CA}"/>
    <dgm:cxn modelId="{F1284043-35E6-45C2-9AE2-C0D9462E2926}" srcId="{59AA24AB-1EDF-4BB2-970D-B06556B123D7}" destId="{4690BDCE-1EC9-4C19-9896-0C385C81AA0B}" srcOrd="0" destOrd="0" parTransId="{03E321EF-032D-417C-8512-639ED76E3E00}" sibTransId="{0BAFDD77-5A91-4E8B-89EA-F820EA5C548F}"/>
    <dgm:cxn modelId="{5240CDEB-ECC0-4B7E-9AA4-07B02749FD86}" type="presOf" srcId="{4690BDCE-1EC9-4C19-9896-0C385C81AA0B}" destId="{0BBF7B83-545C-41D3-8FAF-4272D934F35B}" srcOrd="0" destOrd="0" presId="urn:microsoft.com/office/officeart/2009/3/layout/OpposingIdeas"/>
    <dgm:cxn modelId="{CBBD1AB0-DBC9-4A5F-B1D1-57CA9609B131}" srcId="{B30F5A80-8FB0-4A30-BD39-E1C677B22781}" destId="{80C909D6-A63C-4277-80E8-403750CFF5D6}" srcOrd="0" destOrd="0" parTransId="{E0004D39-73CE-48B3-B68A-0FDCD9027FC3}" sibTransId="{368742CD-FFB5-4989-8CB4-5BA5F1ACCAE3}"/>
    <dgm:cxn modelId="{D2681332-7B7C-49E0-938A-6AC45C4EFD44}" type="presOf" srcId="{59AA24AB-1EDF-4BB2-970D-B06556B123D7}" destId="{870D5AD9-2E09-4219-BD6B-130B217787FF}" srcOrd="0" destOrd="0" presId="urn:microsoft.com/office/officeart/2009/3/layout/OpposingIdeas"/>
    <dgm:cxn modelId="{82A3078C-D479-4F01-B83B-5DB1D48D0E73}" srcId="{80C909D6-A63C-4277-80E8-403750CFF5D6}" destId="{3EA8652A-D0B3-46DD-B8F1-B6715FAD509B}" srcOrd="0" destOrd="0" parTransId="{5AF63223-E5E0-494D-9C1C-9CF53BF36504}" sibTransId="{B1988B02-3CC6-44F3-9D44-701310E4C41E}"/>
    <dgm:cxn modelId="{3FBA28E9-11BB-4F55-89B0-9C1FC906E9D2}" type="presParOf" srcId="{EF03DBEF-1E73-42F1-B6A7-3E097C936B45}" destId="{1EFB0B59-448F-4D89-8F89-E2798AC6521A}" srcOrd="0" destOrd="0" presId="urn:microsoft.com/office/officeart/2009/3/layout/OpposingIdeas"/>
    <dgm:cxn modelId="{D644A8D8-BAB5-4157-918B-F0A4AA4561C5}" type="presParOf" srcId="{EF03DBEF-1E73-42F1-B6A7-3E097C936B45}" destId="{C38CC831-6FED-45A6-874B-3E2C83FFACA3}" srcOrd="1" destOrd="0" presId="urn:microsoft.com/office/officeart/2009/3/layout/OpposingIdeas"/>
    <dgm:cxn modelId="{2B160964-772F-4194-B4BC-FFCD465BC85D}" type="presParOf" srcId="{EF03DBEF-1E73-42F1-B6A7-3E097C936B45}" destId="{304E3C30-54BA-4316-814E-335570E76B9F}" srcOrd="2" destOrd="0" presId="urn:microsoft.com/office/officeart/2009/3/layout/OpposingIdeas"/>
    <dgm:cxn modelId="{D5565062-0291-44EA-A8B6-5C97FD7E7706}" type="presParOf" srcId="{EF03DBEF-1E73-42F1-B6A7-3E097C936B45}" destId="{0BBF7B83-545C-41D3-8FAF-4272D934F35B}" srcOrd="3" destOrd="0" presId="urn:microsoft.com/office/officeart/2009/3/layout/OpposingIdeas"/>
    <dgm:cxn modelId="{3A4A4E30-ACC7-4576-81F3-3D1FC404C6C9}" type="presParOf" srcId="{EF03DBEF-1E73-42F1-B6A7-3E097C936B45}" destId="{9598D771-6CAB-442D-AA8B-4A67D4A40317}" srcOrd="4" destOrd="0" presId="urn:microsoft.com/office/officeart/2009/3/layout/OpposingIdeas"/>
    <dgm:cxn modelId="{CF4DC23B-5FBB-4B14-95B4-CE366A57471B}" type="presParOf" srcId="{EF03DBEF-1E73-42F1-B6A7-3E097C936B45}" destId="{3635EB0E-BBA8-42A8-9818-97CBB932FE61}" srcOrd="5" destOrd="0" presId="urn:microsoft.com/office/officeart/2009/3/layout/OpposingIdeas"/>
    <dgm:cxn modelId="{F376B851-EA86-4DD2-8C2B-74DDD63C3FBC}" type="presParOf" srcId="{EF03DBEF-1E73-42F1-B6A7-3E097C936B45}" destId="{870D5AD9-2E09-4219-BD6B-130B217787FF}" srcOrd="6" destOrd="0" presId="urn:microsoft.com/office/officeart/2009/3/layout/OpposingIdeas"/>
    <dgm:cxn modelId="{E9ABF20B-E8D8-4136-86DD-577FD1FC4BA3}" type="presParOf" srcId="{EF03DBEF-1E73-42F1-B6A7-3E097C936B45}" destId="{7F5B0C28-3447-45A0-A7A9-FDD8D1FCB858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11FA181-CD84-47B3-B047-E14DDFE078E2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869ABB04-CFE7-4940-9FA5-1D92D9CC140B}">
      <dgm:prSet phldrT="[Текст]"/>
      <dgm:spPr/>
      <dgm:t>
        <a:bodyPr/>
        <a:lstStyle/>
        <a:p>
          <a:r>
            <a:rPr lang="uk-UA" b="1" i="1" dirty="0" smtClean="0">
              <a:solidFill>
                <a:srgbClr val="FF0000"/>
              </a:solidFill>
            </a:rPr>
            <a:t>рук-</a:t>
          </a:r>
          <a:r>
            <a:rPr lang="uk-UA" b="1" i="1" dirty="0" err="1" smtClean="0">
              <a:solidFill>
                <a:srgbClr val="FF0000"/>
              </a:solidFill>
            </a:rPr>
            <a:t>ам</a:t>
          </a:r>
          <a:r>
            <a:rPr lang="uk-UA" b="1" i="1" dirty="0" smtClean="0">
              <a:solidFill>
                <a:srgbClr val="FF0000"/>
              </a:solidFill>
            </a:rPr>
            <a:t>, вод-</a:t>
          </a:r>
          <a:r>
            <a:rPr lang="uk-UA" b="1" i="1" dirty="0" err="1" smtClean="0">
              <a:solidFill>
                <a:srgbClr val="FF0000"/>
              </a:solidFill>
            </a:rPr>
            <a:t>ам</a:t>
          </a:r>
          <a:r>
            <a:rPr lang="uk-UA" b="1" i="1" dirty="0" smtClean="0">
              <a:solidFill>
                <a:srgbClr val="FF0000"/>
              </a:solidFill>
            </a:rPr>
            <a:t>, </a:t>
          </a:r>
          <a:r>
            <a:rPr lang="uk-UA" b="1" i="1" dirty="0" err="1" smtClean="0">
              <a:solidFill>
                <a:srgbClr val="FF0000"/>
              </a:solidFill>
            </a:rPr>
            <a:t>земл</a:t>
          </a:r>
          <a:r>
            <a:rPr lang="uk-UA" b="1" i="1" dirty="0" smtClean="0">
              <a:solidFill>
                <a:srgbClr val="FF0000"/>
              </a:solidFill>
            </a:rPr>
            <a:t>-ям </a:t>
          </a:r>
          <a:endParaRPr lang="ru-RU" b="1" dirty="0">
            <a:solidFill>
              <a:srgbClr val="FF0000"/>
            </a:solidFill>
          </a:endParaRPr>
        </a:p>
      </dgm:t>
    </dgm:pt>
    <dgm:pt modelId="{46FE3228-30C9-4DCD-BBDB-485D7AEA26B2}" type="parTrans" cxnId="{DB88863B-34FA-440F-89E6-C7CC3F4746D0}">
      <dgm:prSet/>
      <dgm:spPr/>
      <dgm:t>
        <a:bodyPr/>
        <a:lstStyle/>
        <a:p>
          <a:endParaRPr lang="ru-RU"/>
        </a:p>
      </dgm:t>
    </dgm:pt>
    <dgm:pt modelId="{793686EA-0DD9-428C-B24C-AB20F5AF1F1A}" type="sibTrans" cxnId="{DB88863B-34FA-440F-89E6-C7CC3F4746D0}">
      <dgm:prSet/>
      <dgm:spPr/>
      <dgm:t>
        <a:bodyPr/>
        <a:lstStyle/>
        <a:p>
          <a:endParaRPr lang="ru-RU"/>
        </a:p>
      </dgm:t>
    </dgm:pt>
    <dgm:pt modelId="{A0680F24-2905-495A-AF56-EEA992FF3406}">
      <dgm:prSet phldrT="[Текст]"/>
      <dgm:spPr/>
      <dgm:t>
        <a:bodyPr/>
        <a:lstStyle/>
        <a:p>
          <a:r>
            <a:rPr lang="uk-UA" b="1" dirty="0" smtClean="0">
              <a:solidFill>
                <a:srgbClr val="FF0000"/>
              </a:solidFill>
            </a:rPr>
            <a:t>давнє </a:t>
          </a:r>
          <a:r>
            <a:rPr lang="uk-UA" b="1" i="1" dirty="0" smtClean="0">
              <a:solidFill>
                <a:srgbClr val="FF0000"/>
              </a:solidFill>
            </a:rPr>
            <a:t>рука-</a:t>
          </a:r>
          <a:r>
            <a:rPr lang="uk-UA" b="1" i="1" dirty="0" err="1" smtClean="0">
              <a:solidFill>
                <a:srgbClr val="FF0000"/>
              </a:solidFill>
            </a:rPr>
            <a:t>мь</a:t>
          </a:r>
          <a:r>
            <a:rPr lang="uk-UA" b="1" i="1" dirty="0" smtClean="0">
              <a:solidFill>
                <a:srgbClr val="FF0000"/>
              </a:solidFill>
            </a:rPr>
            <a:t>, вода-</a:t>
          </a:r>
          <a:r>
            <a:rPr lang="uk-UA" b="1" i="1" dirty="0" err="1" smtClean="0">
              <a:solidFill>
                <a:srgbClr val="FF0000"/>
              </a:solidFill>
            </a:rPr>
            <a:t>мь</a:t>
          </a:r>
          <a:r>
            <a:rPr lang="uk-UA" b="1" i="1" dirty="0" smtClean="0">
              <a:solidFill>
                <a:srgbClr val="FF0000"/>
              </a:solidFill>
            </a:rPr>
            <a:t>, земля-</a:t>
          </a:r>
          <a:r>
            <a:rPr lang="uk-UA" b="1" i="1" dirty="0" err="1" smtClean="0">
              <a:solidFill>
                <a:srgbClr val="FF0000"/>
              </a:solidFill>
            </a:rPr>
            <a:t>мь</a:t>
          </a:r>
          <a:endParaRPr lang="ru-RU" b="1" dirty="0">
            <a:solidFill>
              <a:srgbClr val="FF0000"/>
            </a:solidFill>
          </a:endParaRPr>
        </a:p>
      </dgm:t>
    </dgm:pt>
    <dgm:pt modelId="{9703E6CB-E037-418A-9C76-75D0FFD44CCE}" type="parTrans" cxnId="{DA458757-C5BA-451C-B244-0BBA26661D12}">
      <dgm:prSet/>
      <dgm:spPr/>
      <dgm:t>
        <a:bodyPr/>
        <a:lstStyle/>
        <a:p>
          <a:endParaRPr lang="ru-RU"/>
        </a:p>
      </dgm:t>
    </dgm:pt>
    <dgm:pt modelId="{761FFC92-AB37-49EF-9F72-D6C0674018E3}" type="sibTrans" cxnId="{DA458757-C5BA-451C-B244-0BBA26661D12}">
      <dgm:prSet/>
      <dgm:spPr/>
      <dgm:t>
        <a:bodyPr/>
        <a:lstStyle/>
        <a:p>
          <a:endParaRPr lang="ru-RU"/>
        </a:p>
      </dgm:t>
    </dgm:pt>
    <dgm:pt modelId="{31C80B68-2512-4499-AC5B-95F4413503DB}">
      <dgm:prSet phldrT="[Текст]"/>
      <dgm:spPr/>
      <dgm:t>
        <a:bodyPr/>
        <a:lstStyle/>
        <a:p>
          <a:r>
            <a:rPr lang="uk-UA" b="1" i="1" dirty="0" smtClean="0">
              <a:solidFill>
                <a:srgbClr val="002060"/>
              </a:solidFill>
            </a:rPr>
            <a:t>вед-</a:t>
          </a:r>
          <a:r>
            <a:rPr lang="uk-UA" b="1" i="1" dirty="0" err="1" smtClean="0">
              <a:solidFill>
                <a:srgbClr val="002060"/>
              </a:solidFill>
            </a:rPr>
            <a:t>еш</a:t>
          </a:r>
          <a:r>
            <a:rPr lang="uk-UA" b="1" i="1" dirty="0" smtClean="0">
              <a:solidFill>
                <a:srgbClr val="002060"/>
              </a:solidFill>
            </a:rPr>
            <a:t>, вед-</a:t>
          </a:r>
          <a:r>
            <a:rPr lang="uk-UA" b="1" i="1" dirty="0" err="1" smtClean="0">
              <a:solidFill>
                <a:srgbClr val="002060"/>
              </a:solidFill>
            </a:rPr>
            <a:t>ете</a:t>
          </a:r>
          <a:r>
            <a:rPr lang="uk-UA" b="1" i="1" dirty="0" smtClean="0">
              <a:solidFill>
                <a:srgbClr val="002060"/>
              </a:solidFill>
            </a:rPr>
            <a:t>, </a:t>
          </a:r>
          <a:r>
            <a:rPr lang="uk-UA" b="1" i="1" dirty="0" err="1" smtClean="0">
              <a:solidFill>
                <a:srgbClr val="002060"/>
              </a:solidFill>
            </a:rPr>
            <a:t>нес-еш</a:t>
          </a:r>
          <a:r>
            <a:rPr lang="uk-UA" b="1" i="1" dirty="0" smtClean="0">
              <a:solidFill>
                <a:srgbClr val="002060"/>
              </a:solidFill>
            </a:rPr>
            <a:t>, </a:t>
          </a:r>
          <a:r>
            <a:rPr lang="uk-UA" b="1" i="1" dirty="0" err="1" smtClean="0">
              <a:solidFill>
                <a:srgbClr val="002060"/>
              </a:solidFill>
            </a:rPr>
            <a:t>нес-ете</a:t>
          </a:r>
          <a:r>
            <a:rPr lang="uk-UA" b="1" i="1" dirty="0" smtClean="0">
              <a:solidFill>
                <a:srgbClr val="002060"/>
              </a:solidFill>
            </a:rPr>
            <a:t>, </a:t>
          </a:r>
          <a:r>
            <a:rPr lang="uk-UA" b="1" i="1" dirty="0" err="1" smtClean="0">
              <a:solidFill>
                <a:srgbClr val="002060"/>
              </a:solidFill>
            </a:rPr>
            <a:t>ход-иш</a:t>
          </a:r>
          <a:r>
            <a:rPr lang="uk-UA" b="1" i="1" dirty="0" smtClean="0">
              <a:solidFill>
                <a:srgbClr val="002060"/>
              </a:solidFill>
            </a:rPr>
            <a:t>, </a:t>
          </a:r>
          <a:r>
            <a:rPr lang="uk-UA" b="1" i="1" dirty="0" err="1" smtClean="0">
              <a:solidFill>
                <a:srgbClr val="002060"/>
              </a:solidFill>
            </a:rPr>
            <a:t>ход-ите</a:t>
          </a:r>
          <a:r>
            <a:rPr lang="uk-UA" b="1" i="1" dirty="0" smtClean="0">
              <a:solidFill>
                <a:srgbClr val="002060"/>
              </a:solidFill>
            </a:rPr>
            <a:t>, </a:t>
          </a:r>
          <a:endParaRPr lang="ru-RU" b="1" dirty="0">
            <a:solidFill>
              <a:srgbClr val="002060"/>
            </a:solidFill>
          </a:endParaRPr>
        </a:p>
      </dgm:t>
    </dgm:pt>
    <dgm:pt modelId="{86FF8F46-98C1-4E0A-846D-2C2C5B649E0A}" type="parTrans" cxnId="{5638D227-B426-4827-ADE8-61A2731D282C}">
      <dgm:prSet/>
      <dgm:spPr/>
      <dgm:t>
        <a:bodyPr/>
        <a:lstStyle/>
        <a:p>
          <a:endParaRPr lang="ru-RU"/>
        </a:p>
      </dgm:t>
    </dgm:pt>
    <dgm:pt modelId="{24BBA362-D1AB-4E10-8082-029257F54915}" type="sibTrans" cxnId="{5638D227-B426-4827-ADE8-61A2731D282C}">
      <dgm:prSet/>
      <dgm:spPr/>
      <dgm:t>
        <a:bodyPr/>
        <a:lstStyle/>
        <a:p>
          <a:endParaRPr lang="ru-RU"/>
        </a:p>
      </dgm:t>
    </dgm:pt>
    <dgm:pt modelId="{046C5923-7DFF-4AFA-A170-5030CC60D020}">
      <dgm:prSet phldrT="[Текст]"/>
      <dgm:spPr/>
      <dgm:t>
        <a:bodyPr/>
        <a:lstStyle/>
        <a:p>
          <a:r>
            <a:rPr lang="uk-UA" b="1" dirty="0" smtClean="0">
              <a:solidFill>
                <a:srgbClr val="002060"/>
              </a:solidFill>
            </a:rPr>
            <a:t>первісне </a:t>
          </a:r>
          <a:r>
            <a:rPr lang="uk-UA" b="1" i="1" dirty="0" smtClean="0">
              <a:solidFill>
                <a:srgbClr val="002060"/>
              </a:solidFill>
            </a:rPr>
            <a:t>несе-</a:t>
          </a:r>
          <a:r>
            <a:rPr lang="uk-UA" b="1" i="1" dirty="0" err="1" smtClean="0">
              <a:solidFill>
                <a:srgbClr val="002060"/>
              </a:solidFill>
            </a:rPr>
            <a:t>ши</a:t>
          </a:r>
          <a:r>
            <a:rPr lang="uk-UA" b="1" i="1" dirty="0" smtClean="0">
              <a:solidFill>
                <a:srgbClr val="002060"/>
              </a:solidFill>
            </a:rPr>
            <a:t>, несе-те, веде-</a:t>
          </a:r>
          <a:r>
            <a:rPr lang="uk-UA" b="1" i="1" dirty="0" err="1" smtClean="0">
              <a:solidFill>
                <a:srgbClr val="002060"/>
              </a:solidFill>
            </a:rPr>
            <a:t>ши</a:t>
          </a:r>
          <a:r>
            <a:rPr lang="uk-UA" b="1" i="1" dirty="0" smtClean="0">
              <a:solidFill>
                <a:srgbClr val="002060"/>
              </a:solidFill>
            </a:rPr>
            <a:t>, веде-те, ходи-</a:t>
          </a:r>
          <a:r>
            <a:rPr lang="uk-UA" b="1" i="1" dirty="0" err="1" smtClean="0">
              <a:solidFill>
                <a:srgbClr val="002060"/>
              </a:solidFill>
            </a:rPr>
            <a:t>ши</a:t>
          </a:r>
          <a:r>
            <a:rPr lang="uk-UA" b="1" i="1" dirty="0" smtClean="0">
              <a:solidFill>
                <a:srgbClr val="002060"/>
              </a:solidFill>
            </a:rPr>
            <a:t>, ходи-те</a:t>
          </a:r>
          <a:endParaRPr lang="ru-RU" b="1" dirty="0">
            <a:solidFill>
              <a:srgbClr val="002060"/>
            </a:solidFill>
          </a:endParaRPr>
        </a:p>
      </dgm:t>
    </dgm:pt>
    <dgm:pt modelId="{570B1968-AB2E-47D5-9911-D05ED9E1CA57}" type="parTrans" cxnId="{4B9C7A3D-EBA6-4EED-832C-97BE3ABA3ACF}">
      <dgm:prSet/>
      <dgm:spPr/>
      <dgm:t>
        <a:bodyPr/>
        <a:lstStyle/>
        <a:p>
          <a:endParaRPr lang="ru-RU"/>
        </a:p>
      </dgm:t>
    </dgm:pt>
    <dgm:pt modelId="{4AF641F7-B830-4ABD-BF6F-B352D169F789}" type="sibTrans" cxnId="{4B9C7A3D-EBA6-4EED-832C-97BE3ABA3ACF}">
      <dgm:prSet/>
      <dgm:spPr/>
      <dgm:t>
        <a:bodyPr/>
        <a:lstStyle/>
        <a:p>
          <a:endParaRPr lang="ru-RU"/>
        </a:p>
      </dgm:t>
    </dgm:pt>
    <dgm:pt modelId="{DDAB7CB4-384C-46AB-9F71-9FAC15275AA1}">
      <dgm:prSet phldrT="[Текст]" custT="1"/>
      <dgm:spPr/>
      <dgm:t>
        <a:bodyPr/>
        <a:lstStyle/>
        <a:p>
          <a:r>
            <a:rPr lang="uk-UA" sz="1600" b="1" i="1" dirty="0" smtClean="0">
              <a:solidFill>
                <a:schemeClr val="bg1"/>
              </a:solidFill>
            </a:rPr>
            <a:t>зняти</a:t>
          </a:r>
          <a:endParaRPr lang="ru-RU" sz="1600" b="1" dirty="0">
            <a:solidFill>
              <a:schemeClr val="bg1"/>
            </a:solidFill>
          </a:endParaRPr>
        </a:p>
      </dgm:t>
    </dgm:pt>
    <dgm:pt modelId="{E536C844-2398-49CB-BA1D-BDAB3E1C9557}" type="parTrans" cxnId="{CD1DA51E-2ADA-4270-A193-8AFCDE5E0686}">
      <dgm:prSet/>
      <dgm:spPr/>
      <dgm:t>
        <a:bodyPr/>
        <a:lstStyle/>
        <a:p>
          <a:endParaRPr lang="ru-RU"/>
        </a:p>
      </dgm:t>
    </dgm:pt>
    <dgm:pt modelId="{A21D0657-F39F-467D-879B-C032598D0DC9}" type="sibTrans" cxnId="{CD1DA51E-2ADA-4270-A193-8AFCDE5E0686}">
      <dgm:prSet/>
      <dgm:spPr/>
      <dgm:t>
        <a:bodyPr/>
        <a:lstStyle/>
        <a:p>
          <a:endParaRPr lang="ru-RU"/>
        </a:p>
      </dgm:t>
    </dgm:pt>
    <dgm:pt modelId="{C8F63509-289C-488A-BFFE-C059EEF51551}">
      <dgm:prSet phldrT="[Текст]" custT="1"/>
      <dgm:spPr/>
      <dgm:t>
        <a:bodyPr/>
        <a:lstStyle/>
        <a:p>
          <a:r>
            <a:rPr lang="uk-UA" sz="1600" b="1" i="1" dirty="0" err="1" smtClean="0">
              <a:solidFill>
                <a:schemeClr val="bg1"/>
              </a:solidFill>
            </a:rPr>
            <a:t>Сьн</a:t>
          </a:r>
          <a:r>
            <a:rPr lang="uk-UA" sz="1600" b="1" i="1" dirty="0" smtClean="0">
              <a:solidFill>
                <a:schemeClr val="bg1"/>
              </a:solidFill>
            </a:rPr>
            <a:t>+</a:t>
          </a:r>
          <a:r>
            <a:rPr lang="uk-UA" sz="1600" b="1" dirty="0" smtClean="0">
              <a:solidFill>
                <a:schemeClr val="bg1"/>
              </a:solidFill>
            </a:rPr>
            <a:t> </a:t>
          </a:r>
          <a:r>
            <a:rPr lang="uk-UA" sz="1600" b="1" i="1" dirty="0" err="1" smtClean="0">
              <a:solidFill>
                <a:schemeClr val="bg1"/>
              </a:solidFill>
            </a:rPr>
            <a:t>яти</a:t>
          </a:r>
          <a:r>
            <a:rPr lang="uk-UA" sz="1600" b="1" i="1" dirty="0" smtClean="0">
              <a:solidFill>
                <a:schemeClr val="bg1"/>
              </a:solidFill>
            </a:rPr>
            <a:t> — </a:t>
          </a:r>
          <a:r>
            <a:rPr lang="uk-UA" sz="1600" b="1" dirty="0" smtClean="0">
              <a:solidFill>
                <a:schemeClr val="bg1"/>
              </a:solidFill>
            </a:rPr>
            <a:t>«брати</a:t>
          </a:r>
          <a:r>
            <a:rPr lang="uk-UA" sz="1500" dirty="0" smtClean="0"/>
            <a:t>»</a:t>
          </a:r>
          <a:endParaRPr lang="ru-RU" sz="1500" dirty="0"/>
        </a:p>
      </dgm:t>
    </dgm:pt>
    <dgm:pt modelId="{7122477E-2E16-4571-9A96-FEE4BF39C918}" type="parTrans" cxnId="{81DC0D18-24B0-43FB-B129-F6E3C6ED92C7}">
      <dgm:prSet/>
      <dgm:spPr/>
      <dgm:t>
        <a:bodyPr/>
        <a:lstStyle/>
        <a:p>
          <a:endParaRPr lang="ru-RU"/>
        </a:p>
      </dgm:t>
    </dgm:pt>
    <dgm:pt modelId="{ADA33117-41E0-43E5-AC03-A8C0BF0DB553}" type="sibTrans" cxnId="{81DC0D18-24B0-43FB-B129-F6E3C6ED92C7}">
      <dgm:prSet/>
      <dgm:spPr/>
      <dgm:t>
        <a:bodyPr/>
        <a:lstStyle/>
        <a:p>
          <a:endParaRPr lang="ru-RU"/>
        </a:p>
      </dgm:t>
    </dgm:pt>
    <dgm:pt modelId="{74D4E782-53CE-49EC-9DD6-F0EB2E4E7F69}" type="pres">
      <dgm:prSet presAssocID="{A11FA181-CD84-47B3-B047-E14DDFE078E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A175764-AEAC-4FFD-85A2-052DFD029DAD}" type="pres">
      <dgm:prSet presAssocID="{869ABB04-CFE7-4940-9FA5-1D92D9CC140B}" presName="composite" presStyleCnt="0"/>
      <dgm:spPr/>
    </dgm:pt>
    <dgm:pt modelId="{6B9E94D8-2149-43CE-8063-EEBF92238764}" type="pres">
      <dgm:prSet presAssocID="{869ABB04-CFE7-4940-9FA5-1D92D9CC140B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D16716-519A-4298-8D3B-6DB42AF88913}" type="pres">
      <dgm:prSet presAssocID="{869ABB04-CFE7-4940-9FA5-1D92D9CC140B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E43AAA-1B9E-42C5-BF44-4A7C1FB53518}" type="pres">
      <dgm:prSet presAssocID="{793686EA-0DD9-428C-B24C-AB20F5AF1F1A}" presName="space" presStyleCnt="0"/>
      <dgm:spPr/>
    </dgm:pt>
    <dgm:pt modelId="{E03601E7-53AB-4274-8BE7-48927051BEF0}" type="pres">
      <dgm:prSet presAssocID="{31C80B68-2512-4499-AC5B-95F4413503DB}" presName="composite" presStyleCnt="0"/>
      <dgm:spPr/>
    </dgm:pt>
    <dgm:pt modelId="{19AD58EC-B053-4951-8863-54C0C2DBDF3A}" type="pres">
      <dgm:prSet presAssocID="{31C80B68-2512-4499-AC5B-95F4413503DB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403D74-4744-4E01-AEF9-F895AF7969B5}" type="pres">
      <dgm:prSet presAssocID="{31C80B68-2512-4499-AC5B-95F4413503DB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B41458-7038-4701-825B-9B5FDC503803}" type="pres">
      <dgm:prSet presAssocID="{24BBA362-D1AB-4E10-8082-029257F54915}" presName="space" presStyleCnt="0"/>
      <dgm:spPr/>
    </dgm:pt>
    <dgm:pt modelId="{94B034C0-ADCE-4AA5-989C-F2212D6C8381}" type="pres">
      <dgm:prSet presAssocID="{DDAB7CB4-384C-46AB-9F71-9FAC15275AA1}" presName="composite" presStyleCnt="0"/>
      <dgm:spPr/>
    </dgm:pt>
    <dgm:pt modelId="{8C5BE0EC-EE1D-45C7-90A1-9D849D01DCC9}" type="pres">
      <dgm:prSet presAssocID="{DDAB7CB4-384C-46AB-9F71-9FAC15275AA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8AF1B2-6905-4E26-877F-65ABBC0EF579}" type="pres">
      <dgm:prSet presAssocID="{DDAB7CB4-384C-46AB-9F71-9FAC15275AA1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2A13C85-05F5-4DF3-8A77-77DAF3A9E716}" type="presOf" srcId="{DDAB7CB4-384C-46AB-9F71-9FAC15275AA1}" destId="{8C5BE0EC-EE1D-45C7-90A1-9D849D01DCC9}" srcOrd="0" destOrd="0" presId="urn:microsoft.com/office/officeart/2005/8/layout/hList1"/>
    <dgm:cxn modelId="{DB88863B-34FA-440F-89E6-C7CC3F4746D0}" srcId="{A11FA181-CD84-47B3-B047-E14DDFE078E2}" destId="{869ABB04-CFE7-4940-9FA5-1D92D9CC140B}" srcOrd="0" destOrd="0" parTransId="{46FE3228-30C9-4DCD-BBDB-485D7AEA26B2}" sibTransId="{793686EA-0DD9-428C-B24C-AB20F5AF1F1A}"/>
    <dgm:cxn modelId="{4B9C7A3D-EBA6-4EED-832C-97BE3ABA3ACF}" srcId="{31C80B68-2512-4499-AC5B-95F4413503DB}" destId="{046C5923-7DFF-4AFA-A170-5030CC60D020}" srcOrd="0" destOrd="0" parTransId="{570B1968-AB2E-47D5-9911-D05ED9E1CA57}" sibTransId="{4AF641F7-B830-4ABD-BF6F-B352D169F789}"/>
    <dgm:cxn modelId="{84654575-06DF-4D02-B4AC-BB85A0535BE5}" type="presOf" srcId="{869ABB04-CFE7-4940-9FA5-1D92D9CC140B}" destId="{6B9E94D8-2149-43CE-8063-EEBF92238764}" srcOrd="0" destOrd="0" presId="urn:microsoft.com/office/officeart/2005/8/layout/hList1"/>
    <dgm:cxn modelId="{5638D227-B426-4827-ADE8-61A2731D282C}" srcId="{A11FA181-CD84-47B3-B047-E14DDFE078E2}" destId="{31C80B68-2512-4499-AC5B-95F4413503DB}" srcOrd="1" destOrd="0" parTransId="{86FF8F46-98C1-4E0A-846D-2C2C5B649E0A}" sibTransId="{24BBA362-D1AB-4E10-8082-029257F54915}"/>
    <dgm:cxn modelId="{3AA52618-9754-480F-B9CA-605C4C97C5BB}" type="presOf" srcId="{C8F63509-289C-488A-BFFE-C059EEF51551}" destId="{238AF1B2-6905-4E26-877F-65ABBC0EF579}" srcOrd="0" destOrd="0" presId="urn:microsoft.com/office/officeart/2005/8/layout/hList1"/>
    <dgm:cxn modelId="{A1439CE7-8B35-48B3-A908-A9276A681B55}" type="presOf" srcId="{A11FA181-CD84-47B3-B047-E14DDFE078E2}" destId="{74D4E782-53CE-49EC-9DD6-F0EB2E4E7F69}" srcOrd="0" destOrd="0" presId="urn:microsoft.com/office/officeart/2005/8/layout/hList1"/>
    <dgm:cxn modelId="{81DC0D18-24B0-43FB-B129-F6E3C6ED92C7}" srcId="{DDAB7CB4-384C-46AB-9F71-9FAC15275AA1}" destId="{C8F63509-289C-488A-BFFE-C059EEF51551}" srcOrd="0" destOrd="0" parTransId="{7122477E-2E16-4571-9A96-FEE4BF39C918}" sibTransId="{ADA33117-41E0-43E5-AC03-A8C0BF0DB553}"/>
    <dgm:cxn modelId="{E3F3E3CA-62C7-4ECF-860C-9F3891A60E2C}" type="presOf" srcId="{31C80B68-2512-4499-AC5B-95F4413503DB}" destId="{19AD58EC-B053-4951-8863-54C0C2DBDF3A}" srcOrd="0" destOrd="0" presId="urn:microsoft.com/office/officeart/2005/8/layout/hList1"/>
    <dgm:cxn modelId="{8C62F626-341E-4CB9-B8E8-A80BFE9646ED}" type="presOf" srcId="{A0680F24-2905-495A-AF56-EEA992FF3406}" destId="{12D16716-519A-4298-8D3B-6DB42AF88913}" srcOrd="0" destOrd="0" presId="urn:microsoft.com/office/officeart/2005/8/layout/hList1"/>
    <dgm:cxn modelId="{CD1DA51E-2ADA-4270-A193-8AFCDE5E0686}" srcId="{A11FA181-CD84-47B3-B047-E14DDFE078E2}" destId="{DDAB7CB4-384C-46AB-9F71-9FAC15275AA1}" srcOrd="2" destOrd="0" parTransId="{E536C844-2398-49CB-BA1D-BDAB3E1C9557}" sibTransId="{A21D0657-F39F-467D-879B-C032598D0DC9}"/>
    <dgm:cxn modelId="{0CA24B61-343F-47F5-BF96-3CFD39FD3EE9}" type="presOf" srcId="{046C5923-7DFF-4AFA-A170-5030CC60D020}" destId="{E1403D74-4744-4E01-AEF9-F895AF7969B5}" srcOrd="0" destOrd="0" presId="urn:microsoft.com/office/officeart/2005/8/layout/hList1"/>
    <dgm:cxn modelId="{DA458757-C5BA-451C-B244-0BBA26661D12}" srcId="{869ABB04-CFE7-4940-9FA5-1D92D9CC140B}" destId="{A0680F24-2905-495A-AF56-EEA992FF3406}" srcOrd="0" destOrd="0" parTransId="{9703E6CB-E037-418A-9C76-75D0FFD44CCE}" sibTransId="{761FFC92-AB37-49EF-9F72-D6C0674018E3}"/>
    <dgm:cxn modelId="{22CF396A-AF0E-4660-99C4-64843CE33686}" type="presParOf" srcId="{74D4E782-53CE-49EC-9DD6-F0EB2E4E7F69}" destId="{DA175764-AEAC-4FFD-85A2-052DFD029DAD}" srcOrd="0" destOrd="0" presId="urn:microsoft.com/office/officeart/2005/8/layout/hList1"/>
    <dgm:cxn modelId="{D4B66D22-3CB8-4F80-A8FA-2F83AA9C87F9}" type="presParOf" srcId="{DA175764-AEAC-4FFD-85A2-052DFD029DAD}" destId="{6B9E94D8-2149-43CE-8063-EEBF92238764}" srcOrd="0" destOrd="0" presId="urn:microsoft.com/office/officeart/2005/8/layout/hList1"/>
    <dgm:cxn modelId="{CD269A6D-62D6-4F85-985C-7A8879A1A444}" type="presParOf" srcId="{DA175764-AEAC-4FFD-85A2-052DFD029DAD}" destId="{12D16716-519A-4298-8D3B-6DB42AF88913}" srcOrd="1" destOrd="0" presId="urn:microsoft.com/office/officeart/2005/8/layout/hList1"/>
    <dgm:cxn modelId="{0D14D054-3026-471A-A449-D81552767793}" type="presParOf" srcId="{74D4E782-53CE-49EC-9DD6-F0EB2E4E7F69}" destId="{99E43AAA-1B9E-42C5-BF44-4A7C1FB53518}" srcOrd="1" destOrd="0" presId="urn:microsoft.com/office/officeart/2005/8/layout/hList1"/>
    <dgm:cxn modelId="{47DE2936-977B-492F-B159-734E96473FC9}" type="presParOf" srcId="{74D4E782-53CE-49EC-9DD6-F0EB2E4E7F69}" destId="{E03601E7-53AB-4274-8BE7-48927051BEF0}" srcOrd="2" destOrd="0" presId="urn:microsoft.com/office/officeart/2005/8/layout/hList1"/>
    <dgm:cxn modelId="{08218987-47DE-41D7-8804-F3463E0E6A4C}" type="presParOf" srcId="{E03601E7-53AB-4274-8BE7-48927051BEF0}" destId="{19AD58EC-B053-4951-8863-54C0C2DBDF3A}" srcOrd="0" destOrd="0" presId="urn:microsoft.com/office/officeart/2005/8/layout/hList1"/>
    <dgm:cxn modelId="{CEEDADD9-8CF8-41E1-9F17-F4D1D5D5986A}" type="presParOf" srcId="{E03601E7-53AB-4274-8BE7-48927051BEF0}" destId="{E1403D74-4744-4E01-AEF9-F895AF7969B5}" srcOrd="1" destOrd="0" presId="urn:microsoft.com/office/officeart/2005/8/layout/hList1"/>
    <dgm:cxn modelId="{9AF0194E-CEF5-44D5-B38D-65818E242E6F}" type="presParOf" srcId="{74D4E782-53CE-49EC-9DD6-F0EB2E4E7F69}" destId="{15B41458-7038-4701-825B-9B5FDC503803}" srcOrd="3" destOrd="0" presId="urn:microsoft.com/office/officeart/2005/8/layout/hList1"/>
    <dgm:cxn modelId="{AB08AEAB-D7AF-41F7-AD12-41F1932B130F}" type="presParOf" srcId="{74D4E782-53CE-49EC-9DD6-F0EB2E4E7F69}" destId="{94B034C0-ADCE-4AA5-989C-F2212D6C8381}" srcOrd="4" destOrd="0" presId="urn:microsoft.com/office/officeart/2005/8/layout/hList1"/>
    <dgm:cxn modelId="{F898A194-9CD0-4EB5-9F58-2948372A99C8}" type="presParOf" srcId="{94B034C0-ADCE-4AA5-989C-F2212D6C8381}" destId="{8C5BE0EC-EE1D-45C7-90A1-9D849D01DCC9}" srcOrd="0" destOrd="0" presId="urn:microsoft.com/office/officeart/2005/8/layout/hList1"/>
    <dgm:cxn modelId="{75CDA3FC-F4FB-43B2-B11F-5EEB000D5F00}" type="presParOf" srcId="{94B034C0-ADCE-4AA5-989C-F2212D6C8381}" destId="{238AF1B2-6905-4E26-877F-65ABBC0EF57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7DFA1C0-9DF9-4527-B486-3746ADDBBA78}" type="doc">
      <dgm:prSet loTypeId="urn:microsoft.com/office/officeart/2009/3/layout/OpposingIdeas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D1A44437-385C-481D-90A0-DE21A30CD30E}">
      <dgm:prSet phldrT="[Текст]"/>
      <dgm:spPr/>
      <dgm:t>
        <a:bodyPr/>
        <a:lstStyle/>
        <a:p>
          <a:r>
            <a:rPr lang="uk-UA" dirty="0" smtClean="0">
              <a:solidFill>
                <a:schemeClr val="bg1"/>
              </a:solidFill>
            </a:rPr>
            <a:t>Зонтик</a:t>
          </a:r>
          <a:endParaRPr lang="ru-RU" dirty="0">
            <a:solidFill>
              <a:schemeClr val="bg1"/>
            </a:solidFill>
          </a:endParaRPr>
        </a:p>
      </dgm:t>
    </dgm:pt>
    <dgm:pt modelId="{25C2F735-5966-43B4-BA49-F49484794255}" type="parTrans" cxnId="{A570683A-6659-409F-8D3E-C66D591ABFBB}">
      <dgm:prSet/>
      <dgm:spPr/>
      <dgm:t>
        <a:bodyPr/>
        <a:lstStyle/>
        <a:p>
          <a:endParaRPr lang="ru-RU"/>
        </a:p>
      </dgm:t>
    </dgm:pt>
    <dgm:pt modelId="{B82564E5-DC5E-4229-A4A2-8FEE247F2A88}" type="sibTrans" cxnId="{A570683A-6659-409F-8D3E-C66D591ABFBB}">
      <dgm:prSet/>
      <dgm:spPr/>
      <dgm:t>
        <a:bodyPr/>
        <a:lstStyle/>
        <a:p>
          <a:endParaRPr lang="ru-RU"/>
        </a:p>
      </dgm:t>
    </dgm:pt>
    <dgm:pt modelId="{A9732AD9-72F3-4FF4-BAB5-4218647860DE}">
      <dgm:prSet phldrT="[Текст]"/>
      <dgm:spPr/>
      <dgm:t>
        <a:bodyPr/>
        <a:lstStyle/>
        <a:p>
          <a:r>
            <a:rPr lang="uk-UA" b="1" i="1" dirty="0" smtClean="0">
              <a:solidFill>
                <a:schemeClr val="bg1"/>
              </a:solidFill>
            </a:rPr>
            <a:t> </a:t>
          </a:r>
          <a:r>
            <a:rPr lang="uk-UA" b="1" dirty="0" smtClean="0">
              <a:solidFill>
                <a:schemeClr val="bg1"/>
              </a:solidFill>
            </a:rPr>
            <a:t> від. </a:t>
          </a:r>
          <a:r>
            <a:rPr lang="en-US" b="1" dirty="0" err="1" smtClean="0">
              <a:solidFill>
                <a:schemeClr val="bg1"/>
              </a:solidFill>
            </a:rPr>
            <a:t>Zonnedek</a:t>
          </a:r>
          <a:r>
            <a:rPr lang="uk-UA" b="1" dirty="0" smtClean="0">
              <a:solidFill>
                <a:schemeClr val="bg1"/>
              </a:solidFill>
            </a:rPr>
            <a:t> – навіс від сонця, де </a:t>
          </a:r>
          <a:r>
            <a:rPr lang="en-US" b="1" dirty="0" err="1" smtClean="0">
              <a:solidFill>
                <a:schemeClr val="bg1"/>
              </a:solidFill>
            </a:rPr>
            <a:t>Zonne</a:t>
          </a:r>
          <a:r>
            <a:rPr lang="uk-UA" b="1" dirty="0" smtClean="0">
              <a:solidFill>
                <a:schemeClr val="bg1"/>
              </a:solidFill>
            </a:rPr>
            <a:t>-сонце, </a:t>
          </a:r>
          <a:r>
            <a:rPr lang="en-US" b="1" dirty="0" err="1" smtClean="0">
              <a:solidFill>
                <a:schemeClr val="bg1"/>
              </a:solidFill>
            </a:rPr>
            <a:t>dek</a:t>
          </a:r>
          <a:r>
            <a:rPr lang="uk-UA" b="1" dirty="0" smtClean="0">
              <a:solidFill>
                <a:schemeClr val="bg1"/>
              </a:solidFill>
            </a:rPr>
            <a:t>–покришка, навіс)</a:t>
          </a:r>
          <a:r>
            <a:rPr lang="uk-UA" b="1" i="1" dirty="0" smtClean="0">
              <a:solidFill>
                <a:schemeClr val="bg1"/>
              </a:solidFill>
            </a:rPr>
            <a:t>рем - </a:t>
          </a:r>
          <a:r>
            <a:rPr lang="uk-UA" b="1" dirty="0" smtClean="0">
              <a:solidFill>
                <a:schemeClr val="bg1"/>
              </a:solidFill>
            </a:rPr>
            <a:t>«вагон», </a:t>
          </a:r>
          <a:r>
            <a:rPr lang="uk-UA" b="1" i="1" dirty="0" err="1" smtClean="0">
              <a:solidFill>
                <a:schemeClr val="bg1"/>
              </a:solidFill>
            </a:rPr>
            <a:t>вей</a:t>
          </a:r>
          <a:r>
            <a:rPr lang="uk-UA" b="1" i="1" dirty="0" smtClean="0">
              <a:solidFill>
                <a:schemeClr val="bg1"/>
              </a:solidFill>
            </a:rPr>
            <a:t> - </a:t>
          </a:r>
          <a:r>
            <a:rPr lang="uk-UA" b="1" dirty="0" smtClean="0">
              <a:solidFill>
                <a:schemeClr val="bg1"/>
              </a:solidFill>
            </a:rPr>
            <a:t>«дорога»</a:t>
          </a:r>
          <a:endParaRPr lang="ru-RU" b="1" dirty="0">
            <a:solidFill>
              <a:schemeClr val="bg1"/>
            </a:solidFill>
          </a:endParaRPr>
        </a:p>
      </dgm:t>
    </dgm:pt>
    <dgm:pt modelId="{BB7363E5-5450-499A-80AF-1984652297A8}" type="parTrans" cxnId="{5D53464C-2693-4F8F-82C9-72773CB2BC30}">
      <dgm:prSet/>
      <dgm:spPr/>
      <dgm:t>
        <a:bodyPr/>
        <a:lstStyle/>
        <a:p>
          <a:endParaRPr lang="ru-RU"/>
        </a:p>
      </dgm:t>
    </dgm:pt>
    <dgm:pt modelId="{B05FCB7C-E61B-4547-ABB7-469C7F7A7D17}" type="sibTrans" cxnId="{5D53464C-2693-4F8F-82C9-72773CB2BC30}">
      <dgm:prSet/>
      <dgm:spPr/>
      <dgm:t>
        <a:bodyPr/>
        <a:lstStyle/>
        <a:p>
          <a:endParaRPr lang="ru-RU"/>
        </a:p>
      </dgm:t>
    </dgm:pt>
    <dgm:pt modelId="{311F6D1A-0FB8-4731-9121-5C17BEC31DE7}">
      <dgm:prSet phldrT="[Текст]"/>
      <dgm:spPr/>
      <dgm:t>
        <a:bodyPr/>
        <a:lstStyle/>
        <a:p>
          <a:r>
            <a:rPr lang="uk-UA" b="1" i="1" dirty="0" smtClean="0">
              <a:solidFill>
                <a:schemeClr val="bg1"/>
              </a:solidFill>
            </a:rPr>
            <a:t>Гравюра, хімія</a:t>
          </a:r>
          <a:endParaRPr lang="ru-RU" b="1" dirty="0">
            <a:solidFill>
              <a:schemeClr val="bg1"/>
            </a:solidFill>
          </a:endParaRPr>
        </a:p>
      </dgm:t>
    </dgm:pt>
    <dgm:pt modelId="{A55C8380-2B17-4C5D-AABE-85725CF9789F}" type="parTrans" cxnId="{BBE9144E-B7E0-48F8-AEF9-2D371671FCBB}">
      <dgm:prSet/>
      <dgm:spPr/>
      <dgm:t>
        <a:bodyPr/>
        <a:lstStyle/>
        <a:p>
          <a:endParaRPr lang="ru-RU"/>
        </a:p>
      </dgm:t>
    </dgm:pt>
    <dgm:pt modelId="{758A64A4-6638-4B40-965D-7FFC49C533DB}" type="sibTrans" cxnId="{BBE9144E-B7E0-48F8-AEF9-2D371671FCBB}">
      <dgm:prSet/>
      <dgm:spPr/>
      <dgm:t>
        <a:bodyPr/>
        <a:lstStyle/>
        <a:p>
          <a:endParaRPr lang="ru-RU"/>
        </a:p>
      </dgm:t>
    </dgm:pt>
    <dgm:pt modelId="{34160BE3-4640-4D81-B02E-2D81824E6F55}">
      <dgm:prSet phldrT="[Текст]"/>
      <dgm:spPr/>
      <dgm:t>
        <a:bodyPr/>
        <a:lstStyle/>
        <a:p>
          <a:r>
            <a:rPr lang="uk-UA" b="1" i="1" dirty="0" smtClean="0">
              <a:solidFill>
                <a:schemeClr val="bg1"/>
              </a:solidFill>
            </a:rPr>
            <a:t>грав-</a:t>
          </a:r>
          <a:r>
            <a:rPr lang="uk-UA" b="1" i="1" dirty="0" err="1" smtClean="0">
              <a:solidFill>
                <a:schemeClr val="bg1"/>
              </a:solidFill>
            </a:rPr>
            <a:t>юр</a:t>
          </a:r>
          <a:r>
            <a:rPr lang="uk-UA" b="1" i="1" dirty="0" smtClean="0">
              <a:solidFill>
                <a:schemeClr val="bg1"/>
              </a:solidFill>
            </a:rPr>
            <a:t>-а</a:t>
          </a:r>
          <a:endParaRPr lang="ru-RU" b="1" dirty="0">
            <a:solidFill>
              <a:schemeClr val="bg1"/>
            </a:solidFill>
          </a:endParaRPr>
        </a:p>
      </dgm:t>
    </dgm:pt>
    <dgm:pt modelId="{8CC0104D-3D55-43B3-9314-47A8611A3C49}" type="parTrans" cxnId="{875007D9-2D40-471A-8C3B-1C4312721948}">
      <dgm:prSet/>
      <dgm:spPr/>
      <dgm:t>
        <a:bodyPr/>
        <a:lstStyle/>
        <a:p>
          <a:endParaRPr lang="ru-RU"/>
        </a:p>
      </dgm:t>
    </dgm:pt>
    <dgm:pt modelId="{CA168B41-FB79-4FF2-9BB8-12A6B45300DD}" type="sibTrans" cxnId="{875007D9-2D40-471A-8C3B-1C4312721948}">
      <dgm:prSet/>
      <dgm:spPr/>
      <dgm:t>
        <a:bodyPr/>
        <a:lstStyle/>
        <a:p>
          <a:endParaRPr lang="ru-RU"/>
        </a:p>
      </dgm:t>
    </dgm:pt>
    <dgm:pt modelId="{9E7EB505-84C7-495B-81D5-0C715E4FF175}">
      <dgm:prSet phldrT="[Текст]"/>
      <dgm:spPr/>
      <dgm:t>
        <a:bodyPr/>
        <a:lstStyle/>
        <a:p>
          <a:r>
            <a:rPr lang="uk-UA" b="1" i="1" dirty="0" err="1" smtClean="0">
              <a:solidFill>
                <a:schemeClr val="bg1"/>
              </a:solidFill>
            </a:rPr>
            <a:t>хім</a:t>
          </a:r>
          <a:r>
            <a:rPr lang="uk-UA" b="1" i="1" dirty="0" smtClean="0">
              <a:solidFill>
                <a:schemeClr val="bg1"/>
              </a:solidFill>
            </a:rPr>
            <a:t>-</a:t>
          </a:r>
          <a:r>
            <a:rPr lang="uk-UA" b="1" i="1" dirty="0" err="1" smtClean="0">
              <a:solidFill>
                <a:schemeClr val="bg1"/>
              </a:solidFill>
            </a:rPr>
            <a:t>ій</a:t>
          </a:r>
          <a:r>
            <a:rPr lang="uk-UA" b="1" i="1" dirty="0" smtClean="0">
              <a:solidFill>
                <a:schemeClr val="bg1"/>
              </a:solidFill>
            </a:rPr>
            <a:t>-а</a:t>
          </a:r>
          <a:endParaRPr lang="ru-RU" b="1" dirty="0">
            <a:solidFill>
              <a:schemeClr val="bg1"/>
            </a:solidFill>
          </a:endParaRPr>
        </a:p>
      </dgm:t>
    </dgm:pt>
    <dgm:pt modelId="{183E6850-4474-46A5-B514-A03C76C1CF31}" type="parTrans" cxnId="{DA21B15C-B3C6-4B33-B85B-F6F39B38B838}">
      <dgm:prSet/>
      <dgm:spPr/>
      <dgm:t>
        <a:bodyPr/>
        <a:lstStyle/>
        <a:p>
          <a:endParaRPr lang="ru-RU"/>
        </a:p>
      </dgm:t>
    </dgm:pt>
    <dgm:pt modelId="{30C8CC6B-763A-474B-84CA-BF4ADB860315}" type="sibTrans" cxnId="{DA21B15C-B3C6-4B33-B85B-F6F39B38B838}">
      <dgm:prSet/>
      <dgm:spPr/>
      <dgm:t>
        <a:bodyPr/>
        <a:lstStyle/>
        <a:p>
          <a:endParaRPr lang="ru-RU"/>
        </a:p>
      </dgm:t>
    </dgm:pt>
    <dgm:pt modelId="{35275031-B30A-41A9-9CEF-11C8975E1356}" type="pres">
      <dgm:prSet presAssocID="{C7DFA1C0-9DF9-4527-B486-3746ADDBBA78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779EB18-0EF1-4BDB-BD22-50AD4343145E}" type="pres">
      <dgm:prSet presAssocID="{C7DFA1C0-9DF9-4527-B486-3746ADDBBA78}" presName="Background" presStyleLbl="node1" presStyleIdx="0" presStyleCnt="1"/>
      <dgm:spPr/>
    </dgm:pt>
    <dgm:pt modelId="{3874510C-5973-409E-90F5-16957D51936E}" type="pres">
      <dgm:prSet presAssocID="{C7DFA1C0-9DF9-4527-B486-3746ADDBBA78}" presName="Divider" presStyleLbl="callout" presStyleIdx="0" presStyleCnt="1"/>
      <dgm:spPr/>
    </dgm:pt>
    <dgm:pt modelId="{4B34D59E-0F8D-4BBF-8E4E-775B65CED55E}" type="pres">
      <dgm:prSet presAssocID="{C7DFA1C0-9DF9-4527-B486-3746ADDBBA78}" presName="ChildText1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2A95C6-5351-4C74-87DA-8BC851ACE45F}" type="pres">
      <dgm:prSet presAssocID="{C7DFA1C0-9DF9-4527-B486-3746ADDBBA78}" presName="ChildText2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D26E12-2C59-4D9A-A964-DC36CBB09B2C}" type="pres">
      <dgm:prSet presAssocID="{C7DFA1C0-9DF9-4527-B486-3746ADDBBA78}" presName="ParentText1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FE55BBB7-8668-4E9D-88FE-E0F523B3B1D6}" type="pres">
      <dgm:prSet presAssocID="{C7DFA1C0-9DF9-4527-B486-3746ADDBBA78}" presName="ParentShape1" presStyleLbl="alignImgPlace1" presStyleIdx="0" presStyleCnt="2">
        <dgm:presLayoutVars/>
      </dgm:prSet>
      <dgm:spPr/>
      <dgm:t>
        <a:bodyPr/>
        <a:lstStyle/>
        <a:p>
          <a:endParaRPr lang="ru-RU"/>
        </a:p>
      </dgm:t>
    </dgm:pt>
    <dgm:pt modelId="{FEC0BCD8-21D6-40A3-92B8-1C891C57C707}" type="pres">
      <dgm:prSet presAssocID="{C7DFA1C0-9DF9-4527-B486-3746ADDBBA78}" presName="ParentText2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98ABC614-8333-4828-89E3-7D2E4B6C6376}" type="pres">
      <dgm:prSet presAssocID="{C7DFA1C0-9DF9-4527-B486-3746ADDBBA78}" presName="ParentShape2" presStyleLbl="alignImgPlace1" presStyleIdx="1" presStyleCnt="2">
        <dgm:presLayoutVars/>
      </dgm:prSet>
      <dgm:spPr/>
      <dgm:t>
        <a:bodyPr/>
        <a:lstStyle/>
        <a:p>
          <a:endParaRPr lang="ru-RU"/>
        </a:p>
      </dgm:t>
    </dgm:pt>
  </dgm:ptLst>
  <dgm:cxnLst>
    <dgm:cxn modelId="{BBE9144E-B7E0-48F8-AEF9-2D371671FCBB}" srcId="{C7DFA1C0-9DF9-4527-B486-3746ADDBBA78}" destId="{311F6D1A-0FB8-4731-9121-5C17BEC31DE7}" srcOrd="1" destOrd="0" parTransId="{A55C8380-2B17-4C5D-AABE-85725CF9789F}" sibTransId="{758A64A4-6638-4B40-965D-7FFC49C533DB}"/>
    <dgm:cxn modelId="{879EDA62-61C6-42FF-8E71-CA0315D4B47F}" type="presOf" srcId="{D1A44437-385C-481D-90A0-DE21A30CD30E}" destId="{FE55BBB7-8668-4E9D-88FE-E0F523B3B1D6}" srcOrd="1" destOrd="0" presId="urn:microsoft.com/office/officeart/2009/3/layout/OpposingIdeas"/>
    <dgm:cxn modelId="{332050D2-E419-4278-BC06-E8C7E144FDCA}" type="presOf" srcId="{A9732AD9-72F3-4FF4-BAB5-4218647860DE}" destId="{4B34D59E-0F8D-4BBF-8E4E-775B65CED55E}" srcOrd="0" destOrd="0" presId="urn:microsoft.com/office/officeart/2009/3/layout/OpposingIdeas"/>
    <dgm:cxn modelId="{331C67FC-9E29-4AF8-B581-2E4AC4B92497}" type="presOf" srcId="{9E7EB505-84C7-495B-81D5-0C715E4FF175}" destId="{582A95C6-5351-4C74-87DA-8BC851ACE45F}" srcOrd="0" destOrd="1" presId="urn:microsoft.com/office/officeart/2009/3/layout/OpposingIdeas"/>
    <dgm:cxn modelId="{5D53464C-2693-4F8F-82C9-72773CB2BC30}" srcId="{D1A44437-385C-481D-90A0-DE21A30CD30E}" destId="{A9732AD9-72F3-4FF4-BAB5-4218647860DE}" srcOrd="0" destOrd="0" parTransId="{BB7363E5-5450-499A-80AF-1984652297A8}" sibTransId="{B05FCB7C-E61B-4547-ABB7-469C7F7A7D17}"/>
    <dgm:cxn modelId="{CAE42D5B-8F3C-45D2-9C3D-6A034EEBCE12}" type="presOf" srcId="{D1A44437-385C-481D-90A0-DE21A30CD30E}" destId="{89D26E12-2C59-4D9A-A964-DC36CBB09B2C}" srcOrd="0" destOrd="0" presId="urn:microsoft.com/office/officeart/2009/3/layout/OpposingIdeas"/>
    <dgm:cxn modelId="{875007D9-2D40-471A-8C3B-1C4312721948}" srcId="{311F6D1A-0FB8-4731-9121-5C17BEC31DE7}" destId="{34160BE3-4640-4D81-B02E-2D81824E6F55}" srcOrd="0" destOrd="0" parTransId="{8CC0104D-3D55-43B3-9314-47A8611A3C49}" sibTransId="{CA168B41-FB79-4FF2-9BB8-12A6B45300DD}"/>
    <dgm:cxn modelId="{A570683A-6659-409F-8D3E-C66D591ABFBB}" srcId="{C7DFA1C0-9DF9-4527-B486-3746ADDBBA78}" destId="{D1A44437-385C-481D-90A0-DE21A30CD30E}" srcOrd="0" destOrd="0" parTransId="{25C2F735-5966-43B4-BA49-F49484794255}" sibTransId="{B82564E5-DC5E-4229-A4A2-8FEE247F2A88}"/>
    <dgm:cxn modelId="{DA21B15C-B3C6-4B33-B85B-F6F39B38B838}" srcId="{311F6D1A-0FB8-4731-9121-5C17BEC31DE7}" destId="{9E7EB505-84C7-495B-81D5-0C715E4FF175}" srcOrd="1" destOrd="0" parTransId="{183E6850-4474-46A5-B514-A03C76C1CF31}" sibTransId="{30C8CC6B-763A-474B-84CA-BF4ADB860315}"/>
    <dgm:cxn modelId="{82C0E5FF-3F89-4C4C-929B-1BD054BD7F12}" type="presOf" srcId="{311F6D1A-0FB8-4731-9121-5C17BEC31DE7}" destId="{98ABC614-8333-4828-89E3-7D2E4B6C6376}" srcOrd="1" destOrd="0" presId="urn:microsoft.com/office/officeart/2009/3/layout/OpposingIdeas"/>
    <dgm:cxn modelId="{5E819505-8DBB-4A81-9BAB-971038EF1079}" type="presOf" srcId="{34160BE3-4640-4D81-B02E-2D81824E6F55}" destId="{582A95C6-5351-4C74-87DA-8BC851ACE45F}" srcOrd="0" destOrd="0" presId="urn:microsoft.com/office/officeart/2009/3/layout/OpposingIdeas"/>
    <dgm:cxn modelId="{8EE4A905-8F2B-4D79-9AE5-802896612EEF}" type="presOf" srcId="{C7DFA1C0-9DF9-4527-B486-3746ADDBBA78}" destId="{35275031-B30A-41A9-9CEF-11C8975E1356}" srcOrd="0" destOrd="0" presId="urn:microsoft.com/office/officeart/2009/3/layout/OpposingIdeas"/>
    <dgm:cxn modelId="{B49F6487-5D85-4836-9D0C-EA4D9DFBBDBE}" type="presOf" srcId="{311F6D1A-0FB8-4731-9121-5C17BEC31DE7}" destId="{FEC0BCD8-21D6-40A3-92B8-1C891C57C707}" srcOrd="0" destOrd="0" presId="urn:microsoft.com/office/officeart/2009/3/layout/OpposingIdeas"/>
    <dgm:cxn modelId="{CEB7E34E-5355-449F-9CF8-459A5B6341C4}" type="presParOf" srcId="{35275031-B30A-41A9-9CEF-11C8975E1356}" destId="{B779EB18-0EF1-4BDB-BD22-50AD4343145E}" srcOrd="0" destOrd="0" presId="urn:microsoft.com/office/officeart/2009/3/layout/OpposingIdeas"/>
    <dgm:cxn modelId="{99B60E22-5CE6-4053-A430-2D08049C5611}" type="presParOf" srcId="{35275031-B30A-41A9-9CEF-11C8975E1356}" destId="{3874510C-5973-409E-90F5-16957D51936E}" srcOrd="1" destOrd="0" presId="urn:microsoft.com/office/officeart/2009/3/layout/OpposingIdeas"/>
    <dgm:cxn modelId="{7E0E412E-014C-4340-B34E-7A323341C390}" type="presParOf" srcId="{35275031-B30A-41A9-9CEF-11C8975E1356}" destId="{4B34D59E-0F8D-4BBF-8E4E-775B65CED55E}" srcOrd="2" destOrd="0" presId="urn:microsoft.com/office/officeart/2009/3/layout/OpposingIdeas"/>
    <dgm:cxn modelId="{67C6D18A-AEA6-428D-B513-7B742B507815}" type="presParOf" srcId="{35275031-B30A-41A9-9CEF-11C8975E1356}" destId="{582A95C6-5351-4C74-87DA-8BC851ACE45F}" srcOrd="3" destOrd="0" presId="urn:microsoft.com/office/officeart/2009/3/layout/OpposingIdeas"/>
    <dgm:cxn modelId="{2B8ACAE4-D62E-4A50-86AF-AEE040E37F22}" type="presParOf" srcId="{35275031-B30A-41A9-9CEF-11C8975E1356}" destId="{89D26E12-2C59-4D9A-A964-DC36CBB09B2C}" srcOrd="4" destOrd="0" presId="urn:microsoft.com/office/officeart/2009/3/layout/OpposingIdeas"/>
    <dgm:cxn modelId="{48E5440C-D17C-46CF-BA53-7AE36DD2123D}" type="presParOf" srcId="{35275031-B30A-41A9-9CEF-11C8975E1356}" destId="{FE55BBB7-8668-4E9D-88FE-E0F523B3B1D6}" srcOrd="5" destOrd="0" presId="urn:microsoft.com/office/officeart/2009/3/layout/OpposingIdeas"/>
    <dgm:cxn modelId="{953CA026-ED88-4BA7-9B8F-47D25DEBF764}" type="presParOf" srcId="{35275031-B30A-41A9-9CEF-11C8975E1356}" destId="{FEC0BCD8-21D6-40A3-92B8-1C891C57C707}" srcOrd="6" destOrd="0" presId="urn:microsoft.com/office/officeart/2009/3/layout/OpposingIdeas"/>
    <dgm:cxn modelId="{479B8825-A6AF-4376-8597-BA7083EB5659}" type="presParOf" srcId="{35275031-B30A-41A9-9CEF-11C8975E1356}" destId="{98ABC614-8333-4828-89E3-7D2E4B6C6376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12F009-11B0-4435-9F3F-8B834FDC7D77}" type="doc">
      <dgm:prSet loTypeId="urn:microsoft.com/office/officeart/2005/8/layout/orgChart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B84F5DC-C391-46BE-AE5B-BE8E59ACF2D2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типи історичних змін у морфемній структурі слова</a:t>
          </a:r>
          <a:endParaRPr lang="ru-RU" b="1" dirty="0">
            <a:solidFill>
              <a:schemeClr val="bg1"/>
            </a:solidFill>
          </a:endParaRPr>
        </a:p>
      </dgm:t>
    </dgm:pt>
    <dgm:pt modelId="{21FC31BF-4DE3-4800-9CC7-4DE1998212F4}" type="parTrans" cxnId="{54118761-EDE6-4A91-AE33-D75560F3D141}">
      <dgm:prSet/>
      <dgm:spPr/>
      <dgm:t>
        <a:bodyPr/>
        <a:lstStyle/>
        <a:p>
          <a:endParaRPr lang="ru-RU"/>
        </a:p>
      </dgm:t>
    </dgm:pt>
    <dgm:pt modelId="{16E665A2-044A-4B7A-99DD-FAA08B68D08C}" type="sibTrans" cxnId="{54118761-EDE6-4A91-AE33-D75560F3D141}">
      <dgm:prSet/>
      <dgm:spPr/>
      <dgm:t>
        <a:bodyPr/>
        <a:lstStyle/>
        <a:p>
          <a:endParaRPr lang="ru-RU"/>
        </a:p>
      </dgm:t>
    </dgm:pt>
    <dgm:pt modelId="{FEE54A50-4AA4-4D34-9264-F34A804BEA7D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спрощення</a:t>
          </a:r>
          <a:endParaRPr lang="ru-RU" b="1" dirty="0">
            <a:solidFill>
              <a:schemeClr val="bg1"/>
            </a:solidFill>
          </a:endParaRPr>
        </a:p>
      </dgm:t>
    </dgm:pt>
    <dgm:pt modelId="{7B2DA5D5-6837-4942-89E5-17B2BE42FBA5}" type="parTrans" cxnId="{608D81EF-A95B-4ED4-8366-FAB07413444B}">
      <dgm:prSet/>
      <dgm:spPr/>
      <dgm:t>
        <a:bodyPr/>
        <a:lstStyle/>
        <a:p>
          <a:endParaRPr lang="ru-RU"/>
        </a:p>
      </dgm:t>
    </dgm:pt>
    <dgm:pt modelId="{94630E93-319E-44AC-8ED4-E0C54A0CD33F}" type="sibTrans" cxnId="{608D81EF-A95B-4ED4-8366-FAB07413444B}">
      <dgm:prSet/>
      <dgm:spPr/>
      <dgm:t>
        <a:bodyPr/>
        <a:lstStyle/>
        <a:p>
          <a:endParaRPr lang="ru-RU"/>
        </a:p>
      </dgm:t>
    </dgm:pt>
    <dgm:pt modelId="{0BBC8060-0AD3-45A7-82C3-779BA3E34AA7}">
      <dgm:prSet phldrT="[Текст]"/>
      <dgm:spPr/>
      <dgm:t>
        <a:bodyPr/>
        <a:lstStyle/>
        <a:p>
          <a:r>
            <a:rPr lang="uk-UA" b="1" dirty="0" err="1" smtClean="0">
              <a:solidFill>
                <a:schemeClr val="bg1"/>
              </a:solidFill>
            </a:rPr>
            <a:t>перерозклад</a:t>
          </a:r>
          <a:endParaRPr lang="ru-RU" b="1" dirty="0">
            <a:solidFill>
              <a:schemeClr val="bg1"/>
            </a:solidFill>
          </a:endParaRPr>
        </a:p>
      </dgm:t>
    </dgm:pt>
    <dgm:pt modelId="{D3FFFD8F-2452-4EDF-8313-88115D94104B}" type="parTrans" cxnId="{7D13DD06-7441-4155-ACFC-DC5AB973936A}">
      <dgm:prSet/>
      <dgm:spPr/>
      <dgm:t>
        <a:bodyPr/>
        <a:lstStyle/>
        <a:p>
          <a:endParaRPr lang="ru-RU"/>
        </a:p>
      </dgm:t>
    </dgm:pt>
    <dgm:pt modelId="{62A1C894-68AA-44BA-850F-74DA8AECC6F2}" type="sibTrans" cxnId="{7D13DD06-7441-4155-ACFC-DC5AB973936A}">
      <dgm:prSet/>
      <dgm:spPr/>
      <dgm:t>
        <a:bodyPr/>
        <a:lstStyle/>
        <a:p>
          <a:endParaRPr lang="ru-RU"/>
        </a:p>
      </dgm:t>
    </dgm:pt>
    <dgm:pt modelId="{4E9248E9-3D11-4CCB-BE79-E7AB0038B29C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ускладнення </a:t>
          </a:r>
          <a:endParaRPr lang="ru-RU" b="1" dirty="0">
            <a:solidFill>
              <a:schemeClr val="bg1"/>
            </a:solidFill>
          </a:endParaRPr>
        </a:p>
      </dgm:t>
    </dgm:pt>
    <dgm:pt modelId="{2714EFB5-E3DD-4EF5-AD34-225750904F30}" type="parTrans" cxnId="{5A22CE06-1A59-4401-B319-C494991A1289}">
      <dgm:prSet/>
      <dgm:spPr/>
      <dgm:t>
        <a:bodyPr/>
        <a:lstStyle/>
        <a:p>
          <a:endParaRPr lang="ru-RU"/>
        </a:p>
      </dgm:t>
    </dgm:pt>
    <dgm:pt modelId="{F526D882-F99F-46FE-A69C-29C8F84BDE7B}" type="sibTrans" cxnId="{5A22CE06-1A59-4401-B319-C494991A1289}">
      <dgm:prSet/>
      <dgm:spPr/>
      <dgm:t>
        <a:bodyPr/>
        <a:lstStyle/>
        <a:p>
          <a:endParaRPr lang="ru-RU"/>
        </a:p>
      </dgm:t>
    </dgm:pt>
    <dgm:pt modelId="{E75ACC30-EAF0-4A3E-B552-8E6B38906C81}">
      <dgm:prSet phldrT="[Текст]"/>
      <dgm:spPr/>
      <dgm:t>
        <a:bodyPr/>
        <a:lstStyle/>
        <a:p>
          <a:r>
            <a:rPr lang="uk-UA" b="1" dirty="0" err="1" smtClean="0">
              <a:solidFill>
                <a:schemeClr val="bg1"/>
              </a:solidFill>
            </a:rPr>
            <a:t>декореляція</a:t>
          </a:r>
          <a:endParaRPr lang="ru-RU" b="1" dirty="0">
            <a:solidFill>
              <a:schemeClr val="bg1"/>
            </a:solidFill>
          </a:endParaRPr>
        </a:p>
      </dgm:t>
    </dgm:pt>
    <dgm:pt modelId="{1FFFA525-6E36-43F6-87E3-64D75E6AAC32}" type="parTrans" cxnId="{47A5C26C-EFFB-42AC-87CE-254D36432E3A}">
      <dgm:prSet/>
      <dgm:spPr/>
      <dgm:t>
        <a:bodyPr/>
        <a:lstStyle/>
        <a:p>
          <a:endParaRPr lang="ru-RU"/>
        </a:p>
      </dgm:t>
    </dgm:pt>
    <dgm:pt modelId="{5A2B9F52-9D41-403A-A2BE-2ACAF8E4D479}" type="sibTrans" cxnId="{47A5C26C-EFFB-42AC-87CE-254D36432E3A}">
      <dgm:prSet/>
      <dgm:spPr/>
      <dgm:t>
        <a:bodyPr/>
        <a:lstStyle/>
        <a:p>
          <a:endParaRPr lang="ru-RU"/>
        </a:p>
      </dgm:t>
    </dgm:pt>
    <dgm:pt modelId="{86F63B87-5C39-4EF5-BF7A-43D318C037D0}" type="pres">
      <dgm:prSet presAssocID="{D912F009-11B0-4435-9F3F-8B834FDC7D7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60DAC6A-4234-48A8-97B2-C50E43B616A9}" type="pres">
      <dgm:prSet presAssocID="{AB84F5DC-C391-46BE-AE5B-BE8E59ACF2D2}" presName="hierRoot1" presStyleCnt="0">
        <dgm:presLayoutVars>
          <dgm:hierBranch val="init"/>
        </dgm:presLayoutVars>
      </dgm:prSet>
      <dgm:spPr/>
    </dgm:pt>
    <dgm:pt modelId="{1BBEA792-533F-4F4F-BD99-C0AB2FBE43F4}" type="pres">
      <dgm:prSet presAssocID="{AB84F5DC-C391-46BE-AE5B-BE8E59ACF2D2}" presName="rootComposite1" presStyleCnt="0"/>
      <dgm:spPr/>
    </dgm:pt>
    <dgm:pt modelId="{ACD17DDB-2B92-40BF-8BDF-9A3151B71010}" type="pres">
      <dgm:prSet presAssocID="{AB84F5DC-C391-46BE-AE5B-BE8E59ACF2D2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12AFB0E-27A4-4D8F-9A7D-8B202D45C6FF}" type="pres">
      <dgm:prSet presAssocID="{AB84F5DC-C391-46BE-AE5B-BE8E59ACF2D2}" presName="rootConnector1" presStyleLbl="node1" presStyleIdx="0" presStyleCnt="0"/>
      <dgm:spPr/>
      <dgm:t>
        <a:bodyPr/>
        <a:lstStyle/>
        <a:p>
          <a:endParaRPr lang="ru-RU"/>
        </a:p>
      </dgm:t>
    </dgm:pt>
    <dgm:pt modelId="{52B6C912-8405-44E9-AEC5-F2B46B58D10B}" type="pres">
      <dgm:prSet presAssocID="{AB84F5DC-C391-46BE-AE5B-BE8E59ACF2D2}" presName="hierChild2" presStyleCnt="0"/>
      <dgm:spPr/>
    </dgm:pt>
    <dgm:pt modelId="{B87319C5-5A32-4418-8783-3EBEEB83CEE7}" type="pres">
      <dgm:prSet presAssocID="{7B2DA5D5-6837-4942-89E5-17B2BE42FBA5}" presName="Name37" presStyleLbl="parChTrans1D2" presStyleIdx="0" presStyleCnt="4"/>
      <dgm:spPr/>
      <dgm:t>
        <a:bodyPr/>
        <a:lstStyle/>
        <a:p>
          <a:endParaRPr lang="ru-RU"/>
        </a:p>
      </dgm:t>
    </dgm:pt>
    <dgm:pt modelId="{95A76070-CBE9-4E84-8B1C-593124995113}" type="pres">
      <dgm:prSet presAssocID="{FEE54A50-4AA4-4D34-9264-F34A804BEA7D}" presName="hierRoot2" presStyleCnt="0">
        <dgm:presLayoutVars>
          <dgm:hierBranch val="init"/>
        </dgm:presLayoutVars>
      </dgm:prSet>
      <dgm:spPr/>
    </dgm:pt>
    <dgm:pt modelId="{C50022E3-9804-4945-BF71-9E3AAC508432}" type="pres">
      <dgm:prSet presAssocID="{FEE54A50-4AA4-4D34-9264-F34A804BEA7D}" presName="rootComposite" presStyleCnt="0"/>
      <dgm:spPr/>
    </dgm:pt>
    <dgm:pt modelId="{C2F163B4-7406-4616-A15F-88E69BCE9E50}" type="pres">
      <dgm:prSet presAssocID="{FEE54A50-4AA4-4D34-9264-F34A804BEA7D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F4A95E9-B647-4ACA-AD1C-83EE5244C21E}" type="pres">
      <dgm:prSet presAssocID="{FEE54A50-4AA4-4D34-9264-F34A804BEA7D}" presName="rootConnector" presStyleLbl="node2" presStyleIdx="0" presStyleCnt="4"/>
      <dgm:spPr/>
      <dgm:t>
        <a:bodyPr/>
        <a:lstStyle/>
        <a:p>
          <a:endParaRPr lang="ru-RU"/>
        </a:p>
      </dgm:t>
    </dgm:pt>
    <dgm:pt modelId="{9F97790E-A7C9-4233-B4B3-375117987EA1}" type="pres">
      <dgm:prSet presAssocID="{FEE54A50-4AA4-4D34-9264-F34A804BEA7D}" presName="hierChild4" presStyleCnt="0"/>
      <dgm:spPr/>
    </dgm:pt>
    <dgm:pt modelId="{FBAF3649-424E-4519-9B11-2CF4CA233406}" type="pres">
      <dgm:prSet presAssocID="{FEE54A50-4AA4-4D34-9264-F34A804BEA7D}" presName="hierChild5" presStyleCnt="0"/>
      <dgm:spPr/>
    </dgm:pt>
    <dgm:pt modelId="{FEEE3541-3A8A-47F4-8EDE-51B59D443B2B}" type="pres">
      <dgm:prSet presAssocID="{D3FFFD8F-2452-4EDF-8313-88115D94104B}" presName="Name37" presStyleLbl="parChTrans1D2" presStyleIdx="1" presStyleCnt="4"/>
      <dgm:spPr/>
      <dgm:t>
        <a:bodyPr/>
        <a:lstStyle/>
        <a:p>
          <a:endParaRPr lang="ru-RU"/>
        </a:p>
      </dgm:t>
    </dgm:pt>
    <dgm:pt modelId="{E254A365-1CCA-41FA-80D9-5BF7CED1EC54}" type="pres">
      <dgm:prSet presAssocID="{0BBC8060-0AD3-45A7-82C3-779BA3E34AA7}" presName="hierRoot2" presStyleCnt="0">
        <dgm:presLayoutVars>
          <dgm:hierBranch val="init"/>
        </dgm:presLayoutVars>
      </dgm:prSet>
      <dgm:spPr/>
    </dgm:pt>
    <dgm:pt modelId="{19451270-8A7C-4EB5-AD3C-BD4C2B19B9DA}" type="pres">
      <dgm:prSet presAssocID="{0BBC8060-0AD3-45A7-82C3-779BA3E34AA7}" presName="rootComposite" presStyleCnt="0"/>
      <dgm:spPr/>
    </dgm:pt>
    <dgm:pt modelId="{DFD15C63-4661-4E98-8BED-43DBA67BC157}" type="pres">
      <dgm:prSet presAssocID="{0BBC8060-0AD3-45A7-82C3-779BA3E34AA7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757965F-7D06-41C9-8A90-42CC99D15796}" type="pres">
      <dgm:prSet presAssocID="{0BBC8060-0AD3-45A7-82C3-779BA3E34AA7}" presName="rootConnector" presStyleLbl="node2" presStyleIdx="1" presStyleCnt="4"/>
      <dgm:spPr/>
      <dgm:t>
        <a:bodyPr/>
        <a:lstStyle/>
        <a:p>
          <a:endParaRPr lang="ru-RU"/>
        </a:p>
      </dgm:t>
    </dgm:pt>
    <dgm:pt modelId="{F7593CA6-EC35-4C9C-BCC3-CE6E9A751B42}" type="pres">
      <dgm:prSet presAssocID="{0BBC8060-0AD3-45A7-82C3-779BA3E34AA7}" presName="hierChild4" presStyleCnt="0"/>
      <dgm:spPr/>
    </dgm:pt>
    <dgm:pt modelId="{4E58D8AE-DB5C-4B02-BFFC-33FCF656CED8}" type="pres">
      <dgm:prSet presAssocID="{0BBC8060-0AD3-45A7-82C3-779BA3E34AA7}" presName="hierChild5" presStyleCnt="0"/>
      <dgm:spPr/>
    </dgm:pt>
    <dgm:pt modelId="{C1AF9298-8485-4532-BAED-C77401594C0D}" type="pres">
      <dgm:prSet presAssocID="{2714EFB5-E3DD-4EF5-AD34-225750904F30}" presName="Name37" presStyleLbl="parChTrans1D2" presStyleIdx="2" presStyleCnt="4"/>
      <dgm:spPr/>
      <dgm:t>
        <a:bodyPr/>
        <a:lstStyle/>
        <a:p>
          <a:endParaRPr lang="ru-RU"/>
        </a:p>
      </dgm:t>
    </dgm:pt>
    <dgm:pt modelId="{2A2711FD-55A3-4492-9EC1-8387C0FDEDDF}" type="pres">
      <dgm:prSet presAssocID="{4E9248E9-3D11-4CCB-BE79-E7AB0038B29C}" presName="hierRoot2" presStyleCnt="0">
        <dgm:presLayoutVars>
          <dgm:hierBranch val="init"/>
        </dgm:presLayoutVars>
      </dgm:prSet>
      <dgm:spPr/>
    </dgm:pt>
    <dgm:pt modelId="{1F06C702-6540-413A-A255-0B565E1572D7}" type="pres">
      <dgm:prSet presAssocID="{4E9248E9-3D11-4CCB-BE79-E7AB0038B29C}" presName="rootComposite" presStyleCnt="0"/>
      <dgm:spPr/>
    </dgm:pt>
    <dgm:pt modelId="{1F3D20AC-E29C-4309-88F0-620066B907F2}" type="pres">
      <dgm:prSet presAssocID="{4E9248E9-3D11-4CCB-BE79-E7AB0038B29C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71D10C8-C0C8-484B-9EA1-0265AD55403C}" type="pres">
      <dgm:prSet presAssocID="{4E9248E9-3D11-4CCB-BE79-E7AB0038B29C}" presName="rootConnector" presStyleLbl="node2" presStyleIdx="2" presStyleCnt="4"/>
      <dgm:spPr/>
      <dgm:t>
        <a:bodyPr/>
        <a:lstStyle/>
        <a:p>
          <a:endParaRPr lang="ru-RU"/>
        </a:p>
      </dgm:t>
    </dgm:pt>
    <dgm:pt modelId="{4F14AC9F-9B9D-4C72-BEEE-F17B20A8E7E4}" type="pres">
      <dgm:prSet presAssocID="{4E9248E9-3D11-4CCB-BE79-E7AB0038B29C}" presName="hierChild4" presStyleCnt="0"/>
      <dgm:spPr/>
    </dgm:pt>
    <dgm:pt modelId="{2DAD76BE-AEAF-47AB-9680-617666D658FA}" type="pres">
      <dgm:prSet presAssocID="{4E9248E9-3D11-4CCB-BE79-E7AB0038B29C}" presName="hierChild5" presStyleCnt="0"/>
      <dgm:spPr/>
    </dgm:pt>
    <dgm:pt modelId="{803CDCCB-3A6E-4C88-9EF7-0620BFF4FA6A}" type="pres">
      <dgm:prSet presAssocID="{1FFFA525-6E36-43F6-87E3-64D75E6AAC32}" presName="Name37" presStyleLbl="parChTrans1D2" presStyleIdx="3" presStyleCnt="4"/>
      <dgm:spPr/>
      <dgm:t>
        <a:bodyPr/>
        <a:lstStyle/>
        <a:p>
          <a:endParaRPr lang="ru-RU"/>
        </a:p>
      </dgm:t>
    </dgm:pt>
    <dgm:pt modelId="{9927811A-03FD-46F5-B95C-0B31D46E687A}" type="pres">
      <dgm:prSet presAssocID="{E75ACC30-EAF0-4A3E-B552-8E6B38906C81}" presName="hierRoot2" presStyleCnt="0">
        <dgm:presLayoutVars>
          <dgm:hierBranch val="init"/>
        </dgm:presLayoutVars>
      </dgm:prSet>
      <dgm:spPr/>
    </dgm:pt>
    <dgm:pt modelId="{AED8E8E8-F01D-4626-90A2-91B25B22A85E}" type="pres">
      <dgm:prSet presAssocID="{E75ACC30-EAF0-4A3E-B552-8E6B38906C81}" presName="rootComposite" presStyleCnt="0"/>
      <dgm:spPr/>
    </dgm:pt>
    <dgm:pt modelId="{6D2C6D94-1577-4818-A918-3BD42C5C9918}" type="pres">
      <dgm:prSet presAssocID="{E75ACC30-EAF0-4A3E-B552-8E6B38906C81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AD74405-8FDD-47CB-A038-9CD67EE233E0}" type="pres">
      <dgm:prSet presAssocID="{E75ACC30-EAF0-4A3E-B552-8E6B38906C81}" presName="rootConnector" presStyleLbl="node2" presStyleIdx="3" presStyleCnt="4"/>
      <dgm:spPr/>
      <dgm:t>
        <a:bodyPr/>
        <a:lstStyle/>
        <a:p>
          <a:endParaRPr lang="ru-RU"/>
        </a:p>
      </dgm:t>
    </dgm:pt>
    <dgm:pt modelId="{6203E415-8291-48F4-8F6B-76BDA85BF68E}" type="pres">
      <dgm:prSet presAssocID="{E75ACC30-EAF0-4A3E-B552-8E6B38906C81}" presName="hierChild4" presStyleCnt="0"/>
      <dgm:spPr/>
    </dgm:pt>
    <dgm:pt modelId="{A3123205-4A80-467B-99FB-D7EC2ABADB64}" type="pres">
      <dgm:prSet presAssocID="{E75ACC30-EAF0-4A3E-B552-8E6B38906C81}" presName="hierChild5" presStyleCnt="0"/>
      <dgm:spPr/>
    </dgm:pt>
    <dgm:pt modelId="{2846DA9B-AF11-4527-B9AD-086AA4DA326E}" type="pres">
      <dgm:prSet presAssocID="{AB84F5DC-C391-46BE-AE5B-BE8E59ACF2D2}" presName="hierChild3" presStyleCnt="0"/>
      <dgm:spPr/>
    </dgm:pt>
  </dgm:ptLst>
  <dgm:cxnLst>
    <dgm:cxn modelId="{5A22CE06-1A59-4401-B319-C494991A1289}" srcId="{AB84F5DC-C391-46BE-AE5B-BE8E59ACF2D2}" destId="{4E9248E9-3D11-4CCB-BE79-E7AB0038B29C}" srcOrd="2" destOrd="0" parTransId="{2714EFB5-E3DD-4EF5-AD34-225750904F30}" sibTransId="{F526D882-F99F-46FE-A69C-29C8F84BDE7B}"/>
    <dgm:cxn modelId="{A8C153A7-F945-4F33-A960-91BAE604EA88}" type="presOf" srcId="{FEE54A50-4AA4-4D34-9264-F34A804BEA7D}" destId="{C2F163B4-7406-4616-A15F-88E69BCE9E50}" srcOrd="0" destOrd="0" presId="urn:microsoft.com/office/officeart/2005/8/layout/orgChart1"/>
    <dgm:cxn modelId="{57D6A104-D1B4-4985-B9F4-9164E6D33185}" type="presOf" srcId="{E75ACC30-EAF0-4A3E-B552-8E6B38906C81}" destId="{DAD74405-8FDD-47CB-A038-9CD67EE233E0}" srcOrd="1" destOrd="0" presId="urn:microsoft.com/office/officeart/2005/8/layout/orgChart1"/>
    <dgm:cxn modelId="{CD482BB7-3AE5-4C1C-802E-B428590EA855}" type="presOf" srcId="{0BBC8060-0AD3-45A7-82C3-779BA3E34AA7}" destId="{DFD15C63-4661-4E98-8BED-43DBA67BC157}" srcOrd="0" destOrd="0" presId="urn:microsoft.com/office/officeart/2005/8/layout/orgChart1"/>
    <dgm:cxn modelId="{9839507D-D871-4F00-8257-38EFE2617CAE}" type="presOf" srcId="{4E9248E9-3D11-4CCB-BE79-E7AB0038B29C}" destId="{B71D10C8-C0C8-484B-9EA1-0265AD55403C}" srcOrd="1" destOrd="0" presId="urn:microsoft.com/office/officeart/2005/8/layout/orgChart1"/>
    <dgm:cxn modelId="{608D81EF-A95B-4ED4-8366-FAB07413444B}" srcId="{AB84F5DC-C391-46BE-AE5B-BE8E59ACF2D2}" destId="{FEE54A50-4AA4-4D34-9264-F34A804BEA7D}" srcOrd="0" destOrd="0" parTransId="{7B2DA5D5-6837-4942-89E5-17B2BE42FBA5}" sibTransId="{94630E93-319E-44AC-8ED4-E0C54A0CD33F}"/>
    <dgm:cxn modelId="{47A5C26C-EFFB-42AC-87CE-254D36432E3A}" srcId="{AB84F5DC-C391-46BE-AE5B-BE8E59ACF2D2}" destId="{E75ACC30-EAF0-4A3E-B552-8E6B38906C81}" srcOrd="3" destOrd="0" parTransId="{1FFFA525-6E36-43F6-87E3-64D75E6AAC32}" sibTransId="{5A2B9F52-9D41-403A-A2BE-2ACAF8E4D479}"/>
    <dgm:cxn modelId="{54118761-EDE6-4A91-AE33-D75560F3D141}" srcId="{D912F009-11B0-4435-9F3F-8B834FDC7D77}" destId="{AB84F5DC-C391-46BE-AE5B-BE8E59ACF2D2}" srcOrd="0" destOrd="0" parTransId="{21FC31BF-4DE3-4800-9CC7-4DE1998212F4}" sibTransId="{16E665A2-044A-4B7A-99DD-FAA08B68D08C}"/>
    <dgm:cxn modelId="{9108E6B9-9FA0-486B-B070-16216EA25167}" type="presOf" srcId="{7B2DA5D5-6837-4942-89E5-17B2BE42FBA5}" destId="{B87319C5-5A32-4418-8783-3EBEEB83CEE7}" srcOrd="0" destOrd="0" presId="urn:microsoft.com/office/officeart/2005/8/layout/orgChart1"/>
    <dgm:cxn modelId="{8629F287-B827-43B5-843B-918546A36AC9}" type="presOf" srcId="{AB84F5DC-C391-46BE-AE5B-BE8E59ACF2D2}" destId="{ACD17DDB-2B92-40BF-8BDF-9A3151B71010}" srcOrd="0" destOrd="0" presId="urn:microsoft.com/office/officeart/2005/8/layout/orgChart1"/>
    <dgm:cxn modelId="{4273542F-BD17-4F2C-9E74-11F263D93D20}" type="presOf" srcId="{AB84F5DC-C391-46BE-AE5B-BE8E59ACF2D2}" destId="{B12AFB0E-27A4-4D8F-9A7D-8B202D45C6FF}" srcOrd="1" destOrd="0" presId="urn:microsoft.com/office/officeart/2005/8/layout/orgChart1"/>
    <dgm:cxn modelId="{6B4C0559-E55C-42EC-829B-509D818BA56A}" type="presOf" srcId="{2714EFB5-E3DD-4EF5-AD34-225750904F30}" destId="{C1AF9298-8485-4532-BAED-C77401594C0D}" srcOrd="0" destOrd="0" presId="urn:microsoft.com/office/officeart/2005/8/layout/orgChart1"/>
    <dgm:cxn modelId="{44ECF02C-2274-4B0B-9755-995F0BF6A435}" type="presOf" srcId="{1FFFA525-6E36-43F6-87E3-64D75E6AAC32}" destId="{803CDCCB-3A6E-4C88-9EF7-0620BFF4FA6A}" srcOrd="0" destOrd="0" presId="urn:microsoft.com/office/officeart/2005/8/layout/orgChart1"/>
    <dgm:cxn modelId="{C8082270-75AF-4BF9-A864-1EAE1E2EEBB9}" type="presOf" srcId="{0BBC8060-0AD3-45A7-82C3-779BA3E34AA7}" destId="{7757965F-7D06-41C9-8A90-42CC99D15796}" srcOrd="1" destOrd="0" presId="urn:microsoft.com/office/officeart/2005/8/layout/orgChart1"/>
    <dgm:cxn modelId="{9EF6289E-1E6F-4CD9-A607-4C6E4FE7EA1E}" type="presOf" srcId="{FEE54A50-4AA4-4D34-9264-F34A804BEA7D}" destId="{8F4A95E9-B647-4ACA-AD1C-83EE5244C21E}" srcOrd="1" destOrd="0" presId="urn:microsoft.com/office/officeart/2005/8/layout/orgChart1"/>
    <dgm:cxn modelId="{92586AEE-4860-483E-877D-061AB51F3217}" type="presOf" srcId="{D3FFFD8F-2452-4EDF-8313-88115D94104B}" destId="{FEEE3541-3A8A-47F4-8EDE-51B59D443B2B}" srcOrd="0" destOrd="0" presId="urn:microsoft.com/office/officeart/2005/8/layout/orgChart1"/>
    <dgm:cxn modelId="{4096DD7A-2896-4D9A-B683-D17EB8EF5783}" type="presOf" srcId="{D912F009-11B0-4435-9F3F-8B834FDC7D77}" destId="{86F63B87-5C39-4EF5-BF7A-43D318C037D0}" srcOrd="0" destOrd="0" presId="urn:microsoft.com/office/officeart/2005/8/layout/orgChart1"/>
    <dgm:cxn modelId="{7EA4A240-4E54-4448-B296-9B606D647585}" type="presOf" srcId="{4E9248E9-3D11-4CCB-BE79-E7AB0038B29C}" destId="{1F3D20AC-E29C-4309-88F0-620066B907F2}" srcOrd="0" destOrd="0" presId="urn:microsoft.com/office/officeart/2005/8/layout/orgChart1"/>
    <dgm:cxn modelId="{7D13DD06-7441-4155-ACFC-DC5AB973936A}" srcId="{AB84F5DC-C391-46BE-AE5B-BE8E59ACF2D2}" destId="{0BBC8060-0AD3-45A7-82C3-779BA3E34AA7}" srcOrd="1" destOrd="0" parTransId="{D3FFFD8F-2452-4EDF-8313-88115D94104B}" sibTransId="{62A1C894-68AA-44BA-850F-74DA8AECC6F2}"/>
    <dgm:cxn modelId="{7AE35805-FC35-4192-BF00-D115060C27FE}" type="presOf" srcId="{E75ACC30-EAF0-4A3E-B552-8E6B38906C81}" destId="{6D2C6D94-1577-4818-A918-3BD42C5C9918}" srcOrd="0" destOrd="0" presId="urn:microsoft.com/office/officeart/2005/8/layout/orgChart1"/>
    <dgm:cxn modelId="{E2CDC6C8-6740-47A5-A28D-00677E8D7B85}" type="presParOf" srcId="{86F63B87-5C39-4EF5-BF7A-43D318C037D0}" destId="{060DAC6A-4234-48A8-97B2-C50E43B616A9}" srcOrd="0" destOrd="0" presId="urn:microsoft.com/office/officeart/2005/8/layout/orgChart1"/>
    <dgm:cxn modelId="{844875E8-BD20-451B-8A17-84B7029CEF74}" type="presParOf" srcId="{060DAC6A-4234-48A8-97B2-C50E43B616A9}" destId="{1BBEA792-533F-4F4F-BD99-C0AB2FBE43F4}" srcOrd="0" destOrd="0" presId="urn:microsoft.com/office/officeart/2005/8/layout/orgChart1"/>
    <dgm:cxn modelId="{A3C0485E-E6ED-4E54-8BBD-61C9ADCBDF78}" type="presParOf" srcId="{1BBEA792-533F-4F4F-BD99-C0AB2FBE43F4}" destId="{ACD17DDB-2B92-40BF-8BDF-9A3151B71010}" srcOrd="0" destOrd="0" presId="urn:microsoft.com/office/officeart/2005/8/layout/orgChart1"/>
    <dgm:cxn modelId="{40A0C80D-532A-4873-8072-AAE79ACB1FC1}" type="presParOf" srcId="{1BBEA792-533F-4F4F-BD99-C0AB2FBE43F4}" destId="{B12AFB0E-27A4-4D8F-9A7D-8B202D45C6FF}" srcOrd="1" destOrd="0" presId="urn:microsoft.com/office/officeart/2005/8/layout/orgChart1"/>
    <dgm:cxn modelId="{D1C5AF11-0AD3-42BB-BC08-169E1F2709BE}" type="presParOf" srcId="{060DAC6A-4234-48A8-97B2-C50E43B616A9}" destId="{52B6C912-8405-44E9-AEC5-F2B46B58D10B}" srcOrd="1" destOrd="0" presId="urn:microsoft.com/office/officeart/2005/8/layout/orgChart1"/>
    <dgm:cxn modelId="{D28BF7CE-BCA8-490A-AEFE-A9F43B613912}" type="presParOf" srcId="{52B6C912-8405-44E9-AEC5-F2B46B58D10B}" destId="{B87319C5-5A32-4418-8783-3EBEEB83CEE7}" srcOrd="0" destOrd="0" presId="urn:microsoft.com/office/officeart/2005/8/layout/orgChart1"/>
    <dgm:cxn modelId="{2679A744-1364-4AC9-8DAD-0AFE6191EF5D}" type="presParOf" srcId="{52B6C912-8405-44E9-AEC5-F2B46B58D10B}" destId="{95A76070-CBE9-4E84-8B1C-593124995113}" srcOrd="1" destOrd="0" presId="urn:microsoft.com/office/officeart/2005/8/layout/orgChart1"/>
    <dgm:cxn modelId="{4A2FAA2C-E126-4548-9EA0-8F937FE6C2AD}" type="presParOf" srcId="{95A76070-CBE9-4E84-8B1C-593124995113}" destId="{C50022E3-9804-4945-BF71-9E3AAC508432}" srcOrd="0" destOrd="0" presId="urn:microsoft.com/office/officeart/2005/8/layout/orgChart1"/>
    <dgm:cxn modelId="{B813C901-9D03-4C88-A77A-8421B694253A}" type="presParOf" srcId="{C50022E3-9804-4945-BF71-9E3AAC508432}" destId="{C2F163B4-7406-4616-A15F-88E69BCE9E50}" srcOrd="0" destOrd="0" presId="urn:microsoft.com/office/officeart/2005/8/layout/orgChart1"/>
    <dgm:cxn modelId="{D38AE734-2A34-4AB5-891E-CF78F4D55424}" type="presParOf" srcId="{C50022E3-9804-4945-BF71-9E3AAC508432}" destId="{8F4A95E9-B647-4ACA-AD1C-83EE5244C21E}" srcOrd="1" destOrd="0" presId="urn:microsoft.com/office/officeart/2005/8/layout/orgChart1"/>
    <dgm:cxn modelId="{2D174310-0F67-4B81-84C2-680E8E72470F}" type="presParOf" srcId="{95A76070-CBE9-4E84-8B1C-593124995113}" destId="{9F97790E-A7C9-4233-B4B3-375117987EA1}" srcOrd="1" destOrd="0" presId="urn:microsoft.com/office/officeart/2005/8/layout/orgChart1"/>
    <dgm:cxn modelId="{6E893C9E-6172-44F7-BCBB-3B0B33061131}" type="presParOf" srcId="{95A76070-CBE9-4E84-8B1C-593124995113}" destId="{FBAF3649-424E-4519-9B11-2CF4CA233406}" srcOrd="2" destOrd="0" presId="urn:microsoft.com/office/officeart/2005/8/layout/orgChart1"/>
    <dgm:cxn modelId="{BE80D753-5B04-4F26-9955-F54B6ECDB768}" type="presParOf" srcId="{52B6C912-8405-44E9-AEC5-F2B46B58D10B}" destId="{FEEE3541-3A8A-47F4-8EDE-51B59D443B2B}" srcOrd="2" destOrd="0" presId="urn:microsoft.com/office/officeart/2005/8/layout/orgChart1"/>
    <dgm:cxn modelId="{BAD3E5DC-FE0B-4AB8-844E-F54940DC576A}" type="presParOf" srcId="{52B6C912-8405-44E9-AEC5-F2B46B58D10B}" destId="{E254A365-1CCA-41FA-80D9-5BF7CED1EC54}" srcOrd="3" destOrd="0" presId="urn:microsoft.com/office/officeart/2005/8/layout/orgChart1"/>
    <dgm:cxn modelId="{4E9F17E8-7E78-4E46-8A1D-B87277824467}" type="presParOf" srcId="{E254A365-1CCA-41FA-80D9-5BF7CED1EC54}" destId="{19451270-8A7C-4EB5-AD3C-BD4C2B19B9DA}" srcOrd="0" destOrd="0" presId="urn:microsoft.com/office/officeart/2005/8/layout/orgChart1"/>
    <dgm:cxn modelId="{BE9DD368-9E2B-4182-B519-7BC76D937F3C}" type="presParOf" srcId="{19451270-8A7C-4EB5-AD3C-BD4C2B19B9DA}" destId="{DFD15C63-4661-4E98-8BED-43DBA67BC157}" srcOrd="0" destOrd="0" presId="urn:microsoft.com/office/officeart/2005/8/layout/orgChart1"/>
    <dgm:cxn modelId="{19D05B03-66AC-4D73-9BB6-52AEADB473FC}" type="presParOf" srcId="{19451270-8A7C-4EB5-AD3C-BD4C2B19B9DA}" destId="{7757965F-7D06-41C9-8A90-42CC99D15796}" srcOrd="1" destOrd="0" presId="urn:microsoft.com/office/officeart/2005/8/layout/orgChart1"/>
    <dgm:cxn modelId="{36069139-3222-4531-8D7F-6C0B3B3D1C1E}" type="presParOf" srcId="{E254A365-1CCA-41FA-80D9-5BF7CED1EC54}" destId="{F7593CA6-EC35-4C9C-BCC3-CE6E9A751B42}" srcOrd="1" destOrd="0" presId="urn:microsoft.com/office/officeart/2005/8/layout/orgChart1"/>
    <dgm:cxn modelId="{08A3D00C-7FBE-4B3C-B2CB-74F1CBEF1421}" type="presParOf" srcId="{E254A365-1CCA-41FA-80D9-5BF7CED1EC54}" destId="{4E58D8AE-DB5C-4B02-BFFC-33FCF656CED8}" srcOrd="2" destOrd="0" presId="urn:microsoft.com/office/officeart/2005/8/layout/orgChart1"/>
    <dgm:cxn modelId="{183C9C35-BB61-44E6-8D2A-6CB333074A55}" type="presParOf" srcId="{52B6C912-8405-44E9-AEC5-F2B46B58D10B}" destId="{C1AF9298-8485-4532-BAED-C77401594C0D}" srcOrd="4" destOrd="0" presId="urn:microsoft.com/office/officeart/2005/8/layout/orgChart1"/>
    <dgm:cxn modelId="{C84FC041-BE92-4400-A2F3-964042736E26}" type="presParOf" srcId="{52B6C912-8405-44E9-AEC5-F2B46B58D10B}" destId="{2A2711FD-55A3-4492-9EC1-8387C0FDEDDF}" srcOrd="5" destOrd="0" presId="urn:microsoft.com/office/officeart/2005/8/layout/orgChart1"/>
    <dgm:cxn modelId="{A319F288-81DB-41BE-86D1-21CDB2376607}" type="presParOf" srcId="{2A2711FD-55A3-4492-9EC1-8387C0FDEDDF}" destId="{1F06C702-6540-413A-A255-0B565E1572D7}" srcOrd="0" destOrd="0" presId="urn:microsoft.com/office/officeart/2005/8/layout/orgChart1"/>
    <dgm:cxn modelId="{2B3FAD6E-0FCC-44DE-ADA0-E3FAF4DC8A3F}" type="presParOf" srcId="{1F06C702-6540-413A-A255-0B565E1572D7}" destId="{1F3D20AC-E29C-4309-88F0-620066B907F2}" srcOrd="0" destOrd="0" presId="urn:microsoft.com/office/officeart/2005/8/layout/orgChart1"/>
    <dgm:cxn modelId="{1804971C-A05E-4EB7-B1A4-6753752062A2}" type="presParOf" srcId="{1F06C702-6540-413A-A255-0B565E1572D7}" destId="{B71D10C8-C0C8-484B-9EA1-0265AD55403C}" srcOrd="1" destOrd="0" presId="urn:microsoft.com/office/officeart/2005/8/layout/orgChart1"/>
    <dgm:cxn modelId="{4544E487-4CB2-4E30-BFF7-90B6C4E06F72}" type="presParOf" srcId="{2A2711FD-55A3-4492-9EC1-8387C0FDEDDF}" destId="{4F14AC9F-9B9D-4C72-BEEE-F17B20A8E7E4}" srcOrd="1" destOrd="0" presId="urn:microsoft.com/office/officeart/2005/8/layout/orgChart1"/>
    <dgm:cxn modelId="{B4DC4E1B-825A-400E-AB3C-9FC3ABD72329}" type="presParOf" srcId="{2A2711FD-55A3-4492-9EC1-8387C0FDEDDF}" destId="{2DAD76BE-AEAF-47AB-9680-617666D658FA}" srcOrd="2" destOrd="0" presId="urn:microsoft.com/office/officeart/2005/8/layout/orgChart1"/>
    <dgm:cxn modelId="{5F3C6F2F-99DC-48BA-9E2D-97A6B1DB289D}" type="presParOf" srcId="{52B6C912-8405-44E9-AEC5-F2B46B58D10B}" destId="{803CDCCB-3A6E-4C88-9EF7-0620BFF4FA6A}" srcOrd="6" destOrd="0" presId="urn:microsoft.com/office/officeart/2005/8/layout/orgChart1"/>
    <dgm:cxn modelId="{ADD7769F-D936-46B6-8D6E-7E028B3D98C0}" type="presParOf" srcId="{52B6C912-8405-44E9-AEC5-F2B46B58D10B}" destId="{9927811A-03FD-46F5-B95C-0B31D46E687A}" srcOrd="7" destOrd="0" presId="urn:microsoft.com/office/officeart/2005/8/layout/orgChart1"/>
    <dgm:cxn modelId="{86AEEC91-748F-4341-B47E-E98D0492D71B}" type="presParOf" srcId="{9927811A-03FD-46F5-B95C-0B31D46E687A}" destId="{AED8E8E8-F01D-4626-90A2-91B25B22A85E}" srcOrd="0" destOrd="0" presId="urn:microsoft.com/office/officeart/2005/8/layout/orgChart1"/>
    <dgm:cxn modelId="{7F73F72D-05A7-45D7-81EC-6040215EBD52}" type="presParOf" srcId="{AED8E8E8-F01D-4626-90A2-91B25B22A85E}" destId="{6D2C6D94-1577-4818-A918-3BD42C5C9918}" srcOrd="0" destOrd="0" presId="urn:microsoft.com/office/officeart/2005/8/layout/orgChart1"/>
    <dgm:cxn modelId="{791C7B04-8CB2-4FFD-A094-4700B75185F8}" type="presParOf" srcId="{AED8E8E8-F01D-4626-90A2-91B25B22A85E}" destId="{DAD74405-8FDD-47CB-A038-9CD67EE233E0}" srcOrd="1" destOrd="0" presId="urn:microsoft.com/office/officeart/2005/8/layout/orgChart1"/>
    <dgm:cxn modelId="{ED07AE8E-9830-49E9-AC80-519F904D2612}" type="presParOf" srcId="{9927811A-03FD-46F5-B95C-0B31D46E687A}" destId="{6203E415-8291-48F4-8F6B-76BDA85BF68E}" srcOrd="1" destOrd="0" presId="urn:microsoft.com/office/officeart/2005/8/layout/orgChart1"/>
    <dgm:cxn modelId="{827598E9-77B0-4989-A3E7-9459D6F477FA}" type="presParOf" srcId="{9927811A-03FD-46F5-B95C-0B31D46E687A}" destId="{A3123205-4A80-467B-99FB-D7EC2ABADB64}" srcOrd="2" destOrd="0" presId="urn:microsoft.com/office/officeart/2005/8/layout/orgChart1"/>
    <dgm:cxn modelId="{8F7D2D17-1357-4F50-BF7A-F53CDAD20481}" type="presParOf" srcId="{060DAC6A-4234-48A8-97B2-C50E43B616A9}" destId="{2846DA9B-AF11-4527-B9AD-086AA4DA326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FB35055-35E6-4E72-969F-0C08CA437BF2}" type="doc">
      <dgm:prSet loTypeId="urn:microsoft.com/office/officeart/2005/8/layout/arrow6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69C9AB52-64AB-4789-90A6-5CE73773AF25}">
      <dgm:prSet phldrT="[Текст]" custT="1"/>
      <dgm:spPr/>
      <dgm:t>
        <a:bodyPr/>
        <a:lstStyle/>
        <a:p>
          <a:r>
            <a:rPr lang="uk-UA" sz="1400" b="1" dirty="0" smtClean="0">
              <a:solidFill>
                <a:schemeClr val="bg1"/>
              </a:solidFill>
            </a:rPr>
            <a:t>Була </a:t>
          </a:r>
          <a:r>
            <a:rPr lang="uk-UA" sz="2800" b="1" dirty="0" smtClean="0">
              <a:solidFill>
                <a:schemeClr val="bg1"/>
              </a:solidFill>
            </a:rPr>
            <a:t>Похідна</a:t>
          </a:r>
          <a:r>
            <a:rPr lang="uk-UA" sz="1400" b="1" dirty="0" smtClean="0">
              <a:solidFill>
                <a:schemeClr val="bg1"/>
              </a:solidFill>
            </a:rPr>
            <a:t> основа(КОРІНЬ+АФІКС): </a:t>
          </a:r>
          <a:r>
            <a:rPr lang="uk-UA" sz="2400" b="1" dirty="0" err="1" smtClean="0">
              <a:solidFill>
                <a:srgbClr val="0070C0"/>
              </a:solidFill>
            </a:rPr>
            <a:t>жи</a:t>
          </a:r>
          <a:r>
            <a:rPr lang="uk-UA" sz="2400" b="1" dirty="0" smtClean="0">
              <a:solidFill>
                <a:srgbClr val="0070C0"/>
              </a:solidFill>
            </a:rPr>
            <a:t>-р, </a:t>
          </a:r>
          <a:r>
            <a:rPr lang="uk-UA" sz="2400" b="1" dirty="0" err="1" smtClean="0">
              <a:solidFill>
                <a:srgbClr val="0070C0"/>
              </a:solidFill>
            </a:rPr>
            <a:t>пи</a:t>
          </a:r>
          <a:r>
            <a:rPr lang="uk-UA" sz="2400" b="1" dirty="0" smtClean="0">
              <a:solidFill>
                <a:srgbClr val="0070C0"/>
              </a:solidFill>
            </a:rPr>
            <a:t>-р, да-р</a:t>
          </a:r>
          <a:endParaRPr lang="ru-RU" sz="2400" b="1" dirty="0">
            <a:solidFill>
              <a:srgbClr val="0070C0"/>
            </a:solidFill>
          </a:endParaRPr>
        </a:p>
      </dgm:t>
    </dgm:pt>
    <dgm:pt modelId="{9A504F89-0064-4ED5-BEC8-0AC4EEF0B66C}" type="parTrans" cxnId="{000E7461-6FF1-45BA-ADC4-73C120AE7CC5}">
      <dgm:prSet/>
      <dgm:spPr/>
      <dgm:t>
        <a:bodyPr/>
        <a:lstStyle/>
        <a:p>
          <a:endParaRPr lang="ru-RU"/>
        </a:p>
      </dgm:t>
    </dgm:pt>
    <dgm:pt modelId="{750CCE7A-26EC-4AB7-8CC6-CC87D81D130C}" type="sibTrans" cxnId="{000E7461-6FF1-45BA-ADC4-73C120AE7CC5}">
      <dgm:prSet/>
      <dgm:spPr/>
      <dgm:t>
        <a:bodyPr/>
        <a:lstStyle/>
        <a:p>
          <a:endParaRPr lang="ru-RU"/>
        </a:p>
      </dgm:t>
    </dgm:pt>
    <dgm:pt modelId="{F68146CC-9DFE-491A-8B7D-59315C3CF5FE}">
      <dgm:prSet phldrT="[Текст]" custT="1"/>
      <dgm:spPr/>
      <dgm:t>
        <a:bodyPr/>
        <a:lstStyle/>
        <a:p>
          <a:r>
            <a:rPr lang="uk-UA" sz="1400" b="1" dirty="0" smtClean="0">
              <a:solidFill>
                <a:schemeClr val="bg1"/>
              </a:solidFill>
            </a:rPr>
            <a:t>Стала </a:t>
          </a:r>
          <a:r>
            <a:rPr lang="uk-UA" sz="2800" b="1" dirty="0" smtClean="0">
              <a:solidFill>
                <a:schemeClr val="bg1"/>
              </a:solidFill>
            </a:rPr>
            <a:t>НЕПОХІДНА</a:t>
          </a:r>
          <a:r>
            <a:rPr lang="uk-UA" sz="2100" b="1" dirty="0" smtClean="0">
              <a:solidFill>
                <a:schemeClr val="bg1"/>
              </a:solidFill>
            </a:rPr>
            <a:t> (тільки КОРІНЬ): </a:t>
          </a:r>
          <a:r>
            <a:rPr lang="uk-UA" sz="2100" b="1" dirty="0" smtClean="0">
              <a:solidFill>
                <a:srgbClr val="C00000"/>
              </a:solidFill>
            </a:rPr>
            <a:t>жир, </a:t>
          </a:r>
          <a:r>
            <a:rPr lang="uk-UA" sz="2100" b="1" dirty="0" err="1" smtClean="0">
              <a:solidFill>
                <a:srgbClr val="C00000"/>
              </a:solidFill>
            </a:rPr>
            <a:t>пир</a:t>
          </a:r>
          <a:r>
            <a:rPr lang="uk-UA" sz="2100" b="1" dirty="0" smtClean="0">
              <a:solidFill>
                <a:srgbClr val="C00000"/>
              </a:solidFill>
            </a:rPr>
            <a:t>, дар</a:t>
          </a:r>
          <a:endParaRPr lang="ru-RU" sz="2100" b="1" dirty="0">
            <a:solidFill>
              <a:srgbClr val="C00000"/>
            </a:solidFill>
          </a:endParaRPr>
        </a:p>
      </dgm:t>
    </dgm:pt>
    <dgm:pt modelId="{C5235B6F-397F-46B4-A01F-329E59BD422E}" type="parTrans" cxnId="{996421D4-7C11-4287-8D29-FE0C5C63C84A}">
      <dgm:prSet/>
      <dgm:spPr/>
      <dgm:t>
        <a:bodyPr/>
        <a:lstStyle/>
        <a:p>
          <a:endParaRPr lang="ru-RU"/>
        </a:p>
      </dgm:t>
    </dgm:pt>
    <dgm:pt modelId="{BEF0DFCD-445E-4090-92F5-BB48F6AB57CB}" type="sibTrans" cxnId="{996421D4-7C11-4287-8D29-FE0C5C63C84A}">
      <dgm:prSet/>
      <dgm:spPr/>
      <dgm:t>
        <a:bodyPr/>
        <a:lstStyle/>
        <a:p>
          <a:endParaRPr lang="ru-RU"/>
        </a:p>
      </dgm:t>
    </dgm:pt>
    <dgm:pt modelId="{E1D84879-6691-40BC-8B84-867F2F726E19}" type="pres">
      <dgm:prSet presAssocID="{FFB35055-35E6-4E72-969F-0C08CA437BF2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F8F912-3812-4D11-A2CE-D3778A5DA801}" type="pres">
      <dgm:prSet presAssocID="{FFB35055-35E6-4E72-969F-0C08CA437BF2}" presName="ribbon" presStyleLbl="node1" presStyleIdx="0" presStyleCnt="1"/>
      <dgm:spPr/>
    </dgm:pt>
    <dgm:pt modelId="{A77BBB0A-8532-4D38-BE7A-A9586FB43E56}" type="pres">
      <dgm:prSet presAssocID="{FFB35055-35E6-4E72-969F-0C08CA437BF2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F8D879-02F2-40D8-88A0-E0CD12593E1C}" type="pres">
      <dgm:prSet presAssocID="{FFB35055-35E6-4E72-969F-0C08CA437BF2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00E7461-6FF1-45BA-ADC4-73C120AE7CC5}" srcId="{FFB35055-35E6-4E72-969F-0C08CA437BF2}" destId="{69C9AB52-64AB-4789-90A6-5CE73773AF25}" srcOrd="0" destOrd="0" parTransId="{9A504F89-0064-4ED5-BEC8-0AC4EEF0B66C}" sibTransId="{750CCE7A-26EC-4AB7-8CC6-CC87D81D130C}"/>
    <dgm:cxn modelId="{EE69CEE4-0339-4FEE-A346-8508E434EEBB}" type="presOf" srcId="{FFB35055-35E6-4E72-969F-0C08CA437BF2}" destId="{E1D84879-6691-40BC-8B84-867F2F726E19}" srcOrd="0" destOrd="0" presId="urn:microsoft.com/office/officeart/2005/8/layout/arrow6"/>
    <dgm:cxn modelId="{996421D4-7C11-4287-8D29-FE0C5C63C84A}" srcId="{FFB35055-35E6-4E72-969F-0C08CA437BF2}" destId="{F68146CC-9DFE-491A-8B7D-59315C3CF5FE}" srcOrd="1" destOrd="0" parTransId="{C5235B6F-397F-46B4-A01F-329E59BD422E}" sibTransId="{BEF0DFCD-445E-4090-92F5-BB48F6AB57CB}"/>
    <dgm:cxn modelId="{4109FFA2-12F1-4B87-97D5-CBA02E6CF3CD}" type="presOf" srcId="{F68146CC-9DFE-491A-8B7D-59315C3CF5FE}" destId="{8EF8D879-02F2-40D8-88A0-E0CD12593E1C}" srcOrd="0" destOrd="0" presId="urn:microsoft.com/office/officeart/2005/8/layout/arrow6"/>
    <dgm:cxn modelId="{B6A57B9C-883B-48AC-BBE2-BE10244ABCFA}" type="presOf" srcId="{69C9AB52-64AB-4789-90A6-5CE73773AF25}" destId="{A77BBB0A-8532-4D38-BE7A-A9586FB43E56}" srcOrd="0" destOrd="0" presId="urn:microsoft.com/office/officeart/2005/8/layout/arrow6"/>
    <dgm:cxn modelId="{4583AEAF-B9E6-4633-86BA-CC4CC8D9638A}" type="presParOf" srcId="{E1D84879-6691-40BC-8B84-867F2F726E19}" destId="{2FF8F912-3812-4D11-A2CE-D3778A5DA801}" srcOrd="0" destOrd="0" presId="urn:microsoft.com/office/officeart/2005/8/layout/arrow6"/>
    <dgm:cxn modelId="{45950389-89AF-4F19-92A2-DEA247E63F03}" type="presParOf" srcId="{E1D84879-6691-40BC-8B84-867F2F726E19}" destId="{A77BBB0A-8532-4D38-BE7A-A9586FB43E56}" srcOrd="1" destOrd="0" presId="urn:microsoft.com/office/officeart/2005/8/layout/arrow6"/>
    <dgm:cxn modelId="{50CC7A2E-E5F4-4BCC-A73B-5D88CD163948}" type="presParOf" srcId="{E1D84879-6691-40BC-8B84-867F2F726E19}" destId="{8EF8D879-02F2-40D8-88A0-E0CD12593E1C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F6182F5-2829-4C29-8CBA-3DD292C5D92A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0BF3A1B-39A8-42BB-82DB-0E3BE7582F6A}">
      <dgm:prSet phldrT="[Текст]" custT="1"/>
      <dgm:spPr/>
      <dgm:t>
        <a:bodyPr/>
        <a:lstStyle/>
        <a:p>
          <a:r>
            <a:rPr lang="uk-UA" sz="1600" b="1" i="1" dirty="0" smtClean="0">
              <a:solidFill>
                <a:schemeClr val="bg1">
                  <a:lumMod val="95000"/>
                  <a:lumOff val="5000"/>
                </a:schemeClr>
              </a:solidFill>
            </a:rPr>
            <a:t>дар-дати,  </a:t>
          </a:r>
        </a:p>
        <a:p>
          <a:r>
            <a:rPr lang="uk-UA" sz="1600" b="1" i="1" dirty="0" smtClean="0">
              <a:solidFill>
                <a:schemeClr val="bg1">
                  <a:lumMod val="95000"/>
                  <a:lumOff val="5000"/>
                </a:schemeClr>
              </a:solidFill>
            </a:rPr>
            <a:t>  носик </a:t>
          </a:r>
          <a:r>
            <a:rPr lang="uk-UA" sz="1600" b="1" dirty="0" smtClean="0">
              <a:solidFill>
                <a:schemeClr val="bg1">
                  <a:lumMod val="95000"/>
                  <a:lumOff val="5000"/>
                </a:schemeClr>
              </a:solidFill>
            </a:rPr>
            <a:t>(чайника) і </a:t>
          </a:r>
          <a:r>
            <a:rPr lang="uk-UA" sz="1600" b="1" i="1" dirty="0" smtClean="0">
              <a:solidFill>
                <a:schemeClr val="bg1">
                  <a:lumMod val="95000"/>
                  <a:lumOff val="5000"/>
                </a:schemeClr>
              </a:solidFill>
            </a:rPr>
            <a:t>ніс </a:t>
          </a:r>
          <a:r>
            <a:rPr lang="uk-UA" sz="1600" b="1" dirty="0" smtClean="0">
              <a:solidFill>
                <a:schemeClr val="bg1">
                  <a:lumMod val="95000"/>
                  <a:lumOff val="5000"/>
                </a:schemeClr>
              </a:solidFill>
            </a:rPr>
            <a:t>людини,</a:t>
          </a:r>
        </a:p>
        <a:p>
          <a:r>
            <a:rPr lang="uk-UA" sz="1600" b="1" dirty="0" smtClean="0">
              <a:solidFill>
                <a:schemeClr val="bg1">
                  <a:lumMod val="95000"/>
                  <a:lumOff val="5000"/>
                </a:schemeClr>
              </a:solidFill>
            </a:rPr>
            <a:t/>
          </a:r>
          <a:br>
            <a:rPr lang="uk-UA" sz="1600" b="1" dirty="0" smtClean="0">
              <a:solidFill>
                <a:schemeClr val="bg1">
                  <a:lumMod val="95000"/>
                  <a:lumOff val="5000"/>
                </a:schemeClr>
              </a:solidFill>
            </a:rPr>
          </a:br>
          <a:r>
            <a:rPr lang="uk-UA" sz="1600" b="1" i="1" dirty="0" smtClean="0">
              <a:solidFill>
                <a:schemeClr val="bg1">
                  <a:lumMod val="95000"/>
                  <a:lumOff val="5000"/>
                </a:schemeClr>
              </a:solidFill>
            </a:rPr>
            <a:t>тиждень - </a:t>
          </a:r>
          <a:r>
            <a:rPr lang="uk-UA" sz="1600" b="1" dirty="0" smtClean="0">
              <a:solidFill>
                <a:schemeClr val="bg1">
                  <a:lumMod val="95000"/>
                  <a:lumOff val="5000"/>
                </a:schemeClr>
              </a:solidFill>
            </a:rPr>
            <a:t>«той же день».</a:t>
          </a:r>
          <a:endParaRPr lang="ru-RU" sz="1600" b="1" dirty="0">
            <a:solidFill>
              <a:schemeClr val="bg1">
                <a:lumMod val="95000"/>
                <a:lumOff val="5000"/>
              </a:schemeClr>
            </a:solidFill>
          </a:endParaRPr>
        </a:p>
      </dgm:t>
    </dgm:pt>
    <dgm:pt modelId="{3A2EF6DC-9E04-4E65-AA6C-4406BF21B7E4}" type="parTrans" cxnId="{DEA9887E-FE80-45A6-8DB9-64A69597D7F5}">
      <dgm:prSet/>
      <dgm:spPr/>
      <dgm:t>
        <a:bodyPr/>
        <a:lstStyle/>
        <a:p>
          <a:endParaRPr lang="ru-RU"/>
        </a:p>
      </dgm:t>
    </dgm:pt>
    <dgm:pt modelId="{7FABCBDF-AA8A-4526-A953-80F4035F3F34}" type="sibTrans" cxnId="{DEA9887E-FE80-45A6-8DB9-64A69597D7F5}">
      <dgm:prSet/>
      <dgm:spPr/>
      <dgm:t>
        <a:bodyPr/>
        <a:lstStyle/>
        <a:p>
          <a:endParaRPr lang="ru-RU"/>
        </a:p>
      </dgm:t>
    </dgm:pt>
    <dgm:pt modelId="{B88F2527-7FAC-4F68-83F8-6D1A1E155430}">
      <dgm:prSet phldrT="[Текст]"/>
      <dgm:spPr/>
      <dgm:t>
        <a:bodyPr/>
        <a:lstStyle/>
        <a:p>
          <a:r>
            <a:rPr lang="uk-UA" b="1" dirty="0" err="1" smtClean="0">
              <a:solidFill>
                <a:schemeClr val="bg1">
                  <a:lumMod val="95000"/>
                  <a:lumOff val="5000"/>
                </a:schemeClr>
              </a:solidFill>
            </a:rPr>
            <a:t>кор</a:t>
          </a:r>
          <a:r>
            <a:rPr lang="uk-UA" b="1" i="1" dirty="0" smtClean="0">
              <a:solidFill>
                <a:schemeClr val="bg1">
                  <a:lumMod val="95000"/>
                  <a:lumOff val="5000"/>
                </a:schemeClr>
              </a:solidFill>
            </a:rPr>
            <a:t>-а→   </a:t>
          </a:r>
        </a:p>
        <a:p>
          <a:r>
            <a:rPr lang="uk-UA" b="1" i="1" dirty="0" err="1" smtClean="0">
              <a:solidFill>
                <a:schemeClr val="bg1">
                  <a:lumMod val="95000"/>
                  <a:lumOff val="5000"/>
                </a:schemeClr>
              </a:solidFill>
            </a:rPr>
            <a:t>кор</a:t>
          </a:r>
          <a:r>
            <a:rPr lang="uk-UA" b="1" i="1" dirty="0" smtClean="0">
              <a:solidFill>
                <a:schemeClr val="bg1">
                  <a:lumMod val="95000"/>
                  <a:lumOff val="5000"/>
                </a:schemeClr>
              </a:solidFill>
            </a:rPr>
            <a:t>-</a:t>
          </a:r>
          <a:r>
            <a:rPr lang="uk-UA" b="1" i="1" dirty="0" err="1" smtClean="0">
              <a:solidFill>
                <a:schemeClr val="bg1">
                  <a:lumMod val="95000"/>
                  <a:lumOff val="5000"/>
                </a:schemeClr>
              </a:solidFill>
            </a:rPr>
            <a:t>иц</a:t>
          </a:r>
          <a:r>
            <a:rPr lang="uk-UA" b="1" i="1" dirty="0" smtClean="0">
              <a:solidFill>
                <a:schemeClr val="bg1">
                  <a:lumMod val="95000"/>
                  <a:lumOff val="5000"/>
                </a:schemeClr>
              </a:solidFill>
            </a:rPr>
            <a:t>-я→ </a:t>
          </a:r>
          <a:r>
            <a:rPr lang="uk-UA" b="1" i="1" dirty="0" err="1" smtClean="0">
              <a:solidFill>
                <a:schemeClr val="bg1">
                  <a:lumMod val="95000"/>
                  <a:lumOff val="5000"/>
                </a:schemeClr>
              </a:solidFill>
            </a:rPr>
            <a:t>кор</a:t>
          </a:r>
          <a:r>
            <a:rPr lang="uk-UA" b="1" i="1" dirty="0" smtClean="0">
              <a:solidFill>
                <a:schemeClr val="bg1">
                  <a:lumMod val="95000"/>
                  <a:lumOff val="5000"/>
                </a:schemeClr>
              </a:solidFill>
            </a:rPr>
            <a:t>-</a:t>
          </a:r>
          <a:r>
            <a:rPr lang="uk-UA" b="1" i="1" dirty="0" err="1" smtClean="0">
              <a:solidFill>
                <a:schemeClr val="bg1">
                  <a:lumMod val="95000"/>
                  <a:lumOff val="5000"/>
                </a:schemeClr>
              </a:solidFill>
            </a:rPr>
            <a:t>ич</a:t>
          </a:r>
          <a:r>
            <a:rPr lang="uk-UA" b="1" i="1" dirty="0" smtClean="0">
              <a:solidFill>
                <a:schemeClr val="bg1">
                  <a:lumMod val="95000"/>
                  <a:lumOff val="5000"/>
                </a:schemeClr>
              </a:solidFill>
            </a:rPr>
            <a:t>-н-</a:t>
          </a:r>
          <a:r>
            <a:rPr lang="uk-UA" b="1" i="1" dirty="0" err="1" smtClean="0">
              <a:solidFill>
                <a:schemeClr val="bg1">
                  <a:lumMod val="95000"/>
                  <a:lumOff val="5000"/>
                </a:schemeClr>
              </a:solidFill>
            </a:rPr>
            <a:t>ев</a:t>
          </a:r>
          <a:r>
            <a:rPr lang="uk-UA" b="1" i="1" dirty="0" smtClean="0">
              <a:solidFill>
                <a:schemeClr val="bg1">
                  <a:lumMod val="95000"/>
                  <a:lumOff val="5000"/>
                </a:schemeClr>
              </a:solidFill>
            </a:rPr>
            <a:t>-</a:t>
          </a:r>
          <a:r>
            <a:rPr lang="uk-UA" b="1" i="1" dirty="0" err="1" smtClean="0">
              <a:solidFill>
                <a:schemeClr val="bg1">
                  <a:lumMod val="95000"/>
                  <a:lumOff val="5000"/>
                </a:schemeClr>
              </a:solidFill>
            </a:rPr>
            <a:t>ий</a:t>
          </a:r>
          <a:r>
            <a:rPr lang="uk-UA" b="1" dirty="0" smtClean="0">
              <a:solidFill>
                <a:schemeClr val="bg1">
                  <a:lumMod val="95000"/>
                  <a:lumOff val="5000"/>
                </a:schemeClr>
              </a:solidFill>
            </a:rPr>
            <a:t>. </a:t>
          </a:r>
          <a:endParaRPr lang="ru-RU" b="1" dirty="0">
            <a:solidFill>
              <a:schemeClr val="bg1">
                <a:lumMod val="95000"/>
                <a:lumOff val="5000"/>
              </a:schemeClr>
            </a:solidFill>
          </a:endParaRPr>
        </a:p>
      </dgm:t>
    </dgm:pt>
    <dgm:pt modelId="{B328C8C1-2522-4DE1-9DAD-AA454F5F62B5}" type="parTrans" cxnId="{45982A87-3FD4-454F-97D5-78A9391F6CBD}">
      <dgm:prSet/>
      <dgm:spPr/>
      <dgm:t>
        <a:bodyPr/>
        <a:lstStyle/>
        <a:p>
          <a:endParaRPr lang="ru-RU"/>
        </a:p>
      </dgm:t>
    </dgm:pt>
    <dgm:pt modelId="{98B1DCDC-394C-49D3-B4CC-185FE3097A44}" type="sibTrans" cxnId="{45982A87-3FD4-454F-97D5-78A9391F6CBD}">
      <dgm:prSet/>
      <dgm:spPr/>
      <dgm:t>
        <a:bodyPr/>
        <a:lstStyle/>
        <a:p>
          <a:endParaRPr lang="ru-RU"/>
        </a:p>
      </dgm:t>
    </dgm:pt>
    <dgm:pt modelId="{9A078B85-DA16-4D19-A7C3-452D3A8ABC6D}">
      <dgm:prSet phldrT="[Текст]"/>
      <dgm:spPr/>
      <dgm:t>
        <a:bodyPr/>
        <a:lstStyle/>
        <a:p>
          <a:r>
            <a:rPr lang="uk-UA" b="1" dirty="0" smtClean="0">
              <a:solidFill>
                <a:schemeClr val="bg1">
                  <a:lumMod val="95000"/>
                  <a:lumOff val="5000"/>
                </a:schemeClr>
              </a:solidFill>
            </a:rPr>
            <a:t>вил-</a:t>
          </a:r>
          <a:r>
            <a:rPr lang="uk-UA" b="1" dirty="0" err="1" smtClean="0">
              <a:solidFill>
                <a:schemeClr val="bg1">
                  <a:lumMod val="95000"/>
                  <a:lumOff val="5000"/>
                </a:schemeClr>
              </a:solidFill>
            </a:rPr>
            <a:t>иц</a:t>
          </a:r>
          <a:r>
            <a:rPr lang="uk-UA" b="1" dirty="0" smtClean="0">
              <a:solidFill>
                <a:schemeClr val="bg1">
                  <a:lumMod val="95000"/>
                  <a:lumOff val="5000"/>
                </a:schemeClr>
              </a:solidFill>
            </a:rPr>
            <a:t>-я</a:t>
          </a:r>
          <a:r>
            <a:rPr lang="uk-UA" dirty="0" smtClean="0">
              <a:solidFill>
                <a:schemeClr val="bg1">
                  <a:lumMod val="95000"/>
                  <a:lumOff val="5000"/>
                </a:schemeClr>
              </a:solidFill>
            </a:rPr>
            <a:t> і   </a:t>
          </a:r>
          <a:r>
            <a:rPr lang="uk-UA" b="1" dirty="0" smtClean="0">
              <a:solidFill>
                <a:schemeClr val="bg1">
                  <a:lumMod val="95000"/>
                  <a:lumOff val="5000"/>
                </a:schemeClr>
              </a:solidFill>
            </a:rPr>
            <a:t>вил-к-а</a:t>
          </a:r>
          <a:endParaRPr lang="ru-RU" dirty="0">
            <a:solidFill>
              <a:schemeClr val="bg1">
                <a:lumMod val="95000"/>
                <a:lumOff val="5000"/>
              </a:schemeClr>
            </a:solidFill>
          </a:endParaRPr>
        </a:p>
      </dgm:t>
    </dgm:pt>
    <dgm:pt modelId="{0B61E0C6-0FC3-48D6-8221-3C19A62E0039}" type="parTrans" cxnId="{075A0337-6217-47D8-9888-94FB6E5B5C30}">
      <dgm:prSet/>
      <dgm:spPr/>
      <dgm:t>
        <a:bodyPr/>
        <a:lstStyle/>
        <a:p>
          <a:endParaRPr lang="ru-RU"/>
        </a:p>
      </dgm:t>
    </dgm:pt>
    <dgm:pt modelId="{8616B318-2A49-49EE-B323-76C8AAA9C43E}" type="sibTrans" cxnId="{075A0337-6217-47D8-9888-94FB6E5B5C30}">
      <dgm:prSet/>
      <dgm:spPr/>
      <dgm:t>
        <a:bodyPr/>
        <a:lstStyle/>
        <a:p>
          <a:endParaRPr lang="ru-RU"/>
        </a:p>
      </dgm:t>
    </dgm:pt>
    <dgm:pt modelId="{B0A44F61-6FF2-4327-9794-41A06D317CCF}">
      <dgm:prSet phldrT="[Текст]"/>
      <dgm:spPr/>
      <dgm:t>
        <a:bodyPr/>
        <a:lstStyle/>
        <a:p>
          <a:r>
            <a:rPr lang="uk-UA" b="1" dirty="0" smtClean="0">
              <a:solidFill>
                <a:schemeClr val="bg1">
                  <a:lumMod val="95000"/>
                  <a:lumOff val="5000"/>
                </a:schemeClr>
              </a:solidFill>
            </a:rPr>
            <a:t>висок</a:t>
          </a:r>
          <a:r>
            <a:rPr lang="uk-UA" dirty="0" smtClean="0">
              <a:solidFill>
                <a:schemeClr val="bg1">
                  <a:lumMod val="95000"/>
                  <a:lumOff val="5000"/>
                </a:schemeClr>
              </a:solidFill>
            </a:rPr>
            <a:t> і </a:t>
          </a:r>
          <a:r>
            <a:rPr lang="uk-UA" b="1" dirty="0" smtClean="0">
              <a:solidFill>
                <a:schemeClr val="bg1">
                  <a:lumMod val="95000"/>
                  <a:lumOff val="5000"/>
                </a:schemeClr>
              </a:solidFill>
            </a:rPr>
            <a:t>висіти</a:t>
          </a:r>
          <a:endParaRPr lang="ru-RU" dirty="0">
            <a:solidFill>
              <a:schemeClr val="bg1">
                <a:lumMod val="95000"/>
                <a:lumOff val="5000"/>
              </a:schemeClr>
            </a:solidFill>
          </a:endParaRPr>
        </a:p>
      </dgm:t>
    </dgm:pt>
    <dgm:pt modelId="{B370B835-782F-4398-B55D-ED5D95D8AFDD}" type="parTrans" cxnId="{38499289-4308-4480-994A-32B6C9CAB831}">
      <dgm:prSet/>
      <dgm:spPr/>
      <dgm:t>
        <a:bodyPr/>
        <a:lstStyle/>
        <a:p>
          <a:endParaRPr lang="ru-RU"/>
        </a:p>
      </dgm:t>
    </dgm:pt>
    <dgm:pt modelId="{B3C157EE-2426-4D7B-9C2F-7C499A98115E}" type="sibTrans" cxnId="{38499289-4308-4480-994A-32B6C9CAB831}">
      <dgm:prSet/>
      <dgm:spPr/>
      <dgm:t>
        <a:bodyPr/>
        <a:lstStyle/>
        <a:p>
          <a:endParaRPr lang="ru-RU"/>
        </a:p>
      </dgm:t>
    </dgm:pt>
    <dgm:pt modelId="{3CADAF26-0AC2-4082-8793-FBB40206B136}" type="pres">
      <dgm:prSet presAssocID="{BF6182F5-2829-4C29-8CBA-3DD292C5D92A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65A6738-7517-4FD1-AEBC-B7C7F9BB99BD}" type="pres">
      <dgm:prSet presAssocID="{BF6182F5-2829-4C29-8CBA-3DD292C5D92A}" presName="diamond" presStyleLbl="bgShp" presStyleIdx="0" presStyleCnt="1"/>
      <dgm:spPr/>
    </dgm:pt>
    <dgm:pt modelId="{A67C7092-9A07-48FF-9DF9-40F791A340E4}" type="pres">
      <dgm:prSet presAssocID="{BF6182F5-2829-4C29-8CBA-3DD292C5D92A}" presName="quad1" presStyleLbl="node1" presStyleIdx="0" presStyleCnt="4" custLinFactNeighborX="-41010" custLinFactNeighborY="-455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3283B4-A275-4279-8496-C194032BBCB3}" type="pres">
      <dgm:prSet presAssocID="{BF6182F5-2829-4C29-8CBA-3DD292C5D92A}" presName="quad2" presStyleLbl="node1" presStyleIdx="1" presStyleCnt="4" custScaleX="169414" custLinFactNeighborX="26695" custLinFactNeighborY="-720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77A4D4-E328-413F-B1BC-A4BBC29642E8}" type="pres">
      <dgm:prSet presAssocID="{BF6182F5-2829-4C29-8CBA-3DD292C5D92A}" presName="quad3" presStyleLbl="node1" presStyleIdx="2" presStyleCnt="4" custScaleX="15634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EF2A67-9816-4FE8-9A5D-4FDC37473941}" type="pres">
      <dgm:prSet presAssocID="{BF6182F5-2829-4C29-8CBA-3DD292C5D92A}" presName="quad4" presStyleLbl="node1" presStyleIdx="3" presStyleCnt="4" custLinFactNeighborX="43550" custLinFactNeighborY="172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5982A87-3FD4-454F-97D5-78A9391F6CBD}" srcId="{BF6182F5-2829-4C29-8CBA-3DD292C5D92A}" destId="{B88F2527-7FAC-4F68-83F8-6D1A1E155430}" srcOrd="1" destOrd="0" parTransId="{B328C8C1-2522-4DE1-9DAD-AA454F5F62B5}" sibTransId="{98B1DCDC-394C-49D3-B4CC-185FE3097A44}"/>
    <dgm:cxn modelId="{38499289-4308-4480-994A-32B6C9CAB831}" srcId="{BF6182F5-2829-4C29-8CBA-3DD292C5D92A}" destId="{B0A44F61-6FF2-4327-9794-41A06D317CCF}" srcOrd="3" destOrd="0" parTransId="{B370B835-782F-4398-B55D-ED5D95D8AFDD}" sibTransId="{B3C157EE-2426-4D7B-9C2F-7C499A98115E}"/>
    <dgm:cxn modelId="{6511B1FE-37F2-41E7-B3AE-9F761E44D157}" type="presOf" srcId="{B0A44F61-6FF2-4327-9794-41A06D317CCF}" destId="{67EF2A67-9816-4FE8-9A5D-4FDC37473941}" srcOrd="0" destOrd="0" presId="urn:microsoft.com/office/officeart/2005/8/layout/matrix3"/>
    <dgm:cxn modelId="{DEA9887E-FE80-45A6-8DB9-64A69597D7F5}" srcId="{BF6182F5-2829-4C29-8CBA-3DD292C5D92A}" destId="{A0BF3A1B-39A8-42BB-82DB-0E3BE7582F6A}" srcOrd="0" destOrd="0" parTransId="{3A2EF6DC-9E04-4E65-AA6C-4406BF21B7E4}" sibTransId="{7FABCBDF-AA8A-4526-A953-80F4035F3F34}"/>
    <dgm:cxn modelId="{C547390E-08CE-4F7D-9BBE-E411E19D595A}" type="presOf" srcId="{BF6182F5-2829-4C29-8CBA-3DD292C5D92A}" destId="{3CADAF26-0AC2-4082-8793-FBB40206B136}" srcOrd="0" destOrd="0" presId="urn:microsoft.com/office/officeart/2005/8/layout/matrix3"/>
    <dgm:cxn modelId="{9C708ECF-F37C-4B0D-B9D7-06ECC50FA804}" type="presOf" srcId="{9A078B85-DA16-4D19-A7C3-452D3A8ABC6D}" destId="{1177A4D4-E328-413F-B1BC-A4BBC29642E8}" srcOrd="0" destOrd="0" presId="urn:microsoft.com/office/officeart/2005/8/layout/matrix3"/>
    <dgm:cxn modelId="{075A0337-6217-47D8-9888-94FB6E5B5C30}" srcId="{BF6182F5-2829-4C29-8CBA-3DD292C5D92A}" destId="{9A078B85-DA16-4D19-A7C3-452D3A8ABC6D}" srcOrd="2" destOrd="0" parTransId="{0B61E0C6-0FC3-48D6-8221-3C19A62E0039}" sibTransId="{8616B318-2A49-49EE-B323-76C8AAA9C43E}"/>
    <dgm:cxn modelId="{41070349-EFC4-40C8-B3D9-BA18CB67AEC6}" type="presOf" srcId="{A0BF3A1B-39A8-42BB-82DB-0E3BE7582F6A}" destId="{A67C7092-9A07-48FF-9DF9-40F791A340E4}" srcOrd="0" destOrd="0" presId="urn:microsoft.com/office/officeart/2005/8/layout/matrix3"/>
    <dgm:cxn modelId="{E3B75A5A-E32C-4D9E-8C72-256A87AC14C8}" type="presOf" srcId="{B88F2527-7FAC-4F68-83F8-6D1A1E155430}" destId="{7E3283B4-A275-4279-8496-C194032BBCB3}" srcOrd="0" destOrd="0" presId="urn:microsoft.com/office/officeart/2005/8/layout/matrix3"/>
    <dgm:cxn modelId="{2170C8C9-2A68-405C-A272-3E26BC8AD3EE}" type="presParOf" srcId="{3CADAF26-0AC2-4082-8793-FBB40206B136}" destId="{665A6738-7517-4FD1-AEBC-B7C7F9BB99BD}" srcOrd="0" destOrd="0" presId="urn:microsoft.com/office/officeart/2005/8/layout/matrix3"/>
    <dgm:cxn modelId="{BAAD1C3A-5ABD-4241-BA18-C10B52BEF7F0}" type="presParOf" srcId="{3CADAF26-0AC2-4082-8793-FBB40206B136}" destId="{A67C7092-9A07-48FF-9DF9-40F791A340E4}" srcOrd="1" destOrd="0" presId="urn:microsoft.com/office/officeart/2005/8/layout/matrix3"/>
    <dgm:cxn modelId="{A196274E-32B9-40BE-ADD5-F5C6F1DFCDB8}" type="presParOf" srcId="{3CADAF26-0AC2-4082-8793-FBB40206B136}" destId="{7E3283B4-A275-4279-8496-C194032BBCB3}" srcOrd="2" destOrd="0" presId="urn:microsoft.com/office/officeart/2005/8/layout/matrix3"/>
    <dgm:cxn modelId="{1FF10621-500E-4B23-BF36-E30D8E821746}" type="presParOf" srcId="{3CADAF26-0AC2-4082-8793-FBB40206B136}" destId="{1177A4D4-E328-413F-B1BC-A4BBC29642E8}" srcOrd="3" destOrd="0" presId="urn:microsoft.com/office/officeart/2005/8/layout/matrix3"/>
    <dgm:cxn modelId="{63973722-12B1-4584-BBF8-418009169CEC}" type="presParOf" srcId="{3CADAF26-0AC2-4082-8793-FBB40206B136}" destId="{67EF2A67-9816-4FE8-9A5D-4FDC37473941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ECFE719-DADC-4F9E-BB84-59689B4BE12F}" type="doc">
      <dgm:prSet loTypeId="urn:microsoft.com/office/officeart/2005/8/layout/vList4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C6B9E58-1446-4D2F-9DA4-9610EBFC1BCD}">
      <dgm:prSet phldrT="[Текст]" custT="1"/>
      <dgm:spPr/>
      <dgm:t>
        <a:bodyPr/>
        <a:lstStyle/>
        <a:p>
          <a:r>
            <a:rPr lang="uk-UA" sz="3600" b="1" dirty="0" smtClean="0">
              <a:solidFill>
                <a:srgbClr val="C00000"/>
              </a:solidFill>
            </a:rPr>
            <a:t>повне</a:t>
          </a:r>
          <a:endParaRPr lang="ru-RU" sz="3600" dirty="0">
            <a:solidFill>
              <a:srgbClr val="C00000"/>
            </a:solidFill>
          </a:endParaRPr>
        </a:p>
      </dgm:t>
    </dgm:pt>
    <dgm:pt modelId="{645AF3AD-F9E5-4665-807C-2929C2FFDD6E}" type="parTrans" cxnId="{5300684B-C707-4F65-965C-9A820F0DC738}">
      <dgm:prSet/>
      <dgm:spPr/>
      <dgm:t>
        <a:bodyPr/>
        <a:lstStyle/>
        <a:p>
          <a:endParaRPr lang="ru-RU"/>
        </a:p>
      </dgm:t>
    </dgm:pt>
    <dgm:pt modelId="{FA56B682-5A8E-4143-BA86-46E8BBF1650F}" type="sibTrans" cxnId="{5300684B-C707-4F65-965C-9A820F0DC738}">
      <dgm:prSet/>
      <dgm:spPr/>
      <dgm:t>
        <a:bodyPr/>
        <a:lstStyle/>
        <a:p>
          <a:endParaRPr lang="ru-RU"/>
        </a:p>
      </dgm:t>
    </dgm:pt>
    <dgm:pt modelId="{78B323B0-4022-41CF-9677-4B84E6966E3C}">
      <dgm:prSet phldrT="[Текст]" custT="1"/>
      <dgm:spPr/>
      <dgm:t>
        <a:bodyPr/>
        <a:lstStyle/>
        <a:p>
          <a:r>
            <a:rPr lang="uk-UA" sz="1800" b="1" i="1" dirty="0" smtClean="0">
              <a:solidFill>
                <a:schemeClr val="bg1"/>
              </a:solidFill>
            </a:rPr>
            <a:t>старий &lt; ста- </a:t>
          </a:r>
          <a:r>
            <a:rPr lang="uk-UA" sz="1800" b="1" dirty="0" smtClean="0">
              <a:solidFill>
                <a:schemeClr val="bg1"/>
              </a:solidFill>
            </a:rPr>
            <a:t>(спільнокореневі </a:t>
          </a:r>
          <a:r>
            <a:rPr lang="uk-UA" sz="1800" b="1" i="1" dirty="0" smtClean="0">
              <a:solidFill>
                <a:schemeClr val="bg1"/>
              </a:solidFill>
            </a:rPr>
            <a:t>стати, стояти) + </a:t>
          </a:r>
          <a:r>
            <a:rPr lang="uk-UA" sz="1800" b="1" dirty="0" smtClean="0">
              <a:solidFill>
                <a:schemeClr val="bg1"/>
              </a:solidFill>
            </a:rPr>
            <a:t>суфікс </a:t>
          </a:r>
          <a:r>
            <a:rPr lang="uk-UA" sz="1800" b="1" i="1" dirty="0" smtClean="0">
              <a:solidFill>
                <a:schemeClr val="bg1"/>
              </a:solidFill>
            </a:rPr>
            <a:t>-</a:t>
          </a:r>
          <a:r>
            <a:rPr lang="uk-UA" sz="1800" b="1" dirty="0" smtClean="0">
              <a:solidFill>
                <a:schemeClr val="bg1"/>
              </a:solidFill>
            </a:rPr>
            <a:t>р</a:t>
          </a:r>
          <a:r>
            <a:rPr lang="uk-UA" sz="1800" b="1" i="1" dirty="0" smtClean="0">
              <a:solidFill>
                <a:schemeClr val="bg1"/>
              </a:solidFill>
            </a:rPr>
            <a:t>-;</a:t>
          </a:r>
          <a:endParaRPr lang="ru-RU" sz="1800" b="1" dirty="0">
            <a:solidFill>
              <a:schemeClr val="bg1"/>
            </a:solidFill>
          </a:endParaRPr>
        </a:p>
      </dgm:t>
    </dgm:pt>
    <dgm:pt modelId="{657A6D21-3C91-4C82-ACEE-C4134B91F17C}" type="parTrans" cxnId="{DEF0ED9F-2E2D-421D-853E-58FD52DDB91D}">
      <dgm:prSet/>
      <dgm:spPr/>
      <dgm:t>
        <a:bodyPr/>
        <a:lstStyle/>
        <a:p>
          <a:endParaRPr lang="ru-RU"/>
        </a:p>
      </dgm:t>
    </dgm:pt>
    <dgm:pt modelId="{29771C7E-831F-4096-ABB6-7638423F47D9}" type="sibTrans" cxnId="{DEF0ED9F-2E2D-421D-853E-58FD52DDB91D}">
      <dgm:prSet/>
      <dgm:spPr/>
      <dgm:t>
        <a:bodyPr/>
        <a:lstStyle/>
        <a:p>
          <a:endParaRPr lang="ru-RU"/>
        </a:p>
      </dgm:t>
    </dgm:pt>
    <dgm:pt modelId="{500FEE8F-9618-4648-AE82-67AC0494EA91}">
      <dgm:prSet phldrT="[Текст]" custT="1"/>
      <dgm:spPr/>
      <dgm:t>
        <a:bodyPr/>
        <a:lstStyle/>
        <a:p>
          <a:r>
            <a:rPr lang="uk-UA" sz="1800" b="1" i="1" dirty="0" smtClean="0">
              <a:solidFill>
                <a:schemeClr val="bg1"/>
              </a:solidFill>
            </a:rPr>
            <a:t>хитрий </a:t>
          </a:r>
          <a:r>
            <a:rPr lang="uk-UA" sz="1800" b="1" dirty="0" smtClean="0">
              <a:solidFill>
                <a:schemeClr val="bg1"/>
              </a:solidFill>
            </a:rPr>
            <a:t>утворився на базі праслов'янського </a:t>
          </a:r>
          <a:r>
            <a:rPr lang="uk-UA" sz="1800" b="1" i="1" dirty="0" smtClean="0">
              <a:solidFill>
                <a:schemeClr val="bg1"/>
              </a:solidFill>
            </a:rPr>
            <a:t>х</a:t>
          </a:r>
          <a:r>
            <a:rPr lang="ru-RU" sz="1800" b="1" i="1" dirty="0" smtClean="0">
              <a:solidFill>
                <a:schemeClr val="bg1"/>
              </a:solidFill>
            </a:rPr>
            <a:t>ы</a:t>
          </a:r>
          <a:r>
            <a:rPr lang="uk-UA" sz="1800" b="1" i="1" dirty="0" smtClean="0">
              <a:solidFill>
                <a:schemeClr val="bg1"/>
              </a:solidFill>
            </a:rPr>
            <a:t>тати. </a:t>
          </a:r>
          <a:r>
            <a:rPr lang="uk-UA" sz="1800" b="1" dirty="0" smtClean="0">
              <a:solidFill>
                <a:schemeClr val="bg1"/>
              </a:solidFill>
            </a:rPr>
            <a:t>Первісний корінь </a:t>
          </a:r>
          <a:r>
            <a:rPr lang="uk-UA" sz="1800" b="1" dirty="0" err="1" smtClean="0">
              <a:solidFill>
                <a:schemeClr val="bg1"/>
              </a:solidFill>
            </a:rPr>
            <a:t>хыт</a:t>
          </a:r>
          <a:r>
            <a:rPr lang="uk-UA" sz="1800" b="1" i="1" dirty="0" smtClean="0">
              <a:solidFill>
                <a:schemeClr val="bg1"/>
              </a:solidFill>
            </a:rPr>
            <a:t>- </a:t>
          </a:r>
          <a:r>
            <a:rPr lang="uk-UA" sz="1800" b="1" dirty="0" smtClean="0">
              <a:solidFill>
                <a:schemeClr val="bg1"/>
              </a:solidFill>
            </a:rPr>
            <a:t>у поєднанні з суфіксом </a:t>
          </a:r>
          <a:r>
            <a:rPr lang="uk-UA" sz="1800" b="1" i="1" dirty="0" smtClean="0">
              <a:solidFill>
                <a:schemeClr val="bg1"/>
              </a:solidFill>
            </a:rPr>
            <a:t>-</a:t>
          </a:r>
          <a:r>
            <a:rPr lang="uk-UA" sz="1800" b="1" dirty="0" smtClean="0">
              <a:solidFill>
                <a:schemeClr val="bg1"/>
              </a:solidFill>
            </a:rPr>
            <a:t>р</a:t>
          </a:r>
          <a:r>
            <a:rPr lang="uk-UA" sz="1800" b="1" i="1" dirty="0" smtClean="0">
              <a:solidFill>
                <a:schemeClr val="bg1"/>
              </a:solidFill>
            </a:rPr>
            <a:t>- </a:t>
          </a:r>
          <a:r>
            <a:rPr lang="uk-UA" sz="1800" b="1" dirty="0" smtClean="0">
              <a:solidFill>
                <a:schemeClr val="bg1"/>
              </a:solidFill>
            </a:rPr>
            <a:t>мав значення «меткий», «спритний». </a:t>
          </a:r>
          <a:endParaRPr lang="ru-RU" sz="1800" b="1" dirty="0">
            <a:solidFill>
              <a:schemeClr val="bg1"/>
            </a:solidFill>
          </a:endParaRPr>
        </a:p>
      </dgm:t>
    </dgm:pt>
    <dgm:pt modelId="{1B5A3B31-5660-4E06-80A0-0A7E7EDFFF83}" type="parTrans" cxnId="{0F3B8D6B-BC2C-41B8-8964-DA013700C5AD}">
      <dgm:prSet/>
      <dgm:spPr/>
      <dgm:t>
        <a:bodyPr/>
        <a:lstStyle/>
        <a:p>
          <a:endParaRPr lang="ru-RU"/>
        </a:p>
      </dgm:t>
    </dgm:pt>
    <dgm:pt modelId="{FC96AA0F-A480-43C6-A6B1-8C921368C23F}" type="sibTrans" cxnId="{0F3B8D6B-BC2C-41B8-8964-DA013700C5AD}">
      <dgm:prSet/>
      <dgm:spPr/>
      <dgm:t>
        <a:bodyPr/>
        <a:lstStyle/>
        <a:p>
          <a:endParaRPr lang="ru-RU"/>
        </a:p>
      </dgm:t>
    </dgm:pt>
    <dgm:pt modelId="{E3107748-994D-42D5-82BE-B934815A1F1C}">
      <dgm:prSet phldrT="[Текст]"/>
      <dgm:spPr/>
      <dgm:t>
        <a:bodyPr/>
        <a:lstStyle/>
        <a:p>
          <a:r>
            <a:rPr lang="uk-UA" b="1" dirty="0" smtClean="0">
              <a:solidFill>
                <a:srgbClr val="00B0F0"/>
              </a:solidFill>
            </a:rPr>
            <a:t>неповне</a:t>
          </a:r>
          <a:endParaRPr lang="ru-RU" dirty="0"/>
        </a:p>
      </dgm:t>
    </dgm:pt>
    <dgm:pt modelId="{AE235FD8-93F3-4B94-9CB0-30ACCD2EAA82}" type="parTrans" cxnId="{87849CFA-C220-4EC7-BDC8-90064069FCFA}">
      <dgm:prSet/>
      <dgm:spPr/>
      <dgm:t>
        <a:bodyPr/>
        <a:lstStyle/>
        <a:p>
          <a:endParaRPr lang="ru-RU"/>
        </a:p>
      </dgm:t>
    </dgm:pt>
    <dgm:pt modelId="{6DE73D55-302D-4ED1-B78E-BFF37A814934}" type="sibTrans" cxnId="{87849CFA-C220-4EC7-BDC8-90064069FCFA}">
      <dgm:prSet/>
      <dgm:spPr/>
      <dgm:t>
        <a:bodyPr/>
        <a:lstStyle/>
        <a:p>
          <a:endParaRPr lang="ru-RU"/>
        </a:p>
      </dgm:t>
    </dgm:pt>
    <dgm:pt modelId="{97CE2D5C-8460-49E4-8F2E-29EDBD78EBB6}">
      <dgm:prSet phldrT="[Текст]"/>
      <dgm:spPr/>
      <dgm:t>
        <a:bodyPr/>
        <a:lstStyle/>
        <a:p>
          <a:r>
            <a:rPr lang="uk-UA" b="1" i="1" dirty="0" smtClean="0">
              <a:solidFill>
                <a:schemeClr val="bg1"/>
              </a:solidFill>
            </a:rPr>
            <a:t>Порошок- </a:t>
          </a:r>
          <a:r>
            <a:rPr lang="uk-UA" b="1" dirty="0" smtClean="0">
              <a:solidFill>
                <a:schemeClr val="bg1"/>
              </a:solidFill>
            </a:rPr>
            <a:t>первісне </a:t>
          </a:r>
          <a:r>
            <a:rPr lang="uk-UA" b="1" i="1" dirty="0" smtClean="0">
              <a:solidFill>
                <a:schemeClr val="bg1"/>
              </a:solidFill>
            </a:rPr>
            <a:t>порох — </a:t>
          </a:r>
          <a:r>
            <a:rPr lang="uk-UA" b="1" dirty="0" smtClean="0">
              <a:solidFill>
                <a:schemeClr val="bg1"/>
              </a:solidFill>
            </a:rPr>
            <a:t>"пил, прах", ст.-</a:t>
          </a:r>
          <a:r>
            <a:rPr lang="uk-UA" b="1" dirty="0" err="1" smtClean="0">
              <a:solidFill>
                <a:schemeClr val="bg1"/>
              </a:solidFill>
            </a:rPr>
            <a:t>слов</a:t>
          </a:r>
          <a:r>
            <a:rPr lang="uk-UA" b="1" dirty="0" smtClean="0">
              <a:solidFill>
                <a:schemeClr val="bg1"/>
              </a:solidFill>
            </a:rPr>
            <a:t>. "</a:t>
          </a:r>
          <a:r>
            <a:rPr lang="uk-UA" b="1" dirty="0" err="1" smtClean="0">
              <a:solidFill>
                <a:schemeClr val="bg1"/>
              </a:solidFill>
            </a:rPr>
            <a:t>прахь</a:t>
          </a:r>
          <a:r>
            <a:rPr lang="uk-UA" b="1" dirty="0" smtClean="0">
              <a:solidFill>
                <a:schemeClr val="bg1"/>
              </a:solidFill>
            </a:rPr>
            <a:t>"</a:t>
          </a:r>
          <a:endParaRPr lang="ru-RU" b="1" dirty="0">
            <a:solidFill>
              <a:schemeClr val="bg1"/>
            </a:solidFill>
          </a:endParaRPr>
        </a:p>
      </dgm:t>
    </dgm:pt>
    <dgm:pt modelId="{EA2120AC-CBB1-4E8C-B181-88A7A30BB594}" type="parTrans" cxnId="{9CFEB096-C2EA-4010-90E4-14932509A133}">
      <dgm:prSet/>
      <dgm:spPr/>
      <dgm:t>
        <a:bodyPr/>
        <a:lstStyle/>
        <a:p>
          <a:endParaRPr lang="ru-RU"/>
        </a:p>
      </dgm:t>
    </dgm:pt>
    <dgm:pt modelId="{9D0C6425-6D96-475D-AF1A-1C9DA7505056}" type="sibTrans" cxnId="{9CFEB096-C2EA-4010-90E4-14932509A133}">
      <dgm:prSet/>
      <dgm:spPr/>
      <dgm:t>
        <a:bodyPr/>
        <a:lstStyle/>
        <a:p>
          <a:endParaRPr lang="ru-RU"/>
        </a:p>
      </dgm:t>
    </dgm:pt>
    <dgm:pt modelId="{13C24F18-E326-462B-9E5F-B78D7F86D40E}">
      <dgm:prSet phldrT="[Текст]"/>
      <dgm:spPr/>
      <dgm:t>
        <a:bodyPr/>
        <a:lstStyle/>
        <a:p>
          <a:r>
            <a:rPr lang="uk-UA" b="1" i="1" dirty="0" smtClean="0">
              <a:solidFill>
                <a:schemeClr val="bg1"/>
              </a:solidFill>
            </a:rPr>
            <a:t>обруч - об-</a:t>
          </a:r>
          <a:r>
            <a:rPr lang="uk-UA" b="1" i="1" dirty="0" err="1" smtClean="0">
              <a:solidFill>
                <a:schemeClr val="bg1"/>
              </a:solidFill>
            </a:rPr>
            <a:t>ручь</a:t>
          </a:r>
          <a:r>
            <a:rPr lang="uk-UA" b="1" i="1" dirty="0" smtClean="0">
              <a:solidFill>
                <a:schemeClr val="bg1"/>
              </a:solidFill>
            </a:rPr>
            <a:t> </a:t>
          </a:r>
          <a:r>
            <a:rPr lang="uk-UA" b="1" dirty="0" smtClean="0">
              <a:solidFill>
                <a:schemeClr val="bg1"/>
              </a:solidFill>
            </a:rPr>
            <a:t>від "рука"</a:t>
          </a:r>
          <a:endParaRPr lang="ru-RU" b="1" dirty="0">
            <a:solidFill>
              <a:schemeClr val="bg1"/>
            </a:solidFill>
          </a:endParaRPr>
        </a:p>
      </dgm:t>
    </dgm:pt>
    <dgm:pt modelId="{70818E00-3AF8-491B-9E9C-1C8FA2131A28}" type="parTrans" cxnId="{4DF4C254-592D-4404-BE04-F2317B69DD4E}">
      <dgm:prSet/>
      <dgm:spPr/>
      <dgm:t>
        <a:bodyPr/>
        <a:lstStyle/>
        <a:p>
          <a:endParaRPr lang="ru-RU"/>
        </a:p>
      </dgm:t>
    </dgm:pt>
    <dgm:pt modelId="{B38C6D62-B8DA-4FA6-8905-F114E8EAC291}" type="sibTrans" cxnId="{4DF4C254-592D-4404-BE04-F2317B69DD4E}">
      <dgm:prSet/>
      <dgm:spPr/>
      <dgm:t>
        <a:bodyPr/>
        <a:lstStyle/>
        <a:p>
          <a:endParaRPr lang="ru-RU"/>
        </a:p>
      </dgm:t>
    </dgm:pt>
    <dgm:pt modelId="{9E644687-60DC-41C8-BE6D-4128457A65F6}" type="pres">
      <dgm:prSet presAssocID="{0ECFE719-DADC-4F9E-BB84-59689B4BE12F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880D9C-19B3-4101-A049-1EA6E8E44D8F}" type="pres">
      <dgm:prSet presAssocID="{3C6B9E58-1446-4D2F-9DA4-9610EBFC1BCD}" presName="comp" presStyleCnt="0"/>
      <dgm:spPr/>
    </dgm:pt>
    <dgm:pt modelId="{F15C18DB-258D-486A-8DA0-35DFDD0EE54F}" type="pres">
      <dgm:prSet presAssocID="{3C6B9E58-1446-4D2F-9DA4-9610EBFC1BCD}" presName="box" presStyleLbl="node1" presStyleIdx="0" presStyleCnt="2"/>
      <dgm:spPr/>
      <dgm:t>
        <a:bodyPr/>
        <a:lstStyle/>
        <a:p>
          <a:endParaRPr lang="ru-RU"/>
        </a:p>
      </dgm:t>
    </dgm:pt>
    <dgm:pt modelId="{31AB7A71-FDFE-41A4-B725-BCBBCD996A10}" type="pres">
      <dgm:prSet presAssocID="{3C6B9E58-1446-4D2F-9DA4-9610EBFC1BCD}" presName="img" presStyleLbl="fgImgPlace1" presStyleIdx="0" presStyleCnt="2"/>
      <dgm:spPr/>
    </dgm:pt>
    <dgm:pt modelId="{856EE15F-27E6-469A-8E84-9E865A1C93A7}" type="pres">
      <dgm:prSet presAssocID="{3C6B9E58-1446-4D2F-9DA4-9610EBFC1BCD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69BA88-EFF9-4A64-B83E-0F5BFB78FCFC}" type="pres">
      <dgm:prSet presAssocID="{FA56B682-5A8E-4143-BA86-46E8BBF1650F}" presName="spacer" presStyleCnt="0"/>
      <dgm:spPr/>
    </dgm:pt>
    <dgm:pt modelId="{DDD6F339-015E-4091-964B-9F7BA9ADF971}" type="pres">
      <dgm:prSet presAssocID="{E3107748-994D-42D5-82BE-B934815A1F1C}" presName="comp" presStyleCnt="0"/>
      <dgm:spPr/>
    </dgm:pt>
    <dgm:pt modelId="{68EA18D9-8519-4696-AB72-8AED7E45FE25}" type="pres">
      <dgm:prSet presAssocID="{E3107748-994D-42D5-82BE-B934815A1F1C}" presName="box" presStyleLbl="node1" presStyleIdx="1" presStyleCnt="2"/>
      <dgm:spPr/>
      <dgm:t>
        <a:bodyPr/>
        <a:lstStyle/>
        <a:p>
          <a:endParaRPr lang="ru-RU"/>
        </a:p>
      </dgm:t>
    </dgm:pt>
    <dgm:pt modelId="{A3D5B5E2-A4C3-4B51-BB93-5C154E63316A}" type="pres">
      <dgm:prSet presAssocID="{E3107748-994D-42D5-82BE-B934815A1F1C}" presName="img" presStyleLbl="fgImgPlace1" presStyleIdx="1" presStyleCnt="2"/>
      <dgm:spPr/>
    </dgm:pt>
    <dgm:pt modelId="{270C930E-7A83-4A98-BB96-0C731D43F54F}" type="pres">
      <dgm:prSet presAssocID="{E3107748-994D-42D5-82BE-B934815A1F1C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EF0ED9F-2E2D-421D-853E-58FD52DDB91D}" srcId="{3C6B9E58-1446-4D2F-9DA4-9610EBFC1BCD}" destId="{78B323B0-4022-41CF-9677-4B84E6966E3C}" srcOrd="0" destOrd="0" parTransId="{657A6D21-3C91-4C82-ACEE-C4134B91F17C}" sibTransId="{29771C7E-831F-4096-ABB6-7638423F47D9}"/>
    <dgm:cxn modelId="{87849CFA-C220-4EC7-BDC8-90064069FCFA}" srcId="{0ECFE719-DADC-4F9E-BB84-59689B4BE12F}" destId="{E3107748-994D-42D5-82BE-B934815A1F1C}" srcOrd="1" destOrd="0" parTransId="{AE235FD8-93F3-4B94-9CB0-30ACCD2EAA82}" sibTransId="{6DE73D55-302D-4ED1-B78E-BFF37A814934}"/>
    <dgm:cxn modelId="{A336C77E-FFF1-4DD1-B9FE-4AE29DAA583A}" type="presOf" srcId="{500FEE8F-9618-4648-AE82-67AC0494EA91}" destId="{856EE15F-27E6-469A-8E84-9E865A1C93A7}" srcOrd="1" destOrd="2" presId="urn:microsoft.com/office/officeart/2005/8/layout/vList4"/>
    <dgm:cxn modelId="{152E0ED6-937E-4A2C-8EE9-687379BE0AEA}" type="presOf" srcId="{3C6B9E58-1446-4D2F-9DA4-9610EBFC1BCD}" destId="{F15C18DB-258D-486A-8DA0-35DFDD0EE54F}" srcOrd="0" destOrd="0" presId="urn:microsoft.com/office/officeart/2005/8/layout/vList4"/>
    <dgm:cxn modelId="{5300684B-C707-4F65-965C-9A820F0DC738}" srcId="{0ECFE719-DADC-4F9E-BB84-59689B4BE12F}" destId="{3C6B9E58-1446-4D2F-9DA4-9610EBFC1BCD}" srcOrd="0" destOrd="0" parTransId="{645AF3AD-F9E5-4665-807C-2929C2FFDD6E}" sibTransId="{FA56B682-5A8E-4143-BA86-46E8BBF1650F}"/>
    <dgm:cxn modelId="{8CC226C8-992C-4C32-AE41-4AA222CC52B6}" type="presOf" srcId="{97CE2D5C-8460-49E4-8F2E-29EDBD78EBB6}" destId="{68EA18D9-8519-4696-AB72-8AED7E45FE25}" srcOrd="0" destOrd="1" presId="urn:microsoft.com/office/officeart/2005/8/layout/vList4"/>
    <dgm:cxn modelId="{9CFEB096-C2EA-4010-90E4-14932509A133}" srcId="{E3107748-994D-42D5-82BE-B934815A1F1C}" destId="{97CE2D5C-8460-49E4-8F2E-29EDBD78EBB6}" srcOrd="0" destOrd="0" parTransId="{EA2120AC-CBB1-4E8C-B181-88A7A30BB594}" sibTransId="{9D0C6425-6D96-475D-AF1A-1C9DA7505056}"/>
    <dgm:cxn modelId="{4DF4C254-592D-4404-BE04-F2317B69DD4E}" srcId="{E3107748-994D-42D5-82BE-B934815A1F1C}" destId="{13C24F18-E326-462B-9E5F-B78D7F86D40E}" srcOrd="1" destOrd="0" parTransId="{70818E00-3AF8-491B-9E9C-1C8FA2131A28}" sibTransId="{B38C6D62-B8DA-4FA6-8905-F114E8EAC291}"/>
    <dgm:cxn modelId="{5B284A8A-4329-472E-A317-D42C795891D1}" type="presOf" srcId="{3C6B9E58-1446-4D2F-9DA4-9610EBFC1BCD}" destId="{856EE15F-27E6-469A-8E84-9E865A1C93A7}" srcOrd="1" destOrd="0" presId="urn:microsoft.com/office/officeart/2005/8/layout/vList4"/>
    <dgm:cxn modelId="{E5D700FD-7D9A-46A5-BB79-852D4A67CD8B}" type="presOf" srcId="{E3107748-994D-42D5-82BE-B934815A1F1C}" destId="{68EA18D9-8519-4696-AB72-8AED7E45FE25}" srcOrd="0" destOrd="0" presId="urn:microsoft.com/office/officeart/2005/8/layout/vList4"/>
    <dgm:cxn modelId="{2C4B8C9F-327E-4BA5-BC36-ED47207AF710}" type="presOf" srcId="{E3107748-994D-42D5-82BE-B934815A1F1C}" destId="{270C930E-7A83-4A98-BB96-0C731D43F54F}" srcOrd="1" destOrd="0" presId="urn:microsoft.com/office/officeart/2005/8/layout/vList4"/>
    <dgm:cxn modelId="{F2A4C28B-F71E-483A-812A-9E871130B5FD}" type="presOf" srcId="{500FEE8F-9618-4648-AE82-67AC0494EA91}" destId="{F15C18DB-258D-486A-8DA0-35DFDD0EE54F}" srcOrd="0" destOrd="2" presId="urn:microsoft.com/office/officeart/2005/8/layout/vList4"/>
    <dgm:cxn modelId="{D1BFCF5E-145A-4B81-AF1C-38C1D86FD6D3}" type="presOf" srcId="{13C24F18-E326-462B-9E5F-B78D7F86D40E}" destId="{68EA18D9-8519-4696-AB72-8AED7E45FE25}" srcOrd="0" destOrd="2" presId="urn:microsoft.com/office/officeart/2005/8/layout/vList4"/>
    <dgm:cxn modelId="{22506BEC-AD20-490F-881A-34C6107E5475}" type="presOf" srcId="{13C24F18-E326-462B-9E5F-B78D7F86D40E}" destId="{270C930E-7A83-4A98-BB96-0C731D43F54F}" srcOrd="1" destOrd="2" presId="urn:microsoft.com/office/officeart/2005/8/layout/vList4"/>
    <dgm:cxn modelId="{EF53FF90-7A95-45EF-A3CC-90D39C382090}" type="presOf" srcId="{78B323B0-4022-41CF-9677-4B84E6966E3C}" destId="{856EE15F-27E6-469A-8E84-9E865A1C93A7}" srcOrd="1" destOrd="1" presId="urn:microsoft.com/office/officeart/2005/8/layout/vList4"/>
    <dgm:cxn modelId="{E48FCA27-747B-4A21-B8AF-A1FA911B8CA9}" type="presOf" srcId="{97CE2D5C-8460-49E4-8F2E-29EDBD78EBB6}" destId="{270C930E-7A83-4A98-BB96-0C731D43F54F}" srcOrd="1" destOrd="1" presId="urn:microsoft.com/office/officeart/2005/8/layout/vList4"/>
    <dgm:cxn modelId="{C0259376-9D89-4C60-8A3F-A19EAE89B679}" type="presOf" srcId="{78B323B0-4022-41CF-9677-4B84E6966E3C}" destId="{F15C18DB-258D-486A-8DA0-35DFDD0EE54F}" srcOrd="0" destOrd="1" presId="urn:microsoft.com/office/officeart/2005/8/layout/vList4"/>
    <dgm:cxn modelId="{F99A446B-04E3-4B49-8DA6-5FECBEA6EED9}" type="presOf" srcId="{0ECFE719-DADC-4F9E-BB84-59689B4BE12F}" destId="{9E644687-60DC-41C8-BE6D-4128457A65F6}" srcOrd="0" destOrd="0" presId="urn:microsoft.com/office/officeart/2005/8/layout/vList4"/>
    <dgm:cxn modelId="{0F3B8D6B-BC2C-41B8-8964-DA013700C5AD}" srcId="{3C6B9E58-1446-4D2F-9DA4-9610EBFC1BCD}" destId="{500FEE8F-9618-4648-AE82-67AC0494EA91}" srcOrd="1" destOrd="0" parTransId="{1B5A3B31-5660-4E06-80A0-0A7E7EDFFF83}" sibTransId="{FC96AA0F-A480-43C6-A6B1-8C921368C23F}"/>
    <dgm:cxn modelId="{F5D7C793-8F67-4B53-B551-90FB7E3148FC}" type="presParOf" srcId="{9E644687-60DC-41C8-BE6D-4128457A65F6}" destId="{23880D9C-19B3-4101-A049-1EA6E8E44D8F}" srcOrd="0" destOrd="0" presId="urn:microsoft.com/office/officeart/2005/8/layout/vList4"/>
    <dgm:cxn modelId="{6C4C38AD-DE7A-4920-A030-977C9F7D0B4D}" type="presParOf" srcId="{23880D9C-19B3-4101-A049-1EA6E8E44D8F}" destId="{F15C18DB-258D-486A-8DA0-35DFDD0EE54F}" srcOrd="0" destOrd="0" presId="urn:microsoft.com/office/officeart/2005/8/layout/vList4"/>
    <dgm:cxn modelId="{78D42E54-0EDF-4B92-B70E-E212C080D49C}" type="presParOf" srcId="{23880D9C-19B3-4101-A049-1EA6E8E44D8F}" destId="{31AB7A71-FDFE-41A4-B725-BCBBCD996A10}" srcOrd="1" destOrd="0" presId="urn:microsoft.com/office/officeart/2005/8/layout/vList4"/>
    <dgm:cxn modelId="{51FD2076-12F6-44AF-A265-1B02EF677E95}" type="presParOf" srcId="{23880D9C-19B3-4101-A049-1EA6E8E44D8F}" destId="{856EE15F-27E6-469A-8E84-9E865A1C93A7}" srcOrd="2" destOrd="0" presId="urn:microsoft.com/office/officeart/2005/8/layout/vList4"/>
    <dgm:cxn modelId="{5C729D07-57B8-4FF4-8AFB-8DE188C44835}" type="presParOf" srcId="{9E644687-60DC-41C8-BE6D-4128457A65F6}" destId="{5969BA88-EFF9-4A64-B83E-0F5BFB78FCFC}" srcOrd="1" destOrd="0" presId="urn:microsoft.com/office/officeart/2005/8/layout/vList4"/>
    <dgm:cxn modelId="{04C94266-AD0D-4715-97DD-AB6C320DD46D}" type="presParOf" srcId="{9E644687-60DC-41C8-BE6D-4128457A65F6}" destId="{DDD6F339-015E-4091-964B-9F7BA9ADF971}" srcOrd="2" destOrd="0" presId="urn:microsoft.com/office/officeart/2005/8/layout/vList4"/>
    <dgm:cxn modelId="{452BB5A8-4799-4157-9B60-185836EA20A5}" type="presParOf" srcId="{DDD6F339-015E-4091-964B-9F7BA9ADF971}" destId="{68EA18D9-8519-4696-AB72-8AED7E45FE25}" srcOrd="0" destOrd="0" presId="urn:microsoft.com/office/officeart/2005/8/layout/vList4"/>
    <dgm:cxn modelId="{5E83EB21-9F90-45BE-AF9E-5EE5B77D6DAC}" type="presParOf" srcId="{DDD6F339-015E-4091-964B-9F7BA9ADF971}" destId="{A3D5B5E2-A4C3-4B51-BB93-5C154E63316A}" srcOrd="1" destOrd="0" presId="urn:microsoft.com/office/officeart/2005/8/layout/vList4"/>
    <dgm:cxn modelId="{36802375-72E3-426F-8B8C-8B330D369FC8}" type="presParOf" srcId="{DDD6F339-015E-4091-964B-9F7BA9ADF971}" destId="{270C930E-7A83-4A98-BB96-0C731D43F54F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36E4D97-1CEC-4213-8741-CD8E48050430}" type="doc">
      <dgm:prSet loTypeId="urn:microsoft.com/office/officeart/2005/8/layout/hierarchy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0950033F-DEDF-434B-BF9B-FF299C7A75FA}">
      <dgm:prSet phldrT="[Текст]"/>
      <dgm:spPr/>
      <dgm:t>
        <a:bodyPr/>
        <a:lstStyle/>
        <a:p>
          <a:r>
            <a:rPr lang="uk-UA" b="1" dirty="0" smtClean="0">
              <a:solidFill>
                <a:srgbClr val="FF0000"/>
              </a:solidFill>
            </a:rPr>
            <a:t>Позиційна</a:t>
          </a:r>
          <a:r>
            <a:rPr lang="uk-UA" dirty="0" smtClean="0">
              <a:solidFill>
                <a:srgbClr val="FF0000"/>
              </a:solidFill>
            </a:rPr>
            <a:t> </a:t>
          </a:r>
          <a:r>
            <a:rPr lang="uk-UA" b="1" dirty="0" smtClean="0">
              <a:solidFill>
                <a:srgbClr val="FF0000"/>
              </a:solidFill>
            </a:rPr>
            <a:t>Типологія спрощення</a:t>
          </a:r>
          <a:endParaRPr lang="ru-RU" dirty="0">
            <a:solidFill>
              <a:srgbClr val="FF0000"/>
            </a:solidFill>
          </a:endParaRPr>
        </a:p>
      </dgm:t>
    </dgm:pt>
    <dgm:pt modelId="{8D34469E-DE58-4C14-B4E9-B8843A4EFCDE}" type="parTrans" cxnId="{43901E5A-C5C8-4FA4-B8E6-F49D214C3922}">
      <dgm:prSet/>
      <dgm:spPr/>
      <dgm:t>
        <a:bodyPr/>
        <a:lstStyle/>
        <a:p>
          <a:endParaRPr lang="ru-RU"/>
        </a:p>
      </dgm:t>
    </dgm:pt>
    <dgm:pt modelId="{58F938F3-1ADC-4958-9D12-83383FE0ED53}" type="sibTrans" cxnId="{43901E5A-C5C8-4FA4-B8E6-F49D214C3922}">
      <dgm:prSet/>
      <dgm:spPr/>
      <dgm:t>
        <a:bodyPr/>
        <a:lstStyle/>
        <a:p>
          <a:endParaRPr lang="ru-RU"/>
        </a:p>
      </dgm:t>
    </dgm:pt>
    <dgm:pt modelId="{AC8B0B22-033E-4E6F-B05C-3EBADFBC720A}">
      <dgm:prSet phldrT="[Текст]"/>
      <dgm:spPr/>
      <dgm:t>
        <a:bodyPr/>
        <a:lstStyle/>
        <a:p>
          <a:r>
            <a:rPr lang="uk-UA" dirty="0" smtClean="0"/>
            <a:t>корінь і суфікс</a:t>
          </a:r>
          <a:endParaRPr lang="ru-RU" dirty="0"/>
        </a:p>
      </dgm:t>
    </dgm:pt>
    <dgm:pt modelId="{68E77E18-2021-4C96-8674-7BC3B782C984}" type="parTrans" cxnId="{9CB54B19-A5C5-443C-899E-1AAEAADDF273}">
      <dgm:prSet/>
      <dgm:spPr/>
      <dgm:t>
        <a:bodyPr/>
        <a:lstStyle/>
        <a:p>
          <a:endParaRPr lang="ru-RU"/>
        </a:p>
      </dgm:t>
    </dgm:pt>
    <dgm:pt modelId="{858B3D60-D72E-4438-BDA5-440016D13FAB}" type="sibTrans" cxnId="{9CB54B19-A5C5-443C-899E-1AAEAADDF273}">
      <dgm:prSet/>
      <dgm:spPr/>
      <dgm:t>
        <a:bodyPr/>
        <a:lstStyle/>
        <a:p>
          <a:endParaRPr lang="ru-RU"/>
        </a:p>
      </dgm:t>
    </dgm:pt>
    <dgm:pt modelId="{54480520-9A32-44B8-A8DE-113CE0DB5E31}">
      <dgm:prSet phldrT="[Текст]"/>
      <dgm:spPr/>
      <dgm:t>
        <a:bodyPr/>
        <a:lstStyle/>
        <a:p>
          <a:r>
            <a:rPr lang="uk-UA" dirty="0" smtClean="0"/>
            <a:t>префікс, корінь і суфікс</a:t>
          </a:r>
          <a:endParaRPr lang="ru-RU" dirty="0"/>
        </a:p>
      </dgm:t>
    </dgm:pt>
    <dgm:pt modelId="{D498FD88-9857-43D6-B6CD-616FD10E5DB9}" type="parTrans" cxnId="{A9F06177-179A-481A-B49D-53A762DA1EF8}">
      <dgm:prSet/>
      <dgm:spPr/>
      <dgm:t>
        <a:bodyPr/>
        <a:lstStyle/>
        <a:p>
          <a:endParaRPr lang="ru-RU"/>
        </a:p>
      </dgm:t>
    </dgm:pt>
    <dgm:pt modelId="{4CF290EE-DA03-4ECB-8AE2-10C3B124EA17}" type="sibTrans" cxnId="{A9F06177-179A-481A-B49D-53A762DA1EF8}">
      <dgm:prSet/>
      <dgm:spPr/>
      <dgm:t>
        <a:bodyPr/>
        <a:lstStyle/>
        <a:p>
          <a:endParaRPr lang="ru-RU"/>
        </a:p>
      </dgm:t>
    </dgm:pt>
    <dgm:pt modelId="{53A1BE75-9BCF-435A-B98E-DD4F46F37A46}">
      <dgm:prSet phldrT="[Текст]"/>
      <dgm:spPr/>
      <dgm:t>
        <a:bodyPr/>
        <a:lstStyle/>
        <a:p>
          <a:r>
            <a:rPr lang="uk-UA" dirty="0" smtClean="0"/>
            <a:t>префікс і корінь</a:t>
          </a:r>
          <a:endParaRPr lang="ru-RU" dirty="0"/>
        </a:p>
      </dgm:t>
    </dgm:pt>
    <dgm:pt modelId="{3005D2B2-39C4-4EA1-8DA6-4FACF0A10AD7}" type="parTrans" cxnId="{BD94DE1B-F622-4494-A733-2891F63B20FB}">
      <dgm:prSet/>
      <dgm:spPr/>
      <dgm:t>
        <a:bodyPr/>
        <a:lstStyle/>
        <a:p>
          <a:endParaRPr lang="ru-RU"/>
        </a:p>
      </dgm:t>
    </dgm:pt>
    <dgm:pt modelId="{6F697A91-418D-4E36-89E3-DAC6AA2DA4B3}" type="sibTrans" cxnId="{BD94DE1B-F622-4494-A733-2891F63B20FB}">
      <dgm:prSet/>
      <dgm:spPr/>
      <dgm:t>
        <a:bodyPr/>
        <a:lstStyle/>
        <a:p>
          <a:endParaRPr lang="ru-RU"/>
        </a:p>
      </dgm:t>
    </dgm:pt>
    <dgm:pt modelId="{C5AB15D8-7C75-46F8-B355-B06BA6D44D24}" type="pres">
      <dgm:prSet presAssocID="{736E4D97-1CEC-4213-8741-CD8E4805043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2DA4B6D-4525-4597-BF11-BD1716E7BD91}" type="pres">
      <dgm:prSet presAssocID="{0950033F-DEDF-434B-BF9B-FF299C7A75FA}" presName="hierRoot1" presStyleCnt="0"/>
      <dgm:spPr/>
    </dgm:pt>
    <dgm:pt modelId="{DC8108E8-E522-4032-8796-DBFD027D07CA}" type="pres">
      <dgm:prSet presAssocID="{0950033F-DEDF-434B-BF9B-FF299C7A75FA}" presName="composite" presStyleCnt="0"/>
      <dgm:spPr/>
    </dgm:pt>
    <dgm:pt modelId="{ACF15D6B-CC56-4BC2-BCF2-0A7D3326FBA4}" type="pres">
      <dgm:prSet presAssocID="{0950033F-DEDF-434B-BF9B-FF299C7A75FA}" presName="background" presStyleLbl="node0" presStyleIdx="0" presStyleCnt="1"/>
      <dgm:spPr/>
    </dgm:pt>
    <dgm:pt modelId="{B087F974-24CA-4211-A0B9-CBDE854DE1C9}" type="pres">
      <dgm:prSet presAssocID="{0950033F-DEDF-434B-BF9B-FF299C7A75FA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C3CC632-5B67-46DE-B146-196FBC1903C4}" type="pres">
      <dgm:prSet presAssocID="{0950033F-DEDF-434B-BF9B-FF299C7A75FA}" presName="hierChild2" presStyleCnt="0"/>
      <dgm:spPr/>
    </dgm:pt>
    <dgm:pt modelId="{69B7FF71-38A0-4679-86AC-1CAA90A92713}" type="pres">
      <dgm:prSet presAssocID="{68E77E18-2021-4C96-8674-7BC3B782C984}" presName="Name10" presStyleLbl="parChTrans1D2" presStyleIdx="0" presStyleCnt="3"/>
      <dgm:spPr/>
      <dgm:t>
        <a:bodyPr/>
        <a:lstStyle/>
        <a:p>
          <a:endParaRPr lang="ru-RU"/>
        </a:p>
      </dgm:t>
    </dgm:pt>
    <dgm:pt modelId="{88658162-DD5E-4F5F-9147-806B7AB2750C}" type="pres">
      <dgm:prSet presAssocID="{AC8B0B22-033E-4E6F-B05C-3EBADFBC720A}" presName="hierRoot2" presStyleCnt="0"/>
      <dgm:spPr/>
    </dgm:pt>
    <dgm:pt modelId="{AAD98932-7296-4750-8A2D-8B8C5BAF3DE5}" type="pres">
      <dgm:prSet presAssocID="{AC8B0B22-033E-4E6F-B05C-3EBADFBC720A}" presName="composite2" presStyleCnt="0"/>
      <dgm:spPr/>
    </dgm:pt>
    <dgm:pt modelId="{811569E3-840B-4DE3-AD9F-04CEF0BE6BCB}" type="pres">
      <dgm:prSet presAssocID="{AC8B0B22-033E-4E6F-B05C-3EBADFBC720A}" presName="background2" presStyleLbl="node2" presStyleIdx="0" presStyleCnt="3"/>
      <dgm:spPr/>
    </dgm:pt>
    <dgm:pt modelId="{B69BDEAA-F109-4256-B4C1-A0A63438312A}" type="pres">
      <dgm:prSet presAssocID="{AC8B0B22-033E-4E6F-B05C-3EBADFBC720A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99AFF34-8254-4316-A129-F43BD73144A8}" type="pres">
      <dgm:prSet presAssocID="{AC8B0B22-033E-4E6F-B05C-3EBADFBC720A}" presName="hierChild3" presStyleCnt="0"/>
      <dgm:spPr/>
    </dgm:pt>
    <dgm:pt modelId="{3E4438C9-0587-43FE-9186-AB7C3F956FE3}" type="pres">
      <dgm:prSet presAssocID="{3005D2B2-39C4-4EA1-8DA6-4FACF0A10AD7}" presName="Name10" presStyleLbl="parChTrans1D2" presStyleIdx="1" presStyleCnt="3"/>
      <dgm:spPr/>
      <dgm:t>
        <a:bodyPr/>
        <a:lstStyle/>
        <a:p>
          <a:endParaRPr lang="ru-RU"/>
        </a:p>
      </dgm:t>
    </dgm:pt>
    <dgm:pt modelId="{6C5C7BD2-03C5-4B81-90AF-3BB5A3461F68}" type="pres">
      <dgm:prSet presAssocID="{53A1BE75-9BCF-435A-B98E-DD4F46F37A46}" presName="hierRoot2" presStyleCnt="0"/>
      <dgm:spPr/>
    </dgm:pt>
    <dgm:pt modelId="{F5060215-433C-4CB2-AF0F-4DCE16EC78D9}" type="pres">
      <dgm:prSet presAssocID="{53A1BE75-9BCF-435A-B98E-DD4F46F37A46}" presName="composite2" presStyleCnt="0"/>
      <dgm:spPr/>
    </dgm:pt>
    <dgm:pt modelId="{3207B294-4EEC-4D68-8206-2A1AACACDB51}" type="pres">
      <dgm:prSet presAssocID="{53A1BE75-9BCF-435A-B98E-DD4F46F37A46}" presName="background2" presStyleLbl="node2" presStyleIdx="1" presStyleCnt="3"/>
      <dgm:spPr/>
    </dgm:pt>
    <dgm:pt modelId="{3C0130EE-7BA9-4F8A-8841-985B0C2D262D}" type="pres">
      <dgm:prSet presAssocID="{53A1BE75-9BCF-435A-B98E-DD4F46F37A46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F94C01E-E9E1-4521-9920-D767FC1B6708}" type="pres">
      <dgm:prSet presAssocID="{53A1BE75-9BCF-435A-B98E-DD4F46F37A46}" presName="hierChild3" presStyleCnt="0"/>
      <dgm:spPr/>
    </dgm:pt>
    <dgm:pt modelId="{24F691DB-72BB-40B9-A35D-E31E3B8D2AF6}" type="pres">
      <dgm:prSet presAssocID="{D498FD88-9857-43D6-B6CD-616FD10E5DB9}" presName="Name10" presStyleLbl="parChTrans1D2" presStyleIdx="2" presStyleCnt="3"/>
      <dgm:spPr/>
      <dgm:t>
        <a:bodyPr/>
        <a:lstStyle/>
        <a:p>
          <a:endParaRPr lang="ru-RU"/>
        </a:p>
      </dgm:t>
    </dgm:pt>
    <dgm:pt modelId="{1E329274-84B0-4CF9-8681-82EDE88154A9}" type="pres">
      <dgm:prSet presAssocID="{54480520-9A32-44B8-A8DE-113CE0DB5E31}" presName="hierRoot2" presStyleCnt="0"/>
      <dgm:spPr/>
    </dgm:pt>
    <dgm:pt modelId="{D11DBB6E-6738-4A97-ACAE-A1FEDF012D3A}" type="pres">
      <dgm:prSet presAssocID="{54480520-9A32-44B8-A8DE-113CE0DB5E31}" presName="composite2" presStyleCnt="0"/>
      <dgm:spPr/>
    </dgm:pt>
    <dgm:pt modelId="{B29DE3DA-D835-49E0-BDC3-B2341F2D41BC}" type="pres">
      <dgm:prSet presAssocID="{54480520-9A32-44B8-A8DE-113CE0DB5E31}" presName="background2" presStyleLbl="node2" presStyleIdx="2" presStyleCnt="3"/>
      <dgm:spPr/>
    </dgm:pt>
    <dgm:pt modelId="{485199C6-63F3-4820-B10F-98B54CEBC6B0}" type="pres">
      <dgm:prSet presAssocID="{54480520-9A32-44B8-A8DE-113CE0DB5E31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54ACC4F-39F5-4F88-AB45-B061EDDAC94C}" type="pres">
      <dgm:prSet presAssocID="{54480520-9A32-44B8-A8DE-113CE0DB5E31}" presName="hierChild3" presStyleCnt="0"/>
      <dgm:spPr/>
    </dgm:pt>
  </dgm:ptLst>
  <dgm:cxnLst>
    <dgm:cxn modelId="{A9F06177-179A-481A-B49D-53A762DA1EF8}" srcId="{0950033F-DEDF-434B-BF9B-FF299C7A75FA}" destId="{54480520-9A32-44B8-A8DE-113CE0DB5E31}" srcOrd="2" destOrd="0" parTransId="{D498FD88-9857-43D6-B6CD-616FD10E5DB9}" sibTransId="{4CF290EE-DA03-4ECB-8AE2-10C3B124EA17}"/>
    <dgm:cxn modelId="{306B3A81-15BB-4072-9CBE-7B512183DFCA}" type="presOf" srcId="{D498FD88-9857-43D6-B6CD-616FD10E5DB9}" destId="{24F691DB-72BB-40B9-A35D-E31E3B8D2AF6}" srcOrd="0" destOrd="0" presId="urn:microsoft.com/office/officeart/2005/8/layout/hierarchy1"/>
    <dgm:cxn modelId="{AA5A6361-3973-4C4F-828D-48A0E597CE7D}" type="presOf" srcId="{3005D2B2-39C4-4EA1-8DA6-4FACF0A10AD7}" destId="{3E4438C9-0587-43FE-9186-AB7C3F956FE3}" srcOrd="0" destOrd="0" presId="urn:microsoft.com/office/officeart/2005/8/layout/hierarchy1"/>
    <dgm:cxn modelId="{43901E5A-C5C8-4FA4-B8E6-F49D214C3922}" srcId="{736E4D97-1CEC-4213-8741-CD8E48050430}" destId="{0950033F-DEDF-434B-BF9B-FF299C7A75FA}" srcOrd="0" destOrd="0" parTransId="{8D34469E-DE58-4C14-B4E9-B8843A4EFCDE}" sibTransId="{58F938F3-1ADC-4958-9D12-83383FE0ED53}"/>
    <dgm:cxn modelId="{65072E53-1380-40A0-B400-FD658D7348AA}" type="presOf" srcId="{736E4D97-1CEC-4213-8741-CD8E48050430}" destId="{C5AB15D8-7C75-46F8-B355-B06BA6D44D24}" srcOrd="0" destOrd="0" presId="urn:microsoft.com/office/officeart/2005/8/layout/hierarchy1"/>
    <dgm:cxn modelId="{8471AECF-3B24-4E05-B56A-C668667F89CC}" type="presOf" srcId="{0950033F-DEDF-434B-BF9B-FF299C7A75FA}" destId="{B087F974-24CA-4211-A0B9-CBDE854DE1C9}" srcOrd="0" destOrd="0" presId="urn:microsoft.com/office/officeart/2005/8/layout/hierarchy1"/>
    <dgm:cxn modelId="{62DBFAB4-D458-4390-9696-7C7633E9A81D}" type="presOf" srcId="{AC8B0B22-033E-4E6F-B05C-3EBADFBC720A}" destId="{B69BDEAA-F109-4256-B4C1-A0A63438312A}" srcOrd="0" destOrd="0" presId="urn:microsoft.com/office/officeart/2005/8/layout/hierarchy1"/>
    <dgm:cxn modelId="{9139D795-C3BC-4C4C-943B-804885D9AF0E}" type="presOf" srcId="{68E77E18-2021-4C96-8674-7BC3B782C984}" destId="{69B7FF71-38A0-4679-86AC-1CAA90A92713}" srcOrd="0" destOrd="0" presId="urn:microsoft.com/office/officeart/2005/8/layout/hierarchy1"/>
    <dgm:cxn modelId="{63A66BFA-6DF8-481F-AB60-24F0C15CDD98}" type="presOf" srcId="{54480520-9A32-44B8-A8DE-113CE0DB5E31}" destId="{485199C6-63F3-4820-B10F-98B54CEBC6B0}" srcOrd="0" destOrd="0" presId="urn:microsoft.com/office/officeart/2005/8/layout/hierarchy1"/>
    <dgm:cxn modelId="{9CB54B19-A5C5-443C-899E-1AAEAADDF273}" srcId="{0950033F-DEDF-434B-BF9B-FF299C7A75FA}" destId="{AC8B0B22-033E-4E6F-B05C-3EBADFBC720A}" srcOrd="0" destOrd="0" parTransId="{68E77E18-2021-4C96-8674-7BC3B782C984}" sibTransId="{858B3D60-D72E-4438-BDA5-440016D13FAB}"/>
    <dgm:cxn modelId="{BD94DE1B-F622-4494-A733-2891F63B20FB}" srcId="{0950033F-DEDF-434B-BF9B-FF299C7A75FA}" destId="{53A1BE75-9BCF-435A-B98E-DD4F46F37A46}" srcOrd="1" destOrd="0" parTransId="{3005D2B2-39C4-4EA1-8DA6-4FACF0A10AD7}" sibTransId="{6F697A91-418D-4E36-89E3-DAC6AA2DA4B3}"/>
    <dgm:cxn modelId="{D36B42BA-8ADC-49F3-989C-84FECDC35FF6}" type="presOf" srcId="{53A1BE75-9BCF-435A-B98E-DD4F46F37A46}" destId="{3C0130EE-7BA9-4F8A-8841-985B0C2D262D}" srcOrd="0" destOrd="0" presId="urn:microsoft.com/office/officeart/2005/8/layout/hierarchy1"/>
    <dgm:cxn modelId="{6CF34070-E891-4B68-AA82-F76FDB6AAAC4}" type="presParOf" srcId="{C5AB15D8-7C75-46F8-B355-B06BA6D44D24}" destId="{02DA4B6D-4525-4597-BF11-BD1716E7BD91}" srcOrd="0" destOrd="0" presId="urn:microsoft.com/office/officeart/2005/8/layout/hierarchy1"/>
    <dgm:cxn modelId="{7F8CF58F-3B2A-4642-9ED7-D5F59BEB6158}" type="presParOf" srcId="{02DA4B6D-4525-4597-BF11-BD1716E7BD91}" destId="{DC8108E8-E522-4032-8796-DBFD027D07CA}" srcOrd="0" destOrd="0" presId="urn:microsoft.com/office/officeart/2005/8/layout/hierarchy1"/>
    <dgm:cxn modelId="{D7F6411A-DE67-4956-97CE-C088E860A827}" type="presParOf" srcId="{DC8108E8-E522-4032-8796-DBFD027D07CA}" destId="{ACF15D6B-CC56-4BC2-BCF2-0A7D3326FBA4}" srcOrd="0" destOrd="0" presId="urn:microsoft.com/office/officeart/2005/8/layout/hierarchy1"/>
    <dgm:cxn modelId="{314870CE-4C35-4117-AA50-4C68758BEB7D}" type="presParOf" srcId="{DC8108E8-E522-4032-8796-DBFD027D07CA}" destId="{B087F974-24CA-4211-A0B9-CBDE854DE1C9}" srcOrd="1" destOrd="0" presId="urn:microsoft.com/office/officeart/2005/8/layout/hierarchy1"/>
    <dgm:cxn modelId="{973D578F-A269-4950-94B5-DB79811AB031}" type="presParOf" srcId="{02DA4B6D-4525-4597-BF11-BD1716E7BD91}" destId="{FC3CC632-5B67-46DE-B146-196FBC1903C4}" srcOrd="1" destOrd="0" presId="urn:microsoft.com/office/officeart/2005/8/layout/hierarchy1"/>
    <dgm:cxn modelId="{28912820-7A36-4D80-B3B0-5FCF16B0E451}" type="presParOf" srcId="{FC3CC632-5B67-46DE-B146-196FBC1903C4}" destId="{69B7FF71-38A0-4679-86AC-1CAA90A92713}" srcOrd="0" destOrd="0" presId="urn:microsoft.com/office/officeart/2005/8/layout/hierarchy1"/>
    <dgm:cxn modelId="{2E2EF420-C175-4422-9D6E-F979DD791D74}" type="presParOf" srcId="{FC3CC632-5B67-46DE-B146-196FBC1903C4}" destId="{88658162-DD5E-4F5F-9147-806B7AB2750C}" srcOrd="1" destOrd="0" presId="urn:microsoft.com/office/officeart/2005/8/layout/hierarchy1"/>
    <dgm:cxn modelId="{14E23A9A-35BF-4DA8-B4ED-1A07540D58F7}" type="presParOf" srcId="{88658162-DD5E-4F5F-9147-806B7AB2750C}" destId="{AAD98932-7296-4750-8A2D-8B8C5BAF3DE5}" srcOrd="0" destOrd="0" presId="urn:microsoft.com/office/officeart/2005/8/layout/hierarchy1"/>
    <dgm:cxn modelId="{349DBF6C-98C7-4F68-B692-4AA68A9C72F8}" type="presParOf" srcId="{AAD98932-7296-4750-8A2D-8B8C5BAF3DE5}" destId="{811569E3-840B-4DE3-AD9F-04CEF0BE6BCB}" srcOrd="0" destOrd="0" presId="urn:microsoft.com/office/officeart/2005/8/layout/hierarchy1"/>
    <dgm:cxn modelId="{584AE872-C203-4277-9335-B3B1213B78BF}" type="presParOf" srcId="{AAD98932-7296-4750-8A2D-8B8C5BAF3DE5}" destId="{B69BDEAA-F109-4256-B4C1-A0A63438312A}" srcOrd="1" destOrd="0" presId="urn:microsoft.com/office/officeart/2005/8/layout/hierarchy1"/>
    <dgm:cxn modelId="{B0BBA5C2-9617-425E-9741-348CD8119941}" type="presParOf" srcId="{88658162-DD5E-4F5F-9147-806B7AB2750C}" destId="{599AFF34-8254-4316-A129-F43BD73144A8}" srcOrd="1" destOrd="0" presId="urn:microsoft.com/office/officeart/2005/8/layout/hierarchy1"/>
    <dgm:cxn modelId="{E6554791-D0DE-4104-838D-CA3728260BE4}" type="presParOf" srcId="{FC3CC632-5B67-46DE-B146-196FBC1903C4}" destId="{3E4438C9-0587-43FE-9186-AB7C3F956FE3}" srcOrd="2" destOrd="0" presId="urn:microsoft.com/office/officeart/2005/8/layout/hierarchy1"/>
    <dgm:cxn modelId="{C630C46C-DE71-4531-98BC-B09AB7DE2C23}" type="presParOf" srcId="{FC3CC632-5B67-46DE-B146-196FBC1903C4}" destId="{6C5C7BD2-03C5-4B81-90AF-3BB5A3461F68}" srcOrd="3" destOrd="0" presId="urn:microsoft.com/office/officeart/2005/8/layout/hierarchy1"/>
    <dgm:cxn modelId="{FD62F3D5-C48A-4CE4-B7EC-BC67E5C48CBC}" type="presParOf" srcId="{6C5C7BD2-03C5-4B81-90AF-3BB5A3461F68}" destId="{F5060215-433C-4CB2-AF0F-4DCE16EC78D9}" srcOrd="0" destOrd="0" presId="urn:microsoft.com/office/officeart/2005/8/layout/hierarchy1"/>
    <dgm:cxn modelId="{420D7A97-BB17-4C47-A6DE-80D08E070079}" type="presParOf" srcId="{F5060215-433C-4CB2-AF0F-4DCE16EC78D9}" destId="{3207B294-4EEC-4D68-8206-2A1AACACDB51}" srcOrd="0" destOrd="0" presId="urn:microsoft.com/office/officeart/2005/8/layout/hierarchy1"/>
    <dgm:cxn modelId="{BCA65B5F-0036-4FCD-9EFD-41DB4F5201FC}" type="presParOf" srcId="{F5060215-433C-4CB2-AF0F-4DCE16EC78D9}" destId="{3C0130EE-7BA9-4F8A-8841-985B0C2D262D}" srcOrd="1" destOrd="0" presId="urn:microsoft.com/office/officeart/2005/8/layout/hierarchy1"/>
    <dgm:cxn modelId="{806355CA-D314-490E-9018-6CC3292FD196}" type="presParOf" srcId="{6C5C7BD2-03C5-4B81-90AF-3BB5A3461F68}" destId="{9F94C01E-E9E1-4521-9920-D767FC1B6708}" srcOrd="1" destOrd="0" presId="urn:microsoft.com/office/officeart/2005/8/layout/hierarchy1"/>
    <dgm:cxn modelId="{B28B57A9-A514-48CC-AE8B-09CB95E67B14}" type="presParOf" srcId="{FC3CC632-5B67-46DE-B146-196FBC1903C4}" destId="{24F691DB-72BB-40B9-A35D-E31E3B8D2AF6}" srcOrd="4" destOrd="0" presId="urn:microsoft.com/office/officeart/2005/8/layout/hierarchy1"/>
    <dgm:cxn modelId="{85A617CF-9517-43D7-AFC6-A4B87C44A4DD}" type="presParOf" srcId="{FC3CC632-5B67-46DE-B146-196FBC1903C4}" destId="{1E329274-84B0-4CF9-8681-82EDE88154A9}" srcOrd="5" destOrd="0" presId="urn:microsoft.com/office/officeart/2005/8/layout/hierarchy1"/>
    <dgm:cxn modelId="{D34E69F9-D44E-4517-955E-DD3A70DF1E9F}" type="presParOf" srcId="{1E329274-84B0-4CF9-8681-82EDE88154A9}" destId="{D11DBB6E-6738-4A97-ACAE-A1FEDF012D3A}" srcOrd="0" destOrd="0" presId="urn:microsoft.com/office/officeart/2005/8/layout/hierarchy1"/>
    <dgm:cxn modelId="{5E87CE89-B053-4149-8846-EEA9CCCE6880}" type="presParOf" srcId="{D11DBB6E-6738-4A97-ACAE-A1FEDF012D3A}" destId="{B29DE3DA-D835-49E0-BDC3-B2341F2D41BC}" srcOrd="0" destOrd="0" presId="urn:microsoft.com/office/officeart/2005/8/layout/hierarchy1"/>
    <dgm:cxn modelId="{73A21F32-8221-4761-9FDE-8A9DB4A6BF35}" type="presParOf" srcId="{D11DBB6E-6738-4A97-ACAE-A1FEDF012D3A}" destId="{485199C6-63F3-4820-B10F-98B54CEBC6B0}" srcOrd="1" destOrd="0" presId="urn:microsoft.com/office/officeart/2005/8/layout/hierarchy1"/>
    <dgm:cxn modelId="{2A913953-0D88-439F-85F0-8CA373B3E9EC}" type="presParOf" srcId="{1E329274-84B0-4CF9-8681-82EDE88154A9}" destId="{F54ACC4F-39F5-4F88-AB45-B061EDDAC94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203C236-6389-44E7-8952-BEB3F028855F}" type="doc">
      <dgm:prSet loTypeId="urn:microsoft.com/office/officeart/2005/8/layout/b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C81A24C6-72F0-40E9-87BB-B8644FF0DD1C}">
      <dgm:prSet phldrT="[Текст]"/>
      <dgm:spPr/>
      <dgm:t>
        <a:bodyPr/>
        <a:lstStyle/>
        <a:p>
          <a:r>
            <a:rPr lang="uk-UA" b="1" i="1" dirty="0" smtClean="0">
              <a:solidFill>
                <a:srgbClr val="0070C0"/>
              </a:solidFill>
            </a:rPr>
            <a:t>закон </a:t>
          </a:r>
          <a:r>
            <a:rPr lang="uk-UA" b="1" dirty="0" smtClean="0">
              <a:solidFill>
                <a:srgbClr val="0070C0"/>
              </a:solidFill>
            </a:rPr>
            <a:t>(від </a:t>
          </a:r>
          <a:r>
            <a:rPr lang="uk-UA" b="1" dirty="0" err="1" smtClean="0">
              <a:solidFill>
                <a:srgbClr val="0070C0"/>
              </a:solidFill>
            </a:rPr>
            <a:t>префікса</a:t>
          </a:r>
          <a:r>
            <a:rPr lang="uk-UA" b="1" dirty="0" smtClean="0">
              <a:solidFill>
                <a:srgbClr val="0070C0"/>
              </a:solidFill>
            </a:rPr>
            <a:t> </a:t>
          </a:r>
          <a:r>
            <a:rPr lang="uk-UA" b="1" i="1" dirty="0" smtClean="0">
              <a:solidFill>
                <a:srgbClr val="0070C0"/>
              </a:solidFill>
            </a:rPr>
            <a:t>за- + </a:t>
          </a:r>
          <a:r>
            <a:rPr lang="uk-UA" b="1" dirty="0" smtClean="0">
              <a:solidFill>
                <a:srgbClr val="0070C0"/>
              </a:solidFill>
            </a:rPr>
            <a:t>корінь </a:t>
          </a:r>
          <a:r>
            <a:rPr lang="uk-UA" b="1" i="1" dirty="0" err="1" smtClean="0">
              <a:solidFill>
                <a:srgbClr val="0070C0"/>
              </a:solidFill>
            </a:rPr>
            <a:t>кон</a:t>
          </a:r>
          <a:r>
            <a:rPr lang="uk-UA" b="1" i="1" dirty="0" smtClean="0">
              <a:solidFill>
                <a:srgbClr val="0070C0"/>
              </a:solidFill>
            </a:rPr>
            <a:t>- (кін-)</a:t>
          </a:r>
          <a:endParaRPr lang="ru-RU" b="1" dirty="0">
            <a:solidFill>
              <a:srgbClr val="0070C0"/>
            </a:solidFill>
          </a:endParaRPr>
        </a:p>
      </dgm:t>
    </dgm:pt>
    <dgm:pt modelId="{020FDCC7-DC7D-4B21-86B9-6A8888BFE75F}" type="parTrans" cxnId="{029EC0E8-45CD-4708-9C5D-8101104A85F5}">
      <dgm:prSet/>
      <dgm:spPr/>
      <dgm:t>
        <a:bodyPr/>
        <a:lstStyle/>
        <a:p>
          <a:endParaRPr lang="ru-RU"/>
        </a:p>
      </dgm:t>
    </dgm:pt>
    <dgm:pt modelId="{E490397F-7B71-41AF-A9B0-42941403D373}" type="sibTrans" cxnId="{029EC0E8-45CD-4708-9C5D-8101104A85F5}">
      <dgm:prSet/>
      <dgm:spPr/>
      <dgm:t>
        <a:bodyPr/>
        <a:lstStyle/>
        <a:p>
          <a:endParaRPr lang="ru-RU"/>
        </a:p>
      </dgm:t>
    </dgm:pt>
    <dgm:pt modelId="{74A7CF63-3132-45F3-AF36-9BB4425C8D81}">
      <dgm:prSet phldrT="[Текст]"/>
      <dgm:spPr/>
      <dgm:t>
        <a:bodyPr/>
        <a:lstStyle/>
        <a:p>
          <a:r>
            <a:rPr lang="uk-UA" b="1" i="1" dirty="0" smtClean="0">
              <a:solidFill>
                <a:srgbClr val="0070C0"/>
              </a:solidFill>
            </a:rPr>
            <a:t>призьба </a:t>
          </a:r>
          <a:r>
            <a:rPr lang="uk-UA" b="1" dirty="0" smtClean="0">
              <a:solidFill>
                <a:srgbClr val="0070C0"/>
              </a:solidFill>
            </a:rPr>
            <a:t>(від </a:t>
          </a:r>
          <a:r>
            <a:rPr lang="uk-UA" b="1" i="1" dirty="0" smtClean="0">
              <a:solidFill>
                <a:srgbClr val="0070C0"/>
              </a:solidFill>
            </a:rPr>
            <a:t>при- </a:t>
          </a:r>
          <a:r>
            <a:rPr lang="uk-UA" b="1" dirty="0" smtClean="0">
              <a:solidFill>
                <a:srgbClr val="0070C0"/>
              </a:solidFill>
            </a:rPr>
            <a:t>+ </a:t>
          </a:r>
          <a:r>
            <a:rPr lang="uk-UA" b="1" i="1" dirty="0" err="1" smtClean="0">
              <a:solidFill>
                <a:srgbClr val="0070C0"/>
              </a:solidFill>
            </a:rPr>
            <a:t>ізба</a:t>
          </a:r>
          <a:r>
            <a:rPr lang="uk-UA" b="1" i="1" dirty="0" smtClean="0">
              <a:solidFill>
                <a:srgbClr val="0070C0"/>
              </a:solidFill>
            </a:rPr>
            <a:t>), </a:t>
          </a:r>
          <a:endParaRPr lang="ru-RU" b="1" dirty="0">
            <a:solidFill>
              <a:srgbClr val="0070C0"/>
            </a:solidFill>
          </a:endParaRPr>
        </a:p>
      </dgm:t>
    </dgm:pt>
    <dgm:pt modelId="{7C412604-A930-4807-8E9A-ED2A7AD05332}" type="parTrans" cxnId="{E10C9B58-252C-4558-891D-4242018190E8}">
      <dgm:prSet/>
      <dgm:spPr/>
      <dgm:t>
        <a:bodyPr/>
        <a:lstStyle/>
        <a:p>
          <a:endParaRPr lang="ru-RU"/>
        </a:p>
      </dgm:t>
    </dgm:pt>
    <dgm:pt modelId="{DD6A87B5-9585-4AC8-91E2-360FE3CEAA04}" type="sibTrans" cxnId="{E10C9B58-252C-4558-891D-4242018190E8}">
      <dgm:prSet/>
      <dgm:spPr/>
      <dgm:t>
        <a:bodyPr/>
        <a:lstStyle/>
        <a:p>
          <a:endParaRPr lang="ru-RU"/>
        </a:p>
      </dgm:t>
    </dgm:pt>
    <dgm:pt modelId="{6CF91B52-5CB2-474A-9F02-1C53D8CE1004}">
      <dgm:prSet phldrT="[Текст]"/>
      <dgm:spPr/>
      <dgm:t>
        <a:bodyPr/>
        <a:lstStyle/>
        <a:p>
          <a:r>
            <a:rPr lang="uk-UA" b="1" i="1" dirty="0" smtClean="0">
              <a:solidFill>
                <a:srgbClr val="0070C0"/>
              </a:solidFill>
            </a:rPr>
            <a:t>окорок </a:t>
          </a:r>
          <a:r>
            <a:rPr lang="uk-UA" b="1" dirty="0" smtClean="0">
              <a:solidFill>
                <a:srgbClr val="0070C0"/>
              </a:solidFill>
            </a:rPr>
            <a:t>(від </a:t>
          </a:r>
          <a:r>
            <a:rPr lang="uk-UA" b="1" i="1" dirty="0" smtClean="0">
              <a:solidFill>
                <a:srgbClr val="0070C0"/>
              </a:solidFill>
            </a:rPr>
            <a:t>о- + </a:t>
          </a:r>
          <a:r>
            <a:rPr lang="uk-UA" b="1" dirty="0" smtClean="0">
              <a:solidFill>
                <a:srgbClr val="0070C0"/>
              </a:solidFill>
            </a:rPr>
            <a:t>первісне </a:t>
          </a:r>
          <a:r>
            <a:rPr lang="uk-UA" b="1" i="1" dirty="0" smtClean="0">
              <a:solidFill>
                <a:srgbClr val="0070C0"/>
              </a:solidFill>
            </a:rPr>
            <a:t>корок — </a:t>
          </a:r>
          <a:r>
            <a:rPr lang="uk-UA" b="1" dirty="0" smtClean="0">
              <a:solidFill>
                <a:srgbClr val="0070C0"/>
              </a:solidFill>
            </a:rPr>
            <a:t>«нога»)</a:t>
          </a:r>
          <a:endParaRPr lang="ru-RU" b="1" dirty="0">
            <a:solidFill>
              <a:srgbClr val="0070C0"/>
            </a:solidFill>
          </a:endParaRPr>
        </a:p>
      </dgm:t>
    </dgm:pt>
    <dgm:pt modelId="{2CFC10F8-E461-478B-B6EF-AC7A207BAC38}" type="parTrans" cxnId="{DE83420A-7CF9-4EA3-925C-2C11D5D6AAE5}">
      <dgm:prSet/>
      <dgm:spPr/>
      <dgm:t>
        <a:bodyPr/>
        <a:lstStyle/>
        <a:p>
          <a:endParaRPr lang="ru-RU"/>
        </a:p>
      </dgm:t>
    </dgm:pt>
    <dgm:pt modelId="{DFB1B7B0-1A92-47F2-B235-5373CAEDBA09}" type="sibTrans" cxnId="{DE83420A-7CF9-4EA3-925C-2C11D5D6AAE5}">
      <dgm:prSet/>
      <dgm:spPr/>
      <dgm:t>
        <a:bodyPr/>
        <a:lstStyle/>
        <a:p>
          <a:endParaRPr lang="ru-RU"/>
        </a:p>
      </dgm:t>
    </dgm:pt>
    <dgm:pt modelId="{06C6921F-B754-4C3B-8C1E-784B5D4A7CE1}">
      <dgm:prSet phldrT="[Текст]"/>
      <dgm:spPr/>
      <dgm:t>
        <a:bodyPr/>
        <a:lstStyle/>
        <a:p>
          <a:r>
            <a:rPr lang="uk-UA" b="1" i="1" dirty="0" smtClean="0">
              <a:solidFill>
                <a:srgbClr val="0070C0"/>
              </a:solidFill>
            </a:rPr>
            <a:t>обруч </a:t>
          </a:r>
          <a:r>
            <a:rPr lang="uk-UA" b="1" dirty="0" smtClean="0">
              <a:solidFill>
                <a:srgbClr val="0070C0"/>
              </a:solidFill>
            </a:rPr>
            <a:t>(від </a:t>
          </a:r>
          <a:r>
            <a:rPr lang="uk-UA" b="1" i="1" dirty="0" smtClean="0">
              <a:solidFill>
                <a:srgbClr val="0070C0"/>
              </a:solidFill>
            </a:rPr>
            <a:t>об- + </a:t>
          </a:r>
          <a:r>
            <a:rPr lang="uk-UA" b="1" dirty="0" smtClean="0">
              <a:solidFill>
                <a:srgbClr val="0070C0"/>
              </a:solidFill>
            </a:rPr>
            <a:t>давнє </a:t>
          </a:r>
          <a:r>
            <a:rPr lang="uk-UA" b="1" i="1" dirty="0" err="1" smtClean="0">
              <a:solidFill>
                <a:srgbClr val="0070C0"/>
              </a:solidFill>
            </a:rPr>
            <a:t>ручь</a:t>
          </a:r>
          <a:r>
            <a:rPr lang="uk-UA" b="1" dirty="0" smtClean="0">
              <a:solidFill>
                <a:srgbClr val="0070C0"/>
              </a:solidFill>
            </a:rPr>
            <a:t>, у значенні «браслет»), </a:t>
          </a:r>
          <a:endParaRPr lang="ru-RU" b="1" dirty="0">
            <a:solidFill>
              <a:srgbClr val="0070C0"/>
            </a:solidFill>
          </a:endParaRPr>
        </a:p>
      </dgm:t>
    </dgm:pt>
    <dgm:pt modelId="{6BE38279-1E49-419F-A840-7C8A467A9DE0}" type="parTrans" cxnId="{0176516B-3878-43AD-8A21-158458BBE34B}">
      <dgm:prSet/>
      <dgm:spPr/>
      <dgm:t>
        <a:bodyPr/>
        <a:lstStyle/>
        <a:p>
          <a:endParaRPr lang="ru-RU"/>
        </a:p>
      </dgm:t>
    </dgm:pt>
    <dgm:pt modelId="{36108DF2-CE21-4CCF-82CA-1B67700DF080}" type="sibTrans" cxnId="{0176516B-3878-43AD-8A21-158458BBE34B}">
      <dgm:prSet/>
      <dgm:spPr/>
      <dgm:t>
        <a:bodyPr/>
        <a:lstStyle/>
        <a:p>
          <a:endParaRPr lang="ru-RU"/>
        </a:p>
      </dgm:t>
    </dgm:pt>
    <dgm:pt modelId="{3F78D421-6C39-4BB6-88B7-81AD56AB4FA4}">
      <dgm:prSet phldrT="[Текст]"/>
      <dgm:spPr/>
      <dgm:t>
        <a:bodyPr/>
        <a:lstStyle/>
        <a:p>
          <a:r>
            <a:rPr lang="uk-UA" b="1" i="1" dirty="0" smtClean="0">
              <a:solidFill>
                <a:srgbClr val="0070C0"/>
              </a:solidFill>
            </a:rPr>
            <a:t>паскуда </a:t>
          </a:r>
          <a:r>
            <a:rPr lang="uk-UA" b="1" dirty="0" smtClean="0">
              <a:solidFill>
                <a:srgbClr val="0070C0"/>
              </a:solidFill>
            </a:rPr>
            <a:t>(від </a:t>
          </a:r>
          <a:r>
            <a:rPr lang="uk-UA" b="1" i="1" dirty="0" smtClean="0">
              <a:solidFill>
                <a:srgbClr val="0070C0"/>
              </a:solidFill>
            </a:rPr>
            <a:t>па- + </a:t>
          </a:r>
          <a:r>
            <a:rPr lang="uk-UA" b="1" dirty="0" smtClean="0">
              <a:solidFill>
                <a:srgbClr val="0070C0"/>
              </a:solidFill>
            </a:rPr>
            <a:t>первісне </a:t>
          </a:r>
          <a:r>
            <a:rPr lang="uk-UA" b="1" i="1" dirty="0" err="1" smtClean="0">
              <a:solidFill>
                <a:srgbClr val="0070C0"/>
              </a:solidFill>
            </a:rPr>
            <a:t>скуда</a:t>
          </a:r>
          <a:r>
            <a:rPr lang="uk-UA" b="1" i="1" dirty="0" smtClean="0">
              <a:solidFill>
                <a:srgbClr val="0070C0"/>
              </a:solidFill>
            </a:rPr>
            <a:t> — </a:t>
          </a:r>
          <a:r>
            <a:rPr lang="uk-UA" b="1" dirty="0" smtClean="0">
              <a:solidFill>
                <a:srgbClr val="0070C0"/>
              </a:solidFill>
            </a:rPr>
            <a:t>«бідність»),</a:t>
          </a:r>
          <a:endParaRPr lang="ru-RU" b="1" dirty="0">
            <a:solidFill>
              <a:srgbClr val="0070C0"/>
            </a:solidFill>
          </a:endParaRPr>
        </a:p>
      </dgm:t>
    </dgm:pt>
    <dgm:pt modelId="{E2412894-E19A-4E87-A9B8-7AC6892659D1}" type="parTrans" cxnId="{FB272BF5-35CC-4ABC-8778-136E6B8962C0}">
      <dgm:prSet/>
      <dgm:spPr/>
      <dgm:t>
        <a:bodyPr/>
        <a:lstStyle/>
        <a:p>
          <a:endParaRPr lang="ru-RU"/>
        </a:p>
      </dgm:t>
    </dgm:pt>
    <dgm:pt modelId="{D5071D30-4303-493D-9A9F-97D2F41212AC}" type="sibTrans" cxnId="{FB272BF5-35CC-4ABC-8778-136E6B8962C0}">
      <dgm:prSet/>
      <dgm:spPr/>
      <dgm:t>
        <a:bodyPr/>
        <a:lstStyle/>
        <a:p>
          <a:endParaRPr lang="ru-RU"/>
        </a:p>
      </dgm:t>
    </dgm:pt>
    <dgm:pt modelId="{B5858E4A-C460-4525-935D-1188B819F30B}">
      <dgm:prSet phldrT="[Текст]"/>
      <dgm:spPr/>
      <dgm:t>
        <a:bodyPr/>
        <a:lstStyle/>
        <a:p>
          <a:r>
            <a:rPr lang="uk-UA" b="1" i="1" dirty="0" smtClean="0">
              <a:solidFill>
                <a:srgbClr val="0070C0"/>
              </a:solidFill>
            </a:rPr>
            <a:t>спосіб </a:t>
          </a:r>
          <a:r>
            <a:rPr lang="uk-UA" b="1" dirty="0" smtClean="0">
              <a:solidFill>
                <a:srgbClr val="0070C0"/>
              </a:solidFill>
            </a:rPr>
            <a:t>(від </a:t>
          </a:r>
          <a:r>
            <a:rPr lang="uk-UA" b="1" i="1" dirty="0" smtClean="0">
              <a:solidFill>
                <a:srgbClr val="0070C0"/>
              </a:solidFill>
            </a:rPr>
            <a:t>с- </a:t>
          </a:r>
          <a:r>
            <a:rPr lang="uk-UA" b="1" dirty="0" smtClean="0">
              <a:solidFill>
                <a:srgbClr val="0070C0"/>
              </a:solidFill>
            </a:rPr>
            <a:t>+ первісне </a:t>
          </a:r>
          <a:r>
            <a:rPr lang="uk-UA" b="1" i="1" dirty="0" err="1" smtClean="0">
              <a:solidFill>
                <a:srgbClr val="0070C0"/>
              </a:solidFill>
            </a:rPr>
            <a:t>пособь</a:t>
          </a:r>
          <a:r>
            <a:rPr lang="uk-UA" b="1" i="1" dirty="0" smtClean="0">
              <a:solidFill>
                <a:srgbClr val="0070C0"/>
              </a:solidFill>
            </a:rPr>
            <a:t>, — </a:t>
          </a:r>
          <a:r>
            <a:rPr lang="uk-UA" b="1" dirty="0" smtClean="0">
              <a:solidFill>
                <a:srgbClr val="0070C0"/>
              </a:solidFill>
            </a:rPr>
            <a:t>«поміч»). </a:t>
          </a:r>
          <a:endParaRPr lang="ru-RU" b="1" dirty="0">
            <a:solidFill>
              <a:srgbClr val="0070C0"/>
            </a:solidFill>
          </a:endParaRPr>
        </a:p>
      </dgm:t>
    </dgm:pt>
    <dgm:pt modelId="{D2FBEE8C-FDC2-4AA3-B2AA-AC9BD5BB7118}" type="parTrans" cxnId="{E82F5A3F-6380-46D6-B7D9-2AA1C75500C0}">
      <dgm:prSet/>
      <dgm:spPr/>
      <dgm:t>
        <a:bodyPr/>
        <a:lstStyle/>
        <a:p>
          <a:endParaRPr lang="ru-RU"/>
        </a:p>
      </dgm:t>
    </dgm:pt>
    <dgm:pt modelId="{521D55EE-353F-437C-8387-C625DBB21E2D}" type="sibTrans" cxnId="{E82F5A3F-6380-46D6-B7D9-2AA1C75500C0}">
      <dgm:prSet/>
      <dgm:spPr/>
      <dgm:t>
        <a:bodyPr/>
        <a:lstStyle/>
        <a:p>
          <a:endParaRPr lang="ru-RU"/>
        </a:p>
      </dgm:t>
    </dgm:pt>
    <dgm:pt modelId="{CBA09BC0-6395-4089-A26E-71476EEB3C3F}">
      <dgm:prSet phldrT="[Текст]"/>
      <dgm:spPr/>
      <dgm:t>
        <a:bodyPr/>
        <a:lstStyle/>
        <a:p>
          <a:r>
            <a:rPr lang="uk-UA" b="1" i="1" dirty="0" smtClean="0">
              <a:solidFill>
                <a:srgbClr val="0070C0"/>
              </a:solidFill>
            </a:rPr>
            <a:t>неділя </a:t>
          </a:r>
          <a:r>
            <a:rPr lang="uk-UA" b="1" dirty="0" smtClean="0">
              <a:solidFill>
                <a:srgbClr val="0070C0"/>
              </a:solidFill>
            </a:rPr>
            <a:t>(від </a:t>
          </a:r>
          <a:r>
            <a:rPr lang="uk-UA" b="1" i="1" dirty="0" smtClean="0">
              <a:solidFill>
                <a:srgbClr val="0070C0"/>
              </a:solidFill>
            </a:rPr>
            <a:t>не- + </a:t>
          </a:r>
          <a:r>
            <a:rPr lang="uk-UA" b="1" dirty="0" smtClean="0">
              <a:solidFill>
                <a:srgbClr val="0070C0"/>
              </a:solidFill>
            </a:rPr>
            <a:t>первісне </a:t>
          </a:r>
          <a:r>
            <a:rPr lang="uk-UA" b="1" i="1" dirty="0" err="1" smtClean="0">
              <a:solidFill>
                <a:srgbClr val="0070C0"/>
              </a:solidFill>
            </a:rPr>
            <a:t>дьлати</a:t>
          </a:r>
          <a:r>
            <a:rPr lang="uk-UA" b="1" i="1" dirty="0" smtClean="0">
              <a:solidFill>
                <a:srgbClr val="0070C0"/>
              </a:solidFill>
            </a:rPr>
            <a:t>)</a:t>
          </a:r>
          <a:endParaRPr lang="ru-RU" b="1" dirty="0">
            <a:solidFill>
              <a:srgbClr val="0070C0"/>
            </a:solidFill>
          </a:endParaRPr>
        </a:p>
      </dgm:t>
    </dgm:pt>
    <dgm:pt modelId="{81C22032-4D04-4864-8E0A-AEB50851081E}" type="parTrans" cxnId="{F64ADB12-2D4D-4799-A311-20A18C682910}">
      <dgm:prSet/>
      <dgm:spPr/>
      <dgm:t>
        <a:bodyPr/>
        <a:lstStyle/>
        <a:p>
          <a:endParaRPr lang="ru-RU"/>
        </a:p>
      </dgm:t>
    </dgm:pt>
    <dgm:pt modelId="{967FAFE4-C2F3-4395-9752-76237F6AEE17}" type="sibTrans" cxnId="{F64ADB12-2D4D-4799-A311-20A18C682910}">
      <dgm:prSet/>
      <dgm:spPr/>
      <dgm:t>
        <a:bodyPr/>
        <a:lstStyle/>
        <a:p>
          <a:endParaRPr lang="ru-RU"/>
        </a:p>
      </dgm:t>
    </dgm:pt>
    <dgm:pt modelId="{E0B633A6-FFC6-4BF3-898C-ABBCA6AEC1E9}">
      <dgm:prSet phldrT="[Текст]"/>
      <dgm:spPr/>
      <dgm:t>
        <a:bodyPr/>
        <a:lstStyle/>
        <a:p>
          <a:r>
            <a:rPr lang="uk-UA" b="1" i="1" dirty="0" smtClean="0">
              <a:solidFill>
                <a:srgbClr val="0070C0"/>
              </a:solidFill>
            </a:rPr>
            <a:t>недуг </a:t>
          </a:r>
          <a:r>
            <a:rPr lang="uk-UA" b="1" dirty="0" smtClean="0">
              <a:solidFill>
                <a:srgbClr val="0070C0"/>
              </a:solidFill>
            </a:rPr>
            <a:t>(від </a:t>
          </a:r>
          <a:r>
            <a:rPr lang="uk-UA" b="1" i="1" dirty="0" smtClean="0">
              <a:solidFill>
                <a:srgbClr val="0070C0"/>
              </a:solidFill>
            </a:rPr>
            <a:t>не- + </a:t>
          </a:r>
          <a:r>
            <a:rPr lang="uk-UA" b="1" dirty="0" smtClean="0">
              <a:solidFill>
                <a:srgbClr val="0070C0"/>
              </a:solidFill>
            </a:rPr>
            <a:t>первісне </a:t>
          </a:r>
          <a:r>
            <a:rPr lang="uk-UA" b="1" i="1" dirty="0" err="1" smtClean="0">
              <a:solidFill>
                <a:srgbClr val="0070C0"/>
              </a:solidFill>
            </a:rPr>
            <a:t>дугь</a:t>
          </a:r>
          <a:r>
            <a:rPr lang="uk-UA" b="1" i="1" dirty="0" smtClean="0">
              <a:solidFill>
                <a:srgbClr val="0070C0"/>
              </a:solidFill>
            </a:rPr>
            <a:t> — </a:t>
          </a:r>
          <a:r>
            <a:rPr lang="uk-UA" b="1" dirty="0" smtClean="0">
              <a:solidFill>
                <a:srgbClr val="0070C0"/>
              </a:solidFill>
            </a:rPr>
            <a:t>«сила, здоров'я»; </a:t>
          </a:r>
          <a:endParaRPr lang="ru-RU" b="1" dirty="0">
            <a:solidFill>
              <a:srgbClr val="0070C0"/>
            </a:solidFill>
          </a:endParaRPr>
        </a:p>
      </dgm:t>
    </dgm:pt>
    <dgm:pt modelId="{4A4808D7-A7F3-4C31-BECD-5213789CB682}" type="parTrans" cxnId="{6C9A68EC-26DF-4A75-A263-3B5739C9CAFB}">
      <dgm:prSet/>
      <dgm:spPr/>
      <dgm:t>
        <a:bodyPr/>
        <a:lstStyle/>
        <a:p>
          <a:endParaRPr lang="ru-RU"/>
        </a:p>
      </dgm:t>
    </dgm:pt>
    <dgm:pt modelId="{B8543DE3-A280-4451-A2DF-71E4DBD5728C}" type="sibTrans" cxnId="{6C9A68EC-26DF-4A75-A263-3B5739C9CAFB}">
      <dgm:prSet/>
      <dgm:spPr/>
      <dgm:t>
        <a:bodyPr/>
        <a:lstStyle/>
        <a:p>
          <a:endParaRPr lang="ru-RU"/>
        </a:p>
      </dgm:t>
    </dgm:pt>
    <dgm:pt modelId="{B762EC5A-8AA1-404E-9E12-C9321C1F69DB}">
      <dgm:prSet phldrT="[Текст]"/>
      <dgm:spPr/>
      <dgm:t>
        <a:bodyPr/>
        <a:lstStyle/>
        <a:p>
          <a:r>
            <a:rPr lang="uk-UA" b="1" i="1" dirty="0" smtClean="0">
              <a:solidFill>
                <a:srgbClr val="0070C0"/>
              </a:solidFill>
            </a:rPr>
            <a:t>ненароком </a:t>
          </a:r>
          <a:r>
            <a:rPr lang="uk-UA" b="1" dirty="0" smtClean="0">
              <a:solidFill>
                <a:srgbClr val="0070C0"/>
              </a:solidFill>
            </a:rPr>
            <a:t>(від </a:t>
          </a:r>
          <a:r>
            <a:rPr lang="uk-UA" b="1" i="1" dirty="0" smtClean="0">
              <a:solidFill>
                <a:srgbClr val="0070C0"/>
              </a:solidFill>
            </a:rPr>
            <a:t>не- + </a:t>
          </a:r>
          <a:r>
            <a:rPr lang="uk-UA" b="1" dirty="0" smtClean="0">
              <a:solidFill>
                <a:srgbClr val="0070C0"/>
              </a:solidFill>
            </a:rPr>
            <a:t>первісне </a:t>
          </a:r>
          <a:r>
            <a:rPr lang="uk-UA" b="1" i="1" dirty="0" smtClean="0">
              <a:solidFill>
                <a:srgbClr val="0070C0"/>
              </a:solidFill>
            </a:rPr>
            <a:t>нароком—</a:t>
          </a:r>
          <a:r>
            <a:rPr lang="uk-UA" b="1" dirty="0" smtClean="0">
              <a:solidFill>
                <a:srgbClr val="0070C0"/>
              </a:solidFill>
            </a:rPr>
            <a:t>«навмисне»).</a:t>
          </a:r>
          <a:endParaRPr lang="ru-RU" b="1" dirty="0">
            <a:solidFill>
              <a:srgbClr val="0070C0"/>
            </a:solidFill>
          </a:endParaRPr>
        </a:p>
      </dgm:t>
    </dgm:pt>
    <dgm:pt modelId="{A8EFF06F-2ED2-4ECC-8914-5774626A853D}" type="parTrans" cxnId="{FCFC51D0-081E-4557-A0E0-113AE28D1FA3}">
      <dgm:prSet/>
      <dgm:spPr/>
      <dgm:t>
        <a:bodyPr/>
        <a:lstStyle/>
        <a:p>
          <a:endParaRPr lang="ru-RU"/>
        </a:p>
      </dgm:t>
    </dgm:pt>
    <dgm:pt modelId="{BB7CB279-D93E-4A82-A25E-8579C9539041}" type="sibTrans" cxnId="{FCFC51D0-081E-4557-A0E0-113AE28D1FA3}">
      <dgm:prSet/>
      <dgm:spPr/>
      <dgm:t>
        <a:bodyPr/>
        <a:lstStyle/>
        <a:p>
          <a:endParaRPr lang="ru-RU"/>
        </a:p>
      </dgm:t>
    </dgm:pt>
    <dgm:pt modelId="{4D6BCA03-3D1E-406C-85C1-51F93E4D4F44}" type="pres">
      <dgm:prSet presAssocID="{4203C236-6389-44E7-8952-BEB3F028855F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902E5875-0FC6-4013-9520-BC9DAD0382A6}" type="pres">
      <dgm:prSet presAssocID="{C81A24C6-72F0-40E9-87BB-B8644FF0DD1C}" presName="compNode" presStyleCnt="0"/>
      <dgm:spPr/>
    </dgm:pt>
    <dgm:pt modelId="{28C0E20F-33D2-47CE-931D-EDFA89D22740}" type="pres">
      <dgm:prSet presAssocID="{C81A24C6-72F0-40E9-87BB-B8644FF0DD1C}" presName="dummyConnPt" presStyleCnt="0"/>
      <dgm:spPr/>
    </dgm:pt>
    <dgm:pt modelId="{7CC13C48-6A76-4823-A487-1F0DF1A5B40C}" type="pres">
      <dgm:prSet presAssocID="{C81A24C6-72F0-40E9-87BB-B8644FF0DD1C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171041-5BA2-4A7D-BFAB-61AC30A3A698}" type="pres">
      <dgm:prSet presAssocID="{E490397F-7B71-41AF-A9B0-42941403D373}" presName="sibTrans" presStyleLbl="bgSibTrans2D1" presStyleIdx="0" presStyleCnt="8"/>
      <dgm:spPr/>
      <dgm:t>
        <a:bodyPr/>
        <a:lstStyle/>
        <a:p>
          <a:endParaRPr lang="ru-RU"/>
        </a:p>
      </dgm:t>
    </dgm:pt>
    <dgm:pt modelId="{F2F093EC-F9A6-4CE5-BE7E-29B20B61A885}" type="pres">
      <dgm:prSet presAssocID="{74A7CF63-3132-45F3-AF36-9BB4425C8D81}" presName="compNode" presStyleCnt="0"/>
      <dgm:spPr/>
    </dgm:pt>
    <dgm:pt modelId="{885391F0-7492-47BA-A166-2C1FE85F7B8F}" type="pres">
      <dgm:prSet presAssocID="{74A7CF63-3132-45F3-AF36-9BB4425C8D81}" presName="dummyConnPt" presStyleCnt="0"/>
      <dgm:spPr/>
    </dgm:pt>
    <dgm:pt modelId="{A17B1C0A-90DF-4410-9F49-390B088A36ED}" type="pres">
      <dgm:prSet presAssocID="{74A7CF63-3132-45F3-AF36-9BB4425C8D81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2B729C-D4EE-45BC-8F8C-8D76FEEE2562}" type="pres">
      <dgm:prSet presAssocID="{DD6A87B5-9585-4AC8-91E2-360FE3CEAA04}" presName="sibTrans" presStyleLbl="bgSibTrans2D1" presStyleIdx="1" presStyleCnt="8"/>
      <dgm:spPr/>
      <dgm:t>
        <a:bodyPr/>
        <a:lstStyle/>
        <a:p>
          <a:endParaRPr lang="ru-RU"/>
        </a:p>
      </dgm:t>
    </dgm:pt>
    <dgm:pt modelId="{2F684E60-423E-4408-B92C-09C9F0324075}" type="pres">
      <dgm:prSet presAssocID="{6CF91B52-5CB2-474A-9F02-1C53D8CE1004}" presName="compNode" presStyleCnt="0"/>
      <dgm:spPr/>
    </dgm:pt>
    <dgm:pt modelId="{05C89CFC-9F2E-4E7C-9C02-B4BCE5298608}" type="pres">
      <dgm:prSet presAssocID="{6CF91B52-5CB2-474A-9F02-1C53D8CE1004}" presName="dummyConnPt" presStyleCnt="0"/>
      <dgm:spPr/>
    </dgm:pt>
    <dgm:pt modelId="{3BAFA7A8-90D4-410F-88B3-562F3FDCC9CB}" type="pres">
      <dgm:prSet presAssocID="{6CF91B52-5CB2-474A-9F02-1C53D8CE1004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0280AA-202A-4E10-9828-6266BF20EB79}" type="pres">
      <dgm:prSet presAssocID="{DFB1B7B0-1A92-47F2-B235-5373CAEDBA09}" presName="sibTrans" presStyleLbl="bgSibTrans2D1" presStyleIdx="2" presStyleCnt="8"/>
      <dgm:spPr/>
      <dgm:t>
        <a:bodyPr/>
        <a:lstStyle/>
        <a:p>
          <a:endParaRPr lang="ru-RU"/>
        </a:p>
      </dgm:t>
    </dgm:pt>
    <dgm:pt modelId="{2C9C34E9-8AA5-4363-A5B0-B36FBBDCBF02}" type="pres">
      <dgm:prSet presAssocID="{06C6921F-B754-4C3B-8C1E-784B5D4A7CE1}" presName="compNode" presStyleCnt="0"/>
      <dgm:spPr/>
    </dgm:pt>
    <dgm:pt modelId="{0462BDF4-8DF0-43A0-8256-1AA3D2503F0E}" type="pres">
      <dgm:prSet presAssocID="{06C6921F-B754-4C3B-8C1E-784B5D4A7CE1}" presName="dummyConnPt" presStyleCnt="0"/>
      <dgm:spPr/>
    </dgm:pt>
    <dgm:pt modelId="{06613D99-087E-4C94-A69F-29870BA6B6AE}" type="pres">
      <dgm:prSet presAssocID="{06C6921F-B754-4C3B-8C1E-784B5D4A7CE1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121024-F087-4064-B462-459FB7B204B0}" type="pres">
      <dgm:prSet presAssocID="{36108DF2-CE21-4CCF-82CA-1B67700DF080}" presName="sibTrans" presStyleLbl="bgSibTrans2D1" presStyleIdx="3" presStyleCnt="8"/>
      <dgm:spPr/>
      <dgm:t>
        <a:bodyPr/>
        <a:lstStyle/>
        <a:p>
          <a:endParaRPr lang="ru-RU"/>
        </a:p>
      </dgm:t>
    </dgm:pt>
    <dgm:pt modelId="{38082E48-BD0A-48AB-9D39-9B8F63D00381}" type="pres">
      <dgm:prSet presAssocID="{3F78D421-6C39-4BB6-88B7-81AD56AB4FA4}" presName="compNode" presStyleCnt="0"/>
      <dgm:spPr/>
    </dgm:pt>
    <dgm:pt modelId="{E71A37F7-22F9-471B-888F-8CC5DB8DA167}" type="pres">
      <dgm:prSet presAssocID="{3F78D421-6C39-4BB6-88B7-81AD56AB4FA4}" presName="dummyConnPt" presStyleCnt="0"/>
      <dgm:spPr/>
    </dgm:pt>
    <dgm:pt modelId="{52295B1D-7DBE-4099-B1F3-B1C854669D00}" type="pres">
      <dgm:prSet presAssocID="{3F78D421-6C39-4BB6-88B7-81AD56AB4FA4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824024-E70C-414D-A0FC-9DBA23215AEF}" type="pres">
      <dgm:prSet presAssocID="{D5071D30-4303-493D-9A9F-97D2F41212AC}" presName="sibTrans" presStyleLbl="bgSibTrans2D1" presStyleIdx="4" presStyleCnt="8"/>
      <dgm:spPr/>
      <dgm:t>
        <a:bodyPr/>
        <a:lstStyle/>
        <a:p>
          <a:endParaRPr lang="ru-RU"/>
        </a:p>
      </dgm:t>
    </dgm:pt>
    <dgm:pt modelId="{BB5B405E-3AF6-4187-8993-E34E3426207B}" type="pres">
      <dgm:prSet presAssocID="{B5858E4A-C460-4525-935D-1188B819F30B}" presName="compNode" presStyleCnt="0"/>
      <dgm:spPr/>
    </dgm:pt>
    <dgm:pt modelId="{43EDC901-632F-4A67-A004-80B1A5332F37}" type="pres">
      <dgm:prSet presAssocID="{B5858E4A-C460-4525-935D-1188B819F30B}" presName="dummyConnPt" presStyleCnt="0"/>
      <dgm:spPr/>
    </dgm:pt>
    <dgm:pt modelId="{3C6E5D2E-2ADC-4C81-97C9-C98E05F68335}" type="pres">
      <dgm:prSet presAssocID="{B5858E4A-C460-4525-935D-1188B819F30B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BD2268-BA2B-408D-A414-F1B0F0F0EAB8}" type="pres">
      <dgm:prSet presAssocID="{521D55EE-353F-437C-8387-C625DBB21E2D}" presName="sibTrans" presStyleLbl="bgSibTrans2D1" presStyleIdx="5" presStyleCnt="8"/>
      <dgm:spPr/>
      <dgm:t>
        <a:bodyPr/>
        <a:lstStyle/>
        <a:p>
          <a:endParaRPr lang="ru-RU"/>
        </a:p>
      </dgm:t>
    </dgm:pt>
    <dgm:pt modelId="{881E196D-55CD-41AB-9372-B8453934A584}" type="pres">
      <dgm:prSet presAssocID="{CBA09BC0-6395-4089-A26E-71476EEB3C3F}" presName="compNode" presStyleCnt="0"/>
      <dgm:spPr/>
    </dgm:pt>
    <dgm:pt modelId="{8373BF90-0044-4F04-BECF-AD92A5A67A5D}" type="pres">
      <dgm:prSet presAssocID="{CBA09BC0-6395-4089-A26E-71476EEB3C3F}" presName="dummyConnPt" presStyleCnt="0"/>
      <dgm:spPr/>
    </dgm:pt>
    <dgm:pt modelId="{FDA7000C-04ED-482D-8551-D84F82B3BDA5}" type="pres">
      <dgm:prSet presAssocID="{CBA09BC0-6395-4089-A26E-71476EEB3C3F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38318D-6D13-49E8-AE3B-1803474B8B38}" type="pres">
      <dgm:prSet presAssocID="{967FAFE4-C2F3-4395-9752-76237F6AEE17}" presName="sibTrans" presStyleLbl="bgSibTrans2D1" presStyleIdx="6" presStyleCnt="8"/>
      <dgm:spPr/>
      <dgm:t>
        <a:bodyPr/>
        <a:lstStyle/>
        <a:p>
          <a:endParaRPr lang="ru-RU"/>
        </a:p>
      </dgm:t>
    </dgm:pt>
    <dgm:pt modelId="{6B24A0F6-8E1A-4D78-9339-5772E9A80A32}" type="pres">
      <dgm:prSet presAssocID="{E0B633A6-FFC6-4BF3-898C-ABBCA6AEC1E9}" presName="compNode" presStyleCnt="0"/>
      <dgm:spPr/>
    </dgm:pt>
    <dgm:pt modelId="{DA41B4AB-6923-4BCA-960F-F88243096AE0}" type="pres">
      <dgm:prSet presAssocID="{E0B633A6-FFC6-4BF3-898C-ABBCA6AEC1E9}" presName="dummyConnPt" presStyleCnt="0"/>
      <dgm:spPr/>
    </dgm:pt>
    <dgm:pt modelId="{8C100B82-B55A-49B0-9E9A-F482CE03628B}" type="pres">
      <dgm:prSet presAssocID="{E0B633A6-FFC6-4BF3-898C-ABBCA6AEC1E9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937A6D-E3B1-4781-ABEC-75B52F479917}" type="pres">
      <dgm:prSet presAssocID="{B8543DE3-A280-4451-A2DF-71E4DBD5728C}" presName="sibTrans" presStyleLbl="bgSibTrans2D1" presStyleIdx="7" presStyleCnt="8"/>
      <dgm:spPr/>
      <dgm:t>
        <a:bodyPr/>
        <a:lstStyle/>
        <a:p>
          <a:endParaRPr lang="ru-RU"/>
        </a:p>
      </dgm:t>
    </dgm:pt>
    <dgm:pt modelId="{771BDAC6-EB59-4E1F-82FA-00962DD898B8}" type="pres">
      <dgm:prSet presAssocID="{B762EC5A-8AA1-404E-9E12-C9321C1F69DB}" presName="compNode" presStyleCnt="0"/>
      <dgm:spPr/>
    </dgm:pt>
    <dgm:pt modelId="{E20C08C8-4730-4407-9B63-D7E3E009866C}" type="pres">
      <dgm:prSet presAssocID="{B762EC5A-8AA1-404E-9E12-C9321C1F69DB}" presName="dummyConnPt" presStyleCnt="0"/>
      <dgm:spPr/>
    </dgm:pt>
    <dgm:pt modelId="{070E4B86-27F3-48E9-B88E-2E645E6A8D06}" type="pres">
      <dgm:prSet presAssocID="{B762EC5A-8AA1-404E-9E12-C9321C1F69DB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E83420A-7CF9-4EA3-925C-2C11D5D6AAE5}" srcId="{4203C236-6389-44E7-8952-BEB3F028855F}" destId="{6CF91B52-5CB2-474A-9F02-1C53D8CE1004}" srcOrd="2" destOrd="0" parTransId="{2CFC10F8-E461-478B-B6EF-AC7A207BAC38}" sibTransId="{DFB1B7B0-1A92-47F2-B235-5373CAEDBA09}"/>
    <dgm:cxn modelId="{6C9A68EC-26DF-4A75-A263-3B5739C9CAFB}" srcId="{4203C236-6389-44E7-8952-BEB3F028855F}" destId="{E0B633A6-FFC6-4BF3-898C-ABBCA6AEC1E9}" srcOrd="7" destOrd="0" parTransId="{4A4808D7-A7F3-4C31-BECD-5213789CB682}" sibTransId="{B8543DE3-A280-4451-A2DF-71E4DBD5728C}"/>
    <dgm:cxn modelId="{1D1ADE84-F519-4268-A32B-C503D3509F65}" type="presOf" srcId="{E0B633A6-FFC6-4BF3-898C-ABBCA6AEC1E9}" destId="{8C100B82-B55A-49B0-9E9A-F482CE03628B}" srcOrd="0" destOrd="0" presId="urn:microsoft.com/office/officeart/2005/8/layout/bProcess4"/>
    <dgm:cxn modelId="{E0B8A068-D1F7-470B-8880-29667C63D208}" type="presOf" srcId="{6CF91B52-5CB2-474A-9F02-1C53D8CE1004}" destId="{3BAFA7A8-90D4-410F-88B3-562F3FDCC9CB}" srcOrd="0" destOrd="0" presId="urn:microsoft.com/office/officeart/2005/8/layout/bProcess4"/>
    <dgm:cxn modelId="{FB272BF5-35CC-4ABC-8778-136E6B8962C0}" srcId="{4203C236-6389-44E7-8952-BEB3F028855F}" destId="{3F78D421-6C39-4BB6-88B7-81AD56AB4FA4}" srcOrd="4" destOrd="0" parTransId="{E2412894-E19A-4E87-A9B8-7AC6892659D1}" sibTransId="{D5071D30-4303-493D-9A9F-97D2F41212AC}"/>
    <dgm:cxn modelId="{24F19E42-8BFA-4FC2-8C9C-2D87F347CF14}" type="presOf" srcId="{4203C236-6389-44E7-8952-BEB3F028855F}" destId="{4D6BCA03-3D1E-406C-85C1-51F93E4D4F44}" srcOrd="0" destOrd="0" presId="urn:microsoft.com/office/officeart/2005/8/layout/bProcess4"/>
    <dgm:cxn modelId="{68663926-68F3-4026-917F-73C0D02CAEA7}" type="presOf" srcId="{B762EC5A-8AA1-404E-9E12-C9321C1F69DB}" destId="{070E4B86-27F3-48E9-B88E-2E645E6A8D06}" srcOrd="0" destOrd="0" presId="urn:microsoft.com/office/officeart/2005/8/layout/bProcess4"/>
    <dgm:cxn modelId="{7BAC84BC-6AAF-405C-B1D3-32F1154C6BCF}" type="presOf" srcId="{3F78D421-6C39-4BB6-88B7-81AD56AB4FA4}" destId="{52295B1D-7DBE-4099-B1F3-B1C854669D00}" srcOrd="0" destOrd="0" presId="urn:microsoft.com/office/officeart/2005/8/layout/bProcess4"/>
    <dgm:cxn modelId="{0176516B-3878-43AD-8A21-158458BBE34B}" srcId="{4203C236-6389-44E7-8952-BEB3F028855F}" destId="{06C6921F-B754-4C3B-8C1E-784B5D4A7CE1}" srcOrd="3" destOrd="0" parTransId="{6BE38279-1E49-419F-A840-7C8A467A9DE0}" sibTransId="{36108DF2-CE21-4CCF-82CA-1B67700DF080}"/>
    <dgm:cxn modelId="{709F238C-9336-417F-B52A-F37FB698A301}" type="presOf" srcId="{DFB1B7B0-1A92-47F2-B235-5373CAEDBA09}" destId="{B30280AA-202A-4E10-9828-6266BF20EB79}" srcOrd="0" destOrd="0" presId="urn:microsoft.com/office/officeart/2005/8/layout/bProcess4"/>
    <dgm:cxn modelId="{41ACB13C-AB44-4BA6-AEA5-3BD3DCD228B8}" type="presOf" srcId="{E490397F-7B71-41AF-A9B0-42941403D373}" destId="{E6171041-5BA2-4A7D-BFAB-61AC30A3A698}" srcOrd="0" destOrd="0" presId="urn:microsoft.com/office/officeart/2005/8/layout/bProcess4"/>
    <dgm:cxn modelId="{E10C9B58-252C-4558-891D-4242018190E8}" srcId="{4203C236-6389-44E7-8952-BEB3F028855F}" destId="{74A7CF63-3132-45F3-AF36-9BB4425C8D81}" srcOrd="1" destOrd="0" parTransId="{7C412604-A930-4807-8E9A-ED2A7AD05332}" sibTransId="{DD6A87B5-9585-4AC8-91E2-360FE3CEAA04}"/>
    <dgm:cxn modelId="{FCFC51D0-081E-4557-A0E0-113AE28D1FA3}" srcId="{4203C236-6389-44E7-8952-BEB3F028855F}" destId="{B762EC5A-8AA1-404E-9E12-C9321C1F69DB}" srcOrd="8" destOrd="0" parTransId="{A8EFF06F-2ED2-4ECC-8914-5774626A853D}" sibTransId="{BB7CB279-D93E-4A82-A25E-8579C9539041}"/>
    <dgm:cxn modelId="{C1F7AE49-6224-4209-BABD-07BCC02A494C}" type="presOf" srcId="{C81A24C6-72F0-40E9-87BB-B8644FF0DD1C}" destId="{7CC13C48-6A76-4823-A487-1F0DF1A5B40C}" srcOrd="0" destOrd="0" presId="urn:microsoft.com/office/officeart/2005/8/layout/bProcess4"/>
    <dgm:cxn modelId="{748CDB9F-4A49-4EAC-BA09-0561255ACA91}" type="presOf" srcId="{B5858E4A-C460-4525-935D-1188B819F30B}" destId="{3C6E5D2E-2ADC-4C81-97C9-C98E05F68335}" srcOrd="0" destOrd="0" presId="urn:microsoft.com/office/officeart/2005/8/layout/bProcess4"/>
    <dgm:cxn modelId="{5101DAEC-0613-48F2-BC9C-B9C23AED28BC}" type="presOf" srcId="{36108DF2-CE21-4CCF-82CA-1B67700DF080}" destId="{D0121024-F087-4064-B462-459FB7B204B0}" srcOrd="0" destOrd="0" presId="urn:microsoft.com/office/officeart/2005/8/layout/bProcess4"/>
    <dgm:cxn modelId="{4B3E38C7-1B4E-4F41-A999-F6E49B6495C2}" type="presOf" srcId="{74A7CF63-3132-45F3-AF36-9BB4425C8D81}" destId="{A17B1C0A-90DF-4410-9F49-390B088A36ED}" srcOrd="0" destOrd="0" presId="urn:microsoft.com/office/officeart/2005/8/layout/bProcess4"/>
    <dgm:cxn modelId="{9FC9D0EC-348F-4833-80AB-87F57AACC889}" type="presOf" srcId="{967FAFE4-C2F3-4395-9752-76237F6AEE17}" destId="{6038318D-6D13-49E8-AE3B-1803474B8B38}" srcOrd="0" destOrd="0" presId="urn:microsoft.com/office/officeart/2005/8/layout/bProcess4"/>
    <dgm:cxn modelId="{7CE539E6-B760-4C07-B397-15A32B4FA393}" type="presOf" srcId="{CBA09BC0-6395-4089-A26E-71476EEB3C3F}" destId="{FDA7000C-04ED-482D-8551-D84F82B3BDA5}" srcOrd="0" destOrd="0" presId="urn:microsoft.com/office/officeart/2005/8/layout/bProcess4"/>
    <dgm:cxn modelId="{3E9347D1-FF72-4E61-AAED-96672704ED67}" type="presOf" srcId="{06C6921F-B754-4C3B-8C1E-784B5D4A7CE1}" destId="{06613D99-087E-4C94-A69F-29870BA6B6AE}" srcOrd="0" destOrd="0" presId="urn:microsoft.com/office/officeart/2005/8/layout/bProcess4"/>
    <dgm:cxn modelId="{F6725146-2439-4DA8-91D0-D5111F0CA659}" type="presOf" srcId="{DD6A87B5-9585-4AC8-91E2-360FE3CEAA04}" destId="{4E2B729C-D4EE-45BC-8F8C-8D76FEEE2562}" srcOrd="0" destOrd="0" presId="urn:microsoft.com/office/officeart/2005/8/layout/bProcess4"/>
    <dgm:cxn modelId="{029EC0E8-45CD-4708-9C5D-8101104A85F5}" srcId="{4203C236-6389-44E7-8952-BEB3F028855F}" destId="{C81A24C6-72F0-40E9-87BB-B8644FF0DD1C}" srcOrd="0" destOrd="0" parTransId="{020FDCC7-DC7D-4B21-86B9-6A8888BFE75F}" sibTransId="{E490397F-7B71-41AF-A9B0-42941403D373}"/>
    <dgm:cxn modelId="{1F5519C8-1DAA-449E-BF72-90362D4D7628}" type="presOf" srcId="{B8543DE3-A280-4451-A2DF-71E4DBD5728C}" destId="{35937A6D-E3B1-4781-ABEC-75B52F479917}" srcOrd="0" destOrd="0" presId="urn:microsoft.com/office/officeart/2005/8/layout/bProcess4"/>
    <dgm:cxn modelId="{E82F5A3F-6380-46D6-B7D9-2AA1C75500C0}" srcId="{4203C236-6389-44E7-8952-BEB3F028855F}" destId="{B5858E4A-C460-4525-935D-1188B819F30B}" srcOrd="5" destOrd="0" parTransId="{D2FBEE8C-FDC2-4AA3-B2AA-AC9BD5BB7118}" sibTransId="{521D55EE-353F-437C-8387-C625DBB21E2D}"/>
    <dgm:cxn modelId="{5C98EA76-CBF3-4F8F-9686-94323346EE88}" type="presOf" srcId="{D5071D30-4303-493D-9A9F-97D2F41212AC}" destId="{D4824024-E70C-414D-A0FC-9DBA23215AEF}" srcOrd="0" destOrd="0" presId="urn:microsoft.com/office/officeart/2005/8/layout/bProcess4"/>
    <dgm:cxn modelId="{EED6ADC2-2AF2-4967-8083-C5293CC569DD}" type="presOf" srcId="{521D55EE-353F-437C-8387-C625DBB21E2D}" destId="{DBBD2268-BA2B-408D-A414-F1B0F0F0EAB8}" srcOrd="0" destOrd="0" presId="urn:microsoft.com/office/officeart/2005/8/layout/bProcess4"/>
    <dgm:cxn modelId="{F64ADB12-2D4D-4799-A311-20A18C682910}" srcId="{4203C236-6389-44E7-8952-BEB3F028855F}" destId="{CBA09BC0-6395-4089-A26E-71476EEB3C3F}" srcOrd="6" destOrd="0" parTransId="{81C22032-4D04-4864-8E0A-AEB50851081E}" sibTransId="{967FAFE4-C2F3-4395-9752-76237F6AEE17}"/>
    <dgm:cxn modelId="{27D45578-A5B5-4E79-BCBC-EF6AEA785130}" type="presParOf" srcId="{4D6BCA03-3D1E-406C-85C1-51F93E4D4F44}" destId="{902E5875-0FC6-4013-9520-BC9DAD0382A6}" srcOrd="0" destOrd="0" presId="urn:microsoft.com/office/officeart/2005/8/layout/bProcess4"/>
    <dgm:cxn modelId="{50DF4E3B-7FFF-4BD5-8467-43FBE8D98DDA}" type="presParOf" srcId="{902E5875-0FC6-4013-9520-BC9DAD0382A6}" destId="{28C0E20F-33D2-47CE-931D-EDFA89D22740}" srcOrd="0" destOrd="0" presId="urn:microsoft.com/office/officeart/2005/8/layout/bProcess4"/>
    <dgm:cxn modelId="{212D04CB-42D8-42C8-8F61-032E55DC7A38}" type="presParOf" srcId="{902E5875-0FC6-4013-9520-BC9DAD0382A6}" destId="{7CC13C48-6A76-4823-A487-1F0DF1A5B40C}" srcOrd="1" destOrd="0" presId="urn:microsoft.com/office/officeart/2005/8/layout/bProcess4"/>
    <dgm:cxn modelId="{06B81EAE-6560-4F8C-9F82-1D3F49D6ED3F}" type="presParOf" srcId="{4D6BCA03-3D1E-406C-85C1-51F93E4D4F44}" destId="{E6171041-5BA2-4A7D-BFAB-61AC30A3A698}" srcOrd="1" destOrd="0" presId="urn:microsoft.com/office/officeart/2005/8/layout/bProcess4"/>
    <dgm:cxn modelId="{6152566B-8439-43DB-A4FD-48EBC4A9F9A8}" type="presParOf" srcId="{4D6BCA03-3D1E-406C-85C1-51F93E4D4F44}" destId="{F2F093EC-F9A6-4CE5-BE7E-29B20B61A885}" srcOrd="2" destOrd="0" presId="urn:microsoft.com/office/officeart/2005/8/layout/bProcess4"/>
    <dgm:cxn modelId="{83C05B9A-020B-4E77-ABCC-B0C345605672}" type="presParOf" srcId="{F2F093EC-F9A6-4CE5-BE7E-29B20B61A885}" destId="{885391F0-7492-47BA-A166-2C1FE85F7B8F}" srcOrd="0" destOrd="0" presId="urn:microsoft.com/office/officeart/2005/8/layout/bProcess4"/>
    <dgm:cxn modelId="{5B2DD7F5-E7B1-4EB1-B97B-FCC2A5C5A034}" type="presParOf" srcId="{F2F093EC-F9A6-4CE5-BE7E-29B20B61A885}" destId="{A17B1C0A-90DF-4410-9F49-390B088A36ED}" srcOrd="1" destOrd="0" presId="urn:microsoft.com/office/officeart/2005/8/layout/bProcess4"/>
    <dgm:cxn modelId="{F7EF7402-5AC4-4D98-9BD7-2E58AF670C3A}" type="presParOf" srcId="{4D6BCA03-3D1E-406C-85C1-51F93E4D4F44}" destId="{4E2B729C-D4EE-45BC-8F8C-8D76FEEE2562}" srcOrd="3" destOrd="0" presId="urn:microsoft.com/office/officeart/2005/8/layout/bProcess4"/>
    <dgm:cxn modelId="{D10EACEB-3E35-400F-9BAC-2F0E63232196}" type="presParOf" srcId="{4D6BCA03-3D1E-406C-85C1-51F93E4D4F44}" destId="{2F684E60-423E-4408-B92C-09C9F0324075}" srcOrd="4" destOrd="0" presId="urn:microsoft.com/office/officeart/2005/8/layout/bProcess4"/>
    <dgm:cxn modelId="{44DBB085-90D6-41EA-9703-8F6A8364377F}" type="presParOf" srcId="{2F684E60-423E-4408-B92C-09C9F0324075}" destId="{05C89CFC-9F2E-4E7C-9C02-B4BCE5298608}" srcOrd="0" destOrd="0" presId="urn:microsoft.com/office/officeart/2005/8/layout/bProcess4"/>
    <dgm:cxn modelId="{4FF4C693-E483-4022-808E-EEE5274F8BE2}" type="presParOf" srcId="{2F684E60-423E-4408-B92C-09C9F0324075}" destId="{3BAFA7A8-90D4-410F-88B3-562F3FDCC9CB}" srcOrd="1" destOrd="0" presId="urn:microsoft.com/office/officeart/2005/8/layout/bProcess4"/>
    <dgm:cxn modelId="{F83F02AD-341E-470B-BDD0-612202FABFF0}" type="presParOf" srcId="{4D6BCA03-3D1E-406C-85C1-51F93E4D4F44}" destId="{B30280AA-202A-4E10-9828-6266BF20EB79}" srcOrd="5" destOrd="0" presId="urn:microsoft.com/office/officeart/2005/8/layout/bProcess4"/>
    <dgm:cxn modelId="{630C4243-1848-4C69-B041-98BA69384B0C}" type="presParOf" srcId="{4D6BCA03-3D1E-406C-85C1-51F93E4D4F44}" destId="{2C9C34E9-8AA5-4363-A5B0-B36FBBDCBF02}" srcOrd="6" destOrd="0" presId="urn:microsoft.com/office/officeart/2005/8/layout/bProcess4"/>
    <dgm:cxn modelId="{AA801E27-39C0-4EC5-AFF8-F0B853090416}" type="presParOf" srcId="{2C9C34E9-8AA5-4363-A5B0-B36FBBDCBF02}" destId="{0462BDF4-8DF0-43A0-8256-1AA3D2503F0E}" srcOrd="0" destOrd="0" presId="urn:microsoft.com/office/officeart/2005/8/layout/bProcess4"/>
    <dgm:cxn modelId="{202F2AFE-6659-4104-88BA-962DE45155D2}" type="presParOf" srcId="{2C9C34E9-8AA5-4363-A5B0-B36FBBDCBF02}" destId="{06613D99-087E-4C94-A69F-29870BA6B6AE}" srcOrd="1" destOrd="0" presId="urn:microsoft.com/office/officeart/2005/8/layout/bProcess4"/>
    <dgm:cxn modelId="{F8E162CF-C21E-4B06-BE64-1B1FF3853CFD}" type="presParOf" srcId="{4D6BCA03-3D1E-406C-85C1-51F93E4D4F44}" destId="{D0121024-F087-4064-B462-459FB7B204B0}" srcOrd="7" destOrd="0" presId="urn:microsoft.com/office/officeart/2005/8/layout/bProcess4"/>
    <dgm:cxn modelId="{571B1452-A1A0-4189-BC82-1827E72EF3E8}" type="presParOf" srcId="{4D6BCA03-3D1E-406C-85C1-51F93E4D4F44}" destId="{38082E48-BD0A-48AB-9D39-9B8F63D00381}" srcOrd="8" destOrd="0" presId="urn:microsoft.com/office/officeart/2005/8/layout/bProcess4"/>
    <dgm:cxn modelId="{3A4DF977-8AFA-4875-AFB7-E9C4249BF2E6}" type="presParOf" srcId="{38082E48-BD0A-48AB-9D39-9B8F63D00381}" destId="{E71A37F7-22F9-471B-888F-8CC5DB8DA167}" srcOrd="0" destOrd="0" presId="urn:microsoft.com/office/officeart/2005/8/layout/bProcess4"/>
    <dgm:cxn modelId="{8237ABBE-15D3-4383-8731-EA00D3622335}" type="presParOf" srcId="{38082E48-BD0A-48AB-9D39-9B8F63D00381}" destId="{52295B1D-7DBE-4099-B1F3-B1C854669D00}" srcOrd="1" destOrd="0" presId="urn:microsoft.com/office/officeart/2005/8/layout/bProcess4"/>
    <dgm:cxn modelId="{846D0E30-AF8E-4376-9FD1-F4FB247448FB}" type="presParOf" srcId="{4D6BCA03-3D1E-406C-85C1-51F93E4D4F44}" destId="{D4824024-E70C-414D-A0FC-9DBA23215AEF}" srcOrd="9" destOrd="0" presId="urn:microsoft.com/office/officeart/2005/8/layout/bProcess4"/>
    <dgm:cxn modelId="{DD0139BA-799E-49D3-A6F2-38D163D407D8}" type="presParOf" srcId="{4D6BCA03-3D1E-406C-85C1-51F93E4D4F44}" destId="{BB5B405E-3AF6-4187-8993-E34E3426207B}" srcOrd="10" destOrd="0" presId="urn:microsoft.com/office/officeart/2005/8/layout/bProcess4"/>
    <dgm:cxn modelId="{EA7898C5-A8AE-4F63-B623-4627C99451CD}" type="presParOf" srcId="{BB5B405E-3AF6-4187-8993-E34E3426207B}" destId="{43EDC901-632F-4A67-A004-80B1A5332F37}" srcOrd="0" destOrd="0" presId="urn:microsoft.com/office/officeart/2005/8/layout/bProcess4"/>
    <dgm:cxn modelId="{AB8895D6-D81D-441A-81B6-661B4F7811F1}" type="presParOf" srcId="{BB5B405E-3AF6-4187-8993-E34E3426207B}" destId="{3C6E5D2E-2ADC-4C81-97C9-C98E05F68335}" srcOrd="1" destOrd="0" presId="urn:microsoft.com/office/officeart/2005/8/layout/bProcess4"/>
    <dgm:cxn modelId="{605D5146-30B7-4B52-A2FB-3140867BB6D5}" type="presParOf" srcId="{4D6BCA03-3D1E-406C-85C1-51F93E4D4F44}" destId="{DBBD2268-BA2B-408D-A414-F1B0F0F0EAB8}" srcOrd="11" destOrd="0" presId="urn:microsoft.com/office/officeart/2005/8/layout/bProcess4"/>
    <dgm:cxn modelId="{5B41A05D-8BF6-4C18-8B83-A3DD5B968807}" type="presParOf" srcId="{4D6BCA03-3D1E-406C-85C1-51F93E4D4F44}" destId="{881E196D-55CD-41AB-9372-B8453934A584}" srcOrd="12" destOrd="0" presId="urn:microsoft.com/office/officeart/2005/8/layout/bProcess4"/>
    <dgm:cxn modelId="{84556147-9E96-40F1-8FF2-DDE6CAE109D0}" type="presParOf" srcId="{881E196D-55CD-41AB-9372-B8453934A584}" destId="{8373BF90-0044-4F04-BECF-AD92A5A67A5D}" srcOrd="0" destOrd="0" presId="urn:microsoft.com/office/officeart/2005/8/layout/bProcess4"/>
    <dgm:cxn modelId="{839D74DA-9109-4B9D-9A87-AD4F65E3DF85}" type="presParOf" srcId="{881E196D-55CD-41AB-9372-B8453934A584}" destId="{FDA7000C-04ED-482D-8551-D84F82B3BDA5}" srcOrd="1" destOrd="0" presId="urn:microsoft.com/office/officeart/2005/8/layout/bProcess4"/>
    <dgm:cxn modelId="{E5D2C749-F733-4C3F-AB98-8AADDF21F38F}" type="presParOf" srcId="{4D6BCA03-3D1E-406C-85C1-51F93E4D4F44}" destId="{6038318D-6D13-49E8-AE3B-1803474B8B38}" srcOrd="13" destOrd="0" presId="urn:microsoft.com/office/officeart/2005/8/layout/bProcess4"/>
    <dgm:cxn modelId="{053BC686-9D2C-459F-9A96-DA59DBB10952}" type="presParOf" srcId="{4D6BCA03-3D1E-406C-85C1-51F93E4D4F44}" destId="{6B24A0F6-8E1A-4D78-9339-5772E9A80A32}" srcOrd="14" destOrd="0" presId="urn:microsoft.com/office/officeart/2005/8/layout/bProcess4"/>
    <dgm:cxn modelId="{265678C5-0DA5-4FB1-A8B1-DA70767814A2}" type="presParOf" srcId="{6B24A0F6-8E1A-4D78-9339-5772E9A80A32}" destId="{DA41B4AB-6923-4BCA-960F-F88243096AE0}" srcOrd="0" destOrd="0" presId="urn:microsoft.com/office/officeart/2005/8/layout/bProcess4"/>
    <dgm:cxn modelId="{B4C8B37B-1F96-4CC4-9FCB-EB33CE8FAFCA}" type="presParOf" srcId="{6B24A0F6-8E1A-4D78-9339-5772E9A80A32}" destId="{8C100B82-B55A-49B0-9E9A-F482CE03628B}" srcOrd="1" destOrd="0" presId="urn:microsoft.com/office/officeart/2005/8/layout/bProcess4"/>
    <dgm:cxn modelId="{EACC5798-E7DA-4A80-9691-06F9A262D4C9}" type="presParOf" srcId="{4D6BCA03-3D1E-406C-85C1-51F93E4D4F44}" destId="{35937A6D-E3B1-4781-ABEC-75B52F479917}" srcOrd="15" destOrd="0" presId="urn:microsoft.com/office/officeart/2005/8/layout/bProcess4"/>
    <dgm:cxn modelId="{FCDFEC15-68ED-4C88-8862-2FAD95693AE6}" type="presParOf" srcId="{4D6BCA03-3D1E-406C-85C1-51F93E4D4F44}" destId="{771BDAC6-EB59-4E1F-82FA-00962DD898B8}" srcOrd="16" destOrd="0" presId="urn:microsoft.com/office/officeart/2005/8/layout/bProcess4"/>
    <dgm:cxn modelId="{C5D79366-3EF0-4A99-AD86-3CB799A96E44}" type="presParOf" srcId="{771BDAC6-EB59-4E1F-82FA-00962DD898B8}" destId="{E20C08C8-4730-4407-9B63-D7E3E009866C}" srcOrd="0" destOrd="0" presId="urn:microsoft.com/office/officeart/2005/8/layout/bProcess4"/>
    <dgm:cxn modelId="{70E8B976-EBC8-460C-89E5-198420D25AC0}" type="presParOf" srcId="{771BDAC6-EB59-4E1F-82FA-00962DD898B8}" destId="{070E4B86-27F3-48E9-B88E-2E645E6A8D06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211D762-2383-4121-AEC8-C74D1C629C15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07F3BE78-E16C-47B3-BEBE-B1BC624929A0}">
      <dgm:prSet phldrT="[Текст]" custT="1"/>
      <dgm:spPr/>
      <dgm:t>
        <a:bodyPr/>
        <a:lstStyle/>
        <a:p>
          <a:r>
            <a:rPr lang="uk-UA" sz="2000" b="1" i="1" dirty="0" smtClean="0">
              <a:solidFill>
                <a:schemeClr val="bg1"/>
              </a:solidFill>
            </a:rPr>
            <a:t>наперсток утворився з</a:t>
          </a:r>
          <a:r>
            <a:rPr lang="uk-UA" sz="2000" b="1" dirty="0" smtClean="0">
              <a:solidFill>
                <a:schemeClr val="bg1"/>
              </a:solidFill>
            </a:rPr>
            <a:t>: </a:t>
          </a:r>
          <a:r>
            <a:rPr lang="uk-UA" sz="2000" b="1" dirty="0" err="1" smtClean="0">
              <a:solidFill>
                <a:schemeClr val="bg1"/>
              </a:solidFill>
            </a:rPr>
            <a:t>префікса</a:t>
          </a:r>
          <a:r>
            <a:rPr lang="uk-UA" sz="2000" b="1" dirty="0" smtClean="0">
              <a:solidFill>
                <a:schemeClr val="bg1"/>
              </a:solidFill>
            </a:rPr>
            <a:t> </a:t>
          </a:r>
          <a:r>
            <a:rPr lang="uk-UA" sz="2000" b="1" i="1" dirty="0" smtClean="0">
              <a:solidFill>
                <a:schemeClr val="bg1"/>
              </a:solidFill>
            </a:rPr>
            <a:t>на-, </a:t>
          </a:r>
          <a:r>
            <a:rPr lang="uk-UA" sz="2000" b="1" dirty="0" smtClean="0">
              <a:solidFill>
                <a:schemeClr val="bg1"/>
              </a:solidFill>
            </a:rPr>
            <a:t>кореня </a:t>
          </a:r>
          <a:r>
            <a:rPr lang="uk-UA" sz="2000" b="1" i="1" dirty="0" smtClean="0">
              <a:solidFill>
                <a:schemeClr val="bg1"/>
              </a:solidFill>
            </a:rPr>
            <a:t>перст-</a:t>
          </a:r>
          <a:br>
            <a:rPr lang="uk-UA" sz="2000" b="1" i="1" dirty="0" smtClean="0">
              <a:solidFill>
                <a:schemeClr val="bg1"/>
              </a:solidFill>
            </a:rPr>
          </a:br>
          <a:r>
            <a:rPr lang="uk-UA" sz="2000" b="1" dirty="0" smtClean="0">
              <a:solidFill>
                <a:schemeClr val="bg1"/>
              </a:solidFill>
            </a:rPr>
            <a:t>і</a:t>
          </a:r>
          <a:r>
            <a:rPr lang="uk-UA" sz="2000" b="1" i="1" dirty="0" smtClean="0">
              <a:solidFill>
                <a:schemeClr val="bg1"/>
              </a:solidFill>
            </a:rPr>
            <a:t> </a:t>
          </a:r>
          <a:r>
            <a:rPr lang="uk-UA" sz="2000" b="1" dirty="0" smtClean="0">
              <a:solidFill>
                <a:schemeClr val="bg1"/>
              </a:solidFill>
            </a:rPr>
            <a:t>суфікса </a:t>
          </a:r>
          <a:r>
            <a:rPr lang="uk-UA" sz="2000" b="1" i="1" dirty="0" smtClean="0">
              <a:solidFill>
                <a:schemeClr val="bg1"/>
              </a:solidFill>
            </a:rPr>
            <a:t>-</a:t>
          </a:r>
          <a:r>
            <a:rPr lang="uk-UA" sz="2000" b="1" i="1" dirty="0" err="1" smtClean="0">
              <a:solidFill>
                <a:schemeClr val="bg1"/>
              </a:solidFill>
            </a:rPr>
            <a:t>ок</a:t>
          </a:r>
          <a:r>
            <a:rPr lang="uk-UA" sz="2000" b="1" i="1" dirty="0" smtClean="0">
              <a:solidFill>
                <a:schemeClr val="bg1"/>
              </a:solidFill>
            </a:rPr>
            <a:t>; </a:t>
          </a:r>
          <a:endParaRPr lang="ru-RU" sz="2000" b="1" dirty="0">
            <a:solidFill>
              <a:schemeClr val="bg1"/>
            </a:solidFill>
          </a:endParaRPr>
        </a:p>
      </dgm:t>
    </dgm:pt>
    <dgm:pt modelId="{1063259B-8E0B-4442-915F-3A0F05F38AA3}" type="parTrans" cxnId="{111C4765-6412-490E-9003-50DD1DED1376}">
      <dgm:prSet/>
      <dgm:spPr/>
      <dgm:t>
        <a:bodyPr/>
        <a:lstStyle/>
        <a:p>
          <a:endParaRPr lang="ru-RU"/>
        </a:p>
      </dgm:t>
    </dgm:pt>
    <dgm:pt modelId="{3E1769A2-84D3-4585-B30E-C9DB23A43F38}" type="sibTrans" cxnId="{111C4765-6412-490E-9003-50DD1DED1376}">
      <dgm:prSet/>
      <dgm:spPr/>
      <dgm:t>
        <a:bodyPr/>
        <a:lstStyle/>
        <a:p>
          <a:endParaRPr lang="ru-RU"/>
        </a:p>
      </dgm:t>
    </dgm:pt>
    <dgm:pt modelId="{1E77A4CB-645E-4450-AE6D-3739D6D62558}">
      <dgm:prSet phldrT="[Текст]" custT="1"/>
      <dgm:spPr/>
      <dgm:t>
        <a:bodyPr/>
        <a:lstStyle/>
        <a:p>
          <a:r>
            <a:rPr lang="uk-UA" sz="2000" b="1" i="1" dirty="0" smtClean="0">
              <a:solidFill>
                <a:schemeClr val="bg1"/>
              </a:solidFill>
            </a:rPr>
            <a:t>подушка </a:t>
          </a:r>
          <a:r>
            <a:rPr lang="uk-UA" sz="2000" b="1" dirty="0" smtClean="0">
              <a:solidFill>
                <a:schemeClr val="bg1"/>
              </a:solidFill>
            </a:rPr>
            <a:t>: злиття </a:t>
          </a:r>
          <a:r>
            <a:rPr lang="uk-UA" sz="2000" b="1" dirty="0" err="1" smtClean="0">
              <a:solidFill>
                <a:schemeClr val="bg1"/>
              </a:solidFill>
            </a:rPr>
            <a:t>префікса</a:t>
          </a:r>
          <a:r>
            <a:rPr lang="uk-UA" sz="2000" b="1" dirty="0" smtClean="0">
              <a:solidFill>
                <a:schemeClr val="bg1"/>
              </a:solidFill>
            </a:rPr>
            <a:t> </a:t>
          </a:r>
          <a:r>
            <a:rPr lang="uk-UA" sz="2000" b="1" i="1" dirty="0" smtClean="0">
              <a:solidFill>
                <a:schemeClr val="bg1"/>
              </a:solidFill>
            </a:rPr>
            <a:t>по-, </a:t>
          </a:r>
          <a:r>
            <a:rPr lang="uk-UA" sz="2000" b="1" dirty="0" smtClean="0">
              <a:solidFill>
                <a:schemeClr val="bg1"/>
              </a:solidFill>
            </a:rPr>
            <a:t>кореня</a:t>
          </a:r>
          <a:br>
            <a:rPr lang="uk-UA" sz="2000" b="1" dirty="0" smtClean="0">
              <a:solidFill>
                <a:schemeClr val="bg1"/>
              </a:solidFill>
            </a:rPr>
          </a:br>
          <a:r>
            <a:rPr lang="uk-UA" sz="2000" b="1" i="1" dirty="0" smtClean="0">
              <a:solidFill>
                <a:schemeClr val="bg1"/>
              </a:solidFill>
            </a:rPr>
            <a:t>душ- (дух — </a:t>
          </a:r>
          <a:r>
            <a:rPr lang="uk-UA" sz="2000" b="1" dirty="0" smtClean="0">
              <a:solidFill>
                <a:schemeClr val="bg1"/>
              </a:solidFill>
            </a:rPr>
            <a:t>«дути») і суфікса </a:t>
          </a:r>
          <a:r>
            <a:rPr lang="uk-UA" sz="2000" b="1" i="1" dirty="0" smtClean="0">
              <a:solidFill>
                <a:schemeClr val="bg1"/>
              </a:solidFill>
            </a:rPr>
            <a:t>–к.</a:t>
          </a:r>
          <a:endParaRPr lang="ru-RU" sz="2000" b="1" dirty="0">
            <a:solidFill>
              <a:schemeClr val="bg1"/>
            </a:solidFill>
          </a:endParaRPr>
        </a:p>
      </dgm:t>
    </dgm:pt>
    <dgm:pt modelId="{DDA953E2-B8F2-49B5-9707-4E8C81E8F86A}" type="parTrans" cxnId="{481BE124-8B09-497B-B248-9977D2FD078B}">
      <dgm:prSet/>
      <dgm:spPr/>
      <dgm:t>
        <a:bodyPr/>
        <a:lstStyle/>
        <a:p>
          <a:endParaRPr lang="ru-RU"/>
        </a:p>
      </dgm:t>
    </dgm:pt>
    <dgm:pt modelId="{C38B87D4-ACCF-4B8A-B6D4-8FEA69588C6C}" type="sibTrans" cxnId="{481BE124-8B09-497B-B248-9977D2FD078B}">
      <dgm:prSet/>
      <dgm:spPr/>
      <dgm:t>
        <a:bodyPr/>
        <a:lstStyle/>
        <a:p>
          <a:endParaRPr lang="ru-RU"/>
        </a:p>
      </dgm:t>
    </dgm:pt>
    <dgm:pt modelId="{891FDE66-9B5D-4A31-88DA-2CCADB22070D}">
      <dgm:prSet phldrT="[Текст]" custT="1"/>
      <dgm:spPr/>
      <dgm:t>
        <a:bodyPr/>
        <a:lstStyle/>
        <a:p>
          <a:r>
            <a:rPr lang="uk-UA" sz="2000" b="1" i="1" dirty="0" smtClean="0">
              <a:solidFill>
                <a:schemeClr val="bg1"/>
              </a:solidFill>
            </a:rPr>
            <a:t>Завтра: </a:t>
          </a:r>
          <a:r>
            <a:rPr lang="uk-UA" sz="2000" b="1" dirty="0" smtClean="0">
              <a:solidFill>
                <a:schemeClr val="bg1"/>
              </a:solidFill>
            </a:rPr>
            <a:t>від </a:t>
          </a:r>
          <a:r>
            <a:rPr lang="uk-UA" sz="2000" b="1" i="1" dirty="0" smtClean="0">
              <a:solidFill>
                <a:schemeClr val="bg1"/>
              </a:solidFill>
            </a:rPr>
            <a:t>за- +</a:t>
          </a:r>
          <a:r>
            <a:rPr lang="uk-UA" sz="2000" b="1" i="1" dirty="0" err="1" smtClean="0">
              <a:solidFill>
                <a:schemeClr val="bg1"/>
              </a:solidFill>
            </a:rPr>
            <a:t>утр</a:t>
          </a:r>
          <a:r>
            <a:rPr lang="uk-UA" sz="2000" b="1" i="1" dirty="0" smtClean="0">
              <a:solidFill>
                <a:schemeClr val="bg1"/>
              </a:solidFill>
            </a:rPr>
            <a:t>- + </a:t>
          </a:r>
          <a:r>
            <a:rPr lang="uk-UA" sz="2000" b="1" dirty="0" smtClean="0">
              <a:solidFill>
                <a:schemeClr val="bg1"/>
              </a:solidFill>
            </a:rPr>
            <a:t>закінчення родового відмінка </a:t>
          </a:r>
          <a:r>
            <a:rPr lang="uk-UA" sz="2000" b="1" i="1" dirty="0" smtClean="0">
              <a:solidFill>
                <a:schemeClr val="bg1"/>
              </a:solidFill>
            </a:rPr>
            <a:t>-а</a:t>
          </a:r>
          <a:endParaRPr lang="ru-RU" sz="2000" b="1" dirty="0">
            <a:solidFill>
              <a:schemeClr val="bg1"/>
            </a:solidFill>
          </a:endParaRPr>
        </a:p>
      </dgm:t>
    </dgm:pt>
    <dgm:pt modelId="{6605F5AA-5BD6-45D8-9558-061474A45E53}" type="parTrans" cxnId="{E0353308-3C6E-432B-85D4-EC191959CB2B}">
      <dgm:prSet/>
      <dgm:spPr/>
      <dgm:t>
        <a:bodyPr/>
        <a:lstStyle/>
        <a:p>
          <a:endParaRPr lang="ru-RU"/>
        </a:p>
      </dgm:t>
    </dgm:pt>
    <dgm:pt modelId="{72D65C6A-28BD-4442-BAC5-5D754607B16B}" type="sibTrans" cxnId="{E0353308-3C6E-432B-85D4-EC191959CB2B}">
      <dgm:prSet/>
      <dgm:spPr/>
      <dgm:t>
        <a:bodyPr/>
        <a:lstStyle/>
        <a:p>
          <a:endParaRPr lang="ru-RU"/>
        </a:p>
      </dgm:t>
    </dgm:pt>
    <dgm:pt modelId="{FA3DBFA3-19A6-44DA-9F1E-3E7B2D19DFDA}" type="pres">
      <dgm:prSet presAssocID="{9211D762-2383-4121-AEC8-C74D1C629C1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6A48AB9-4A35-48D7-B32A-488B83B15ADA}" type="pres">
      <dgm:prSet presAssocID="{07F3BE78-E16C-47B3-BEBE-B1BC624929A0}" presName="parentLin" presStyleCnt="0"/>
      <dgm:spPr/>
    </dgm:pt>
    <dgm:pt modelId="{5ABD6FB0-9147-41F5-AABA-5C055120CE9A}" type="pres">
      <dgm:prSet presAssocID="{07F3BE78-E16C-47B3-BEBE-B1BC624929A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52A89550-B4E1-4013-A7F7-3486CF7FD64E}" type="pres">
      <dgm:prSet presAssocID="{07F3BE78-E16C-47B3-BEBE-B1BC624929A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95AC48-1489-47DE-82E4-E82325ECCE44}" type="pres">
      <dgm:prSet presAssocID="{07F3BE78-E16C-47B3-BEBE-B1BC624929A0}" presName="negativeSpace" presStyleCnt="0"/>
      <dgm:spPr/>
    </dgm:pt>
    <dgm:pt modelId="{52A0C76C-5CB6-4094-9B81-8D22229E4331}" type="pres">
      <dgm:prSet presAssocID="{07F3BE78-E16C-47B3-BEBE-B1BC624929A0}" presName="childText" presStyleLbl="conFgAcc1" presStyleIdx="0" presStyleCnt="3">
        <dgm:presLayoutVars>
          <dgm:bulletEnabled val="1"/>
        </dgm:presLayoutVars>
      </dgm:prSet>
      <dgm:spPr/>
    </dgm:pt>
    <dgm:pt modelId="{4B714D58-1885-487D-9CAF-7157502E760A}" type="pres">
      <dgm:prSet presAssocID="{3E1769A2-84D3-4585-B30E-C9DB23A43F38}" presName="spaceBetweenRectangles" presStyleCnt="0"/>
      <dgm:spPr/>
    </dgm:pt>
    <dgm:pt modelId="{35490D95-9EC1-4DB6-9BD5-8337565527D6}" type="pres">
      <dgm:prSet presAssocID="{1E77A4CB-645E-4450-AE6D-3739D6D62558}" presName="parentLin" presStyleCnt="0"/>
      <dgm:spPr/>
    </dgm:pt>
    <dgm:pt modelId="{C103421B-A047-4413-B53C-41660534F350}" type="pres">
      <dgm:prSet presAssocID="{1E77A4CB-645E-4450-AE6D-3739D6D62558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439B8160-A54A-462D-B76F-8C978D05BBC1}" type="pres">
      <dgm:prSet presAssocID="{1E77A4CB-645E-4450-AE6D-3739D6D6255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7D38C5-7700-45AC-BEF6-715577732973}" type="pres">
      <dgm:prSet presAssocID="{1E77A4CB-645E-4450-AE6D-3739D6D62558}" presName="negativeSpace" presStyleCnt="0"/>
      <dgm:spPr/>
    </dgm:pt>
    <dgm:pt modelId="{F7F0A5AA-8245-405A-B882-3A7ED280B766}" type="pres">
      <dgm:prSet presAssocID="{1E77A4CB-645E-4450-AE6D-3739D6D62558}" presName="childText" presStyleLbl="conFgAcc1" presStyleIdx="1" presStyleCnt="3">
        <dgm:presLayoutVars>
          <dgm:bulletEnabled val="1"/>
        </dgm:presLayoutVars>
      </dgm:prSet>
      <dgm:spPr/>
    </dgm:pt>
    <dgm:pt modelId="{8D0227AF-F4A4-4512-BF85-98D8A0419BA3}" type="pres">
      <dgm:prSet presAssocID="{C38B87D4-ACCF-4B8A-B6D4-8FEA69588C6C}" presName="spaceBetweenRectangles" presStyleCnt="0"/>
      <dgm:spPr/>
    </dgm:pt>
    <dgm:pt modelId="{01D2DB52-E0A3-4A87-89E6-FA4E5041213A}" type="pres">
      <dgm:prSet presAssocID="{891FDE66-9B5D-4A31-88DA-2CCADB22070D}" presName="parentLin" presStyleCnt="0"/>
      <dgm:spPr/>
    </dgm:pt>
    <dgm:pt modelId="{17B45A2A-CCBA-42E9-A462-8408C757D7EF}" type="pres">
      <dgm:prSet presAssocID="{891FDE66-9B5D-4A31-88DA-2CCADB22070D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7D0BE391-7506-4713-ADD0-1F062FDD2186}" type="pres">
      <dgm:prSet presAssocID="{891FDE66-9B5D-4A31-88DA-2CCADB22070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0E56CE-4EC0-4C99-9DF7-288764CA0C62}" type="pres">
      <dgm:prSet presAssocID="{891FDE66-9B5D-4A31-88DA-2CCADB22070D}" presName="negativeSpace" presStyleCnt="0"/>
      <dgm:spPr/>
    </dgm:pt>
    <dgm:pt modelId="{1620C183-9A5D-4FE4-8D9D-B1A1B2CD0EBE}" type="pres">
      <dgm:prSet presAssocID="{891FDE66-9B5D-4A31-88DA-2CCADB22070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0353308-3C6E-432B-85D4-EC191959CB2B}" srcId="{9211D762-2383-4121-AEC8-C74D1C629C15}" destId="{891FDE66-9B5D-4A31-88DA-2CCADB22070D}" srcOrd="2" destOrd="0" parTransId="{6605F5AA-5BD6-45D8-9558-061474A45E53}" sibTransId="{72D65C6A-28BD-4442-BAC5-5D754607B16B}"/>
    <dgm:cxn modelId="{57BF69BD-0389-411C-9E05-06C96E9EDF55}" type="presOf" srcId="{07F3BE78-E16C-47B3-BEBE-B1BC624929A0}" destId="{52A89550-B4E1-4013-A7F7-3486CF7FD64E}" srcOrd="1" destOrd="0" presId="urn:microsoft.com/office/officeart/2005/8/layout/list1"/>
    <dgm:cxn modelId="{F8909077-53F8-48B2-B1B5-C0920C5C81B8}" type="presOf" srcId="{1E77A4CB-645E-4450-AE6D-3739D6D62558}" destId="{C103421B-A047-4413-B53C-41660534F350}" srcOrd="0" destOrd="0" presId="urn:microsoft.com/office/officeart/2005/8/layout/list1"/>
    <dgm:cxn modelId="{EA25D40D-5934-42A4-8CF2-7E8AE8D18763}" type="presOf" srcId="{891FDE66-9B5D-4A31-88DA-2CCADB22070D}" destId="{7D0BE391-7506-4713-ADD0-1F062FDD2186}" srcOrd="1" destOrd="0" presId="urn:microsoft.com/office/officeart/2005/8/layout/list1"/>
    <dgm:cxn modelId="{111C4765-6412-490E-9003-50DD1DED1376}" srcId="{9211D762-2383-4121-AEC8-C74D1C629C15}" destId="{07F3BE78-E16C-47B3-BEBE-B1BC624929A0}" srcOrd="0" destOrd="0" parTransId="{1063259B-8E0B-4442-915F-3A0F05F38AA3}" sibTransId="{3E1769A2-84D3-4585-B30E-C9DB23A43F38}"/>
    <dgm:cxn modelId="{481BE124-8B09-497B-B248-9977D2FD078B}" srcId="{9211D762-2383-4121-AEC8-C74D1C629C15}" destId="{1E77A4CB-645E-4450-AE6D-3739D6D62558}" srcOrd="1" destOrd="0" parTransId="{DDA953E2-B8F2-49B5-9707-4E8C81E8F86A}" sibTransId="{C38B87D4-ACCF-4B8A-B6D4-8FEA69588C6C}"/>
    <dgm:cxn modelId="{A3D4FCD8-4F14-41D2-988E-D550D795CF7C}" type="presOf" srcId="{1E77A4CB-645E-4450-AE6D-3739D6D62558}" destId="{439B8160-A54A-462D-B76F-8C978D05BBC1}" srcOrd="1" destOrd="0" presId="urn:microsoft.com/office/officeart/2005/8/layout/list1"/>
    <dgm:cxn modelId="{EDEEF32A-768E-482F-A6E7-C1965FB06B9A}" type="presOf" srcId="{891FDE66-9B5D-4A31-88DA-2CCADB22070D}" destId="{17B45A2A-CCBA-42E9-A462-8408C757D7EF}" srcOrd="0" destOrd="0" presId="urn:microsoft.com/office/officeart/2005/8/layout/list1"/>
    <dgm:cxn modelId="{4F72FF24-943D-4A0A-8139-2B3016B9FF8A}" type="presOf" srcId="{07F3BE78-E16C-47B3-BEBE-B1BC624929A0}" destId="{5ABD6FB0-9147-41F5-AABA-5C055120CE9A}" srcOrd="0" destOrd="0" presId="urn:microsoft.com/office/officeart/2005/8/layout/list1"/>
    <dgm:cxn modelId="{B18ADB8B-1CEB-450A-93BA-DBFF89479BC9}" type="presOf" srcId="{9211D762-2383-4121-AEC8-C74D1C629C15}" destId="{FA3DBFA3-19A6-44DA-9F1E-3E7B2D19DFDA}" srcOrd="0" destOrd="0" presId="urn:microsoft.com/office/officeart/2005/8/layout/list1"/>
    <dgm:cxn modelId="{94955B9D-4DF3-4DF3-A4F5-B5CAB267A7CF}" type="presParOf" srcId="{FA3DBFA3-19A6-44DA-9F1E-3E7B2D19DFDA}" destId="{66A48AB9-4A35-48D7-B32A-488B83B15ADA}" srcOrd="0" destOrd="0" presId="urn:microsoft.com/office/officeart/2005/8/layout/list1"/>
    <dgm:cxn modelId="{324F9ACA-AF4E-499C-84C3-7F86A5780B3F}" type="presParOf" srcId="{66A48AB9-4A35-48D7-B32A-488B83B15ADA}" destId="{5ABD6FB0-9147-41F5-AABA-5C055120CE9A}" srcOrd="0" destOrd="0" presId="urn:microsoft.com/office/officeart/2005/8/layout/list1"/>
    <dgm:cxn modelId="{200DC123-B79D-40B2-9AF2-A68E4266D0D1}" type="presParOf" srcId="{66A48AB9-4A35-48D7-B32A-488B83B15ADA}" destId="{52A89550-B4E1-4013-A7F7-3486CF7FD64E}" srcOrd="1" destOrd="0" presId="urn:microsoft.com/office/officeart/2005/8/layout/list1"/>
    <dgm:cxn modelId="{51A628A5-7A6A-4501-AA35-61294E595D8A}" type="presParOf" srcId="{FA3DBFA3-19A6-44DA-9F1E-3E7B2D19DFDA}" destId="{A395AC48-1489-47DE-82E4-E82325ECCE44}" srcOrd="1" destOrd="0" presId="urn:microsoft.com/office/officeart/2005/8/layout/list1"/>
    <dgm:cxn modelId="{319AB5FC-C4B7-4907-851C-991B34BEEA46}" type="presParOf" srcId="{FA3DBFA3-19A6-44DA-9F1E-3E7B2D19DFDA}" destId="{52A0C76C-5CB6-4094-9B81-8D22229E4331}" srcOrd="2" destOrd="0" presId="urn:microsoft.com/office/officeart/2005/8/layout/list1"/>
    <dgm:cxn modelId="{471264FE-B66C-4D2C-A2C7-C5B72557A3F2}" type="presParOf" srcId="{FA3DBFA3-19A6-44DA-9F1E-3E7B2D19DFDA}" destId="{4B714D58-1885-487D-9CAF-7157502E760A}" srcOrd="3" destOrd="0" presId="urn:microsoft.com/office/officeart/2005/8/layout/list1"/>
    <dgm:cxn modelId="{3BE1B6D2-7CA8-4C96-972C-6B3C6A4FB6B1}" type="presParOf" srcId="{FA3DBFA3-19A6-44DA-9F1E-3E7B2D19DFDA}" destId="{35490D95-9EC1-4DB6-9BD5-8337565527D6}" srcOrd="4" destOrd="0" presId="urn:microsoft.com/office/officeart/2005/8/layout/list1"/>
    <dgm:cxn modelId="{ABCB2B3B-46A3-404B-93AF-259395E49CCE}" type="presParOf" srcId="{35490D95-9EC1-4DB6-9BD5-8337565527D6}" destId="{C103421B-A047-4413-B53C-41660534F350}" srcOrd="0" destOrd="0" presId="urn:microsoft.com/office/officeart/2005/8/layout/list1"/>
    <dgm:cxn modelId="{784E9778-62B2-45E9-A8BD-FEECA3BC979B}" type="presParOf" srcId="{35490D95-9EC1-4DB6-9BD5-8337565527D6}" destId="{439B8160-A54A-462D-B76F-8C978D05BBC1}" srcOrd="1" destOrd="0" presId="urn:microsoft.com/office/officeart/2005/8/layout/list1"/>
    <dgm:cxn modelId="{9545830E-CAB8-435A-85E9-792B1DFC5BE6}" type="presParOf" srcId="{FA3DBFA3-19A6-44DA-9F1E-3E7B2D19DFDA}" destId="{D37D38C5-7700-45AC-BEF6-715577732973}" srcOrd="5" destOrd="0" presId="urn:microsoft.com/office/officeart/2005/8/layout/list1"/>
    <dgm:cxn modelId="{80770A5F-D7C6-4593-833F-B6EB78BA67B4}" type="presParOf" srcId="{FA3DBFA3-19A6-44DA-9F1E-3E7B2D19DFDA}" destId="{F7F0A5AA-8245-405A-B882-3A7ED280B766}" srcOrd="6" destOrd="0" presId="urn:microsoft.com/office/officeart/2005/8/layout/list1"/>
    <dgm:cxn modelId="{BB8C76C6-B4C4-4AB1-9023-63712A808378}" type="presParOf" srcId="{FA3DBFA3-19A6-44DA-9F1E-3E7B2D19DFDA}" destId="{8D0227AF-F4A4-4512-BF85-98D8A0419BA3}" srcOrd="7" destOrd="0" presId="urn:microsoft.com/office/officeart/2005/8/layout/list1"/>
    <dgm:cxn modelId="{5E6C6374-68EC-4CD5-88AF-D5BA9C581AC1}" type="presParOf" srcId="{FA3DBFA3-19A6-44DA-9F1E-3E7B2D19DFDA}" destId="{01D2DB52-E0A3-4A87-89E6-FA4E5041213A}" srcOrd="8" destOrd="0" presId="urn:microsoft.com/office/officeart/2005/8/layout/list1"/>
    <dgm:cxn modelId="{68D80FB5-C338-427F-95B6-3F1218AFDF12}" type="presParOf" srcId="{01D2DB52-E0A3-4A87-89E6-FA4E5041213A}" destId="{17B45A2A-CCBA-42E9-A462-8408C757D7EF}" srcOrd="0" destOrd="0" presId="urn:microsoft.com/office/officeart/2005/8/layout/list1"/>
    <dgm:cxn modelId="{6920162F-8D46-4F0A-8C0B-A563AFCE3871}" type="presParOf" srcId="{01D2DB52-E0A3-4A87-89E6-FA4E5041213A}" destId="{7D0BE391-7506-4713-ADD0-1F062FDD2186}" srcOrd="1" destOrd="0" presId="urn:microsoft.com/office/officeart/2005/8/layout/list1"/>
    <dgm:cxn modelId="{42B160BA-5BDB-40A7-8AED-6E24D96258F5}" type="presParOf" srcId="{FA3DBFA3-19A6-44DA-9F1E-3E7B2D19DFDA}" destId="{E90E56CE-4EC0-4C99-9DF7-288764CA0C62}" srcOrd="9" destOrd="0" presId="urn:microsoft.com/office/officeart/2005/8/layout/list1"/>
    <dgm:cxn modelId="{FC6BCBCB-160E-46AD-9A79-369685AA2A96}" type="presParOf" srcId="{FA3DBFA3-19A6-44DA-9F1E-3E7B2D19DFDA}" destId="{1620C183-9A5D-4FE4-8D9D-B1A1B2CD0EB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7AF83BD-7CCB-4C7A-9FCC-4F15054B6141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5EC05442-BB5B-47CF-8461-FEF4757051EE}">
      <dgm:prSet phldrT="[Текст]"/>
      <dgm:spPr/>
      <dgm:t>
        <a:bodyPr/>
        <a:lstStyle/>
        <a:p>
          <a:r>
            <a:rPr lang="uk-UA" b="1" dirty="0" smtClean="0">
              <a:solidFill>
                <a:srgbClr val="C00000"/>
              </a:solidFill>
            </a:rPr>
            <a:t>весло= </a:t>
          </a:r>
          <a:r>
            <a:rPr lang="uk-UA" b="1" dirty="0" smtClean="0"/>
            <a:t>відбулася асиміляція дзвінкого приголосного з до глухого с з наступним стягненням двох однакових приголосних в один звук. </a:t>
          </a:r>
          <a:endParaRPr lang="ru-RU" b="1" dirty="0">
            <a:solidFill>
              <a:srgbClr val="C00000"/>
            </a:solidFill>
          </a:endParaRPr>
        </a:p>
      </dgm:t>
    </dgm:pt>
    <dgm:pt modelId="{41FEEF6C-E5F1-4F39-94EA-56B5A24E77BA}" type="parTrans" cxnId="{27FF7A07-405B-4715-8B6E-22C4140EF813}">
      <dgm:prSet/>
      <dgm:spPr/>
      <dgm:t>
        <a:bodyPr/>
        <a:lstStyle/>
        <a:p>
          <a:endParaRPr lang="ru-RU"/>
        </a:p>
      </dgm:t>
    </dgm:pt>
    <dgm:pt modelId="{6880142C-A884-4003-8304-7AC7D61F5732}" type="sibTrans" cxnId="{27FF7A07-405B-4715-8B6E-22C4140EF813}">
      <dgm:prSet/>
      <dgm:spPr/>
      <dgm:t>
        <a:bodyPr/>
        <a:lstStyle/>
        <a:p>
          <a:endParaRPr lang="ru-RU"/>
        </a:p>
      </dgm:t>
    </dgm:pt>
    <dgm:pt modelId="{CBBF6FF5-B2CD-4122-8E22-C419364B9A6E}">
      <dgm:prSet phldrT="[Текст]"/>
      <dgm:spPr/>
      <dgm:t>
        <a:bodyPr/>
        <a:lstStyle/>
        <a:p>
          <a:r>
            <a:rPr lang="uk-UA" b="1" dirty="0" smtClean="0">
              <a:solidFill>
                <a:srgbClr val="C00000"/>
              </a:solidFill>
            </a:rPr>
            <a:t>канути</a:t>
          </a:r>
          <a:r>
            <a:rPr lang="uk-UA" dirty="0" smtClean="0">
              <a:solidFill>
                <a:srgbClr val="C00000"/>
              </a:solidFill>
            </a:rPr>
            <a:t> =спрощення групи приголосних</a:t>
          </a:r>
          <a:r>
            <a:rPr lang="uk-UA" b="1" dirty="0" smtClean="0">
              <a:solidFill>
                <a:srgbClr val="C00000"/>
              </a:solidFill>
            </a:rPr>
            <a:t> пн</a:t>
          </a:r>
          <a:r>
            <a:rPr lang="uk-UA" dirty="0" smtClean="0">
              <a:solidFill>
                <a:srgbClr val="C00000"/>
              </a:solidFill>
            </a:rPr>
            <a:t> до звука </a:t>
          </a:r>
          <a:r>
            <a:rPr lang="uk-UA" b="1" dirty="0" smtClean="0">
              <a:solidFill>
                <a:srgbClr val="C00000"/>
              </a:solidFill>
            </a:rPr>
            <a:t>н.</a:t>
          </a:r>
          <a:endParaRPr lang="ru-RU" dirty="0">
            <a:solidFill>
              <a:srgbClr val="C00000"/>
            </a:solidFill>
          </a:endParaRPr>
        </a:p>
      </dgm:t>
    </dgm:pt>
    <dgm:pt modelId="{6201BABE-2398-4760-81F3-F34DD47A1EB8}" type="parTrans" cxnId="{C78B3687-AD10-4770-B4CA-A023637BBA96}">
      <dgm:prSet/>
      <dgm:spPr/>
      <dgm:t>
        <a:bodyPr/>
        <a:lstStyle/>
        <a:p>
          <a:endParaRPr lang="ru-RU"/>
        </a:p>
      </dgm:t>
    </dgm:pt>
    <dgm:pt modelId="{E3141A09-F6F7-426D-8F02-FF8404991134}" type="sibTrans" cxnId="{C78B3687-AD10-4770-B4CA-A023637BBA96}">
      <dgm:prSet/>
      <dgm:spPr/>
      <dgm:t>
        <a:bodyPr/>
        <a:lstStyle/>
        <a:p>
          <a:endParaRPr lang="ru-RU"/>
        </a:p>
      </dgm:t>
    </dgm:pt>
    <dgm:pt modelId="{02DAA586-79BC-4717-BBC0-0724AB9B647F}">
      <dgm:prSet phldrT="[Текст]"/>
      <dgm:spPr/>
      <dgm:t>
        <a:bodyPr/>
        <a:lstStyle/>
        <a:p>
          <a:r>
            <a:rPr lang="uk-UA" dirty="0" smtClean="0"/>
            <a:t>утворено від основи дієслова </a:t>
          </a:r>
          <a:r>
            <a:rPr lang="uk-UA" b="1" dirty="0" smtClean="0"/>
            <a:t>капати</a:t>
          </a:r>
          <a:r>
            <a:rPr lang="uk-UA" dirty="0" smtClean="0"/>
            <a:t> за допомогою суфікса </a:t>
          </a:r>
          <a:r>
            <a:rPr lang="uk-UA" b="1" dirty="0" smtClean="0"/>
            <a:t>-ну-</a:t>
          </a:r>
          <a:endParaRPr lang="ru-RU" dirty="0"/>
        </a:p>
      </dgm:t>
    </dgm:pt>
    <dgm:pt modelId="{4965169F-C9AA-4367-B40F-BE4D8113DB1E}" type="parTrans" cxnId="{28B62311-AEE1-4403-8A32-43258983ECA3}">
      <dgm:prSet/>
      <dgm:spPr/>
      <dgm:t>
        <a:bodyPr/>
        <a:lstStyle/>
        <a:p>
          <a:endParaRPr lang="ru-RU"/>
        </a:p>
      </dgm:t>
    </dgm:pt>
    <dgm:pt modelId="{3910345F-72C5-4B87-A6B7-D7060990862B}" type="sibTrans" cxnId="{28B62311-AEE1-4403-8A32-43258983ECA3}">
      <dgm:prSet/>
      <dgm:spPr/>
      <dgm:t>
        <a:bodyPr/>
        <a:lstStyle/>
        <a:p>
          <a:endParaRPr lang="ru-RU"/>
        </a:p>
      </dgm:t>
    </dgm:pt>
    <dgm:pt modelId="{FBDD43F4-9C5F-42FB-AC8B-BFCEA453B3E1}">
      <dgm:prSet phldrT="[Текст]" custT="1"/>
      <dgm:spPr/>
      <dgm:t>
        <a:bodyPr/>
        <a:lstStyle/>
        <a:p>
          <a:r>
            <a:rPr lang="uk-UA" sz="2000" b="1" i="1" dirty="0" err="1" smtClean="0">
              <a:solidFill>
                <a:schemeClr val="tx1"/>
              </a:solidFill>
            </a:rPr>
            <a:t>кор</a:t>
          </a:r>
          <a:r>
            <a:rPr lang="uk-UA" sz="2000" b="1" i="1" dirty="0" smtClean="0">
              <a:solidFill>
                <a:schemeClr val="tx1"/>
              </a:solidFill>
            </a:rPr>
            <a:t>-а → </a:t>
          </a:r>
          <a:r>
            <a:rPr lang="uk-UA" sz="2000" b="1" i="1" dirty="0" err="1" smtClean="0">
              <a:solidFill>
                <a:schemeClr val="tx1"/>
              </a:solidFill>
            </a:rPr>
            <a:t>кор</a:t>
          </a:r>
          <a:r>
            <a:rPr lang="uk-UA" sz="2000" b="1" i="1" dirty="0" smtClean="0">
              <a:solidFill>
                <a:schemeClr val="tx1"/>
              </a:solidFill>
            </a:rPr>
            <a:t>-</a:t>
          </a:r>
          <a:r>
            <a:rPr lang="uk-UA" sz="2000" b="1" i="1" dirty="0" err="1" smtClean="0">
              <a:solidFill>
                <a:schemeClr val="tx1"/>
              </a:solidFill>
            </a:rPr>
            <a:t>иц</a:t>
          </a:r>
          <a:r>
            <a:rPr lang="uk-UA" sz="2000" b="1" i="1" dirty="0" smtClean="0">
              <a:solidFill>
                <a:schemeClr val="tx1"/>
              </a:solidFill>
            </a:rPr>
            <a:t>-я → </a:t>
          </a:r>
          <a:r>
            <a:rPr lang="uk-UA" sz="2000" b="1" i="1" dirty="0" err="1" smtClean="0">
              <a:solidFill>
                <a:schemeClr val="tx1"/>
              </a:solidFill>
            </a:rPr>
            <a:t>кориц</a:t>
          </a:r>
          <a:r>
            <a:rPr lang="uk-UA" sz="2000" b="1" i="1" dirty="0" smtClean="0">
              <a:solidFill>
                <a:schemeClr val="tx1"/>
              </a:solidFill>
            </a:rPr>
            <a:t>-я → </a:t>
          </a:r>
          <a:r>
            <a:rPr lang="uk-UA" sz="2000" b="1" i="1" dirty="0" err="1" smtClean="0">
              <a:solidFill>
                <a:schemeClr val="tx1"/>
              </a:solidFill>
            </a:rPr>
            <a:t>корич</a:t>
          </a:r>
          <a:r>
            <a:rPr lang="uk-UA" sz="2000" b="1" i="1" dirty="0" smtClean="0">
              <a:solidFill>
                <a:schemeClr val="tx1"/>
              </a:solidFill>
            </a:rPr>
            <a:t>-н-</a:t>
          </a:r>
          <a:r>
            <a:rPr lang="uk-UA" sz="2000" b="1" i="1" dirty="0" err="1" smtClean="0">
              <a:solidFill>
                <a:schemeClr val="tx1"/>
              </a:solidFill>
            </a:rPr>
            <a:t>ий</a:t>
          </a:r>
          <a:r>
            <a:rPr lang="uk-UA" sz="2000" b="1" i="1" dirty="0" smtClean="0">
              <a:solidFill>
                <a:schemeClr val="tx1"/>
              </a:solidFill>
            </a:rPr>
            <a:t> → </a:t>
          </a:r>
          <a:r>
            <a:rPr lang="uk-UA" sz="2000" b="1" i="1" dirty="0" err="1" smtClean="0">
              <a:solidFill>
                <a:schemeClr val="tx1"/>
              </a:solidFill>
            </a:rPr>
            <a:t>коричн-ий</a:t>
          </a:r>
          <a:r>
            <a:rPr lang="uk-UA" sz="2000" b="1" i="1" dirty="0" smtClean="0">
              <a:solidFill>
                <a:schemeClr val="tx1"/>
              </a:solidFill>
            </a:rPr>
            <a:t> → </a:t>
          </a:r>
          <a:r>
            <a:rPr lang="uk-UA" sz="2000" b="1" i="1" dirty="0" err="1" smtClean="0">
              <a:solidFill>
                <a:schemeClr val="tx1"/>
              </a:solidFill>
            </a:rPr>
            <a:t>коричн-ев-ий</a:t>
          </a:r>
          <a:r>
            <a:rPr lang="uk-UA" sz="2000" b="1" i="1" dirty="0" smtClean="0">
              <a:solidFill>
                <a:schemeClr val="tx1"/>
              </a:solidFill>
            </a:rPr>
            <a:t>→ </a:t>
          </a:r>
          <a:r>
            <a:rPr lang="uk-UA" sz="2000" b="1" i="1" dirty="0" err="1" smtClean="0">
              <a:solidFill>
                <a:schemeClr val="tx1"/>
              </a:solidFill>
            </a:rPr>
            <a:t>коричнев-ий</a:t>
          </a:r>
          <a:r>
            <a:rPr lang="uk-UA" sz="2000" b="1" i="1" dirty="0" smtClean="0">
              <a:solidFill>
                <a:schemeClr val="tx1"/>
              </a:solidFill>
            </a:rPr>
            <a:t>.</a:t>
          </a:r>
          <a:r>
            <a:rPr lang="uk-UA" sz="2000" dirty="0" smtClean="0">
              <a:solidFill>
                <a:schemeClr val="tx1"/>
              </a:solidFill>
            </a:rPr>
            <a:t> </a:t>
          </a:r>
          <a:endParaRPr lang="ru-RU" sz="2000" dirty="0">
            <a:solidFill>
              <a:schemeClr val="tx1"/>
            </a:solidFill>
          </a:endParaRPr>
        </a:p>
      </dgm:t>
    </dgm:pt>
    <dgm:pt modelId="{B6A6DEFC-A388-42BE-8520-99E2CC7BBA42}" type="parTrans" cxnId="{5B282C48-5C98-4CD2-8D8C-E951DF3F2B00}">
      <dgm:prSet/>
      <dgm:spPr/>
      <dgm:t>
        <a:bodyPr/>
        <a:lstStyle/>
        <a:p>
          <a:endParaRPr lang="ru-RU"/>
        </a:p>
      </dgm:t>
    </dgm:pt>
    <dgm:pt modelId="{F4F8091A-0376-4533-AAAE-59FFF9BAF08A}" type="sibTrans" cxnId="{5B282C48-5C98-4CD2-8D8C-E951DF3F2B00}">
      <dgm:prSet/>
      <dgm:spPr/>
      <dgm:t>
        <a:bodyPr/>
        <a:lstStyle/>
        <a:p>
          <a:endParaRPr lang="ru-RU"/>
        </a:p>
      </dgm:t>
    </dgm:pt>
    <dgm:pt modelId="{CD01642E-CFE9-40A1-A704-AF9E70A30A53}">
      <dgm:prSet phldrT="[Текст]" custT="1"/>
      <dgm:spPr/>
      <dgm:t>
        <a:bodyPr/>
        <a:lstStyle/>
        <a:p>
          <a:r>
            <a:rPr lang="uk-UA" sz="1400" dirty="0" smtClean="0"/>
            <a:t>первісне </a:t>
          </a:r>
          <a:r>
            <a:rPr lang="uk-UA" sz="1400" b="1" dirty="0" smtClean="0"/>
            <a:t>везло </a:t>
          </a:r>
          <a:r>
            <a:rPr lang="uk-UA" sz="1400" dirty="0" smtClean="0"/>
            <a:t>утворено від основи дієслова </a:t>
          </a:r>
          <a:r>
            <a:rPr lang="uk-UA" sz="1400" b="1" dirty="0" smtClean="0"/>
            <a:t>везти</a:t>
          </a:r>
          <a:r>
            <a:rPr lang="uk-UA" sz="1400" dirty="0" smtClean="0"/>
            <a:t> за допомогою </a:t>
          </a:r>
          <a:r>
            <a:rPr lang="uk-UA" sz="1400" dirty="0" smtClean="0">
              <a:solidFill>
                <a:srgbClr val="C00000"/>
              </a:solidFill>
            </a:rPr>
            <a:t>суфікса </a:t>
          </a:r>
          <a:r>
            <a:rPr lang="uk-UA" sz="1400" b="1" dirty="0" smtClean="0">
              <a:solidFill>
                <a:srgbClr val="C00000"/>
              </a:solidFill>
            </a:rPr>
            <a:t>-</a:t>
          </a:r>
          <a:r>
            <a:rPr lang="uk-UA" sz="1400" b="1" dirty="0" err="1" smtClean="0">
              <a:solidFill>
                <a:srgbClr val="C00000"/>
              </a:solidFill>
            </a:rPr>
            <a:t>сл</a:t>
          </a:r>
          <a:r>
            <a:rPr lang="uk-UA" sz="1400" b="1" dirty="0" smtClean="0">
              <a:solidFill>
                <a:srgbClr val="C00000"/>
              </a:solidFill>
            </a:rPr>
            <a:t>-</a:t>
          </a:r>
          <a:r>
            <a:rPr lang="uk-UA" sz="1400" dirty="0" smtClean="0">
              <a:solidFill>
                <a:srgbClr val="C00000"/>
              </a:solidFill>
            </a:rPr>
            <a:t>о. </a:t>
          </a:r>
          <a:endParaRPr lang="ru-RU" sz="1400" dirty="0">
            <a:solidFill>
              <a:srgbClr val="C00000"/>
            </a:solidFill>
          </a:endParaRPr>
        </a:p>
      </dgm:t>
    </dgm:pt>
    <dgm:pt modelId="{D3ED612E-144B-4AB4-82AC-5126B01CBBFF}" type="sibTrans" cxnId="{E48F09EB-496F-41D5-9EE2-F51F5BDA39E4}">
      <dgm:prSet/>
      <dgm:spPr/>
      <dgm:t>
        <a:bodyPr/>
        <a:lstStyle/>
        <a:p>
          <a:endParaRPr lang="ru-RU"/>
        </a:p>
      </dgm:t>
    </dgm:pt>
    <dgm:pt modelId="{1349FEDE-FB7C-4AE2-9966-70A85898E545}" type="parTrans" cxnId="{E48F09EB-496F-41D5-9EE2-F51F5BDA39E4}">
      <dgm:prSet/>
      <dgm:spPr/>
      <dgm:t>
        <a:bodyPr/>
        <a:lstStyle/>
        <a:p>
          <a:endParaRPr lang="ru-RU"/>
        </a:p>
      </dgm:t>
    </dgm:pt>
    <dgm:pt modelId="{E38E9626-5997-4213-A801-29103A08B606}" type="pres">
      <dgm:prSet presAssocID="{57AF83BD-7CCB-4C7A-9FCC-4F15054B6141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FE4911C3-72CB-41C1-9056-EEFEFBA92124}" type="pres">
      <dgm:prSet presAssocID="{5EC05442-BB5B-47CF-8461-FEF4757051EE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844AA1-ADCB-4903-830E-62DE5700FC80}" type="pres">
      <dgm:prSet presAssocID="{5EC05442-BB5B-47CF-8461-FEF4757051EE}" presName="childText1" presStyleLbl="solidAlign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B36FE9-85E9-4A5D-AF0B-412C3F7A6AF1}" type="pres">
      <dgm:prSet presAssocID="{CBBF6FF5-B2CD-4122-8E22-C419364B9A6E}" presName="parentText2" presStyleLbl="node1" presStyleIdx="1" presStyleCnt="3" custLinFactNeighborY="-326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28B9E6-165A-48FE-B211-7F0BED1379B9}" type="pres">
      <dgm:prSet presAssocID="{CBBF6FF5-B2CD-4122-8E22-C419364B9A6E}" presName="childText2" presStyleLbl="solidAlign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FEBD72-C51A-43E8-A391-BA4AC08E4939}" type="pres">
      <dgm:prSet presAssocID="{FBDD43F4-9C5F-42FB-AC8B-BFCEA453B3E1}" presName="parentText3" presStyleLbl="node1" presStyleIdx="2" presStyleCnt="3" custScaleY="210963" custLinFactNeighborX="-12893" custLinFactNeighborY="85011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8B62311-AEE1-4403-8A32-43258983ECA3}" srcId="{CBBF6FF5-B2CD-4122-8E22-C419364B9A6E}" destId="{02DAA586-79BC-4717-BBC0-0724AB9B647F}" srcOrd="0" destOrd="0" parTransId="{4965169F-C9AA-4367-B40F-BE4D8113DB1E}" sibTransId="{3910345F-72C5-4B87-A6B7-D7060990862B}"/>
    <dgm:cxn modelId="{E48F09EB-496F-41D5-9EE2-F51F5BDA39E4}" srcId="{5EC05442-BB5B-47CF-8461-FEF4757051EE}" destId="{CD01642E-CFE9-40A1-A704-AF9E70A30A53}" srcOrd="0" destOrd="0" parTransId="{1349FEDE-FB7C-4AE2-9966-70A85898E545}" sibTransId="{D3ED612E-144B-4AB4-82AC-5126B01CBBFF}"/>
    <dgm:cxn modelId="{5B282C48-5C98-4CD2-8D8C-E951DF3F2B00}" srcId="{57AF83BD-7CCB-4C7A-9FCC-4F15054B6141}" destId="{FBDD43F4-9C5F-42FB-AC8B-BFCEA453B3E1}" srcOrd="2" destOrd="0" parTransId="{B6A6DEFC-A388-42BE-8520-99E2CC7BBA42}" sibTransId="{F4F8091A-0376-4533-AAAE-59FFF9BAF08A}"/>
    <dgm:cxn modelId="{3C5EBFE1-504B-4C1A-9B59-3B002ACCE58F}" type="presOf" srcId="{5EC05442-BB5B-47CF-8461-FEF4757051EE}" destId="{FE4911C3-72CB-41C1-9056-EEFEFBA92124}" srcOrd="0" destOrd="0" presId="urn:microsoft.com/office/officeart/2009/3/layout/IncreasingArrowsProcess"/>
    <dgm:cxn modelId="{1E2185B2-1875-45BC-8286-FAF23E30FB02}" type="presOf" srcId="{CD01642E-CFE9-40A1-A704-AF9E70A30A53}" destId="{30844AA1-ADCB-4903-830E-62DE5700FC80}" srcOrd="0" destOrd="0" presId="urn:microsoft.com/office/officeart/2009/3/layout/IncreasingArrowsProcess"/>
    <dgm:cxn modelId="{C78B3687-AD10-4770-B4CA-A023637BBA96}" srcId="{57AF83BD-7CCB-4C7A-9FCC-4F15054B6141}" destId="{CBBF6FF5-B2CD-4122-8E22-C419364B9A6E}" srcOrd="1" destOrd="0" parTransId="{6201BABE-2398-4760-81F3-F34DD47A1EB8}" sibTransId="{E3141A09-F6F7-426D-8F02-FF8404991134}"/>
    <dgm:cxn modelId="{EDC0D72E-C056-440C-B83D-56D8C3DF4C50}" type="presOf" srcId="{FBDD43F4-9C5F-42FB-AC8B-BFCEA453B3E1}" destId="{A3FEBD72-C51A-43E8-A391-BA4AC08E4939}" srcOrd="0" destOrd="0" presId="urn:microsoft.com/office/officeart/2009/3/layout/IncreasingArrowsProcess"/>
    <dgm:cxn modelId="{6FCB990B-266A-4F7D-A974-5A97B4C6E558}" type="presOf" srcId="{57AF83BD-7CCB-4C7A-9FCC-4F15054B6141}" destId="{E38E9626-5997-4213-A801-29103A08B606}" srcOrd="0" destOrd="0" presId="urn:microsoft.com/office/officeart/2009/3/layout/IncreasingArrowsProcess"/>
    <dgm:cxn modelId="{B1B06A21-96C1-444E-A23C-8DDB9A882F66}" type="presOf" srcId="{CBBF6FF5-B2CD-4122-8E22-C419364B9A6E}" destId="{2CB36FE9-85E9-4A5D-AF0B-412C3F7A6AF1}" srcOrd="0" destOrd="0" presId="urn:microsoft.com/office/officeart/2009/3/layout/IncreasingArrowsProcess"/>
    <dgm:cxn modelId="{80776975-DA3D-42D7-B676-47961DE2216E}" type="presOf" srcId="{02DAA586-79BC-4717-BBC0-0724AB9B647F}" destId="{9C28B9E6-165A-48FE-B211-7F0BED1379B9}" srcOrd="0" destOrd="0" presId="urn:microsoft.com/office/officeart/2009/3/layout/IncreasingArrowsProcess"/>
    <dgm:cxn modelId="{27FF7A07-405B-4715-8B6E-22C4140EF813}" srcId="{57AF83BD-7CCB-4C7A-9FCC-4F15054B6141}" destId="{5EC05442-BB5B-47CF-8461-FEF4757051EE}" srcOrd="0" destOrd="0" parTransId="{41FEEF6C-E5F1-4F39-94EA-56B5A24E77BA}" sibTransId="{6880142C-A884-4003-8304-7AC7D61F5732}"/>
    <dgm:cxn modelId="{854A4DB0-6ECD-43AE-B66D-8BBC72FCD1FE}" type="presParOf" srcId="{E38E9626-5997-4213-A801-29103A08B606}" destId="{FE4911C3-72CB-41C1-9056-EEFEFBA92124}" srcOrd="0" destOrd="0" presId="urn:microsoft.com/office/officeart/2009/3/layout/IncreasingArrowsProcess"/>
    <dgm:cxn modelId="{3884BA11-7443-48A7-ADF3-16973EF243F1}" type="presParOf" srcId="{E38E9626-5997-4213-A801-29103A08B606}" destId="{30844AA1-ADCB-4903-830E-62DE5700FC80}" srcOrd="1" destOrd="0" presId="urn:microsoft.com/office/officeart/2009/3/layout/IncreasingArrowsProcess"/>
    <dgm:cxn modelId="{A8E74FB8-D498-4588-9ACB-1DEBD82BBB9B}" type="presParOf" srcId="{E38E9626-5997-4213-A801-29103A08B606}" destId="{2CB36FE9-85E9-4A5D-AF0B-412C3F7A6AF1}" srcOrd="2" destOrd="0" presId="urn:microsoft.com/office/officeart/2009/3/layout/IncreasingArrowsProcess"/>
    <dgm:cxn modelId="{FF2A4D8D-9666-4515-917B-83219CD0B64F}" type="presParOf" srcId="{E38E9626-5997-4213-A801-29103A08B606}" destId="{9C28B9E6-165A-48FE-B211-7F0BED1379B9}" srcOrd="3" destOrd="0" presId="urn:microsoft.com/office/officeart/2009/3/layout/IncreasingArrowsProcess"/>
    <dgm:cxn modelId="{B1618729-9AC2-465B-9A00-A22FEE030D22}" type="presParOf" srcId="{E38E9626-5997-4213-A801-29103A08B606}" destId="{A3FEBD72-C51A-43E8-A391-BA4AC08E4939}" srcOrd="4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E60515-0A20-4AA7-8E45-AB8734B5BB25}">
      <dsp:nvSpPr>
        <dsp:cNvPr id="0" name=""/>
        <dsp:cNvSpPr/>
      </dsp:nvSpPr>
      <dsp:spPr>
        <a:xfrm>
          <a:off x="4068300" y="2723605"/>
          <a:ext cx="678940" cy="12937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9470" y="0"/>
              </a:lnTo>
              <a:lnTo>
                <a:pt x="339470" y="1293712"/>
              </a:lnTo>
              <a:lnTo>
                <a:pt x="678940" y="129371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371244" y="3333935"/>
        <a:ext cx="73052" cy="73052"/>
      </dsp:txXfrm>
    </dsp:sp>
    <dsp:sp modelId="{10F1B68B-5801-43CE-903F-3F1858767547}">
      <dsp:nvSpPr>
        <dsp:cNvPr id="0" name=""/>
        <dsp:cNvSpPr/>
      </dsp:nvSpPr>
      <dsp:spPr>
        <a:xfrm>
          <a:off x="4068300" y="2677885"/>
          <a:ext cx="67894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78940" y="4572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390797" y="2706631"/>
        <a:ext cx="33947" cy="33947"/>
      </dsp:txXfrm>
    </dsp:sp>
    <dsp:sp modelId="{0A0F4D98-B75C-4328-AAD9-23D94E9635C6}">
      <dsp:nvSpPr>
        <dsp:cNvPr id="0" name=""/>
        <dsp:cNvSpPr/>
      </dsp:nvSpPr>
      <dsp:spPr>
        <a:xfrm>
          <a:off x="4068300" y="1429892"/>
          <a:ext cx="678940" cy="1293712"/>
        </a:xfrm>
        <a:custGeom>
          <a:avLst/>
          <a:gdLst/>
          <a:ahLst/>
          <a:cxnLst/>
          <a:rect l="0" t="0" r="0" b="0"/>
          <a:pathLst>
            <a:path>
              <a:moveTo>
                <a:pt x="0" y="1293712"/>
              </a:moveTo>
              <a:lnTo>
                <a:pt x="339470" y="1293712"/>
              </a:lnTo>
              <a:lnTo>
                <a:pt x="339470" y="0"/>
              </a:lnTo>
              <a:lnTo>
                <a:pt x="678940" y="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371244" y="2040223"/>
        <a:ext cx="73052" cy="73052"/>
      </dsp:txXfrm>
    </dsp:sp>
    <dsp:sp modelId="{C597423E-E5F4-492F-B918-2A2789614D20}">
      <dsp:nvSpPr>
        <dsp:cNvPr id="0" name=""/>
        <dsp:cNvSpPr/>
      </dsp:nvSpPr>
      <dsp:spPr>
        <a:xfrm rot="16200000">
          <a:off x="827210" y="2206120"/>
          <a:ext cx="5447211" cy="103497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kern="1200" dirty="0" smtClean="0">
              <a:solidFill>
                <a:schemeClr val="bg1"/>
              </a:solidFill>
            </a:rPr>
            <a:t>причинами історичних змін у морфемній будові слова вважають</a:t>
          </a:r>
          <a:endParaRPr lang="ru-RU" sz="2300" b="1" kern="1200" dirty="0">
            <a:solidFill>
              <a:schemeClr val="bg1"/>
            </a:solidFill>
          </a:endParaRPr>
        </a:p>
      </dsp:txBody>
      <dsp:txXfrm>
        <a:off x="827210" y="2206120"/>
        <a:ext cx="5447211" cy="1034970"/>
      </dsp:txXfrm>
    </dsp:sp>
    <dsp:sp modelId="{BD4561AA-3642-4594-9B08-68C632851C26}">
      <dsp:nvSpPr>
        <dsp:cNvPr id="0" name=""/>
        <dsp:cNvSpPr/>
      </dsp:nvSpPr>
      <dsp:spPr>
        <a:xfrm>
          <a:off x="4747241" y="912407"/>
          <a:ext cx="3394701" cy="103497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bg1"/>
              </a:solidFill>
            </a:rPr>
            <a:t>1. Зміни у значеннях похідних і непохідних основ.</a:t>
          </a:r>
          <a:br>
            <a:rPr lang="uk-UA" sz="1800" b="1" kern="1200" dirty="0" smtClean="0">
              <a:solidFill>
                <a:schemeClr val="bg1"/>
              </a:solidFill>
            </a:rPr>
          </a:br>
          <a:r>
            <a:rPr lang="uk-UA" sz="1800" b="1" kern="1200" dirty="0" smtClean="0">
              <a:solidFill>
                <a:schemeClr val="bg1"/>
              </a:solidFill>
            </a:rPr>
            <a:t>   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4747241" y="912407"/>
        <a:ext cx="3394701" cy="1034970"/>
      </dsp:txXfrm>
    </dsp:sp>
    <dsp:sp modelId="{E264D6E6-C8CC-498D-BD99-86CF737926A5}">
      <dsp:nvSpPr>
        <dsp:cNvPr id="0" name=""/>
        <dsp:cNvSpPr/>
      </dsp:nvSpPr>
      <dsp:spPr>
        <a:xfrm>
          <a:off x="4747241" y="2206120"/>
          <a:ext cx="3394701" cy="103497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bg1"/>
              </a:solidFill>
            </a:rPr>
            <a:t> 2. Зникнення з мови споріднених мотивуючих основ.</a:t>
          </a:r>
          <a:br>
            <a:rPr lang="uk-UA" sz="1800" b="1" kern="1200" dirty="0" smtClean="0">
              <a:solidFill>
                <a:schemeClr val="bg1"/>
              </a:solidFill>
            </a:rPr>
          </a:br>
          <a:r>
            <a:rPr lang="uk-UA" sz="1800" b="1" kern="1200" dirty="0" smtClean="0">
              <a:solidFill>
                <a:schemeClr val="bg1"/>
              </a:solidFill>
            </a:rPr>
            <a:t> 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4747241" y="2206120"/>
        <a:ext cx="3394701" cy="1034970"/>
      </dsp:txXfrm>
    </dsp:sp>
    <dsp:sp modelId="{14949246-77A3-4489-8759-92B225498E5D}">
      <dsp:nvSpPr>
        <dsp:cNvPr id="0" name=""/>
        <dsp:cNvSpPr/>
      </dsp:nvSpPr>
      <dsp:spPr>
        <a:xfrm>
          <a:off x="4747241" y="3499833"/>
          <a:ext cx="3394701" cy="103497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bg1"/>
              </a:solidFill>
            </a:rPr>
            <a:t>    3. Фонетичні зміни у структурі слова.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4747241" y="3499833"/>
        <a:ext cx="3394701" cy="103497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FB0B59-448F-4D89-8F89-E2798AC6521A}">
      <dsp:nvSpPr>
        <dsp:cNvPr id="0" name=""/>
        <dsp:cNvSpPr/>
      </dsp:nvSpPr>
      <dsp:spPr>
        <a:xfrm>
          <a:off x="713558" y="1291571"/>
          <a:ext cx="4281351" cy="2302364"/>
        </a:xfrm>
        <a:prstGeom prst="round2DiagRect">
          <a:avLst>
            <a:gd name="adj1" fmla="val 0"/>
            <a:gd name="adj2" fmla="val 16670"/>
          </a:avLst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8CC831-6FED-45A6-874B-3E2C83FFACA3}">
      <dsp:nvSpPr>
        <dsp:cNvPr id="0" name=""/>
        <dsp:cNvSpPr/>
      </dsp:nvSpPr>
      <dsp:spPr>
        <a:xfrm>
          <a:off x="2854234" y="1535761"/>
          <a:ext cx="570" cy="1813984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4E3C30-54BA-4316-814E-335570E76B9F}">
      <dsp:nvSpPr>
        <dsp:cNvPr id="0" name=""/>
        <dsp:cNvSpPr/>
      </dsp:nvSpPr>
      <dsp:spPr>
        <a:xfrm>
          <a:off x="856270" y="1465993"/>
          <a:ext cx="1855252" cy="195352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сприяє заростанню морфемних швів у слові й воно стає непохідне</a:t>
          </a:r>
          <a:endParaRPr lang="ru-RU" sz="1800" b="1" kern="1200" dirty="0"/>
        </a:p>
      </dsp:txBody>
      <dsp:txXfrm>
        <a:off x="856270" y="1465993"/>
        <a:ext cx="1855252" cy="1953521"/>
      </dsp:txXfrm>
    </dsp:sp>
    <dsp:sp modelId="{0BBF7B83-545C-41D3-8FAF-4272D934F35B}">
      <dsp:nvSpPr>
        <dsp:cNvPr id="0" name=""/>
        <dsp:cNvSpPr/>
      </dsp:nvSpPr>
      <dsp:spPr>
        <a:xfrm>
          <a:off x="2996946" y="1465993"/>
          <a:ext cx="1855252" cy="195352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Слово лишається подільним, але змінюються межі подільності. 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2996946" y="1465993"/>
        <a:ext cx="1855252" cy="1953521"/>
      </dsp:txXfrm>
    </dsp:sp>
    <dsp:sp modelId="{3635EB0E-BBA8-42A8-9818-97CBB932FE61}">
      <dsp:nvSpPr>
        <dsp:cNvPr id="0" name=""/>
        <dsp:cNvSpPr/>
      </dsp:nvSpPr>
      <dsp:spPr>
        <a:xfrm rot="16200000">
          <a:off x="-899055" y="1597594"/>
          <a:ext cx="2511670" cy="713558"/>
        </a:xfrm>
        <a:prstGeom prst="rightArrow">
          <a:avLst>
            <a:gd name="adj1" fmla="val 49830"/>
            <a:gd name="adj2" fmla="val 60660"/>
          </a:avLst>
        </a:prstGeom>
        <a:solidFill>
          <a:schemeClr val="accent6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bg1"/>
              </a:solidFill>
            </a:rPr>
            <a:t>спрощення </a:t>
          </a:r>
          <a:endParaRPr lang="ru-RU" sz="1600" b="1" kern="1200" dirty="0">
            <a:solidFill>
              <a:schemeClr val="bg1"/>
            </a:solidFill>
          </a:endParaRPr>
        </a:p>
      </dsp:txBody>
      <dsp:txXfrm>
        <a:off x="-791212" y="1884433"/>
        <a:ext cx="2295984" cy="355566"/>
      </dsp:txXfrm>
    </dsp:sp>
    <dsp:sp modelId="{7F5B0C28-3447-45A0-A7A9-FDD8D1FCB858}">
      <dsp:nvSpPr>
        <dsp:cNvPr id="0" name=""/>
        <dsp:cNvSpPr/>
      </dsp:nvSpPr>
      <dsp:spPr>
        <a:xfrm rot="5400000">
          <a:off x="4095854" y="2574355"/>
          <a:ext cx="2511670" cy="713558"/>
        </a:xfrm>
        <a:prstGeom prst="rightArrow">
          <a:avLst>
            <a:gd name="adj1" fmla="val 49830"/>
            <a:gd name="adj2" fmla="val 60660"/>
          </a:avLst>
        </a:prstGeom>
        <a:solidFill>
          <a:schemeClr val="accent6">
            <a:tint val="50000"/>
            <a:hueOff val="-4808"/>
            <a:satOff val="-3093"/>
            <a:lumOff val="1052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err="1" smtClean="0">
              <a:solidFill>
                <a:schemeClr val="bg1"/>
              </a:solidFill>
            </a:rPr>
            <a:t>Перерозкла</a:t>
          </a:r>
          <a:r>
            <a:rPr lang="uk-UA" sz="1600" kern="1200" dirty="0" err="1" smtClean="0">
              <a:solidFill>
                <a:schemeClr val="bg1"/>
              </a:solidFill>
            </a:rPr>
            <a:t>д</a:t>
          </a:r>
          <a:endParaRPr lang="ru-RU" sz="1600" kern="1200" dirty="0">
            <a:solidFill>
              <a:schemeClr val="bg1"/>
            </a:solidFill>
          </a:endParaRPr>
        </a:p>
      </dsp:txBody>
      <dsp:txXfrm>
        <a:off x="4203697" y="2645508"/>
        <a:ext cx="2295984" cy="35556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9E94D8-2149-43CE-8063-EEBF92238764}">
      <dsp:nvSpPr>
        <dsp:cNvPr id="0" name=""/>
        <dsp:cNvSpPr/>
      </dsp:nvSpPr>
      <dsp:spPr>
        <a:xfrm>
          <a:off x="2062" y="1875580"/>
          <a:ext cx="2011271" cy="75648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i="1" kern="1200" dirty="0" smtClean="0">
              <a:solidFill>
                <a:srgbClr val="FF0000"/>
              </a:solidFill>
            </a:rPr>
            <a:t>рук-</a:t>
          </a:r>
          <a:r>
            <a:rPr lang="uk-UA" sz="1500" b="1" i="1" kern="1200" dirty="0" err="1" smtClean="0">
              <a:solidFill>
                <a:srgbClr val="FF0000"/>
              </a:solidFill>
            </a:rPr>
            <a:t>ам</a:t>
          </a:r>
          <a:r>
            <a:rPr lang="uk-UA" sz="1500" b="1" i="1" kern="1200" dirty="0" smtClean="0">
              <a:solidFill>
                <a:srgbClr val="FF0000"/>
              </a:solidFill>
            </a:rPr>
            <a:t>, вод-</a:t>
          </a:r>
          <a:r>
            <a:rPr lang="uk-UA" sz="1500" b="1" i="1" kern="1200" dirty="0" err="1" smtClean="0">
              <a:solidFill>
                <a:srgbClr val="FF0000"/>
              </a:solidFill>
            </a:rPr>
            <a:t>ам</a:t>
          </a:r>
          <a:r>
            <a:rPr lang="uk-UA" sz="1500" b="1" i="1" kern="1200" dirty="0" smtClean="0">
              <a:solidFill>
                <a:srgbClr val="FF0000"/>
              </a:solidFill>
            </a:rPr>
            <a:t>, </a:t>
          </a:r>
          <a:r>
            <a:rPr lang="uk-UA" sz="1500" b="1" i="1" kern="1200" dirty="0" err="1" smtClean="0">
              <a:solidFill>
                <a:srgbClr val="FF0000"/>
              </a:solidFill>
            </a:rPr>
            <a:t>земл</a:t>
          </a:r>
          <a:r>
            <a:rPr lang="uk-UA" sz="1500" b="1" i="1" kern="1200" dirty="0" smtClean="0">
              <a:solidFill>
                <a:srgbClr val="FF0000"/>
              </a:solidFill>
            </a:rPr>
            <a:t>-ям </a:t>
          </a:r>
          <a:endParaRPr lang="ru-RU" sz="1500" b="1" kern="1200" dirty="0">
            <a:solidFill>
              <a:srgbClr val="FF0000"/>
            </a:solidFill>
          </a:endParaRPr>
        </a:p>
      </dsp:txBody>
      <dsp:txXfrm>
        <a:off x="2062" y="1875580"/>
        <a:ext cx="2011271" cy="756489"/>
      </dsp:txXfrm>
    </dsp:sp>
    <dsp:sp modelId="{12D16716-519A-4298-8D3B-6DB42AF88913}">
      <dsp:nvSpPr>
        <dsp:cNvPr id="0" name=""/>
        <dsp:cNvSpPr/>
      </dsp:nvSpPr>
      <dsp:spPr>
        <a:xfrm>
          <a:off x="2062" y="2632070"/>
          <a:ext cx="2011271" cy="1266131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b="1" kern="1200" dirty="0" smtClean="0">
              <a:solidFill>
                <a:srgbClr val="FF0000"/>
              </a:solidFill>
            </a:rPr>
            <a:t>давнє </a:t>
          </a:r>
          <a:r>
            <a:rPr lang="uk-UA" sz="1500" b="1" i="1" kern="1200" dirty="0" smtClean="0">
              <a:solidFill>
                <a:srgbClr val="FF0000"/>
              </a:solidFill>
            </a:rPr>
            <a:t>рука-</a:t>
          </a:r>
          <a:r>
            <a:rPr lang="uk-UA" sz="1500" b="1" i="1" kern="1200" dirty="0" err="1" smtClean="0">
              <a:solidFill>
                <a:srgbClr val="FF0000"/>
              </a:solidFill>
            </a:rPr>
            <a:t>мь</a:t>
          </a:r>
          <a:r>
            <a:rPr lang="uk-UA" sz="1500" b="1" i="1" kern="1200" dirty="0" smtClean="0">
              <a:solidFill>
                <a:srgbClr val="FF0000"/>
              </a:solidFill>
            </a:rPr>
            <a:t>, вода-</a:t>
          </a:r>
          <a:r>
            <a:rPr lang="uk-UA" sz="1500" b="1" i="1" kern="1200" dirty="0" err="1" smtClean="0">
              <a:solidFill>
                <a:srgbClr val="FF0000"/>
              </a:solidFill>
            </a:rPr>
            <a:t>мь</a:t>
          </a:r>
          <a:r>
            <a:rPr lang="uk-UA" sz="1500" b="1" i="1" kern="1200" dirty="0" smtClean="0">
              <a:solidFill>
                <a:srgbClr val="FF0000"/>
              </a:solidFill>
            </a:rPr>
            <a:t>, земля-</a:t>
          </a:r>
          <a:r>
            <a:rPr lang="uk-UA" sz="1500" b="1" i="1" kern="1200" dirty="0" err="1" smtClean="0">
              <a:solidFill>
                <a:srgbClr val="FF0000"/>
              </a:solidFill>
            </a:rPr>
            <a:t>мь</a:t>
          </a:r>
          <a:endParaRPr lang="ru-RU" sz="1500" b="1" kern="1200" dirty="0">
            <a:solidFill>
              <a:srgbClr val="FF0000"/>
            </a:solidFill>
          </a:endParaRPr>
        </a:p>
      </dsp:txBody>
      <dsp:txXfrm>
        <a:off x="2062" y="2632070"/>
        <a:ext cx="2011271" cy="1266131"/>
      </dsp:txXfrm>
    </dsp:sp>
    <dsp:sp modelId="{19AD58EC-B053-4951-8863-54C0C2DBDF3A}">
      <dsp:nvSpPr>
        <dsp:cNvPr id="0" name=""/>
        <dsp:cNvSpPr/>
      </dsp:nvSpPr>
      <dsp:spPr>
        <a:xfrm>
          <a:off x="2294912" y="1875580"/>
          <a:ext cx="2011271" cy="756489"/>
        </a:xfrm>
        <a:prstGeom prst="rect">
          <a:avLst/>
        </a:prstGeom>
        <a:solidFill>
          <a:schemeClr val="accent3">
            <a:hueOff val="-592593"/>
            <a:satOff val="-248"/>
            <a:lumOff val="1275"/>
            <a:alphaOff val="0"/>
          </a:schemeClr>
        </a:solidFill>
        <a:ln w="12700" cap="flat" cmpd="sng" algn="ctr">
          <a:solidFill>
            <a:schemeClr val="accent3">
              <a:hueOff val="-592593"/>
              <a:satOff val="-248"/>
              <a:lumOff val="12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i="1" kern="1200" dirty="0" smtClean="0">
              <a:solidFill>
                <a:srgbClr val="002060"/>
              </a:solidFill>
            </a:rPr>
            <a:t>вед-</a:t>
          </a:r>
          <a:r>
            <a:rPr lang="uk-UA" sz="1500" b="1" i="1" kern="1200" dirty="0" err="1" smtClean="0">
              <a:solidFill>
                <a:srgbClr val="002060"/>
              </a:solidFill>
            </a:rPr>
            <a:t>еш</a:t>
          </a:r>
          <a:r>
            <a:rPr lang="uk-UA" sz="1500" b="1" i="1" kern="1200" dirty="0" smtClean="0">
              <a:solidFill>
                <a:srgbClr val="002060"/>
              </a:solidFill>
            </a:rPr>
            <a:t>, вед-</a:t>
          </a:r>
          <a:r>
            <a:rPr lang="uk-UA" sz="1500" b="1" i="1" kern="1200" dirty="0" err="1" smtClean="0">
              <a:solidFill>
                <a:srgbClr val="002060"/>
              </a:solidFill>
            </a:rPr>
            <a:t>ете</a:t>
          </a:r>
          <a:r>
            <a:rPr lang="uk-UA" sz="1500" b="1" i="1" kern="1200" dirty="0" smtClean="0">
              <a:solidFill>
                <a:srgbClr val="002060"/>
              </a:solidFill>
            </a:rPr>
            <a:t>, </a:t>
          </a:r>
          <a:r>
            <a:rPr lang="uk-UA" sz="1500" b="1" i="1" kern="1200" dirty="0" err="1" smtClean="0">
              <a:solidFill>
                <a:srgbClr val="002060"/>
              </a:solidFill>
            </a:rPr>
            <a:t>нес-еш</a:t>
          </a:r>
          <a:r>
            <a:rPr lang="uk-UA" sz="1500" b="1" i="1" kern="1200" dirty="0" smtClean="0">
              <a:solidFill>
                <a:srgbClr val="002060"/>
              </a:solidFill>
            </a:rPr>
            <a:t>, </a:t>
          </a:r>
          <a:r>
            <a:rPr lang="uk-UA" sz="1500" b="1" i="1" kern="1200" dirty="0" err="1" smtClean="0">
              <a:solidFill>
                <a:srgbClr val="002060"/>
              </a:solidFill>
            </a:rPr>
            <a:t>нес-ете</a:t>
          </a:r>
          <a:r>
            <a:rPr lang="uk-UA" sz="1500" b="1" i="1" kern="1200" dirty="0" smtClean="0">
              <a:solidFill>
                <a:srgbClr val="002060"/>
              </a:solidFill>
            </a:rPr>
            <a:t>, </a:t>
          </a:r>
          <a:r>
            <a:rPr lang="uk-UA" sz="1500" b="1" i="1" kern="1200" dirty="0" err="1" smtClean="0">
              <a:solidFill>
                <a:srgbClr val="002060"/>
              </a:solidFill>
            </a:rPr>
            <a:t>ход-иш</a:t>
          </a:r>
          <a:r>
            <a:rPr lang="uk-UA" sz="1500" b="1" i="1" kern="1200" dirty="0" smtClean="0">
              <a:solidFill>
                <a:srgbClr val="002060"/>
              </a:solidFill>
            </a:rPr>
            <a:t>, </a:t>
          </a:r>
          <a:r>
            <a:rPr lang="uk-UA" sz="1500" b="1" i="1" kern="1200" dirty="0" err="1" smtClean="0">
              <a:solidFill>
                <a:srgbClr val="002060"/>
              </a:solidFill>
            </a:rPr>
            <a:t>ход-ите</a:t>
          </a:r>
          <a:r>
            <a:rPr lang="uk-UA" sz="1500" b="1" i="1" kern="1200" dirty="0" smtClean="0">
              <a:solidFill>
                <a:srgbClr val="002060"/>
              </a:solidFill>
            </a:rPr>
            <a:t>, </a:t>
          </a:r>
          <a:endParaRPr lang="ru-RU" sz="1500" b="1" kern="1200" dirty="0">
            <a:solidFill>
              <a:srgbClr val="002060"/>
            </a:solidFill>
          </a:endParaRPr>
        </a:p>
      </dsp:txBody>
      <dsp:txXfrm>
        <a:off x="2294912" y="1875580"/>
        <a:ext cx="2011271" cy="756489"/>
      </dsp:txXfrm>
    </dsp:sp>
    <dsp:sp modelId="{E1403D74-4744-4E01-AEF9-F895AF7969B5}">
      <dsp:nvSpPr>
        <dsp:cNvPr id="0" name=""/>
        <dsp:cNvSpPr/>
      </dsp:nvSpPr>
      <dsp:spPr>
        <a:xfrm>
          <a:off x="2294912" y="2632070"/>
          <a:ext cx="2011271" cy="1266131"/>
        </a:xfrm>
        <a:prstGeom prst="rect">
          <a:avLst/>
        </a:prstGeom>
        <a:solidFill>
          <a:schemeClr val="accent3">
            <a:tint val="40000"/>
            <a:alpha val="90000"/>
            <a:hueOff val="-784737"/>
            <a:satOff val="256"/>
            <a:lumOff val="109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-784737"/>
              <a:satOff val="256"/>
              <a:lumOff val="10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b="1" kern="1200" dirty="0" smtClean="0">
              <a:solidFill>
                <a:srgbClr val="002060"/>
              </a:solidFill>
            </a:rPr>
            <a:t>первісне </a:t>
          </a:r>
          <a:r>
            <a:rPr lang="uk-UA" sz="1500" b="1" i="1" kern="1200" dirty="0" smtClean="0">
              <a:solidFill>
                <a:srgbClr val="002060"/>
              </a:solidFill>
            </a:rPr>
            <a:t>несе-</a:t>
          </a:r>
          <a:r>
            <a:rPr lang="uk-UA" sz="1500" b="1" i="1" kern="1200" dirty="0" err="1" smtClean="0">
              <a:solidFill>
                <a:srgbClr val="002060"/>
              </a:solidFill>
            </a:rPr>
            <a:t>ши</a:t>
          </a:r>
          <a:r>
            <a:rPr lang="uk-UA" sz="1500" b="1" i="1" kern="1200" dirty="0" smtClean="0">
              <a:solidFill>
                <a:srgbClr val="002060"/>
              </a:solidFill>
            </a:rPr>
            <a:t>, несе-те, веде-</a:t>
          </a:r>
          <a:r>
            <a:rPr lang="uk-UA" sz="1500" b="1" i="1" kern="1200" dirty="0" err="1" smtClean="0">
              <a:solidFill>
                <a:srgbClr val="002060"/>
              </a:solidFill>
            </a:rPr>
            <a:t>ши</a:t>
          </a:r>
          <a:r>
            <a:rPr lang="uk-UA" sz="1500" b="1" i="1" kern="1200" dirty="0" smtClean="0">
              <a:solidFill>
                <a:srgbClr val="002060"/>
              </a:solidFill>
            </a:rPr>
            <a:t>, веде-те, ходи-</a:t>
          </a:r>
          <a:r>
            <a:rPr lang="uk-UA" sz="1500" b="1" i="1" kern="1200" dirty="0" err="1" smtClean="0">
              <a:solidFill>
                <a:srgbClr val="002060"/>
              </a:solidFill>
            </a:rPr>
            <a:t>ши</a:t>
          </a:r>
          <a:r>
            <a:rPr lang="uk-UA" sz="1500" b="1" i="1" kern="1200" dirty="0" smtClean="0">
              <a:solidFill>
                <a:srgbClr val="002060"/>
              </a:solidFill>
            </a:rPr>
            <a:t>, ходи-те</a:t>
          </a:r>
          <a:endParaRPr lang="ru-RU" sz="1500" b="1" kern="1200" dirty="0">
            <a:solidFill>
              <a:srgbClr val="002060"/>
            </a:solidFill>
          </a:endParaRPr>
        </a:p>
      </dsp:txBody>
      <dsp:txXfrm>
        <a:off x="2294912" y="2632070"/>
        <a:ext cx="2011271" cy="1266131"/>
      </dsp:txXfrm>
    </dsp:sp>
    <dsp:sp modelId="{8C5BE0EC-EE1D-45C7-90A1-9D849D01DCC9}">
      <dsp:nvSpPr>
        <dsp:cNvPr id="0" name=""/>
        <dsp:cNvSpPr/>
      </dsp:nvSpPr>
      <dsp:spPr>
        <a:xfrm>
          <a:off x="4587762" y="1875580"/>
          <a:ext cx="2011271" cy="756489"/>
        </a:xfrm>
        <a:prstGeom prst="rect">
          <a:avLst/>
        </a:prstGeom>
        <a:solidFill>
          <a:schemeClr val="accent3">
            <a:hueOff val="-1185186"/>
            <a:satOff val="-496"/>
            <a:lumOff val="2550"/>
            <a:alphaOff val="0"/>
          </a:schemeClr>
        </a:solidFill>
        <a:ln w="12700" cap="flat" cmpd="sng" algn="ctr">
          <a:solidFill>
            <a:schemeClr val="accent3">
              <a:hueOff val="-1185186"/>
              <a:satOff val="-496"/>
              <a:lumOff val="255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1" kern="1200" dirty="0" smtClean="0">
              <a:solidFill>
                <a:schemeClr val="bg1"/>
              </a:solidFill>
            </a:rPr>
            <a:t>зняти</a:t>
          </a:r>
          <a:endParaRPr lang="ru-RU" sz="1600" b="1" kern="1200" dirty="0">
            <a:solidFill>
              <a:schemeClr val="bg1"/>
            </a:solidFill>
          </a:endParaRPr>
        </a:p>
      </dsp:txBody>
      <dsp:txXfrm>
        <a:off x="4587762" y="1875580"/>
        <a:ext cx="2011271" cy="756489"/>
      </dsp:txXfrm>
    </dsp:sp>
    <dsp:sp modelId="{238AF1B2-6905-4E26-877F-65ABBC0EF579}">
      <dsp:nvSpPr>
        <dsp:cNvPr id="0" name=""/>
        <dsp:cNvSpPr/>
      </dsp:nvSpPr>
      <dsp:spPr>
        <a:xfrm>
          <a:off x="4587762" y="2632070"/>
          <a:ext cx="2011271" cy="1266131"/>
        </a:xfrm>
        <a:prstGeom prst="rect">
          <a:avLst/>
        </a:prstGeom>
        <a:solidFill>
          <a:schemeClr val="accent3">
            <a:tint val="40000"/>
            <a:alpha val="90000"/>
            <a:hueOff val="-1569474"/>
            <a:satOff val="513"/>
            <a:lumOff val="218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-1569474"/>
              <a:satOff val="513"/>
              <a:lumOff val="2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b="1" i="1" kern="1200" dirty="0" err="1" smtClean="0">
              <a:solidFill>
                <a:schemeClr val="bg1"/>
              </a:solidFill>
            </a:rPr>
            <a:t>Сьн</a:t>
          </a:r>
          <a:r>
            <a:rPr lang="uk-UA" sz="1600" b="1" i="1" kern="1200" dirty="0" smtClean="0">
              <a:solidFill>
                <a:schemeClr val="bg1"/>
              </a:solidFill>
            </a:rPr>
            <a:t>+</a:t>
          </a:r>
          <a:r>
            <a:rPr lang="uk-UA" sz="1600" b="1" kern="1200" dirty="0" smtClean="0">
              <a:solidFill>
                <a:schemeClr val="bg1"/>
              </a:solidFill>
            </a:rPr>
            <a:t> </a:t>
          </a:r>
          <a:r>
            <a:rPr lang="uk-UA" sz="1600" b="1" i="1" kern="1200" dirty="0" err="1" smtClean="0">
              <a:solidFill>
                <a:schemeClr val="bg1"/>
              </a:solidFill>
            </a:rPr>
            <a:t>яти</a:t>
          </a:r>
          <a:r>
            <a:rPr lang="uk-UA" sz="1600" b="1" i="1" kern="1200" dirty="0" smtClean="0">
              <a:solidFill>
                <a:schemeClr val="bg1"/>
              </a:solidFill>
            </a:rPr>
            <a:t> — </a:t>
          </a:r>
          <a:r>
            <a:rPr lang="uk-UA" sz="1600" b="1" kern="1200" dirty="0" smtClean="0">
              <a:solidFill>
                <a:schemeClr val="bg1"/>
              </a:solidFill>
            </a:rPr>
            <a:t>«брати</a:t>
          </a:r>
          <a:r>
            <a:rPr lang="uk-UA" sz="1500" kern="1200" dirty="0" smtClean="0"/>
            <a:t>»</a:t>
          </a:r>
          <a:endParaRPr lang="ru-RU" sz="1500" kern="1200" dirty="0"/>
        </a:p>
      </dsp:txBody>
      <dsp:txXfrm>
        <a:off x="4587762" y="2632070"/>
        <a:ext cx="2011271" cy="126613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79EB18-0EF1-4BDB-BD22-50AD4343145E}">
      <dsp:nvSpPr>
        <dsp:cNvPr id="0" name=""/>
        <dsp:cNvSpPr/>
      </dsp:nvSpPr>
      <dsp:spPr>
        <a:xfrm>
          <a:off x="2940680" y="684133"/>
          <a:ext cx="4939039" cy="2656046"/>
        </a:xfrm>
        <a:prstGeom prst="round2DiagRect">
          <a:avLst>
            <a:gd name="adj1" fmla="val 0"/>
            <a:gd name="adj2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74510C-5973-409E-90F5-16957D51936E}">
      <dsp:nvSpPr>
        <dsp:cNvPr id="0" name=""/>
        <dsp:cNvSpPr/>
      </dsp:nvSpPr>
      <dsp:spPr>
        <a:xfrm>
          <a:off x="5410200" y="965835"/>
          <a:ext cx="658" cy="2092642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34D59E-0F8D-4BBF-8E4E-775B65CED55E}">
      <dsp:nvSpPr>
        <dsp:cNvPr id="0" name=""/>
        <dsp:cNvSpPr/>
      </dsp:nvSpPr>
      <dsp:spPr>
        <a:xfrm>
          <a:off x="3105314" y="885348"/>
          <a:ext cx="2140250" cy="225361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solidFill>
                <a:schemeClr val="bg1"/>
              </a:solidFill>
            </a:rPr>
            <a:t> </a:t>
          </a:r>
          <a:r>
            <a:rPr lang="uk-UA" sz="1800" b="1" kern="1200" dirty="0" smtClean="0">
              <a:solidFill>
                <a:schemeClr val="bg1"/>
              </a:solidFill>
            </a:rPr>
            <a:t> від. </a:t>
          </a:r>
          <a:r>
            <a:rPr lang="en-US" sz="1800" b="1" kern="1200" dirty="0" err="1" smtClean="0">
              <a:solidFill>
                <a:schemeClr val="bg1"/>
              </a:solidFill>
            </a:rPr>
            <a:t>Zonnedek</a:t>
          </a:r>
          <a:r>
            <a:rPr lang="uk-UA" sz="1800" b="1" kern="1200" dirty="0" smtClean="0">
              <a:solidFill>
                <a:schemeClr val="bg1"/>
              </a:solidFill>
            </a:rPr>
            <a:t> – навіс від сонця, де </a:t>
          </a:r>
          <a:r>
            <a:rPr lang="en-US" sz="1800" b="1" kern="1200" dirty="0" err="1" smtClean="0">
              <a:solidFill>
                <a:schemeClr val="bg1"/>
              </a:solidFill>
            </a:rPr>
            <a:t>Zonne</a:t>
          </a:r>
          <a:r>
            <a:rPr lang="uk-UA" sz="1800" b="1" kern="1200" dirty="0" smtClean="0">
              <a:solidFill>
                <a:schemeClr val="bg1"/>
              </a:solidFill>
            </a:rPr>
            <a:t>-сонце, </a:t>
          </a:r>
          <a:r>
            <a:rPr lang="en-US" sz="1800" b="1" kern="1200" dirty="0" err="1" smtClean="0">
              <a:solidFill>
                <a:schemeClr val="bg1"/>
              </a:solidFill>
            </a:rPr>
            <a:t>dek</a:t>
          </a:r>
          <a:r>
            <a:rPr lang="uk-UA" sz="1800" b="1" kern="1200" dirty="0" smtClean="0">
              <a:solidFill>
                <a:schemeClr val="bg1"/>
              </a:solidFill>
            </a:rPr>
            <a:t>–покришка, навіс)</a:t>
          </a:r>
          <a:r>
            <a:rPr lang="uk-UA" sz="1800" b="1" i="1" kern="1200" dirty="0" smtClean="0">
              <a:solidFill>
                <a:schemeClr val="bg1"/>
              </a:solidFill>
            </a:rPr>
            <a:t>рем - </a:t>
          </a:r>
          <a:r>
            <a:rPr lang="uk-UA" sz="1800" b="1" kern="1200" dirty="0" smtClean="0">
              <a:solidFill>
                <a:schemeClr val="bg1"/>
              </a:solidFill>
            </a:rPr>
            <a:t>«вагон», </a:t>
          </a:r>
          <a:r>
            <a:rPr lang="uk-UA" sz="1800" b="1" i="1" kern="1200" dirty="0" err="1" smtClean="0">
              <a:solidFill>
                <a:schemeClr val="bg1"/>
              </a:solidFill>
            </a:rPr>
            <a:t>вей</a:t>
          </a:r>
          <a:r>
            <a:rPr lang="uk-UA" sz="1800" b="1" i="1" kern="1200" dirty="0" smtClean="0">
              <a:solidFill>
                <a:schemeClr val="bg1"/>
              </a:solidFill>
            </a:rPr>
            <a:t> - </a:t>
          </a:r>
          <a:r>
            <a:rPr lang="uk-UA" sz="1800" b="1" kern="1200" dirty="0" smtClean="0">
              <a:solidFill>
                <a:schemeClr val="bg1"/>
              </a:solidFill>
            </a:rPr>
            <a:t>«дорога»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3105314" y="885348"/>
        <a:ext cx="2140250" cy="2253615"/>
      </dsp:txXfrm>
    </dsp:sp>
    <dsp:sp modelId="{582A95C6-5351-4C74-87DA-8BC851ACE45F}">
      <dsp:nvSpPr>
        <dsp:cNvPr id="0" name=""/>
        <dsp:cNvSpPr/>
      </dsp:nvSpPr>
      <dsp:spPr>
        <a:xfrm>
          <a:off x="5574834" y="885348"/>
          <a:ext cx="2140250" cy="225361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solidFill>
                <a:schemeClr val="bg1"/>
              </a:solidFill>
            </a:rPr>
            <a:t>грав-</a:t>
          </a:r>
          <a:r>
            <a:rPr lang="uk-UA" sz="1800" b="1" i="1" kern="1200" dirty="0" err="1" smtClean="0">
              <a:solidFill>
                <a:schemeClr val="bg1"/>
              </a:solidFill>
            </a:rPr>
            <a:t>юр</a:t>
          </a:r>
          <a:r>
            <a:rPr lang="uk-UA" sz="1800" b="1" i="1" kern="1200" dirty="0" smtClean="0">
              <a:solidFill>
                <a:schemeClr val="bg1"/>
              </a:solidFill>
            </a:rPr>
            <a:t>-а</a:t>
          </a:r>
          <a:endParaRPr lang="ru-RU" sz="1800" b="1" kern="1200" dirty="0">
            <a:solidFill>
              <a:schemeClr val="bg1"/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err="1" smtClean="0">
              <a:solidFill>
                <a:schemeClr val="bg1"/>
              </a:solidFill>
            </a:rPr>
            <a:t>хім</a:t>
          </a:r>
          <a:r>
            <a:rPr lang="uk-UA" sz="1800" b="1" i="1" kern="1200" dirty="0" smtClean="0">
              <a:solidFill>
                <a:schemeClr val="bg1"/>
              </a:solidFill>
            </a:rPr>
            <a:t>-</a:t>
          </a:r>
          <a:r>
            <a:rPr lang="uk-UA" sz="1800" b="1" i="1" kern="1200" dirty="0" err="1" smtClean="0">
              <a:solidFill>
                <a:schemeClr val="bg1"/>
              </a:solidFill>
            </a:rPr>
            <a:t>ій</a:t>
          </a:r>
          <a:r>
            <a:rPr lang="uk-UA" sz="1800" b="1" i="1" kern="1200" dirty="0" smtClean="0">
              <a:solidFill>
                <a:schemeClr val="bg1"/>
              </a:solidFill>
            </a:rPr>
            <a:t>-а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5574834" y="885348"/>
        <a:ext cx="2140250" cy="2253615"/>
      </dsp:txXfrm>
    </dsp:sp>
    <dsp:sp modelId="{FE55BBB7-8668-4E9D-88FE-E0F523B3B1D6}">
      <dsp:nvSpPr>
        <dsp:cNvPr id="0" name=""/>
        <dsp:cNvSpPr/>
      </dsp:nvSpPr>
      <dsp:spPr>
        <a:xfrm rot="16200000">
          <a:off x="1080341" y="1037166"/>
          <a:ext cx="2897505" cy="823173"/>
        </a:xfrm>
        <a:prstGeom prst="rightArrow">
          <a:avLst>
            <a:gd name="adj1" fmla="val 49830"/>
            <a:gd name="adj2" fmla="val 60660"/>
          </a:avLst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olidFill>
                <a:schemeClr val="bg1"/>
              </a:solidFill>
            </a:rPr>
            <a:t>Зонтик</a:t>
          </a:r>
          <a:endParaRPr lang="ru-RU" sz="1800" kern="1200" dirty="0">
            <a:solidFill>
              <a:schemeClr val="bg1"/>
            </a:solidFill>
          </a:endParaRPr>
        </a:p>
      </dsp:txBody>
      <dsp:txXfrm>
        <a:off x="1204751" y="1368069"/>
        <a:ext cx="2648686" cy="410187"/>
      </dsp:txXfrm>
    </dsp:sp>
    <dsp:sp modelId="{98ABC614-8333-4828-89E3-7D2E4B6C6376}">
      <dsp:nvSpPr>
        <dsp:cNvPr id="0" name=""/>
        <dsp:cNvSpPr/>
      </dsp:nvSpPr>
      <dsp:spPr>
        <a:xfrm rot="5400000">
          <a:off x="6842553" y="2163973"/>
          <a:ext cx="2897505" cy="823173"/>
        </a:xfrm>
        <a:prstGeom prst="rightArrow">
          <a:avLst>
            <a:gd name="adj1" fmla="val 49830"/>
            <a:gd name="adj2" fmla="val 60660"/>
          </a:avLst>
        </a:prstGeom>
        <a:solidFill>
          <a:schemeClr val="accent2">
            <a:tint val="50000"/>
            <a:hueOff val="-2671395"/>
            <a:satOff val="17641"/>
            <a:lumOff val="1221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solidFill>
                <a:schemeClr val="bg1"/>
              </a:solidFill>
            </a:rPr>
            <a:t>Гравюра, хімія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6966963" y="2246057"/>
        <a:ext cx="2648686" cy="4101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3CDCCB-3A6E-4C88-9EF7-0620BFF4FA6A}">
      <dsp:nvSpPr>
        <dsp:cNvPr id="0" name=""/>
        <dsp:cNvSpPr/>
      </dsp:nvSpPr>
      <dsp:spPr>
        <a:xfrm>
          <a:off x="5410200" y="1767023"/>
          <a:ext cx="4237302" cy="4902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5133"/>
              </a:lnTo>
              <a:lnTo>
                <a:pt x="4237302" y="245133"/>
              </a:lnTo>
              <a:lnTo>
                <a:pt x="4237302" y="49026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AF9298-8485-4532-BAED-C77401594C0D}">
      <dsp:nvSpPr>
        <dsp:cNvPr id="0" name=""/>
        <dsp:cNvSpPr/>
      </dsp:nvSpPr>
      <dsp:spPr>
        <a:xfrm>
          <a:off x="5410200" y="1767023"/>
          <a:ext cx="1412434" cy="4902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5133"/>
              </a:lnTo>
              <a:lnTo>
                <a:pt x="1412434" y="245133"/>
              </a:lnTo>
              <a:lnTo>
                <a:pt x="1412434" y="49026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EE3541-3A8A-47F4-8EDE-51B59D443B2B}">
      <dsp:nvSpPr>
        <dsp:cNvPr id="0" name=""/>
        <dsp:cNvSpPr/>
      </dsp:nvSpPr>
      <dsp:spPr>
        <a:xfrm>
          <a:off x="3997765" y="1767023"/>
          <a:ext cx="1412434" cy="490266"/>
        </a:xfrm>
        <a:custGeom>
          <a:avLst/>
          <a:gdLst/>
          <a:ahLst/>
          <a:cxnLst/>
          <a:rect l="0" t="0" r="0" b="0"/>
          <a:pathLst>
            <a:path>
              <a:moveTo>
                <a:pt x="1412434" y="0"/>
              </a:moveTo>
              <a:lnTo>
                <a:pt x="1412434" y="245133"/>
              </a:lnTo>
              <a:lnTo>
                <a:pt x="0" y="245133"/>
              </a:lnTo>
              <a:lnTo>
                <a:pt x="0" y="49026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7319C5-5A32-4418-8783-3EBEEB83CEE7}">
      <dsp:nvSpPr>
        <dsp:cNvPr id="0" name=""/>
        <dsp:cNvSpPr/>
      </dsp:nvSpPr>
      <dsp:spPr>
        <a:xfrm>
          <a:off x="1172897" y="1767023"/>
          <a:ext cx="4237302" cy="490266"/>
        </a:xfrm>
        <a:custGeom>
          <a:avLst/>
          <a:gdLst/>
          <a:ahLst/>
          <a:cxnLst/>
          <a:rect l="0" t="0" r="0" b="0"/>
          <a:pathLst>
            <a:path>
              <a:moveTo>
                <a:pt x="4237302" y="0"/>
              </a:moveTo>
              <a:lnTo>
                <a:pt x="4237302" y="245133"/>
              </a:lnTo>
              <a:lnTo>
                <a:pt x="0" y="245133"/>
              </a:lnTo>
              <a:lnTo>
                <a:pt x="0" y="49026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D17DDB-2B92-40BF-8BDF-9A3151B71010}">
      <dsp:nvSpPr>
        <dsp:cNvPr id="0" name=""/>
        <dsp:cNvSpPr/>
      </dsp:nvSpPr>
      <dsp:spPr>
        <a:xfrm>
          <a:off x="4242899" y="599722"/>
          <a:ext cx="2334601" cy="11673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chemeClr val="bg1"/>
              </a:solidFill>
            </a:rPr>
            <a:t>типи історичних змін у морфемній структурі слова</a:t>
          </a:r>
          <a:endParaRPr lang="ru-RU" sz="2000" b="1" kern="1200" dirty="0">
            <a:solidFill>
              <a:schemeClr val="bg1"/>
            </a:solidFill>
          </a:endParaRPr>
        </a:p>
      </dsp:txBody>
      <dsp:txXfrm>
        <a:off x="4242899" y="599722"/>
        <a:ext cx="2334601" cy="1167300"/>
      </dsp:txXfrm>
    </dsp:sp>
    <dsp:sp modelId="{C2F163B4-7406-4616-A15F-88E69BCE9E50}">
      <dsp:nvSpPr>
        <dsp:cNvPr id="0" name=""/>
        <dsp:cNvSpPr/>
      </dsp:nvSpPr>
      <dsp:spPr>
        <a:xfrm>
          <a:off x="5597" y="2257289"/>
          <a:ext cx="2334601" cy="11673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chemeClr val="bg1"/>
              </a:solidFill>
            </a:rPr>
            <a:t>спрощення</a:t>
          </a:r>
          <a:endParaRPr lang="ru-RU" sz="2000" b="1" kern="1200" dirty="0">
            <a:solidFill>
              <a:schemeClr val="bg1"/>
            </a:solidFill>
          </a:endParaRPr>
        </a:p>
      </dsp:txBody>
      <dsp:txXfrm>
        <a:off x="5597" y="2257289"/>
        <a:ext cx="2334601" cy="1167300"/>
      </dsp:txXfrm>
    </dsp:sp>
    <dsp:sp modelId="{DFD15C63-4661-4E98-8BED-43DBA67BC157}">
      <dsp:nvSpPr>
        <dsp:cNvPr id="0" name=""/>
        <dsp:cNvSpPr/>
      </dsp:nvSpPr>
      <dsp:spPr>
        <a:xfrm>
          <a:off x="2830465" y="2257289"/>
          <a:ext cx="2334601" cy="11673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err="1" smtClean="0">
              <a:solidFill>
                <a:schemeClr val="bg1"/>
              </a:solidFill>
            </a:rPr>
            <a:t>перерозклад</a:t>
          </a:r>
          <a:endParaRPr lang="ru-RU" sz="2000" b="1" kern="1200" dirty="0">
            <a:solidFill>
              <a:schemeClr val="bg1"/>
            </a:solidFill>
          </a:endParaRPr>
        </a:p>
      </dsp:txBody>
      <dsp:txXfrm>
        <a:off x="2830465" y="2257289"/>
        <a:ext cx="2334601" cy="1167300"/>
      </dsp:txXfrm>
    </dsp:sp>
    <dsp:sp modelId="{1F3D20AC-E29C-4309-88F0-620066B907F2}">
      <dsp:nvSpPr>
        <dsp:cNvPr id="0" name=""/>
        <dsp:cNvSpPr/>
      </dsp:nvSpPr>
      <dsp:spPr>
        <a:xfrm>
          <a:off x="5655333" y="2257289"/>
          <a:ext cx="2334601" cy="11673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chemeClr val="bg1"/>
              </a:solidFill>
            </a:rPr>
            <a:t>ускладнення </a:t>
          </a:r>
          <a:endParaRPr lang="ru-RU" sz="2000" b="1" kern="1200" dirty="0">
            <a:solidFill>
              <a:schemeClr val="bg1"/>
            </a:solidFill>
          </a:endParaRPr>
        </a:p>
      </dsp:txBody>
      <dsp:txXfrm>
        <a:off x="5655333" y="2257289"/>
        <a:ext cx="2334601" cy="1167300"/>
      </dsp:txXfrm>
    </dsp:sp>
    <dsp:sp modelId="{6D2C6D94-1577-4818-A918-3BD42C5C9918}">
      <dsp:nvSpPr>
        <dsp:cNvPr id="0" name=""/>
        <dsp:cNvSpPr/>
      </dsp:nvSpPr>
      <dsp:spPr>
        <a:xfrm>
          <a:off x="8480201" y="2257289"/>
          <a:ext cx="2334601" cy="11673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err="1" smtClean="0">
              <a:solidFill>
                <a:schemeClr val="bg1"/>
              </a:solidFill>
            </a:rPr>
            <a:t>декореляція</a:t>
          </a:r>
          <a:endParaRPr lang="ru-RU" sz="2000" b="1" kern="1200" dirty="0">
            <a:solidFill>
              <a:schemeClr val="bg1"/>
            </a:solidFill>
          </a:endParaRPr>
        </a:p>
      </dsp:txBody>
      <dsp:txXfrm>
        <a:off x="8480201" y="2257289"/>
        <a:ext cx="2334601" cy="11673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F8F912-3812-4D11-A2CE-D3778A5DA801}">
      <dsp:nvSpPr>
        <dsp:cNvPr id="0" name=""/>
        <dsp:cNvSpPr/>
      </dsp:nvSpPr>
      <dsp:spPr>
        <a:xfrm>
          <a:off x="0" y="1433989"/>
          <a:ext cx="6510337" cy="2604134"/>
        </a:xfrm>
        <a:prstGeom prst="leftRightRibb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7BBB0A-8532-4D38-BE7A-A9586FB43E56}">
      <dsp:nvSpPr>
        <dsp:cNvPr id="0" name=""/>
        <dsp:cNvSpPr/>
      </dsp:nvSpPr>
      <dsp:spPr>
        <a:xfrm>
          <a:off x="781240" y="1889712"/>
          <a:ext cx="2148411" cy="1276026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9784" rIns="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chemeClr val="bg1"/>
              </a:solidFill>
            </a:rPr>
            <a:t>Була </a:t>
          </a:r>
          <a:r>
            <a:rPr lang="uk-UA" sz="2800" b="1" kern="1200" dirty="0" smtClean="0">
              <a:solidFill>
                <a:schemeClr val="bg1"/>
              </a:solidFill>
            </a:rPr>
            <a:t>Похідна</a:t>
          </a:r>
          <a:r>
            <a:rPr lang="uk-UA" sz="1400" b="1" kern="1200" dirty="0" smtClean="0">
              <a:solidFill>
                <a:schemeClr val="bg1"/>
              </a:solidFill>
            </a:rPr>
            <a:t> основа(КОРІНЬ+АФІКС): </a:t>
          </a:r>
          <a:r>
            <a:rPr lang="uk-UA" sz="2400" b="1" kern="1200" dirty="0" err="1" smtClean="0">
              <a:solidFill>
                <a:srgbClr val="0070C0"/>
              </a:solidFill>
            </a:rPr>
            <a:t>жи</a:t>
          </a:r>
          <a:r>
            <a:rPr lang="uk-UA" sz="2400" b="1" kern="1200" dirty="0" smtClean="0">
              <a:solidFill>
                <a:srgbClr val="0070C0"/>
              </a:solidFill>
            </a:rPr>
            <a:t>-р, </a:t>
          </a:r>
          <a:r>
            <a:rPr lang="uk-UA" sz="2400" b="1" kern="1200" dirty="0" err="1" smtClean="0">
              <a:solidFill>
                <a:srgbClr val="0070C0"/>
              </a:solidFill>
            </a:rPr>
            <a:t>пи</a:t>
          </a:r>
          <a:r>
            <a:rPr lang="uk-UA" sz="2400" b="1" kern="1200" dirty="0" smtClean="0">
              <a:solidFill>
                <a:srgbClr val="0070C0"/>
              </a:solidFill>
            </a:rPr>
            <a:t>-р, да-р</a:t>
          </a:r>
          <a:endParaRPr lang="ru-RU" sz="2400" b="1" kern="1200" dirty="0">
            <a:solidFill>
              <a:srgbClr val="0070C0"/>
            </a:solidFill>
          </a:endParaRPr>
        </a:p>
      </dsp:txBody>
      <dsp:txXfrm>
        <a:off x="781240" y="1889712"/>
        <a:ext cx="2148411" cy="1276026"/>
      </dsp:txXfrm>
    </dsp:sp>
    <dsp:sp modelId="{8EF8D879-02F2-40D8-88A0-E0CD12593E1C}">
      <dsp:nvSpPr>
        <dsp:cNvPr id="0" name=""/>
        <dsp:cNvSpPr/>
      </dsp:nvSpPr>
      <dsp:spPr>
        <a:xfrm>
          <a:off x="3255168" y="2306374"/>
          <a:ext cx="2539031" cy="1276026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9784" rIns="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chemeClr val="bg1"/>
              </a:solidFill>
            </a:rPr>
            <a:t>Стала </a:t>
          </a:r>
          <a:r>
            <a:rPr lang="uk-UA" sz="2800" b="1" kern="1200" dirty="0" smtClean="0">
              <a:solidFill>
                <a:schemeClr val="bg1"/>
              </a:solidFill>
            </a:rPr>
            <a:t>НЕПОХІДНА</a:t>
          </a:r>
          <a:r>
            <a:rPr lang="uk-UA" sz="2100" b="1" kern="1200" dirty="0" smtClean="0">
              <a:solidFill>
                <a:schemeClr val="bg1"/>
              </a:solidFill>
            </a:rPr>
            <a:t> (тільки КОРІНЬ): </a:t>
          </a:r>
          <a:r>
            <a:rPr lang="uk-UA" sz="2100" b="1" kern="1200" dirty="0" smtClean="0">
              <a:solidFill>
                <a:srgbClr val="C00000"/>
              </a:solidFill>
            </a:rPr>
            <a:t>жир, </a:t>
          </a:r>
          <a:r>
            <a:rPr lang="uk-UA" sz="2100" b="1" kern="1200" dirty="0" err="1" smtClean="0">
              <a:solidFill>
                <a:srgbClr val="C00000"/>
              </a:solidFill>
            </a:rPr>
            <a:t>пир</a:t>
          </a:r>
          <a:r>
            <a:rPr lang="uk-UA" sz="2100" b="1" kern="1200" dirty="0" smtClean="0">
              <a:solidFill>
                <a:srgbClr val="C00000"/>
              </a:solidFill>
            </a:rPr>
            <a:t>, дар</a:t>
          </a:r>
          <a:endParaRPr lang="ru-RU" sz="2100" b="1" kern="1200" dirty="0">
            <a:solidFill>
              <a:srgbClr val="C00000"/>
            </a:solidFill>
          </a:endParaRPr>
        </a:p>
      </dsp:txBody>
      <dsp:txXfrm>
        <a:off x="3255168" y="2306374"/>
        <a:ext cx="2539031" cy="12760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5A6738-7517-4FD1-AEBC-B7C7F9BB99BD}">
      <dsp:nvSpPr>
        <dsp:cNvPr id="0" name=""/>
        <dsp:cNvSpPr/>
      </dsp:nvSpPr>
      <dsp:spPr>
        <a:xfrm>
          <a:off x="1206082" y="0"/>
          <a:ext cx="5460592" cy="5460592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7C7092-9A07-48FF-9DF9-40F791A340E4}">
      <dsp:nvSpPr>
        <dsp:cNvPr id="0" name=""/>
        <dsp:cNvSpPr/>
      </dsp:nvSpPr>
      <dsp:spPr>
        <a:xfrm>
          <a:off x="851476" y="421858"/>
          <a:ext cx="2129630" cy="21296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1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дар-дати, 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1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  носик </a:t>
          </a:r>
          <a:r>
            <a:rPr lang="uk-UA" sz="1600" b="1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(чайника) і </a:t>
          </a:r>
          <a:r>
            <a:rPr lang="uk-UA" sz="1600" b="1" i="1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ніс </a:t>
          </a:r>
          <a:r>
            <a:rPr lang="uk-UA" sz="1600" b="1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людини,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/>
          </a:r>
          <a:br>
            <a:rPr lang="uk-UA" sz="1600" b="1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</a:br>
          <a:r>
            <a:rPr lang="uk-UA" sz="1600" b="1" i="1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тиждень - </a:t>
          </a:r>
          <a:r>
            <a:rPr lang="uk-UA" sz="1600" b="1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«той же день».</a:t>
          </a:r>
          <a:endParaRPr lang="ru-RU" sz="1600" b="1" kern="1200" dirty="0">
            <a:solidFill>
              <a:schemeClr val="bg1">
                <a:lumMod val="95000"/>
                <a:lumOff val="5000"/>
              </a:schemeClr>
            </a:solidFill>
          </a:endParaRPr>
        </a:p>
      </dsp:txBody>
      <dsp:txXfrm>
        <a:off x="955436" y="525818"/>
        <a:ext cx="1921710" cy="1921710"/>
      </dsp:txXfrm>
    </dsp:sp>
    <dsp:sp modelId="{7E3283B4-A275-4279-8496-C194032BBCB3}">
      <dsp:nvSpPr>
        <dsp:cNvPr id="0" name=""/>
        <dsp:cNvSpPr/>
      </dsp:nvSpPr>
      <dsp:spPr>
        <a:xfrm>
          <a:off x="3847660" y="365252"/>
          <a:ext cx="3607892" cy="212963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b="1" kern="1200" dirty="0" err="1" smtClean="0">
              <a:solidFill>
                <a:schemeClr val="bg1">
                  <a:lumMod val="95000"/>
                  <a:lumOff val="5000"/>
                </a:schemeClr>
              </a:solidFill>
            </a:rPr>
            <a:t>кор</a:t>
          </a:r>
          <a:r>
            <a:rPr lang="uk-UA" sz="3100" b="1" i="1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-а→   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b="1" i="1" kern="1200" dirty="0" err="1" smtClean="0">
              <a:solidFill>
                <a:schemeClr val="bg1">
                  <a:lumMod val="95000"/>
                  <a:lumOff val="5000"/>
                </a:schemeClr>
              </a:solidFill>
            </a:rPr>
            <a:t>кор</a:t>
          </a:r>
          <a:r>
            <a:rPr lang="uk-UA" sz="3100" b="1" i="1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-</a:t>
          </a:r>
          <a:r>
            <a:rPr lang="uk-UA" sz="3100" b="1" i="1" kern="1200" dirty="0" err="1" smtClean="0">
              <a:solidFill>
                <a:schemeClr val="bg1">
                  <a:lumMod val="95000"/>
                  <a:lumOff val="5000"/>
                </a:schemeClr>
              </a:solidFill>
            </a:rPr>
            <a:t>иц</a:t>
          </a:r>
          <a:r>
            <a:rPr lang="uk-UA" sz="3100" b="1" i="1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-я→ </a:t>
          </a:r>
          <a:r>
            <a:rPr lang="uk-UA" sz="3100" b="1" i="1" kern="1200" dirty="0" err="1" smtClean="0">
              <a:solidFill>
                <a:schemeClr val="bg1">
                  <a:lumMod val="95000"/>
                  <a:lumOff val="5000"/>
                </a:schemeClr>
              </a:solidFill>
            </a:rPr>
            <a:t>кор</a:t>
          </a:r>
          <a:r>
            <a:rPr lang="uk-UA" sz="3100" b="1" i="1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-</a:t>
          </a:r>
          <a:r>
            <a:rPr lang="uk-UA" sz="3100" b="1" i="1" kern="1200" dirty="0" err="1" smtClean="0">
              <a:solidFill>
                <a:schemeClr val="bg1">
                  <a:lumMod val="95000"/>
                  <a:lumOff val="5000"/>
                </a:schemeClr>
              </a:solidFill>
            </a:rPr>
            <a:t>ич</a:t>
          </a:r>
          <a:r>
            <a:rPr lang="uk-UA" sz="3100" b="1" i="1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-н-</a:t>
          </a:r>
          <a:r>
            <a:rPr lang="uk-UA" sz="3100" b="1" i="1" kern="1200" dirty="0" err="1" smtClean="0">
              <a:solidFill>
                <a:schemeClr val="bg1">
                  <a:lumMod val="95000"/>
                  <a:lumOff val="5000"/>
                </a:schemeClr>
              </a:solidFill>
            </a:rPr>
            <a:t>ев</a:t>
          </a:r>
          <a:r>
            <a:rPr lang="uk-UA" sz="3100" b="1" i="1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-</a:t>
          </a:r>
          <a:r>
            <a:rPr lang="uk-UA" sz="3100" b="1" i="1" kern="1200" dirty="0" err="1" smtClean="0">
              <a:solidFill>
                <a:schemeClr val="bg1">
                  <a:lumMod val="95000"/>
                  <a:lumOff val="5000"/>
                </a:schemeClr>
              </a:solidFill>
            </a:rPr>
            <a:t>ий</a:t>
          </a:r>
          <a:r>
            <a:rPr lang="uk-UA" sz="3100" b="1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. </a:t>
          </a:r>
          <a:endParaRPr lang="ru-RU" sz="3100" b="1" kern="1200" dirty="0">
            <a:solidFill>
              <a:schemeClr val="bg1">
                <a:lumMod val="95000"/>
                <a:lumOff val="5000"/>
              </a:schemeClr>
            </a:solidFill>
          </a:endParaRPr>
        </a:p>
      </dsp:txBody>
      <dsp:txXfrm>
        <a:off x="3951620" y="469212"/>
        <a:ext cx="3399972" cy="1921710"/>
      </dsp:txXfrm>
    </dsp:sp>
    <dsp:sp modelId="{1177A4D4-E328-413F-B1BC-A4BBC29642E8}">
      <dsp:nvSpPr>
        <dsp:cNvPr id="0" name=""/>
        <dsp:cNvSpPr/>
      </dsp:nvSpPr>
      <dsp:spPr>
        <a:xfrm>
          <a:off x="1124836" y="2812204"/>
          <a:ext cx="3329635" cy="212963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b="1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вил-</a:t>
          </a:r>
          <a:r>
            <a:rPr lang="uk-UA" sz="3100" b="1" kern="1200" dirty="0" err="1" smtClean="0">
              <a:solidFill>
                <a:schemeClr val="bg1">
                  <a:lumMod val="95000"/>
                  <a:lumOff val="5000"/>
                </a:schemeClr>
              </a:solidFill>
            </a:rPr>
            <a:t>иц</a:t>
          </a:r>
          <a:r>
            <a:rPr lang="uk-UA" sz="3100" b="1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-я</a:t>
          </a:r>
          <a:r>
            <a:rPr lang="uk-UA" sz="3100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 і   </a:t>
          </a:r>
          <a:r>
            <a:rPr lang="uk-UA" sz="3100" b="1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вил-к-а</a:t>
          </a:r>
          <a:endParaRPr lang="ru-RU" sz="3100" kern="1200" dirty="0">
            <a:solidFill>
              <a:schemeClr val="bg1">
                <a:lumMod val="95000"/>
                <a:lumOff val="5000"/>
              </a:schemeClr>
            </a:solidFill>
          </a:endParaRPr>
        </a:p>
      </dsp:txBody>
      <dsp:txXfrm>
        <a:off x="1228796" y="2916164"/>
        <a:ext cx="3121715" cy="1921710"/>
      </dsp:txXfrm>
    </dsp:sp>
    <dsp:sp modelId="{67EF2A67-9816-4FE8-9A5D-4FDC37473941}">
      <dsp:nvSpPr>
        <dsp:cNvPr id="0" name=""/>
        <dsp:cNvSpPr/>
      </dsp:nvSpPr>
      <dsp:spPr>
        <a:xfrm>
          <a:off x="4945741" y="2848983"/>
          <a:ext cx="2129630" cy="212963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b="1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висок</a:t>
          </a:r>
          <a:r>
            <a:rPr lang="uk-UA" sz="3100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 і </a:t>
          </a:r>
          <a:r>
            <a:rPr lang="uk-UA" sz="3100" b="1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висіти</a:t>
          </a:r>
          <a:endParaRPr lang="ru-RU" sz="3100" kern="1200" dirty="0">
            <a:solidFill>
              <a:schemeClr val="bg1">
                <a:lumMod val="95000"/>
                <a:lumOff val="5000"/>
              </a:schemeClr>
            </a:solidFill>
          </a:endParaRPr>
        </a:p>
      </dsp:txBody>
      <dsp:txXfrm>
        <a:off x="5049701" y="2952943"/>
        <a:ext cx="1921710" cy="192171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5C18DB-258D-486A-8DA0-35DFDD0EE54F}">
      <dsp:nvSpPr>
        <dsp:cNvPr id="0" name=""/>
        <dsp:cNvSpPr/>
      </dsp:nvSpPr>
      <dsp:spPr>
        <a:xfrm>
          <a:off x="0" y="0"/>
          <a:ext cx="10820400" cy="191587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b="1" kern="1200" dirty="0" smtClean="0">
              <a:solidFill>
                <a:srgbClr val="C00000"/>
              </a:solidFill>
            </a:rPr>
            <a:t>повне</a:t>
          </a:r>
          <a:endParaRPr lang="ru-RU" sz="3600" kern="1200" dirty="0">
            <a:solidFill>
              <a:srgbClr val="C00000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b="1" i="1" kern="1200" dirty="0" smtClean="0">
              <a:solidFill>
                <a:schemeClr val="bg1"/>
              </a:solidFill>
            </a:rPr>
            <a:t>старий &lt; ста- </a:t>
          </a:r>
          <a:r>
            <a:rPr lang="uk-UA" sz="1800" b="1" kern="1200" dirty="0" smtClean="0">
              <a:solidFill>
                <a:schemeClr val="bg1"/>
              </a:solidFill>
            </a:rPr>
            <a:t>(спільнокореневі </a:t>
          </a:r>
          <a:r>
            <a:rPr lang="uk-UA" sz="1800" b="1" i="1" kern="1200" dirty="0" smtClean="0">
              <a:solidFill>
                <a:schemeClr val="bg1"/>
              </a:solidFill>
            </a:rPr>
            <a:t>стати, стояти) + </a:t>
          </a:r>
          <a:r>
            <a:rPr lang="uk-UA" sz="1800" b="1" kern="1200" dirty="0" smtClean="0">
              <a:solidFill>
                <a:schemeClr val="bg1"/>
              </a:solidFill>
            </a:rPr>
            <a:t>суфікс </a:t>
          </a:r>
          <a:r>
            <a:rPr lang="uk-UA" sz="1800" b="1" i="1" kern="1200" dirty="0" smtClean="0">
              <a:solidFill>
                <a:schemeClr val="bg1"/>
              </a:solidFill>
            </a:rPr>
            <a:t>-</a:t>
          </a:r>
          <a:r>
            <a:rPr lang="uk-UA" sz="1800" b="1" kern="1200" dirty="0" smtClean="0">
              <a:solidFill>
                <a:schemeClr val="bg1"/>
              </a:solidFill>
            </a:rPr>
            <a:t>р</a:t>
          </a:r>
          <a:r>
            <a:rPr lang="uk-UA" sz="1800" b="1" i="1" kern="1200" dirty="0" smtClean="0">
              <a:solidFill>
                <a:schemeClr val="bg1"/>
              </a:solidFill>
            </a:rPr>
            <a:t>-;</a:t>
          </a:r>
          <a:endParaRPr lang="ru-RU" sz="1800" b="1" kern="1200" dirty="0">
            <a:solidFill>
              <a:schemeClr val="bg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b="1" i="1" kern="1200" dirty="0" smtClean="0">
              <a:solidFill>
                <a:schemeClr val="bg1"/>
              </a:solidFill>
            </a:rPr>
            <a:t>хитрий </a:t>
          </a:r>
          <a:r>
            <a:rPr lang="uk-UA" sz="1800" b="1" kern="1200" dirty="0" smtClean="0">
              <a:solidFill>
                <a:schemeClr val="bg1"/>
              </a:solidFill>
            </a:rPr>
            <a:t>утворився на базі праслов'янського </a:t>
          </a:r>
          <a:r>
            <a:rPr lang="uk-UA" sz="1800" b="1" i="1" kern="1200" dirty="0" smtClean="0">
              <a:solidFill>
                <a:schemeClr val="bg1"/>
              </a:solidFill>
            </a:rPr>
            <a:t>х</a:t>
          </a:r>
          <a:r>
            <a:rPr lang="ru-RU" sz="1800" b="1" i="1" kern="1200" dirty="0" smtClean="0">
              <a:solidFill>
                <a:schemeClr val="bg1"/>
              </a:solidFill>
            </a:rPr>
            <a:t>ы</a:t>
          </a:r>
          <a:r>
            <a:rPr lang="uk-UA" sz="1800" b="1" i="1" kern="1200" dirty="0" smtClean="0">
              <a:solidFill>
                <a:schemeClr val="bg1"/>
              </a:solidFill>
            </a:rPr>
            <a:t>тати. </a:t>
          </a:r>
          <a:r>
            <a:rPr lang="uk-UA" sz="1800" b="1" kern="1200" dirty="0" smtClean="0">
              <a:solidFill>
                <a:schemeClr val="bg1"/>
              </a:solidFill>
            </a:rPr>
            <a:t>Первісний корінь </a:t>
          </a:r>
          <a:r>
            <a:rPr lang="uk-UA" sz="1800" b="1" kern="1200" dirty="0" err="1" smtClean="0">
              <a:solidFill>
                <a:schemeClr val="bg1"/>
              </a:solidFill>
            </a:rPr>
            <a:t>хыт</a:t>
          </a:r>
          <a:r>
            <a:rPr lang="uk-UA" sz="1800" b="1" i="1" kern="1200" dirty="0" smtClean="0">
              <a:solidFill>
                <a:schemeClr val="bg1"/>
              </a:solidFill>
            </a:rPr>
            <a:t>- </a:t>
          </a:r>
          <a:r>
            <a:rPr lang="uk-UA" sz="1800" b="1" kern="1200" dirty="0" smtClean="0">
              <a:solidFill>
                <a:schemeClr val="bg1"/>
              </a:solidFill>
            </a:rPr>
            <a:t>у поєднанні з суфіксом </a:t>
          </a:r>
          <a:r>
            <a:rPr lang="uk-UA" sz="1800" b="1" i="1" kern="1200" dirty="0" smtClean="0">
              <a:solidFill>
                <a:schemeClr val="bg1"/>
              </a:solidFill>
            </a:rPr>
            <a:t>-</a:t>
          </a:r>
          <a:r>
            <a:rPr lang="uk-UA" sz="1800" b="1" kern="1200" dirty="0" smtClean="0">
              <a:solidFill>
                <a:schemeClr val="bg1"/>
              </a:solidFill>
            </a:rPr>
            <a:t>р</a:t>
          </a:r>
          <a:r>
            <a:rPr lang="uk-UA" sz="1800" b="1" i="1" kern="1200" dirty="0" smtClean="0">
              <a:solidFill>
                <a:schemeClr val="bg1"/>
              </a:solidFill>
            </a:rPr>
            <a:t>- </a:t>
          </a:r>
          <a:r>
            <a:rPr lang="uk-UA" sz="1800" b="1" kern="1200" dirty="0" smtClean="0">
              <a:solidFill>
                <a:schemeClr val="bg1"/>
              </a:solidFill>
            </a:rPr>
            <a:t>мав значення «меткий», «спритний». 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2355667" y="0"/>
        <a:ext cx="8464732" cy="1915871"/>
      </dsp:txXfrm>
    </dsp:sp>
    <dsp:sp modelId="{31AB7A71-FDFE-41A4-B725-BCBBCD996A10}">
      <dsp:nvSpPr>
        <dsp:cNvPr id="0" name=""/>
        <dsp:cNvSpPr/>
      </dsp:nvSpPr>
      <dsp:spPr>
        <a:xfrm>
          <a:off x="191587" y="191587"/>
          <a:ext cx="2164080" cy="1532697"/>
        </a:xfrm>
        <a:prstGeom prst="roundRect">
          <a:avLst>
            <a:gd name="adj" fmla="val 10000"/>
          </a:avLst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EA18D9-8519-4696-AB72-8AED7E45FE25}">
      <dsp:nvSpPr>
        <dsp:cNvPr id="0" name=""/>
        <dsp:cNvSpPr/>
      </dsp:nvSpPr>
      <dsp:spPr>
        <a:xfrm>
          <a:off x="0" y="2107458"/>
          <a:ext cx="10820400" cy="191587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b="1" kern="1200" dirty="0" smtClean="0">
              <a:solidFill>
                <a:srgbClr val="00B0F0"/>
              </a:solidFill>
            </a:rPr>
            <a:t>неповне</a:t>
          </a:r>
          <a:endParaRPr lang="ru-RU" sz="31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b="1" i="1" kern="1200" dirty="0" smtClean="0">
              <a:solidFill>
                <a:schemeClr val="bg1"/>
              </a:solidFill>
            </a:rPr>
            <a:t>Порошок- </a:t>
          </a:r>
          <a:r>
            <a:rPr lang="uk-UA" sz="2400" b="1" kern="1200" dirty="0" smtClean="0">
              <a:solidFill>
                <a:schemeClr val="bg1"/>
              </a:solidFill>
            </a:rPr>
            <a:t>первісне </a:t>
          </a:r>
          <a:r>
            <a:rPr lang="uk-UA" sz="2400" b="1" i="1" kern="1200" dirty="0" smtClean="0">
              <a:solidFill>
                <a:schemeClr val="bg1"/>
              </a:solidFill>
            </a:rPr>
            <a:t>порох — </a:t>
          </a:r>
          <a:r>
            <a:rPr lang="uk-UA" sz="2400" b="1" kern="1200" dirty="0" smtClean="0">
              <a:solidFill>
                <a:schemeClr val="bg1"/>
              </a:solidFill>
            </a:rPr>
            <a:t>"пил, прах", ст.-</a:t>
          </a:r>
          <a:r>
            <a:rPr lang="uk-UA" sz="2400" b="1" kern="1200" dirty="0" err="1" smtClean="0">
              <a:solidFill>
                <a:schemeClr val="bg1"/>
              </a:solidFill>
            </a:rPr>
            <a:t>слов</a:t>
          </a:r>
          <a:r>
            <a:rPr lang="uk-UA" sz="2400" b="1" kern="1200" dirty="0" smtClean="0">
              <a:solidFill>
                <a:schemeClr val="bg1"/>
              </a:solidFill>
            </a:rPr>
            <a:t>. "</a:t>
          </a:r>
          <a:r>
            <a:rPr lang="uk-UA" sz="2400" b="1" kern="1200" dirty="0" err="1" smtClean="0">
              <a:solidFill>
                <a:schemeClr val="bg1"/>
              </a:solidFill>
            </a:rPr>
            <a:t>прахь</a:t>
          </a:r>
          <a:r>
            <a:rPr lang="uk-UA" sz="2400" b="1" kern="1200" dirty="0" smtClean="0">
              <a:solidFill>
                <a:schemeClr val="bg1"/>
              </a:solidFill>
            </a:rPr>
            <a:t>"</a:t>
          </a:r>
          <a:endParaRPr lang="ru-RU" sz="2400" b="1" kern="1200" dirty="0">
            <a:solidFill>
              <a:schemeClr val="bg1"/>
            </a:solidFill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b="1" i="1" kern="1200" dirty="0" smtClean="0">
              <a:solidFill>
                <a:schemeClr val="bg1"/>
              </a:solidFill>
            </a:rPr>
            <a:t>обруч - об-</a:t>
          </a:r>
          <a:r>
            <a:rPr lang="uk-UA" sz="2400" b="1" i="1" kern="1200" dirty="0" err="1" smtClean="0">
              <a:solidFill>
                <a:schemeClr val="bg1"/>
              </a:solidFill>
            </a:rPr>
            <a:t>ручь</a:t>
          </a:r>
          <a:r>
            <a:rPr lang="uk-UA" sz="2400" b="1" i="1" kern="1200" dirty="0" smtClean="0">
              <a:solidFill>
                <a:schemeClr val="bg1"/>
              </a:solidFill>
            </a:rPr>
            <a:t> </a:t>
          </a:r>
          <a:r>
            <a:rPr lang="uk-UA" sz="2400" b="1" kern="1200" dirty="0" smtClean="0">
              <a:solidFill>
                <a:schemeClr val="bg1"/>
              </a:solidFill>
            </a:rPr>
            <a:t>від "рука"</a:t>
          </a:r>
          <a:endParaRPr lang="ru-RU" sz="2400" b="1" kern="1200" dirty="0">
            <a:solidFill>
              <a:schemeClr val="bg1"/>
            </a:solidFill>
          </a:endParaRPr>
        </a:p>
      </dsp:txBody>
      <dsp:txXfrm>
        <a:off x="2355667" y="2107458"/>
        <a:ext cx="8464732" cy="1915871"/>
      </dsp:txXfrm>
    </dsp:sp>
    <dsp:sp modelId="{A3D5B5E2-A4C3-4B51-BB93-5C154E63316A}">
      <dsp:nvSpPr>
        <dsp:cNvPr id="0" name=""/>
        <dsp:cNvSpPr/>
      </dsp:nvSpPr>
      <dsp:spPr>
        <a:xfrm>
          <a:off x="191587" y="2299046"/>
          <a:ext cx="2164080" cy="1532697"/>
        </a:xfrm>
        <a:prstGeom prst="roundRect">
          <a:avLst>
            <a:gd name="adj" fmla="val 10000"/>
          </a:avLst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F691DB-72BB-40B9-A35D-E31E3B8D2AF6}">
      <dsp:nvSpPr>
        <dsp:cNvPr id="0" name=""/>
        <dsp:cNvSpPr/>
      </dsp:nvSpPr>
      <dsp:spPr>
        <a:xfrm>
          <a:off x="5276133" y="1533875"/>
          <a:ext cx="2949457" cy="7018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8281"/>
              </a:lnTo>
              <a:lnTo>
                <a:pt x="2949457" y="478281"/>
              </a:lnTo>
              <a:lnTo>
                <a:pt x="2949457" y="70183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4438C9-0587-43FE-9186-AB7C3F956FE3}">
      <dsp:nvSpPr>
        <dsp:cNvPr id="0" name=""/>
        <dsp:cNvSpPr/>
      </dsp:nvSpPr>
      <dsp:spPr>
        <a:xfrm>
          <a:off x="5230413" y="1533875"/>
          <a:ext cx="91440" cy="70183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0183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B7FF71-38A0-4679-86AC-1CAA90A92713}">
      <dsp:nvSpPr>
        <dsp:cNvPr id="0" name=""/>
        <dsp:cNvSpPr/>
      </dsp:nvSpPr>
      <dsp:spPr>
        <a:xfrm>
          <a:off x="2326676" y="1533875"/>
          <a:ext cx="2949457" cy="701836"/>
        </a:xfrm>
        <a:custGeom>
          <a:avLst/>
          <a:gdLst/>
          <a:ahLst/>
          <a:cxnLst/>
          <a:rect l="0" t="0" r="0" b="0"/>
          <a:pathLst>
            <a:path>
              <a:moveTo>
                <a:pt x="2949457" y="0"/>
              </a:moveTo>
              <a:lnTo>
                <a:pt x="2949457" y="478281"/>
              </a:lnTo>
              <a:lnTo>
                <a:pt x="0" y="478281"/>
              </a:lnTo>
              <a:lnTo>
                <a:pt x="0" y="70183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F15D6B-CC56-4BC2-BCF2-0A7D3326FBA4}">
      <dsp:nvSpPr>
        <dsp:cNvPr id="0" name=""/>
        <dsp:cNvSpPr/>
      </dsp:nvSpPr>
      <dsp:spPr>
        <a:xfrm>
          <a:off x="4069537" y="1498"/>
          <a:ext cx="2413192" cy="1532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87F974-24CA-4211-A0B9-CBDE854DE1C9}">
      <dsp:nvSpPr>
        <dsp:cNvPr id="0" name=""/>
        <dsp:cNvSpPr/>
      </dsp:nvSpPr>
      <dsp:spPr>
        <a:xfrm>
          <a:off x="4337670" y="256223"/>
          <a:ext cx="2413192" cy="1532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solidFill>
                <a:srgbClr val="FF0000"/>
              </a:solidFill>
            </a:rPr>
            <a:t>Позиційна</a:t>
          </a:r>
          <a:r>
            <a:rPr lang="uk-UA" sz="2800" kern="1200" dirty="0" smtClean="0">
              <a:solidFill>
                <a:srgbClr val="FF0000"/>
              </a:solidFill>
            </a:rPr>
            <a:t> </a:t>
          </a:r>
          <a:r>
            <a:rPr lang="uk-UA" sz="2800" b="1" kern="1200" dirty="0" smtClean="0">
              <a:solidFill>
                <a:srgbClr val="FF0000"/>
              </a:solidFill>
            </a:rPr>
            <a:t>Типологія спрощення</a:t>
          </a:r>
          <a:endParaRPr lang="ru-RU" sz="2800" kern="1200" dirty="0">
            <a:solidFill>
              <a:srgbClr val="FF0000"/>
            </a:solidFill>
          </a:endParaRPr>
        </a:p>
      </dsp:txBody>
      <dsp:txXfrm>
        <a:off x="4382552" y="301105"/>
        <a:ext cx="2323428" cy="1442613"/>
      </dsp:txXfrm>
    </dsp:sp>
    <dsp:sp modelId="{811569E3-840B-4DE3-AD9F-04CEF0BE6BCB}">
      <dsp:nvSpPr>
        <dsp:cNvPr id="0" name=""/>
        <dsp:cNvSpPr/>
      </dsp:nvSpPr>
      <dsp:spPr>
        <a:xfrm>
          <a:off x="1120080" y="2235711"/>
          <a:ext cx="2413192" cy="153237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9BDEAA-F109-4256-B4C1-A0A63438312A}">
      <dsp:nvSpPr>
        <dsp:cNvPr id="0" name=""/>
        <dsp:cNvSpPr/>
      </dsp:nvSpPr>
      <dsp:spPr>
        <a:xfrm>
          <a:off x="1388212" y="2490437"/>
          <a:ext cx="2413192" cy="1532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корінь і суфікс</a:t>
          </a:r>
          <a:endParaRPr lang="ru-RU" sz="2800" kern="1200" dirty="0"/>
        </a:p>
      </dsp:txBody>
      <dsp:txXfrm>
        <a:off x="1433094" y="2535319"/>
        <a:ext cx="2323428" cy="1442613"/>
      </dsp:txXfrm>
    </dsp:sp>
    <dsp:sp modelId="{3207B294-4EEC-4D68-8206-2A1AACACDB51}">
      <dsp:nvSpPr>
        <dsp:cNvPr id="0" name=""/>
        <dsp:cNvSpPr/>
      </dsp:nvSpPr>
      <dsp:spPr>
        <a:xfrm>
          <a:off x="4069537" y="2235711"/>
          <a:ext cx="2413192" cy="153237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0130EE-7BA9-4F8A-8841-985B0C2D262D}">
      <dsp:nvSpPr>
        <dsp:cNvPr id="0" name=""/>
        <dsp:cNvSpPr/>
      </dsp:nvSpPr>
      <dsp:spPr>
        <a:xfrm>
          <a:off x="4337670" y="2490437"/>
          <a:ext cx="2413192" cy="1532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префікс і корінь</a:t>
          </a:r>
          <a:endParaRPr lang="ru-RU" sz="2800" kern="1200" dirty="0"/>
        </a:p>
      </dsp:txBody>
      <dsp:txXfrm>
        <a:off x="4382552" y="2535319"/>
        <a:ext cx="2323428" cy="1442613"/>
      </dsp:txXfrm>
    </dsp:sp>
    <dsp:sp modelId="{B29DE3DA-D835-49E0-BDC3-B2341F2D41BC}">
      <dsp:nvSpPr>
        <dsp:cNvPr id="0" name=""/>
        <dsp:cNvSpPr/>
      </dsp:nvSpPr>
      <dsp:spPr>
        <a:xfrm>
          <a:off x="7018994" y="2235711"/>
          <a:ext cx="2413192" cy="153237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5199C6-63F3-4820-B10F-98B54CEBC6B0}">
      <dsp:nvSpPr>
        <dsp:cNvPr id="0" name=""/>
        <dsp:cNvSpPr/>
      </dsp:nvSpPr>
      <dsp:spPr>
        <a:xfrm>
          <a:off x="7287127" y="2490437"/>
          <a:ext cx="2413192" cy="1532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префікс, корінь і суфікс</a:t>
          </a:r>
          <a:endParaRPr lang="ru-RU" sz="2800" kern="1200" dirty="0"/>
        </a:p>
      </dsp:txBody>
      <dsp:txXfrm>
        <a:off x="7332009" y="2535319"/>
        <a:ext cx="2323428" cy="144261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171041-5BA2-4A7D-BFAB-61AC30A3A698}">
      <dsp:nvSpPr>
        <dsp:cNvPr id="0" name=""/>
        <dsp:cNvSpPr/>
      </dsp:nvSpPr>
      <dsp:spPr>
        <a:xfrm rot="5400000">
          <a:off x="-356493" y="2217484"/>
          <a:ext cx="1576819" cy="19039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C13C48-6A76-4823-A487-1F0DF1A5B40C}">
      <dsp:nvSpPr>
        <dsp:cNvPr id="0" name=""/>
        <dsp:cNvSpPr/>
      </dsp:nvSpPr>
      <dsp:spPr>
        <a:xfrm>
          <a:off x="3898" y="1207695"/>
          <a:ext cx="2115528" cy="126931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solidFill>
                <a:srgbClr val="0070C0"/>
              </a:solidFill>
            </a:rPr>
            <a:t>закон </a:t>
          </a:r>
          <a:r>
            <a:rPr lang="uk-UA" sz="1800" b="1" kern="1200" dirty="0" smtClean="0">
              <a:solidFill>
                <a:srgbClr val="0070C0"/>
              </a:solidFill>
            </a:rPr>
            <a:t>(від </a:t>
          </a:r>
          <a:r>
            <a:rPr lang="uk-UA" sz="1800" b="1" kern="1200" dirty="0" err="1" smtClean="0">
              <a:solidFill>
                <a:srgbClr val="0070C0"/>
              </a:solidFill>
            </a:rPr>
            <a:t>префікса</a:t>
          </a:r>
          <a:r>
            <a:rPr lang="uk-UA" sz="1800" b="1" kern="1200" dirty="0" smtClean="0">
              <a:solidFill>
                <a:srgbClr val="0070C0"/>
              </a:solidFill>
            </a:rPr>
            <a:t> </a:t>
          </a:r>
          <a:r>
            <a:rPr lang="uk-UA" sz="1800" b="1" i="1" kern="1200" dirty="0" smtClean="0">
              <a:solidFill>
                <a:srgbClr val="0070C0"/>
              </a:solidFill>
            </a:rPr>
            <a:t>за- + </a:t>
          </a:r>
          <a:r>
            <a:rPr lang="uk-UA" sz="1800" b="1" kern="1200" dirty="0" smtClean="0">
              <a:solidFill>
                <a:srgbClr val="0070C0"/>
              </a:solidFill>
            </a:rPr>
            <a:t>корінь </a:t>
          </a:r>
          <a:r>
            <a:rPr lang="uk-UA" sz="1800" b="1" i="1" kern="1200" dirty="0" err="1" smtClean="0">
              <a:solidFill>
                <a:srgbClr val="0070C0"/>
              </a:solidFill>
            </a:rPr>
            <a:t>кон</a:t>
          </a:r>
          <a:r>
            <a:rPr lang="uk-UA" sz="1800" b="1" i="1" kern="1200" dirty="0" smtClean="0">
              <a:solidFill>
                <a:srgbClr val="0070C0"/>
              </a:solidFill>
            </a:rPr>
            <a:t>- (кін-)</a:t>
          </a:r>
          <a:endParaRPr lang="ru-RU" sz="1800" b="1" kern="1200" dirty="0">
            <a:solidFill>
              <a:srgbClr val="0070C0"/>
            </a:solidFill>
          </a:endParaRPr>
        </a:p>
      </dsp:txBody>
      <dsp:txXfrm>
        <a:off x="41075" y="1244872"/>
        <a:ext cx="2041174" cy="1194962"/>
      </dsp:txXfrm>
    </dsp:sp>
    <dsp:sp modelId="{4E2B729C-D4EE-45BC-8F8C-8D76FEEE2562}">
      <dsp:nvSpPr>
        <dsp:cNvPr id="0" name=""/>
        <dsp:cNvSpPr/>
      </dsp:nvSpPr>
      <dsp:spPr>
        <a:xfrm rot="5400000">
          <a:off x="-356493" y="3804131"/>
          <a:ext cx="1576819" cy="19039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7B1C0A-90DF-4410-9F49-390B088A36ED}">
      <dsp:nvSpPr>
        <dsp:cNvPr id="0" name=""/>
        <dsp:cNvSpPr/>
      </dsp:nvSpPr>
      <dsp:spPr>
        <a:xfrm>
          <a:off x="3898" y="2794342"/>
          <a:ext cx="2115528" cy="126931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solidFill>
                <a:srgbClr val="0070C0"/>
              </a:solidFill>
            </a:rPr>
            <a:t>призьба </a:t>
          </a:r>
          <a:r>
            <a:rPr lang="uk-UA" sz="1800" b="1" kern="1200" dirty="0" smtClean="0">
              <a:solidFill>
                <a:srgbClr val="0070C0"/>
              </a:solidFill>
            </a:rPr>
            <a:t>(від </a:t>
          </a:r>
          <a:r>
            <a:rPr lang="uk-UA" sz="1800" b="1" i="1" kern="1200" dirty="0" smtClean="0">
              <a:solidFill>
                <a:srgbClr val="0070C0"/>
              </a:solidFill>
            </a:rPr>
            <a:t>при- </a:t>
          </a:r>
          <a:r>
            <a:rPr lang="uk-UA" sz="1800" b="1" kern="1200" dirty="0" smtClean="0">
              <a:solidFill>
                <a:srgbClr val="0070C0"/>
              </a:solidFill>
            </a:rPr>
            <a:t>+ </a:t>
          </a:r>
          <a:r>
            <a:rPr lang="uk-UA" sz="1800" b="1" i="1" kern="1200" dirty="0" err="1" smtClean="0">
              <a:solidFill>
                <a:srgbClr val="0070C0"/>
              </a:solidFill>
            </a:rPr>
            <a:t>ізба</a:t>
          </a:r>
          <a:r>
            <a:rPr lang="uk-UA" sz="1800" b="1" i="1" kern="1200" dirty="0" smtClean="0">
              <a:solidFill>
                <a:srgbClr val="0070C0"/>
              </a:solidFill>
            </a:rPr>
            <a:t>), </a:t>
          </a:r>
          <a:endParaRPr lang="ru-RU" sz="1800" b="1" kern="1200" dirty="0">
            <a:solidFill>
              <a:srgbClr val="0070C0"/>
            </a:solidFill>
          </a:endParaRPr>
        </a:p>
      </dsp:txBody>
      <dsp:txXfrm>
        <a:off x="41075" y="2831519"/>
        <a:ext cx="2041174" cy="1194962"/>
      </dsp:txXfrm>
    </dsp:sp>
    <dsp:sp modelId="{B30280AA-202A-4E10-9828-6266BF20EB79}">
      <dsp:nvSpPr>
        <dsp:cNvPr id="0" name=""/>
        <dsp:cNvSpPr/>
      </dsp:nvSpPr>
      <dsp:spPr>
        <a:xfrm>
          <a:off x="436829" y="4597454"/>
          <a:ext cx="2803826" cy="19039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AFA7A8-90D4-410F-88B3-562F3FDCC9CB}">
      <dsp:nvSpPr>
        <dsp:cNvPr id="0" name=""/>
        <dsp:cNvSpPr/>
      </dsp:nvSpPr>
      <dsp:spPr>
        <a:xfrm>
          <a:off x="3898" y="4380988"/>
          <a:ext cx="2115528" cy="126931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solidFill>
                <a:srgbClr val="0070C0"/>
              </a:solidFill>
            </a:rPr>
            <a:t>окорок </a:t>
          </a:r>
          <a:r>
            <a:rPr lang="uk-UA" sz="1800" b="1" kern="1200" dirty="0" smtClean="0">
              <a:solidFill>
                <a:srgbClr val="0070C0"/>
              </a:solidFill>
            </a:rPr>
            <a:t>(від </a:t>
          </a:r>
          <a:r>
            <a:rPr lang="uk-UA" sz="1800" b="1" i="1" kern="1200" dirty="0" smtClean="0">
              <a:solidFill>
                <a:srgbClr val="0070C0"/>
              </a:solidFill>
            </a:rPr>
            <a:t>о- + </a:t>
          </a:r>
          <a:r>
            <a:rPr lang="uk-UA" sz="1800" b="1" kern="1200" dirty="0" smtClean="0">
              <a:solidFill>
                <a:srgbClr val="0070C0"/>
              </a:solidFill>
            </a:rPr>
            <a:t>первісне </a:t>
          </a:r>
          <a:r>
            <a:rPr lang="uk-UA" sz="1800" b="1" i="1" kern="1200" dirty="0" smtClean="0">
              <a:solidFill>
                <a:srgbClr val="0070C0"/>
              </a:solidFill>
            </a:rPr>
            <a:t>корок — </a:t>
          </a:r>
          <a:r>
            <a:rPr lang="uk-UA" sz="1800" b="1" kern="1200" dirty="0" smtClean="0">
              <a:solidFill>
                <a:srgbClr val="0070C0"/>
              </a:solidFill>
            </a:rPr>
            <a:t>«нога»)</a:t>
          </a:r>
          <a:endParaRPr lang="ru-RU" sz="1800" b="1" kern="1200" dirty="0">
            <a:solidFill>
              <a:srgbClr val="0070C0"/>
            </a:solidFill>
          </a:endParaRPr>
        </a:p>
      </dsp:txBody>
      <dsp:txXfrm>
        <a:off x="41075" y="4418165"/>
        <a:ext cx="2041174" cy="1194962"/>
      </dsp:txXfrm>
    </dsp:sp>
    <dsp:sp modelId="{D0121024-F087-4064-B462-459FB7B204B0}">
      <dsp:nvSpPr>
        <dsp:cNvPr id="0" name=""/>
        <dsp:cNvSpPr/>
      </dsp:nvSpPr>
      <dsp:spPr>
        <a:xfrm rot="16200000">
          <a:off x="2457159" y="3804131"/>
          <a:ext cx="1576819" cy="19039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613D99-087E-4C94-A69F-29870BA6B6AE}">
      <dsp:nvSpPr>
        <dsp:cNvPr id="0" name=""/>
        <dsp:cNvSpPr/>
      </dsp:nvSpPr>
      <dsp:spPr>
        <a:xfrm>
          <a:off x="2817550" y="4380988"/>
          <a:ext cx="2115528" cy="126931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solidFill>
                <a:srgbClr val="0070C0"/>
              </a:solidFill>
            </a:rPr>
            <a:t>обруч </a:t>
          </a:r>
          <a:r>
            <a:rPr lang="uk-UA" sz="1800" b="1" kern="1200" dirty="0" smtClean="0">
              <a:solidFill>
                <a:srgbClr val="0070C0"/>
              </a:solidFill>
            </a:rPr>
            <a:t>(від </a:t>
          </a:r>
          <a:r>
            <a:rPr lang="uk-UA" sz="1800" b="1" i="1" kern="1200" dirty="0" smtClean="0">
              <a:solidFill>
                <a:srgbClr val="0070C0"/>
              </a:solidFill>
            </a:rPr>
            <a:t>об- + </a:t>
          </a:r>
          <a:r>
            <a:rPr lang="uk-UA" sz="1800" b="1" kern="1200" dirty="0" smtClean="0">
              <a:solidFill>
                <a:srgbClr val="0070C0"/>
              </a:solidFill>
            </a:rPr>
            <a:t>давнє </a:t>
          </a:r>
          <a:r>
            <a:rPr lang="uk-UA" sz="1800" b="1" i="1" kern="1200" dirty="0" err="1" smtClean="0">
              <a:solidFill>
                <a:srgbClr val="0070C0"/>
              </a:solidFill>
            </a:rPr>
            <a:t>ручь</a:t>
          </a:r>
          <a:r>
            <a:rPr lang="uk-UA" sz="1800" b="1" kern="1200" dirty="0" smtClean="0">
              <a:solidFill>
                <a:srgbClr val="0070C0"/>
              </a:solidFill>
            </a:rPr>
            <a:t>, у значенні «браслет»), </a:t>
          </a:r>
          <a:endParaRPr lang="ru-RU" sz="1800" b="1" kern="1200" dirty="0">
            <a:solidFill>
              <a:srgbClr val="0070C0"/>
            </a:solidFill>
          </a:endParaRPr>
        </a:p>
      </dsp:txBody>
      <dsp:txXfrm>
        <a:off x="2854727" y="4418165"/>
        <a:ext cx="2041174" cy="1194962"/>
      </dsp:txXfrm>
    </dsp:sp>
    <dsp:sp modelId="{D4824024-E70C-414D-A0FC-9DBA23215AEF}">
      <dsp:nvSpPr>
        <dsp:cNvPr id="0" name=""/>
        <dsp:cNvSpPr/>
      </dsp:nvSpPr>
      <dsp:spPr>
        <a:xfrm rot="16200000">
          <a:off x="2457159" y="2217484"/>
          <a:ext cx="1576819" cy="19039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295B1D-7DBE-4099-B1F3-B1C854669D00}">
      <dsp:nvSpPr>
        <dsp:cNvPr id="0" name=""/>
        <dsp:cNvSpPr/>
      </dsp:nvSpPr>
      <dsp:spPr>
        <a:xfrm>
          <a:off x="2817550" y="2794342"/>
          <a:ext cx="2115528" cy="1269316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solidFill>
                <a:srgbClr val="0070C0"/>
              </a:solidFill>
            </a:rPr>
            <a:t>паскуда </a:t>
          </a:r>
          <a:r>
            <a:rPr lang="uk-UA" sz="1800" b="1" kern="1200" dirty="0" smtClean="0">
              <a:solidFill>
                <a:srgbClr val="0070C0"/>
              </a:solidFill>
            </a:rPr>
            <a:t>(від </a:t>
          </a:r>
          <a:r>
            <a:rPr lang="uk-UA" sz="1800" b="1" i="1" kern="1200" dirty="0" smtClean="0">
              <a:solidFill>
                <a:srgbClr val="0070C0"/>
              </a:solidFill>
            </a:rPr>
            <a:t>па- + </a:t>
          </a:r>
          <a:r>
            <a:rPr lang="uk-UA" sz="1800" b="1" kern="1200" dirty="0" smtClean="0">
              <a:solidFill>
                <a:srgbClr val="0070C0"/>
              </a:solidFill>
            </a:rPr>
            <a:t>первісне </a:t>
          </a:r>
          <a:r>
            <a:rPr lang="uk-UA" sz="1800" b="1" i="1" kern="1200" dirty="0" err="1" smtClean="0">
              <a:solidFill>
                <a:srgbClr val="0070C0"/>
              </a:solidFill>
            </a:rPr>
            <a:t>скуда</a:t>
          </a:r>
          <a:r>
            <a:rPr lang="uk-UA" sz="1800" b="1" i="1" kern="1200" dirty="0" smtClean="0">
              <a:solidFill>
                <a:srgbClr val="0070C0"/>
              </a:solidFill>
            </a:rPr>
            <a:t> — </a:t>
          </a:r>
          <a:r>
            <a:rPr lang="uk-UA" sz="1800" b="1" kern="1200" dirty="0" smtClean="0">
              <a:solidFill>
                <a:srgbClr val="0070C0"/>
              </a:solidFill>
            </a:rPr>
            <a:t>«бідність»),</a:t>
          </a:r>
          <a:endParaRPr lang="ru-RU" sz="1800" b="1" kern="1200" dirty="0">
            <a:solidFill>
              <a:srgbClr val="0070C0"/>
            </a:solidFill>
          </a:endParaRPr>
        </a:p>
      </dsp:txBody>
      <dsp:txXfrm>
        <a:off x="2854727" y="2831519"/>
        <a:ext cx="2041174" cy="1194962"/>
      </dsp:txXfrm>
    </dsp:sp>
    <dsp:sp modelId="{DBBD2268-BA2B-408D-A414-F1B0F0F0EAB8}">
      <dsp:nvSpPr>
        <dsp:cNvPr id="0" name=""/>
        <dsp:cNvSpPr/>
      </dsp:nvSpPr>
      <dsp:spPr>
        <a:xfrm>
          <a:off x="3250482" y="1424161"/>
          <a:ext cx="2803826" cy="19039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6E5D2E-2ADC-4C81-97C9-C98E05F68335}">
      <dsp:nvSpPr>
        <dsp:cNvPr id="0" name=""/>
        <dsp:cNvSpPr/>
      </dsp:nvSpPr>
      <dsp:spPr>
        <a:xfrm>
          <a:off x="2817550" y="1207695"/>
          <a:ext cx="2115528" cy="126931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solidFill>
                <a:srgbClr val="0070C0"/>
              </a:solidFill>
            </a:rPr>
            <a:t>спосіб </a:t>
          </a:r>
          <a:r>
            <a:rPr lang="uk-UA" sz="1800" b="1" kern="1200" dirty="0" smtClean="0">
              <a:solidFill>
                <a:srgbClr val="0070C0"/>
              </a:solidFill>
            </a:rPr>
            <a:t>(від </a:t>
          </a:r>
          <a:r>
            <a:rPr lang="uk-UA" sz="1800" b="1" i="1" kern="1200" dirty="0" smtClean="0">
              <a:solidFill>
                <a:srgbClr val="0070C0"/>
              </a:solidFill>
            </a:rPr>
            <a:t>с- </a:t>
          </a:r>
          <a:r>
            <a:rPr lang="uk-UA" sz="1800" b="1" kern="1200" dirty="0" smtClean="0">
              <a:solidFill>
                <a:srgbClr val="0070C0"/>
              </a:solidFill>
            </a:rPr>
            <a:t>+ первісне </a:t>
          </a:r>
          <a:r>
            <a:rPr lang="uk-UA" sz="1800" b="1" i="1" kern="1200" dirty="0" err="1" smtClean="0">
              <a:solidFill>
                <a:srgbClr val="0070C0"/>
              </a:solidFill>
            </a:rPr>
            <a:t>пособь</a:t>
          </a:r>
          <a:r>
            <a:rPr lang="uk-UA" sz="1800" b="1" i="1" kern="1200" dirty="0" smtClean="0">
              <a:solidFill>
                <a:srgbClr val="0070C0"/>
              </a:solidFill>
            </a:rPr>
            <a:t>, — </a:t>
          </a:r>
          <a:r>
            <a:rPr lang="uk-UA" sz="1800" b="1" kern="1200" dirty="0" smtClean="0">
              <a:solidFill>
                <a:srgbClr val="0070C0"/>
              </a:solidFill>
            </a:rPr>
            <a:t>«поміч»). </a:t>
          </a:r>
          <a:endParaRPr lang="ru-RU" sz="1800" b="1" kern="1200" dirty="0">
            <a:solidFill>
              <a:srgbClr val="0070C0"/>
            </a:solidFill>
          </a:endParaRPr>
        </a:p>
      </dsp:txBody>
      <dsp:txXfrm>
        <a:off x="2854727" y="1244872"/>
        <a:ext cx="2041174" cy="1194962"/>
      </dsp:txXfrm>
    </dsp:sp>
    <dsp:sp modelId="{6038318D-6D13-49E8-AE3B-1803474B8B38}">
      <dsp:nvSpPr>
        <dsp:cNvPr id="0" name=""/>
        <dsp:cNvSpPr/>
      </dsp:nvSpPr>
      <dsp:spPr>
        <a:xfrm rot="5400000">
          <a:off x="5270811" y="2217484"/>
          <a:ext cx="1576819" cy="19039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A7000C-04ED-482D-8551-D84F82B3BDA5}">
      <dsp:nvSpPr>
        <dsp:cNvPr id="0" name=""/>
        <dsp:cNvSpPr/>
      </dsp:nvSpPr>
      <dsp:spPr>
        <a:xfrm>
          <a:off x="5631202" y="1207695"/>
          <a:ext cx="2115528" cy="126931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solidFill>
                <a:srgbClr val="0070C0"/>
              </a:solidFill>
            </a:rPr>
            <a:t>неділя </a:t>
          </a:r>
          <a:r>
            <a:rPr lang="uk-UA" sz="1800" b="1" kern="1200" dirty="0" smtClean="0">
              <a:solidFill>
                <a:srgbClr val="0070C0"/>
              </a:solidFill>
            </a:rPr>
            <a:t>(від </a:t>
          </a:r>
          <a:r>
            <a:rPr lang="uk-UA" sz="1800" b="1" i="1" kern="1200" dirty="0" smtClean="0">
              <a:solidFill>
                <a:srgbClr val="0070C0"/>
              </a:solidFill>
            </a:rPr>
            <a:t>не- + </a:t>
          </a:r>
          <a:r>
            <a:rPr lang="uk-UA" sz="1800" b="1" kern="1200" dirty="0" smtClean="0">
              <a:solidFill>
                <a:srgbClr val="0070C0"/>
              </a:solidFill>
            </a:rPr>
            <a:t>первісне </a:t>
          </a:r>
          <a:r>
            <a:rPr lang="uk-UA" sz="1800" b="1" i="1" kern="1200" dirty="0" err="1" smtClean="0">
              <a:solidFill>
                <a:srgbClr val="0070C0"/>
              </a:solidFill>
            </a:rPr>
            <a:t>дьлати</a:t>
          </a:r>
          <a:r>
            <a:rPr lang="uk-UA" sz="1800" b="1" i="1" kern="1200" dirty="0" smtClean="0">
              <a:solidFill>
                <a:srgbClr val="0070C0"/>
              </a:solidFill>
            </a:rPr>
            <a:t>)</a:t>
          </a:r>
          <a:endParaRPr lang="ru-RU" sz="1800" b="1" kern="1200" dirty="0">
            <a:solidFill>
              <a:srgbClr val="0070C0"/>
            </a:solidFill>
          </a:endParaRPr>
        </a:p>
      </dsp:txBody>
      <dsp:txXfrm>
        <a:off x="5668379" y="1244872"/>
        <a:ext cx="2041174" cy="1194962"/>
      </dsp:txXfrm>
    </dsp:sp>
    <dsp:sp modelId="{35937A6D-E3B1-4781-ABEC-75B52F479917}">
      <dsp:nvSpPr>
        <dsp:cNvPr id="0" name=""/>
        <dsp:cNvSpPr/>
      </dsp:nvSpPr>
      <dsp:spPr>
        <a:xfrm rot="5400000">
          <a:off x="5270811" y="3804131"/>
          <a:ext cx="1576819" cy="19039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100B82-B55A-49B0-9E9A-F482CE03628B}">
      <dsp:nvSpPr>
        <dsp:cNvPr id="0" name=""/>
        <dsp:cNvSpPr/>
      </dsp:nvSpPr>
      <dsp:spPr>
        <a:xfrm>
          <a:off x="5631202" y="2794342"/>
          <a:ext cx="2115528" cy="126931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solidFill>
                <a:srgbClr val="0070C0"/>
              </a:solidFill>
            </a:rPr>
            <a:t>недуг </a:t>
          </a:r>
          <a:r>
            <a:rPr lang="uk-UA" sz="1800" b="1" kern="1200" dirty="0" smtClean="0">
              <a:solidFill>
                <a:srgbClr val="0070C0"/>
              </a:solidFill>
            </a:rPr>
            <a:t>(від </a:t>
          </a:r>
          <a:r>
            <a:rPr lang="uk-UA" sz="1800" b="1" i="1" kern="1200" dirty="0" smtClean="0">
              <a:solidFill>
                <a:srgbClr val="0070C0"/>
              </a:solidFill>
            </a:rPr>
            <a:t>не- + </a:t>
          </a:r>
          <a:r>
            <a:rPr lang="uk-UA" sz="1800" b="1" kern="1200" dirty="0" smtClean="0">
              <a:solidFill>
                <a:srgbClr val="0070C0"/>
              </a:solidFill>
            </a:rPr>
            <a:t>первісне </a:t>
          </a:r>
          <a:r>
            <a:rPr lang="uk-UA" sz="1800" b="1" i="1" kern="1200" dirty="0" err="1" smtClean="0">
              <a:solidFill>
                <a:srgbClr val="0070C0"/>
              </a:solidFill>
            </a:rPr>
            <a:t>дугь</a:t>
          </a:r>
          <a:r>
            <a:rPr lang="uk-UA" sz="1800" b="1" i="1" kern="1200" dirty="0" smtClean="0">
              <a:solidFill>
                <a:srgbClr val="0070C0"/>
              </a:solidFill>
            </a:rPr>
            <a:t> — </a:t>
          </a:r>
          <a:r>
            <a:rPr lang="uk-UA" sz="1800" b="1" kern="1200" dirty="0" smtClean="0">
              <a:solidFill>
                <a:srgbClr val="0070C0"/>
              </a:solidFill>
            </a:rPr>
            <a:t>«сила, здоров'я»; </a:t>
          </a:r>
          <a:endParaRPr lang="ru-RU" sz="1800" b="1" kern="1200" dirty="0">
            <a:solidFill>
              <a:srgbClr val="0070C0"/>
            </a:solidFill>
          </a:endParaRPr>
        </a:p>
      </dsp:txBody>
      <dsp:txXfrm>
        <a:off x="5668379" y="2831519"/>
        <a:ext cx="2041174" cy="1194962"/>
      </dsp:txXfrm>
    </dsp:sp>
    <dsp:sp modelId="{070E4B86-27F3-48E9-B88E-2E645E6A8D06}">
      <dsp:nvSpPr>
        <dsp:cNvPr id="0" name=""/>
        <dsp:cNvSpPr/>
      </dsp:nvSpPr>
      <dsp:spPr>
        <a:xfrm>
          <a:off x="5631202" y="4380988"/>
          <a:ext cx="2115528" cy="126931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solidFill>
                <a:srgbClr val="0070C0"/>
              </a:solidFill>
            </a:rPr>
            <a:t>ненароком </a:t>
          </a:r>
          <a:r>
            <a:rPr lang="uk-UA" sz="1800" b="1" kern="1200" dirty="0" smtClean="0">
              <a:solidFill>
                <a:srgbClr val="0070C0"/>
              </a:solidFill>
            </a:rPr>
            <a:t>(від </a:t>
          </a:r>
          <a:r>
            <a:rPr lang="uk-UA" sz="1800" b="1" i="1" kern="1200" dirty="0" smtClean="0">
              <a:solidFill>
                <a:srgbClr val="0070C0"/>
              </a:solidFill>
            </a:rPr>
            <a:t>не- + </a:t>
          </a:r>
          <a:r>
            <a:rPr lang="uk-UA" sz="1800" b="1" kern="1200" dirty="0" smtClean="0">
              <a:solidFill>
                <a:srgbClr val="0070C0"/>
              </a:solidFill>
            </a:rPr>
            <a:t>первісне </a:t>
          </a:r>
          <a:r>
            <a:rPr lang="uk-UA" sz="1800" b="1" i="1" kern="1200" dirty="0" smtClean="0">
              <a:solidFill>
                <a:srgbClr val="0070C0"/>
              </a:solidFill>
            </a:rPr>
            <a:t>нароком—</a:t>
          </a:r>
          <a:r>
            <a:rPr lang="uk-UA" sz="1800" b="1" kern="1200" dirty="0" smtClean="0">
              <a:solidFill>
                <a:srgbClr val="0070C0"/>
              </a:solidFill>
            </a:rPr>
            <a:t>«навмисне»).</a:t>
          </a:r>
          <a:endParaRPr lang="ru-RU" sz="1800" b="1" kern="1200" dirty="0">
            <a:solidFill>
              <a:srgbClr val="0070C0"/>
            </a:solidFill>
          </a:endParaRPr>
        </a:p>
      </dsp:txBody>
      <dsp:txXfrm>
        <a:off x="5668379" y="4418165"/>
        <a:ext cx="2041174" cy="119496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A0C76C-5CB6-4094-9B81-8D22229E4331}">
      <dsp:nvSpPr>
        <dsp:cNvPr id="0" name=""/>
        <dsp:cNvSpPr/>
      </dsp:nvSpPr>
      <dsp:spPr>
        <a:xfrm>
          <a:off x="0" y="731859"/>
          <a:ext cx="7074217" cy="118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A89550-B4E1-4013-A7F7-3486CF7FD64E}">
      <dsp:nvSpPr>
        <dsp:cNvPr id="0" name=""/>
        <dsp:cNvSpPr/>
      </dsp:nvSpPr>
      <dsp:spPr>
        <a:xfrm>
          <a:off x="353710" y="38138"/>
          <a:ext cx="4951951" cy="13874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7172" tIns="0" rIns="18717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1" kern="1200" dirty="0" smtClean="0">
              <a:solidFill>
                <a:schemeClr val="bg1"/>
              </a:solidFill>
            </a:rPr>
            <a:t>наперсток утворився з</a:t>
          </a:r>
          <a:r>
            <a:rPr lang="uk-UA" sz="2000" b="1" kern="1200" dirty="0" smtClean="0">
              <a:solidFill>
                <a:schemeClr val="bg1"/>
              </a:solidFill>
            </a:rPr>
            <a:t>: </a:t>
          </a:r>
          <a:r>
            <a:rPr lang="uk-UA" sz="2000" b="1" kern="1200" dirty="0" err="1" smtClean="0">
              <a:solidFill>
                <a:schemeClr val="bg1"/>
              </a:solidFill>
            </a:rPr>
            <a:t>префікса</a:t>
          </a:r>
          <a:r>
            <a:rPr lang="uk-UA" sz="2000" b="1" kern="1200" dirty="0" smtClean="0">
              <a:solidFill>
                <a:schemeClr val="bg1"/>
              </a:solidFill>
            </a:rPr>
            <a:t> </a:t>
          </a:r>
          <a:r>
            <a:rPr lang="uk-UA" sz="2000" b="1" i="1" kern="1200" dirty="0" smtClean="0">
              <a:solidFill>
                <a:schemeClr val="bg1"/>
              </a:solidFill>
            </a:rPr>
            <a:t>на-, </a:t>
          </a:r>
          <a:r>
            <a:rPr lang="uk-UA" sz="2000" b="1" kern="1200" dirty="0" smtClean="0">
              <a:solidFill>
                <a:schemeClr val="bg1"/>
              </a:solidFill>
            </a:rPr>
            <a:t>кореня </a:t>
          </a:r>
          <a:r>
            <a:rPr lang="uk-UA" sz="2000" b="1" i="1" kern="1200" dirty="0" smtClean="0">
              <a:solidFill>
                <a:schemeClr val="bg1"/>
              </a:solidFill>
            </a:rPr>
            <a:t>перст-</a:t>
          </a:r>
          <a:br>
            <a:rPr lang="uk-UA" sz="2000" b="1" i="1" kern="1200" dirty="0" smtClean="0">
              <a:solidFill>
                <a:schemeClr val="bg1"/>
              </a:solidFill>
            </a:rPr>
          </a:br>
          <a:r>
            <a:rPr lang="uk-UA" sz="2000" b="1" kern="1200" dirty="0" smtClean="0">
              <a:solidFill>
                <a:schemeClr val="bg1"/>
              </a:solidFill>
            </a:rPr>
            <a:t>і</a:t>
          </a:r>
          <a:r>
            <a:rPr lang="uk-UA" sz="2000" b="1" i="1" kern="1200" dirty="0" smtClean="0">
              <a:solidFill>
                <a:schemeClr val="bg1"/>
              </a:solidFill>
            </a:rPr>
            <a:t> </a:t>
          </a:r>
          <a:r>
            <a:rPr lang="uk-UA" sz="2000" b="1" kern="1200" dirty="0" smtClean="0">
              <a:solidFill>
                <a:schemeClr val="bg1"/>
              </a:solidFill>
            </a:rPr>
            <a:t>суфікса </a:t>
          </a:r>
          <a:r>
            <a:rPr lang="uk-UA" sz="2000" b="1" i="1" kern="1200" dirty="0" smtClean="0">
              <a:solidFill>
                <a:schemeClr val="bg1"/>
              </a:solidFill>
            </a:rPr>
            <a:t>-</a:t>
          </a:r>
          <a:r>
            <a:rPr lang="uk-UA" sz="2000" b="1" i="1" kern="1200" dirty="0" err="1" smtClean="0">
              <a:solidFill>
                <a:schemeClr val="bg1"/>
              </a:solidFill>
            </a:rPr>
            <a:t>ок</a:t>
          </a:r>
          <a:r>
            <a:rPr lang="uk-UA" sz="2000" b="1" i="1" kern="1200" dirty="0" smtClean="0">
              <a:solidFill>
                <a:schemeClr val="bg1"/>
              </a:solidFill>
            </a:rPr>
            <a:t>; </a:t>
          </a:r>
          <a:endParaRPr lang="ru-RU" sz="2000" b="1" kern="1200" dirty="0">
            <a:solidFill>
              <a:schemeClr val="bg1"/>
            </a:solidFill>
          </a:endParaRPr>
        </a:p>
      </dsp:txBody>
      <dsp:txXfrm>
        <a:off x="421439" y="105867"/>
        <a:ext cx="4816493" cy="1251982"/>
      </dsp:txXfrm>
    </dsp:sp>
    <dsp:sp modelId="{F7F0A5AA-8245-405A-B882-3A7ED280B766}">
      <dsp:nvSpPr>
        <dsp:cNvPr id="0" name=""/>
        <dsp:cNvSpPr/>
      </dsp:nvSpPr>
      <dsp:spPr>
        <a:xfrm>
          <a:off x="0" y="2863779"/>
          <a:ext cx="7074217" cy="118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9B8160-A54A-462D-B76F-8C978D05BBC1}">
      <dsp:nvSpPr>
        <dsp:cNvPr id="0" name=""/>
        <dsp:cNvSpPr/>
      </dsp:nvSpPr>
      <dsp:spPr>
        <a:xfrm>
          <a:off x="353710" y="2170059"/>
          <a:ext cx="4951951" cy="13874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7172" tIns="0" rIns="18717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1" kern="1200" dirty="0" smtClean="0">
              <a:solidFill>
                <a:schemeClr val="bg1"/>
              </a:solidFill>
            </a:rPr>
            <a:t>подушка </a:t>
          </a:r>
          <a:r>
            <a:rPr lang="uk-UA" sz="2000" b="1" kern="1200" dirty="0" smtClean="0">
              <a:solidFill>
                <a:schemeClr val="bg1"/>
              </a:solidFill>
            </a:rPr>
            <a:t>: злиття </a:t>
          </a:r>
          <a:r>
            <a:rPr lang="uk-UA" sz="2000" b="1" kern="1200" dirty="0" err="1" smtClean="0">
              <a:solidFill>
                <a:schemeClr val="bg1"/>
              </a:solidFill>
            </a:rPr>
            <a:t>префікса</a:t>
          </a:r>
          <a:r>
            <a:rPr lang="uk-UA" sz="2000" b="1" kern="1200" dirty="0" smtClean="0">
              <a:solidFill>
                <a:schemeClr val="bg1"/>
              </a:solidFill>
            </a:rPr>
            <a:t> </a:t>
          </a:r>
          <a:r>
            <a:rPr lang="uk-UA" sz="2000" b="1" i="1" kern="1200" dirty="0" smtClean="0">
              <a:solidFill>
                <a:schemeClr val="bg1"/>
              </a:solidFill>
            </a:rPr>
            <a:t>по-, </a:t>
          </a:r>
          <a:r>
            <a:rPr lang="uk-UA" sz="2000" b="1" kern="1200" dirty="0" smtClean="0">
              <a:solidFill>
                <a:schemeClr val="bg1"/>
              </a:solidFill>
            </a:rPr>
            <a:t>кореня</a:t>
          </a:r>
          <a:br>
            <a:rPr lang="uk-UA" sz="2000" b="1" kern="1200" dirty="0" smtClean="0">
              <a:solidFill>
                <a:schemeClr val="bg1"/>
              </a:solidFill>
            </a:rPr>
          </a:br>
          <a:r>
            <a:rPr lang="uk-UA" sz="2000" b="1" i="1" kern="1200" dirty="0" smtClean="0">
              <a:solidFill>
                <a:schemeClr val="bg1"/>
              </a:solidFill>
            </a:rPr>
            <a:t>душ- (дух — </a:t>
          </a:r>
          <a:r>
            <a:rPr lang="uk-UA" sz="2000" b="1" kern="1200" dirty="0" smtClean="0">
              <a:solidFill>
                <a:schemeClr val="bg1"/>
              </a:solidFill>
            </a:rPr>
            <a:t>«дути») і суфікса </a:t>
          </a:r>
          <a:r>
            <a:rPr lang="uk-UA" sz="2000" b="1" i="1" kern="1200" dirty="0" smtClean="0">
              <a:solidFill>
                <a:schemeClr val="bg1"/>
              </a:solidFill>
            </a:rPr>
            <a:t>–к.</a:t>
          </a:r>
          <a:endParaRPr lang="ru-RU" sz="2000" b="1" kern="1200" dirty="0">
            <a:solidFill>
              <a:schemeClr val="bg1"/>
            </a:solidFill>
          </a:endParaRPr>
        </a:p>
      </dsp:txBody>
      <dsp:txXfrm>
        <a:off x="421439" y="2237788"/>
        <a:ext cx="4816493" cy="1251982"/>
      </dsp:txXfrm>
    </dsp:sp>
    <dsp:sp modelId="{1620C183-9A5D-4FE4-8D9D-B1A1B2CD0EBE}">
      <dsp:nvSpPr>
        <dsp:cNvPr id="0" name=""/>
        <dsp:cNvSpPr/>
      </dsp:nvSpPr>
      <dsp:spPr>
        <a:xfrm>
          <a:off x="0" y="4995699"/>
          <a:ext cx="7074217" cy="118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0BE391-7506-4713-ADD0-1F062FDD2186}">
      <dsp:nvSpPr>
        <dsp:cNvPr id="0" name=""/>
        <dsp:cNvSpPr/>
      </dsp:nvSpPr>
      <dsp:spPr>
        <a:xfrm>
          <a:off x="353710" y="4301979"/>
          <a:ext cx="4951951" cy="13874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7172" tIns="0" rIns="18717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1" kern="1200" dirty="0" smtClean="0">
              <a:solidFill>
                <a:schemeClr val="bg1"/>
              </a:solidFill>
            </a:rPr>
            <a:t>Завтра: </a:t>
          </a:r>
          <a:r>
            <a:rPr lang="uk-UA" sz="2000" b="1" kern="1200" dirty="0" smtClean="0">
              <a:solidFill>
                <a:schemeClr val="bg1"/>
              </a:solidFill>
            </a:rPr>
            <a:t>від </a:t>
          </a:r>
          <a:r>
            <a:rPr lang="uk-UA" sz="2000" b="1" i="1" kern="1200" dirty="0" smtClean="0">
              <a:solidFill>
                <a:schemeClr val="bg1"/>
              </a:solidFill>
            </a:rPr>
            <a:t>за- +</a:t>
          </a:r>
          <a:r>
            <a:rPr lang="uk-UA" sz="2000" b="1" i="1" kern="1200" dirty="0" err="1" smtClean="0">
              <a:solidFill>
                <a:schemeClr val="bg1"/>
              </a:solidFill>
            </a:rPr>
            <a:t>утр</a:t>
          </a:r>
          <a:r>
            <a:rPr lang="uk-UA" sz="2000" b="1" i="1" kern="1200" dirty="0" smtClean="0">
              <a:solidFill>
                <a:schemeClr val="bg1"/>
              </a:solidFill>
            </a:rPr>
            <a:t>- + </a:t>
          </a:r>
          <a:r>
            <a:rPr lang="uk-UA" sz="2000" b="1" kern="1200" dirty="0" smtClean="0">
              <a:solidFill>
                <a:schemeClr val="bg1"/>
              </a:solidFill>
            </a:rPr>
            <a:t>закінчення родового відмінка </a:t>
          </a:r>
          <a:r>
            <a:rPr lang="uk-UA" sz="2000" b="1" i="1" kern="1200" dirty="0" smtClean="0">
              <a:solidFill>
                <a:schemeClr val="bg1"/>
              </a:solidFill>
            </a:rPr>
            <a:t>-а</a:t>
          </a:r>
          <a:endParaRPr lang="ru-RU" sz="2000" b="1" kern="1200" dirty="0">
            <a:solidFill>
              <a:schemeClr val="bg1"/>
            </a:solidFill>
          </a:endParaRPr>
        </a:p>
      </dsp:txBody>
      <dsp:txXfrm>
        <a:off x="421439" y="4369708"/>
        <a:ext cx="4816493" cy="125198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4911C3-72CB-41C1-9056-EEFEFBA92124}">
      <dsp:nvSpPr>
        <dsp:cNvPr id="0" name=""/>
        <dsp:cNvSpPr/>
      </dsp:nvSpPr>
      <dsp:spPr>
        <a:xfrm>
          <a:off x="0" y="415648"/>
          <a:ext cx="11345091" cy="1652277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254000" bIns="262299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dirty="0" smtClean="0">
              <a:solidFill>
                <a:srgbClr val="C00000"/>
              </a:solidFill>
            </a:rPr>
            <a:t>весло= </a:t>
          </a:r>
          <a:r>
            <a:rPr lang="uk-UA" sz="1700" b="1" kern="1200" dirty="0" smtClean="0"/>
            <a:t>відбулася асиміляція дзвінкого приголосного з до глухого с з наступним стягненням двох однакових приголосних в один звук. </a:t>
          </a:r>
          <a:endParaRPr lang="ru-RU" sz="1700" b="1" kern="1200" dirty="0">
            <a:solidFill>
              <a:srgbClr val="C00000"/>
            </a:solidFill>
          </a:endParaRPr>
        </a:p>
      </dsp:txBody>
      <dsp:txXfrm>
        <a:off x="0" y="828717"/>
        <a:ext cx="10932022" cy="826139"/>
      </dsp:txXfrm>
    </dsp:sp>
    <dsp:sp modelId="{30844AA1-ADCB-4903-830E-62DE5700FC80}">
      <dsp:nvSpPr>
        <dsp:cNvPr id="0" name=""/>
        <dsp:cNvSpPr/>
      </dsp:nvSpPr>
      <dsp:spPr>
        <a:xfrm>
          <a:off x="0" y="1689793"/>
          <a:ext cx="3494288" cy="318289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первісне </a:t>
          </a:r>
          <a:r>
            <a:rPr lang="uk-UA" sz="1400" b="1" kern="1200" dirty="0" smtClean="0"/>
            <a:t>везло </a:t>
          </a:r>
          <a:r>
            <a:rPr lang="uk-UA" sz="1400" kern="1200" dirty="0" smtClean="0"/>
            <a:t>утворено від основи дієслова </a:t>
          </a:r>
          <a:r>
            <a:rPr lang="uk-UA" sz="1400" b="1" kern="1200" dirty="0" smtClean="0"/>
            <a:t>везти</a:t>
          </a:r>
          <a:r>
            <a:rPr lang="uk-UA" sz="1400" kern="1200" dirty="0" smtClean="0"/>
            <a:t> за допомогою </a:t>
          </a:r>
          <a:r>
            <a:rPr lang="uk-UA" sz="1400" kern="1200" dirty="0" smtClean="0">
              <a:solidFill>
                <a:srgbClr val="C00000"/>
              </a:solidFill>
            </a:rPr>
            <a:t>суфікса </a:t>
          </a:r>
          <a:r>
            <a:rPr lang="uk-UA" sz="1400" b="1" kern="1200" dirty="0" smtClean="0">
              <a:solidFill>
                <a:srgbClr val="C00000"/>
              </a:solidFill>
            </a:rPr>
            <a:t>-</a:t>
          </a:r>
          <a:r>
            <a:rPr lang="uk-UA" sz="1400" b="1" kern="1200" dirty="0" err="1" smtClean="0">
              <a:solidFill>
                <a:srgbClr val="C00000"/>
              </a:solidFill>
            </a:rPr>
            <a:t>сл</a:t>
          </a:r>
          <a:r>
            <a:rPr lang="uk-UA" sz="1400" b="1" kern="1200" dirty="0" smtClean="0">
              <a:solidFill>
                <a:srgbClr val="C00000"/>
              </a:solidFill>
            </a:rPr>
            <a:t>-</a:t>
          </a:r>
          <a:r>
            <a:rPr lang="uk-UA" sz="1400" kern="1200" dirty="0" smtClean="0">
              <a:solidFill>
                <a:srgbClr val="C00000"/>
              </a:solidFill>
            </a:rPr>
            <a:t>о. </a:t>
          </a:r>
          <a:endParaRPr lang="ru-RU" sz="1400" kern="1200" dirty="0">
            <a:solidFill>
              <a:srgbClr val="C00000"/>
            </a:solidFill>
          </a:endParaRPr>
        </a:p>
      </dsp:txBody>
      <dsp:txXfrm>
        <a:off x="0" y="1689793"/>
        <a:ext cx="3494288" cy="3182894"/>
      </dsp:txXfrm>
    </dsp:sp>
    <dsp:sp modelId="{2CB36FE9-85E9-4A5D-AF0B-412C3F7A6AF1}">
      <dsp:nvSpPr>
        <dsp:cNvPr id="0" name=""/>
        <dsp:cNvSpPr/>
      </dsp:nvSpPr>
      <dsp:spPr>
        <a:xfrm>
          <a:off x="3494288" y="912477"/>
          <a:ext cx="7850802" cy="1652277"/>
        </a:xfrm>
        <a:prstGeom prst="rightArrow">
          <a:avLst>
            <a:gd name="adj1" fmla="val 5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254000" bIns="262299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dirty="0" smtClean="0">
              <a:solidFill>
                <a:srgbClr val="C00000"/>
              </a:solidFill>
            </a:rPr>
            <a:t>канути</a:t>
          </a:r>
          <a:r>
            <a:rPr lang="uk-UA" sz="1700" kern="1200" dirty="0" smtClean="0">
              <a:solidFill>
                <a:srgbClr val="C00000"/>
              </a:solidFill>
            </a:rPr>
            <a:t> =спрощення групи приголосних</a:t>
          </a:r>
          <a:r>
            <a:rPr lang="uk-UA" sz="1700" b="1" kern="1200" dirty="0" smtClean="0">
              <a:solidFill>
                <a:srgbClr val="C00000"/>
              </a:solidFill>
            </a:rPr>
            <a:t> пн</a:t>
          </a:r>
          <a:r>
            <a:rPr lang="uk-UA" sz="1700" kern="1200" dirty="0" smtClean="0">
              <a:solidFill>
                <a:srgbClr val="C00000"/>
              </a:solidFill>
            </a:rPr>
            <a:t> до звука </a:t>
          </a:r>
          <a:r>
            <a:rPr lang="uk-UA" sz="1700" b="1" kern="1200" dirty="0" smtClean="0">
              <a:solidFill>
                <a:srgbClr val="C00000"/>
              </a:solidFill>
            </a:rPr>
            <a:t>н.</a:t>
          </a:r>
          <a:endParaRPr lang="ru-RU" sz="1700" kern="1200" dirty="0">
            <a:solidFill>
              <a:srgbClr val="C00000"/>
            </a:solidFill>
          </a:endParaRPr>
        </a:p>
      </dsp:txBody>
      <dsp:txXfrm>
        <a:off x="3494288" y="1325546"/>
        <a:ext cx="7437733" cy="826139"/>
      </dsp:txXfrm>
    </dsp:sp>
    <dsp:sp modelId="{9C28B9E6-165A-48FE-B211-7F0BED1379B9}">
      <dsp:nvSpPr>
        <dsp:cNvPr id="0" name=""/>
        <dsp:cNvSpPr/>
      </dsp:nvSpPr>
      <dsp:spPr>
        <a:xfrm>
          <a:off x="3494288" y="2240552"/>
          <a:ext cx="3494288" cy="318289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утворено від основи дієслова </a:t>
          </a:r>
          <a:r>
            <a:rPr lang="uk-UA" sz="1700" b="1" kern="1200" dirty="0" smtClean="0"/>
            <a:t>капати</a:t>
          </a:r>
          <a:r>
            <a:rPr lang="uk-UA" sz="1700" kern="1200" dirty="0" smtClean="0"/>
            <a:t> за допомогою суфікса </a:t>
          </a:r>
          <a:r>
            <a:rPr lang="uk-UA" sz="1700" b="1" kern="1200" dirty="0" smtClean="0"/>
            <a:t>-ну-</a:t>
          </a:r>
          <a:endParaRPr lang="ru-RU" sz="1700" kern="1200" dirty="0"/>
        </a:p>
      </dsp:txBody>
      <dsp:txXfrm>
        <a:off x="3494288" y="2240552"/>
        <a:ext cx="3494288" cy="3182894"/>
      </dsp:txXfrm>
    </dsp:sp>
    <dsp:sp modelId="{A3FEBD72-C51A-43E8-A391-BA4AC08E4939}">
      <dsp:nvSpPr>
        <dsp:cNvPr id="0" name=""/>
        <dsp:cNvSpPr/>
      </dsp:nvSpPr>
      <dsp:spPr>
        <a:xfrm>
          <a:off x="6426890" y="2005076"/>
          <a:ext cx="4356514" cy="3485694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254000" bIns="262299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1" kern="1200" dirty="0" err="1" smtClean="0">
              <a:solidFill>
                <a:schemeClr val="tx1"/>
              </a:solidFill>
            </a:rPr>
            <a:t>кор</a:t>
          </a:r>
          <a:r>
            <a:rPr lang="uk-UA" sz="2000" b="1" i="1" kern="1200" dirty="0" smtClean="0">
              <a:solidFill>
                <a:schemeClr val="tx1"/>
              </a:solidFill>
            </a:rPr>
            <a:t>-а → </a:t>
          </a:r>
          <a:r>
            <a:rPr lang="uk-UA" sz="2000" b="1" i="1" kern="1200" dirty="0" err="1" smtClean="0">
              <a:solidFill>
                <a:schemeClr val="tx1"/>
              </a:solidFill>
            </a:rPr>
            <a:t>кор</a:t>
          </a:r>
          <a:r>
            <a:rPr lang="uk-UA" sz="2000" b="1" i="1" kern="1200" dirty="0" smtClean="0">
              <a:solidFill>
                <a:schemeClr val="tx1"/>
              </a:solidFill>
            </a:rPr>
            <a:t>-</a:t>
          </a:r>
          <a:r>
            <a:rPr lang="uk-UA" sz="2000" b="1" i="1" kern="1200" dirty="0" err="1" smtClean="0">
              <a:solidFill>
                <a:schemeClr val="tx1"/>
              </a:solidFill>
            </a:rPr>
            <a:t>иц</a:t>
          </a:r>
          <a:r>
            <a:rPr lang="uk-UA" sz="2000" b="1" i="1" kern="1200" dirty="0" smtClean="0">
              <a:solidFill>
                <a:schemeClr val="tx1"/>
              </a:solidFill>
            </a:rPr>
            <a:t>-я → </a:t>
          </a:r>
          <a:r>
            <a:rPr lang="uk-UA" sz="2000" b="1" i="1" kern="1200" dirty="0" err="1" smtClean="0">
              <a:solidFill>
                <a:schemeClr val="tx1"/>
              </a:solidFill>
            </a:rPr>
            <a:t>кориц</a:t>
          </a:r>
          <a:r>
            <a:rPr lang="uk-UA" sz="2000" b="1" i="1" kern="1200" dirty="0" smtClean="0">
              <a:solidFill>
                <a:schemeClr val="tx1"/>
              </a:solidFill>
            </a:rPr>
            <a:t>-я → </a:t>
          </a:r>
          <a:r>
            <a:rPr lang="uk-UA" sz="2000" b="1" i="1" kern="1200" dirty="0" err="1" smtClean="0">
              <a:solidFill>
                <a:schemeClr val="tx1"/>
              </a:solidFill>
            </a:rPr>
            <a:t>корич</a:t>
          </a:r>
          <a:r>
            <a:rPr lang="uk-UA" sz="2000" b="1" i="1" kern="1200" dirty="0" smtClean="0">
              <a:solidFill>
                <a:schemeClr val="tx1"/>
              </a:solidFill>
            </a:rPr>
            <a:t>-н-</a:t>
          </a:r>
          <a:r>
            <a:rPr lang="uk-UA" sz="2000" b="1" i="1" kern="1200" dirty="0" err="1" smtClean="0">
              <a:solidFill>
                <a:schemeClr val="tx1"/>
              </a:solidFill>
            </a:rPr>
            <a:t>ий</a:t>
          </a:r>
          <a:r>
            <a:rPr lang="uk-UA" sz="2000" b="1" i="1" kern="1200" dirty="0" smtClean="0">
              <a:solidFill>
                <a:schemeClr val="tx1"/>
              </a:solidFill>
            </a:rPr>
            <a:t> → </a:t>
          </a:r>
          <a:r>
            <a:rPr lang="uk-UA" sz="2000" b="1" i="1" kern="1200" dirty="0" err="1" smtClean="0">
              <a:solidFill>
                <a:schemeClr val="tx1"/>
              </a:solidFill>
            </a:rPr>
            <a:t>коричн-ий</a:t>
          </a:r>
          <a:r>
            <a:rPr lang="uk-UA" sz="2000" b="1" i="1" kern="1200" dirty="0" smtClean="0">
              <a:solidFill>
                <a:schemeClr val="tx1"/>
              </a:solidFill>
            </a:rPr>
            <a:t> → </a:t>
          </a:r>
          <a:r>
            <a:rPr lang="uk-UA" sz="2000" b="1" i="1" kern="1200" dirty="0" err="1" smtClean="0">
              <a:solidFill>
                <a:schemeClr val="tx1"/>
              </a:solidFill>
            </a:rPr>
            <a:t>коричн-ев-ий</a:t>
          </a:r>
          <a:r>
            <a:rPr lang="uk-UA" sz="2000" b="1" i="1" kern="1200" dirty="0" smtClean="0">
              <a:solidFill>
                <a:schemeClr val="tx1"/>
              </a:solidFill>
            </a:rPr>
            <a:t>→ </a:t>
          </a:r>
          <a:r>
            <a:rPr lang="uk-UA" sz="2000" b="1" i="1" kern="1200" dirty="0" err="1" smtClean="0">
              <a:solidFill>
                <a:schemeClr val="tx1"/>
              </a:solidFill>
            </a:rPr>
            <a:t>коричнев-ий</a:t>
          </a:r>
          <a:r>
            <a:rPr lang="uk-UA" sz="2000" b="1" i="1" kern="1200" dirty="0" smtClean="0">
              <a:solidFill>
                <a:schemeClr val="tx1"/>
              </a:solidFill>
            </a:rPr>
            <a:t>.</a:t>
          </a:r>
          <a:r>
            <a:rPr lang="uk-UA" sz="2000" kern="1200" dirty="0" smtClean="0">
              <a:solidFill>
                <a:schemeClr val="tx1"/>
              </a:solidFill>
            </a:rPr>
            <a:t> 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6426890" y="2876500"/>
        <a:ext cx="3485091" cy="17428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771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0219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0740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68869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6263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5888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8785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352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780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6690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1035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22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76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2846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5733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455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6342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7907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  <p:sldLayoutId id="2147483776" r:id="rId13"/>
    <p:sldLayoutId id="2147483777" r:id="rId14"/>
    <p:sldLayoutId id="2147483778" r:id="rId15"/>
    <p:sldLayoutId id="2147483779" r:id="rId16"/>
    <p:sldLayoutId id="2147483780" r:id="rId17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7177" y="627748"/>
            <a:ext cx="9448800" cy="1825096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Історичні</a:t>
            </a:r>
            <a:r>
              <a:rPr lang="uk-UA" dirty="0"/>
              <a:t> </a:t>
            </a:r>
            <a:r>
              <a:rPr lang="uk-UA" b="1" dirty="0"/>
              <a:t>зміни в морфемній будові слова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632200"/>
            <a:ext cx="9448800" cy="2925353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uk-UA" sz="2800" b="1" dirty="0">
                <a:solidFill>
                  <a:srgbClr val="FFFF00"/>
                </a:solidFill>
              </a:rPr>
              <a:t>Історичні зміни в морфемній будові слова та їх причини.</a:t>
            </a:r>
            <a:endParaRPr lang="ru-RU" sz="2800" b="1" dirty="0">
              <a:solidFill>
                <a:srgbClr val="FFFF00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uk-UA" sz="2800" b="1" dirty="0">
                <a:solidFill>
                  <a:srgbClr val="FFFF00"/>
                </a:solidFill>
              </a:rPr>
              <a:t>Опрощення, його причини та основні </a:t>
            </a:r>
            <a:r>
              <a:rPr lang="uk-UA" sz="2800" b="1" dirty="0" smtClean="0">
                <a:solidFill>
                  <a:srgbClr val="FFFF00"/>
                </a:solidFill>
              </a:rPr>
              <a:t>види.</a:t>
            </a:r>
            <a:endParaRPr lang="ru-RU" sz="2800" b="1" dirty="0">
              <a:solidFill>
                <a:srgbClr val="FFFF00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uk-UA" sz="2800" b="1" dirty="0" err="1">
                <a:solidFill>
                  <a:srgbClr val="FFFF00"/>
                </a:solidFill>
              </a:rPr>
              <a:t>Перерозклад</a:t>
            </a:r>
            <a:r>
              <a:rPr lang="uk-UA" sz="2800" b="1" dirty="0">
                <a:solidFill>
                  <a:srgbClr val="FFFF00"/>
                </a:solidFill>
              </a:rPr>
              <a:t> основи.</a:t>
            </a:r>
            <a:endParaRPr lang="ru-RU" sz="2800" b="1" dirty="0">
              <a:solidFill>
                <a:srgbClr val="FFFF00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uk-UA" sz="2800" b="1" dirty="0">
                <a:solidFill>
                  <a:srgbClr val="FFFF00"/>
                </a:solidFill>
              </a:rPr>
              <a:t>Ускладнення та </a:t>
            </a:r>
            <a:r>
              <a:rPr lang="uk-UA" sz="2800" b="1" dirty="0" err="1" smtClean="0">
                <a:solidFill>
                  <a:srgbClr val="FFFF00"/>
                </a:solidFill>
              </a:rPr>
              <a:t>декореляція</a:t>
            </a:r>
            <a:r>
              <a:rPr lang="uk-UA" sz="2800" b="1" dirty="0">
                <a:solidFill>
                  <a:srgbClr val="FFFF00"/>
                </a:solidFill>
              </a:rPr>
              <a:t>.</a:t>
            </a:r>
            <a:endParaRPr lang="ru-RU" sz="2800" b="1" dirty="0">
              <a:solidFill>
                <a:srgbClr val="FFFF00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ru-RU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431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746760"/>
            <a:ext cx="4114800" cy="1186544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FF00"/>
                </a:solidFill>
              </a:rPr>
              <a:t>Позиційна</a:t>
            </a:r>
            <a:r>
              <a:rPr lang="uk-UA" dirty="0"/>
              <a:t> </a:t>
            </a:r>
            <a:r>
              <a:rPr lang="uk-UA" b="1" dirty="0">
                <a:solidFill>
                  <a:srgbClr val="FFFF00"/>
                </a:solidFill>
              </a:rPr>
              <a:t>Типологія спрощення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1035392"/>
              </p:ext>
            </p:extLst>
          </p:nvPr>
        </p:nvGraphicFramePr>
        <p:xfrm>
          <a:off x="4441371" y="0"/>
          <a:ext cx="7750629" cy="6858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uk-UA" sz="3200" b="1" dirty="0"/>
              <a:t>Префікс + </a:t>
            </a:r>
            <a:r>
              <a:rPr lang="uk-UA" sz="3200" b="1" dirty="0" smtClean="0"/>
              <a:t>корінь -</a:t>
            </a:r>
            <a:r>
              <a:rPr lang="uk-UA" sz="3200" dirty="0" err="1"/>
              <a:t>одноморфемні</a:t>
            </a:r>
            <a:r>
              <a:rPr lang="uk-UA" sz="3200" dirty="0"/>
              <a:t> тепер основи в колись були </a:t>
            </a:r>
            <a:r>
              <a:rPr lang="uk-UA" sz="3200" dirty="0" err="1"/>
              <a:t>морфемно</a:t>
            </a:r>
            <a:r>
              <a:rPr lang="uk-UA" sz="3200" dirty="0"/>
              <a:t> подільними</a:t>
            </a:r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7110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8417" y="296091"/>
            <a:ext cx="4114800" cy="1600200"/>
          </a:xfrm>
        </p:spPr>
        <p:txBody>
          <a:bodyPr/>
          <a:lstStyle/>
          <a:p>
            <a:r>
              <a:rPr lang="uk-UA" b="1" dirty="0">
                <a:solidFill>
                  <a:srgbClr val="FFFF00"/>
                </a:solidFill>
              </a:rPr>
              <a:t>Позиційна</a:t>
            </a:r>
            <a:r>
              <a:rPr lang="uk-UA" dirty="0"/>
              <a:t> </a:t>
            </a:r>
            <a:r>
              <a:rPr lang="uk-UA" b="1" dirty="0">
                <a:solidFill>
                  <a:srgbClr val="FFFF00"/>
                </a:solidFill>
              </a:rPr>
              <a:t>Типологія спрощення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1677544"/>
              </p:ext>
            </p:extLst>
          </p:nvPr>
        </p:nvGraphicFramePr>
        <p:xfrm>
          <a:off x="4995863" y="1"/>
          <a:ext cx="7074217" cy="621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uk-UA" sz="2400" b="1" dirty="0"/>
              <a:t>Префікс + корінь + </a:t>
            </a:r>
            <a:r>
              <a:rPr lang="uk-UA" sz="2400" b="1" dirty="0" err="1" smtClean="0"/>
              <a:t>суфікс</a:t>
            </a:r>
            <a:r>
              <a:rPr lang="uk-UA" sz="2400" i="1" dirty="0" err="1" smtClean="0"/>
              <a:t>:</a:t>
            </a:r>
            <a:r>
              <a:rPr lang="uk-UA" sz="2400" dirty="0" err="1"/>
              <a:t>одноморфемні</a:t>
            </a:r>
            <a:r>
              <a:rPr lang="uk-UA" sz="2400" dirty="0"/>
              <a:t> тепер основи в колись були </a:t>
            </a:r>
            <a:r>
              <a:rPr lang="uk-UA" sz="2400" dirty="0" err="1"/>
              <a:t>морфемно</a:t>
            </a:r>
            <a:r>
              <a:rPr lang="uk-UA" sz="2400" dirty="0"/>
              <a:t> подільними</a:t>
            </a:r>
            <a:endParaRPr lang="ru-RU" sz="2400" dirty="0"/>
          </a:p>
          <a:p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203494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9608"/>
            <a:ext cx="12192000" cy="69866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Спрощенню морфем </a:t>
            </a:r>
            <a:r>
              <a:rPr lang="uk-UA" b="1" dirty="0" smtClean="0">
                <a:solidFill>
                  <a:srgbClr val="FFCCFF"/>
                </a:solidFill>
              </a:rPr>
              <a:t>сприяли </a:t>
            </a:r>
            <a:r>
              <a:rPr lang="uk-UA" b="1" dirty="0">
                <a:solidFill>
                  <a:srgbClr val="FFCCFF"/>
                </a:solidFill>
              </a:rPr>
              <a:t>різні фонетичні зміни </a:t>
            </a:r>
            <a:endParaRPr lang="ru-RU" b="1" dirty="0">
              <a:solidFill>
                <a:srgbClr val="FFCCFF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2415761"/>
              </p:ext>
            </p:extLst>
          </p:nvPr>
        </p:nvGraphicFramePr>
        <p:xfrm>
          <a:off x="685799" y="888275"/>
          <a:ext cx="11345091" cy="5839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4812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4949" y="0"/>
            <a:ext cx="11787051" cy="2057401"/>
          </a:xfrm>
        </p:spPr>
        <p:txBody>
          <a:bodyPr>
            <a:noAutofit/>
          </a:bodyPr>
          <a:lstStyle/>
          <a:p>
            <a:pPr algn="ctr"/>
            <a:r>
              <a:rPr lang="uk-UA" sz="2400" b="1" dirty="0" err="1">
                <a:solidFill>
                  <a:srgbClr val="FFC000"/>
                </a:solidFill>
              </a:rPr>
              <a:t>Перерозклад</a:t>
            </a:r>
            <a:r>
              <a:rPr lang="uk-UA" sz="2400" b="1" dirty="0">
                <a:solidFill>
                  <a:srgbClr val="FFC000"/>
                </a:solidFill>
              </a:rPr>
              <a:t> </a:t>
            </a:r>
            <a:r>
              <a:rPr lang="uk-UA" sz="2400" b="1" dirty="0">
                <a:solidFill>
                  <a:srgbClr val="FFFF00"/>
                </a:solidFill>
              </a:rPr>
              <a:t>- це історична зміна морфемних меж у складі слова; такий </a:t>
            </a:r>
            <a:r>
              <a:rPr lang="uk-UA" sz="2400" b="1" dirty="0" err="1">
                <a:solidFill>
                  <a:srgbClr val="FFFF00"/>
                </a:solidFill>
              </a:rPr>
              <a:t>мовний</a:t>
            </a:r>
            <a:r>
              <a:rPr lang="uk-UA" sz="2400" b="1" dirty="0">
                <a:solidFill>
                  <a:srgbClr val="FFFF00"/>
                </a:solidFill>
              </a:rPr>
              <a:t> процес, у результаті якого в складі похідного слова змінюються межі між твірною основою і словотворчим афіксом внаслідок переходу звукового елемента однієї морфеми до сусідньої морфеми. </a:t>
            </a:r>
            <a:endParaRPr lang="ru-RU" sz="2400" b="1" dirty="0">
              <a:solidFill>
                <a:srgbClr val="FFFF0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94743948"/>
              </p:ext>
            </p:extLst>
          </p:nvPr>
        </p:nvGraphicFramePr>
        <p:xfrm>
          <a:off x="0" y="1815738"/>
          <a:ext cx="5708469" cy="48855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Объект 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9117152"/>
              </p:ext>
            </p:extLst>
          </p:nvPr>
        </p:nvGraphicFramePr>
        <p:xfrm>
          <a:off x="5590903" y="1084216"/>
          <a:ext cx="6601097" cy="57737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167420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0263" y="764373"/>
            <a:ext cx="11035937" cy="411284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err="1" smtClean="0">
                <a:solidFill>
                  <a:srgbClr val="FFC000"/>
                </a:solidFill>
              </a:rPr>
              <a:t>Перерозклад</a:t>
            </a:r>
            <a:r>
              <a:rPr lang="uk-UA" b="1" dirty="0"/>
              <a:t> </a:t>
            </a:r>
            <a:r>
              <a:rPr lang="uk-UA" b="1" dirty="0" smtClean="0"/>
              <a:t>породив </a:t>
            </a:r>
            <a:r>
              <a:rPr lang="uk-UA" b="1" dirty="0"/>
              <a:t>нові суфіксальні морфеми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,  від суфікса </a:t>
            </a:r>
            <a:r>
              <a:rPr lang="uk-UA" i="1" dirty="0"/>
              <a:t>-</a:t>
            </a:r>
            <a:r>
              <a:rPr lang="uk-UA" b="1" dirty="0" err="1"/>
              <a:t>ик</a:t>
            </a:r>
            <a:r>
              <a:rPr lang="uk-UA" i="1" dirty="0"/>
              <a:t> </a:t>
            </a:r>
            <a:r>
              <a:rPr lang="uk-UA" dirty="0"/>
              <a:t>шляхом </a:t>
            </a:r>
            <a:r>
              <a:rPr lang="uk-UA" dirty="0" err="1"/>
              <a:t>перерозкладу</a:t>
            </a:r>
            <a:r>
              <a:rPr lang="uk-UA" dirty="0"/>
              <a:t> утворилися суфікси </a:t>
            </a:r>
            <a:r>
              <a:rPr lang="uk-UA" b="1" i="1" dirty="0"/>
              <a:t>-</a:t>
            </a:r>
            <a:r>
              <a:rPr lang="uk-UA" b="1" i="1" dirty="0" err="1"/>
              <a:t>ник</a:t>
            </a:r>
            <a:r>
              <a:rPr lang="uk-UA" b="1" i="1" dirty="0"/>
              <a:t>, -</a:t>
            </a:r>
            <a:r>
              <a:rPr lang="uk-UA" b="1" i="1" dirty="0" err="1"/>
              <a:t>ільник</a:t>
            </a:r>
            <a:r>
              <a:rPr lang="uk-UA" b="1" i="1" dirty="0"/>
              <a:t>, -</a:t>
            </a:r>
            <a:r>
              <a:rPr lang="uk-UA" b="1" i="1" dirty="0" err="1" smtClean="0"/>
              <a:t>льник</a:t>
            </a:r>
            <a:r>
              <a:rPr lang="uk-UA" b="1" i="1" dirty="0"/>
              <a:t> </a:t>
            </a:r>
            <a:r>
              <a:rPr lang="uk-UA" dirty="0" smtClean="0"/>
              <a:t>на означення </a:t>
            </a:r>
            <a:r>
              <a:rPr lang="uk-UA" dirty="0"/>
              <a:t>осіб за діяльністю і предметів їх діяльності</a:t>
            </a:r>
            <a:r>
              <a:rPr lang="uk-UA" dirty="0" smtClean="0"/>
              <a:t>.</a:t>
            </a:r>
          </a:p>
          <a:p>
            <a:endParaRPr lang="uk-UA" dirty="0"/>
          </a:p>
          <a:p>
            <a:r>
              <a:rPr lang="uk-UA" i="1" dirty="0" err="1"/>
              <a:t>потай-н-ий</a:t>
            </a:r>
            <a:r>
              <a:rPr lang="uk-UA" dirty="0" err="1"/>
              <a:t>→</a:t>
            </a:r>
            <a:r>
              <a:rPr lang="uk-UA" i="1" dirty="0" err="1"/>
              <a:t>потай-н-ик</a:t>
            </a:r>
            <a:r>
              <a:rPr lang="uk-UA" i="1" dirty="0"/>
              <a:t>,                                                               </a:t>
            </a:r>
            <a:r>
              <a:rPr lang="uk-UA" dirty="0"/>
              <a:t/>
            </a:r>
            <a:br>
              <a:rPr lang="uk-UA" dirty="0"/>
            </a:br>
            <a:r>
              <a:rPr lang="uk-UA" i="1" dirty="0" err="1"/>
              <a:t>солом'я-н-ий</a:t>
            </a:r>
            <a:r>
              <a:rPr lang="uk-UA" dirty="0" err="1"/>
              <a:t>→</a:t>
            </a:r>
            <a:r>
              <a:rPr lang="uk-UA" i="1" dirty="0" err="1"/>
              <a:t>солом’яник</a:t>
            </a:r>
            <a:r>
              <a:rPr lang="uk-UA" i="1" dirty="0"/>
              <a:t> </a:t>
            </a:r>
            <a:br>
              <a:rPr lang="uk-UA" i="1" dirty="0"/>
            </a:br>
            <a:r>
              <a:rPr lang="uk-UA" i="1" dirty="0"/>
              <a:t>сприт-н-</a:t>
            </a:r>
            <a:r>
              <a:rPr lang="uk-UA" i="1" dirty="0" err="1"/>
              <a:t>ий</a:t>
            </a:r>
            <a:r>
              <a:rPr lang="uk-UA" dirty="0"/>
              <a:t>—&gt;</a:t>
            </a:r>
            <a:r>
              <a:rPr lang="uk-UA" i="1" dirty="0"/>
              <a:t>сприт-н-</a:t>
            </a:r>
            <a:r>
              <a:rPr lang="uk-UA" i="1" dirty="0" err="1"/>
              <a:t>ик</a:t>
            </a:r>
            <a:r>
              <a:rPr lang="uk-UA" i="1" dirty="0" smtClean="0"/>
              <a:t>.</a:t>
            </a:r>
            <a:endParaRPr lang="uk-UA" i="1" dirty="0"/>
          </a:p>
          <a:p>
            <a:r>
              <a:rPr lang="uk-UA" i="1" dirty="0"/>
              <a:t>громадільник </a:t>
            </a:r>
            <a:r>
              <a:rPr lang="uk-UA" dirty="0"/>
              <a:t>(громадити), </a:t>
            </a:r>
            <a:r>
              <a:rPr lang="uk-UA" i="1" dirty="0"/>
              <a:t>полільник </a:t>
            </a:r>
            <a:r>
              <a:rPr lang="uk-UA" dirty="0"/>
              <a:t>(полоти), </a:t>
            </a:r>
            <a:r>
              <a:rPr lang="uk-UA" i="1" dirty="0"/>
              <a:t>кладільник</a:t>
            </a:r>
            <a:br>
              <a:rPr lang="uk-UA" i="1" dirty="0"/>
            </a:br>
            <a:r>
              <a:rPr lang="uk-UA" dirty="0"/>
              <a:t>(класти), </a:t>
            </a:r>
            <a:r>
              <a:rPr lang="uk-UA" i="1" dirty="0" err="1"/>
              <a:t>топільник</a:t>
            </a:r>
            <a:r>
              <a:rPr lang="uk-UA" i="1" dirty="0"/>
              <a:t> </a:t>
            </a:r>
            <a:r>
              <a:rPr lang="uk-UA" dirty="0"/>
              <a:t>(топити</a:t>
            </a:r>
            <a:r>
              <a:rPr lang="uk-UA" dirty="0" smtClean="0"/>
              <a:t>).</a:t>
            </a:r>
          </a:p>
          <a:p>
            <a:endParaRPr lang="ru-RU" dirty="0"/>
          </a:p>
          <a:p>
            <a:r>
              <a:rPr lang="uk-UA" dirty="0"/>
              <a:t>Суфікс </a:t>
            </a:r>
            <a:r>
              <a:rPr lang="uk-UA" b="1" i="1" dirty="0"/>
              <a:t>-</a:t>
            </a:r>
            <a:r>
              <a:rPr lang="uk-UA" b="1" i="1" dirty="0" err="1"/>
              <a:t>ець</a:t>
            </a:r>
            <a:r>
              <a:rPr lang="uk-UA" b="1" i="1" dirty="0"/>
              <a:t> </a:t>
            </a:r>
            <a:r>
              <a:rPr lang="uk-UA" dirty="0"/>
              <a:t>на означення особи «розрісся» і дав мові такі суфікси: </a:t>
            </a:r>
            <a:r>
              <a:rPr lang="uk-UA" b="1" i="1" dirty="0"/>
              <a:t>-енець, -</a:t>
            </a:r>
            <a:r>
              <a:rPr lang="uk-UA" b="1" i="1" dirty="0" err="1"/>
              <a:t>івець</a:t>
            </a:r>
            <a:r>
              <a:rPr lang="uk-UA" b="1" i="1" dirty="0"/>
              <a:t>,        -</a:t>
            </a:r>
            <a:r>
              <a:rPr lang="uk-UA" b="1" i="1" dirty="0" err="1"/>
              <a:t>лець</a:t>
            </a:r>
            <a:r>
              <a:rPr lang="uk-UA" b="1" i="1" dirty="0"/>
              <a:t> </a:t>
            </a:r>
            <a:r>
              <a:rPr lang="uk-UA" dirty="0"/>
              <a:t>та ін.: </a:t>
            </a:r>
            <a:r>
              <a:rPr lang="uk-UA" i="1" dirty="0" err="1"/>
              <a:t>біж</a:t>
            </a:r>
            <a:r>
              <a:rPr lang="uk-UA" i="1" dirty="0"/>
              <a:t>-енець, </a:t>
            </a:r>
            <a:r>
              <a:rPr lang="uk-UA" i="1" dirty="0" err="1"/>
              <a:t>ополч</a:t>
            </a:r>
            <a:r>
              <a:rPr lang="uk-UA" i="1" dirty="0"/>
              <a:t>-енець, </a:t>
            </a:r>
            <a:r>
              <a:rPr lang="uk-UA" i="1" dirty="0" err="1"/>
              <a:t>іскр-івець</a:t>
            </a:r>
            <a:r>
              <a:rPr lang="uk-UA" i="1" dirty="0"/>
              <a:t>, мартен-</a:t>
            </a:r>
            <a:r>
              <a:rPr lang="uk-UA" i="1" dirty="0" err="1"/>
              <a:t>івець</a:t>
            </a:r>
            <a:r>
              <a:rPr lang="uk-UA" i="1" dirty="0"/>
              <a:t>, </a:t>
            </a:r>
            <a:r>
              <a:rPr lang="uk-UA" i="1" dirty="0" err="1"/>
              <a:t>жи-лець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98472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1257" y="764373"/>
            <a:ext cx="11244943" cy="1293028"/>
          </a:xfrm>
        </p:spPr>
        <p:txBody>
          <a:bodyPr>
            <a:noAutofit/>
          </a:bodyPr>
          <a:lstStyle/>
          <a:p>
            <a:pPr algn="ctr"/>
            <a:r>
              <a:rPr lang="uk-UA" sz="2400" b="1" dirty="0">
                <a:solidFill>
                  <a:srgbClr val="FFC000"/>
                </a:solidFill>
              </a:rPr>
              <a:t>Ускладненням</a:t>
            </a:r>
            <a:r>
              <a:rPr lang="uk-UA" sz="2400" b="1" dirty="0">
                <a:solidFill>
                  <a:srgbClr val="FFFF00"/>
                </a:solidFill>
              </a:rPr>
              <a:t> називається </a:t>
            </a:r>
            <a:r>
              <a:rPr lang="uk-UA" sz="2400" b="1" dirty="0" err="1">
                <a:solidFill>
                  <a:srgbClr val="FFFF00"/>
                </a:solidFill>
              </a:rPr>
              <a:t>мовний</a:t>
            </a:r>
            <a:r>
              <a:rPr lang="uk-UA" sz="2400" b="1" dirty="0">
                <a:solidFill>
                  <a:srgbClr val="FFFF00"/>
                </a:solidFill>
              </a:rPr>
              <a:t> процес, протилежний процесу спрощення,</a:t>
            </a:r>
            <a:br>
              <a:rPr lang="uk-UA" sz="2400" b="1" dirty="0">
                <a:solidFill>
                  <a:srgbClr val="FFFF00"/>
                </a:solidFill>
              </a:rPr>
            </a:br>
            <a:r>
              <a:rPr lang="uk-UA" sz="2400" b="1" dirty="0">
                <a:solidFill>
                  <a:srgbClr val="FFFF00"/>
                </a:solidFill>
              </a:rPr>
              <a:t>в результаті якого слово простої, неподільної морфемної</a:t>
            </a:r>
            <a:br>
              <a:rPr lang="uk-UA" sz="2400" b="1" dirty="0">
                <a:solidFill>
                  <a:srgbClr val="FFFF00"/>
                </a:solidFill>
              </a:rPr>
            </a:br>
            <a:r>
              <a:rPr lang="uk-UA" sz="2400" b="1" dirty="0">
                <a:solidFill>
                  <a:srgbClr val="FFFF00"/>
                </a:solidFill>
              </a:rPr>
              <a:t>структури перетворюється у слово з подільною структурою; тобто одна морфема поділяється на дві.</a:t>
            </a:r>
            <a:r>
              <a:rPr lang="ru-RU" sz="2400" b="1" dirty="0">
                <a:solidFill>
                  <a:srgbClr val="FFFF00"/>
                </a:solidFill>
              </a:rPr>
              <a:t/>
            </a:r>
            <a:br>
              <a:rPr lang="ru-RU" sz="2400" b="1" dirty="0">
                <a:solidFill>
                  <a:srgbClr val="FFFF00"/>
                </a:solidFill>
              </a:rPr>
            </a:br>
            <a:endParaRPr lang="ru-RU" sz="2400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5641155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16713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7828" y="215733"/>
            <a:ext cx="11271069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err="1">
                <a:solidFill>
                  <a:srgbClr val="FFC000"/>
                </a:solidFill>
              </a:rPr>
              <a:t>Декореляція</a:t>
            </a:r>
            <a:r>
              <a:rPr lang="uk-UA" b="1" dirty="0">
                <a:solidFill>
                  <a:srgbClr val="FFFF00"/>
                </a:solidFill>
              </a:rPr>
              <a:t> </a:t>
            </a:r>
            <a:r>
              <a:rPr lang="uk-UA" dirty="0">
                <a:solidFill>
                  <a:srgbClr val="FFFF00"/>
                </a:solidFill>
              </a:rPr>
              <a:t>- процес, коли похідне слово від певної основи починає сприйматися як утворене від іншої твірної основи.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400" b="1" dirty="0" smtClean="0">
                <a:solidFill>
                  <a:srgbClr val="0070C0"/>
                </a:solidFill>
              </a:rPr>
              <a:t>Війна —» </a:t>
            </a:r>
            <a:r>
              <a:rPr lang="uk-UA" i="1" dirty="0" err="1" smtClean="0"/>
              <a:t>вої</a:t>
            </a:r>
            <a:r>
              <a:rPr lang="uk-UA" i="1" dirty="0" smtClean="0"/>
              <a:t>- </a:t>
            </a:r>
            <a:r>
              <a:rPr lang="uk-UA" dirty="0"/>
              <a:t>«воїни», </a:t>
            </a:r>
            <a:r>
              <a:rPr lang="uk-UA" dirty="0" smtClean="0"/>
              <a:t>але </a:t>
            </a:r>
            <a:r>
              <a:rPr lang="uk-UA" dirty="0"/>
              <a:t>в сучасній мові сприймається як утворення від дієслова </a:t>
            </a:r>
            <a:r>
              <a:rPr lang="uk-UA" i="1" dirty="0">
                <a:solidFill>
                  <a:srgbClr val="FFC000"/>
                </a:solidFill>
              </a:rPr>
              <a:t>воювати</a:t>
            </a:r>
            <a:r>
              <a:rPr lang="uk-UA" i="1" dirty="0"/>
              <a:t>; </a:t>
            </a:r>
            <a:endParaRPr lang="uk-UA" i="1" dirty="0" smtClean="0"/>
          </a:p>
          <a:p>
            <a:r>
              <a:rPr lang="uk-UA" i="1" dirty="0" smtClean="0"/>
              <a:t>лікар </a:t>
            </a:r>
            <a:r>
              <a:rPr lang="uk-UA" sz="2400" b="1" dirty="0">
                <a:solidFill>
                  <a:srgbClr val="0070C0"/>
                </a:solidFill>
              </a:rPr>
              <a:t>—» </a:t>
            </a:r>
            <a:r>
              <a:rPr lang="uk-UA" i="1" dirty="0" err="1" smtClean="0"/>
              <a:t>лЂ</a:t>
            </a:r>
            <a:r>
              <a:rPr lang="uk-UA" dirty="0" err="1" smtClean="0"/>
              <a:t>кь</a:t>
            </a:r>
            <a:r>
              <a:rPr lang="uk-UA" dirty="0"/>
              <a:t>, </a:t>
            </a:r>
            <a:r>
              <a:rPr lang="uk-UA" i="1" dirty="0" err="1" smtClean="0"/>
              <a:t>лЂка</a:t>
            </a:r>
            <a:r>
              <a:rPr lang="uk-UA" i="1" dirty="0" smtClean="0"/>
              <a:t> </a:t>
            </a:r>
            <a:r>
              <a:rPr lang="uk-UA" i="1" dirty="0"/>
              <a:t>— </a:t>
            </a:r>
            <a:r>
              <a:rPr lang="uk-UA" dirty="0"/>
              <a:t>«лікування, </a:t>
            </a:r>
            <a:r>
              <a:rPr lang="uk-UA" dirty="0" err="1" smtClean="0"/>
              <a:t>лікарство»,зараз</a:t>
            </a:r>
            <a:r>
              <a:rPr lang="uk-UA" dirty="0" smtClean="0"/>
              <a:t> </a:t>
            </a:r>
            <a:r>
              <a:rPr lang="uk-UA" dirty="0"/>
              <a:t>співвідноситься з дієсловом </a:t>
            </a:r>
            <a:r>
              <a:rPr lang="uk-UA" i="1" dirty="0" smtClean="0"/>
              <a:t>лікувати</a:t>
            </a:r>
          </a:p>
          <a:p>
            <a:r>
              <a:rPr lang="uk-UA" i="1" dirty="0" smtClean="0"/>
              <a:t>пастир </a:t>
            </a:r>
            <a:r>
              <a:rPr lang="uk-UA" sz="2400" b="1" dirty="0">
                <a:solidFill>
                  <a:srgbClr val="0070C0"/>
                </a:solidFill>
              </a:rPr>
              <a:t>—» </a:t>
            </a:r>
            <a:r>
              <a:rPr lang="uk-UA" i="1" dirty="0" err="1" smtClean="0"/>
              <a:t>пасть</a:t>
            </a:r>
            <a:r>
              <a:rPr lang="uk-UA" i="1" dirty="0" smtClean="0"/>
              <a:t> </a:t>
            </a:r>
            <a:r>
              <a:rPr lang="uk-UA" i="1" dirty="0"/>
              <a:t>— </a:t>
            </a:r>
            <a:r>
              <a:rPr lang="uk-UA" dirty="0"/>
              <a:t>«пасовище», зараз співвідноситься з дієсловом </a:t>
            </a:r>
            <a:r>
              <a:rPr lang="uk-UA" i="1" dirty="0"/>
              <a:t>пасти </a:t>
            </a:r>
            <a:r>
              <a:rPr lang="uk-UA" dirty="0"/>
              <a:t>та ін</a:t>
            </a:r>
            <a:r>
              <a:rPr lang="uk-UA" dirty="0" smtClean="0"/>
              <a:t>.</a:t>
            </a:r>
          </a:p>
          <a:p>
            <a:r>
              <a:rPr lang="uk-UA" dirty="0" smtClean="0"/>
              <a:t>Любов </a:t>
            </a:r>
            <a:r>
              <a:rPr lang="uk-UA" sz="2400" b="1" dirty="0" smtClean="0">
                <a:solidFill>
                  <a:srgbClr val="0070C0"/>
                </a:solidFill>
              </a:rPr>
              <a:t>—» </a:t>
            </a:r>
            <a:r>
              <a:rPr lang="uk-UA" sz="2400" b="1" dirty="0" err="1" smtClean="0">
                <a:solidFill>
                  <a:srgbClr val="0070C0"/>
                </a:solidFill>
              </a:rPr>
              <a:t>люб</a:t>
            </a:r>
            <a:r>
              <a:rPr lang="uk-UA" sz="2400" b="1" dirty="0" smtClean="0">
                <a:solidFill>
                  <a:srgbClr val="0070C0"/>
                </a:solidFill>
              </a:rPr>
              <a:t>, </a:t>
            </a:r>
            <a:r>
              <a:rPr lang="uk-UA" dirty="0"/>
              <a:t>зараз співвідноситься з дієсловом </a:t>
            </a:r>
            <a:r>
              <a:rPr lang="uk-UA" dirty="0" smtClean="0"/>
              <a:t>любити.</a:t>
            </a:r>
          </a:p>
          <a:p>
            <a:r>
              <a:rPr lang="ru-RU" i="1" dirty="0" err="1" smtClean="0"/>
              <a:t>Бі́г</a:t>
            </a:r>
            <a:r>
              <a:rPr lang="ru-RU" b="1" i="1" dirty="0" err="1" smtClean="0"/>
              <a:t>ом</a:t>
            </a:r>
            <a:r>
              <a:rPr lang="ru-RU" b="1" i="1" dirty="0" smtClean="0"/>
              <a:t> </a:t>
            </a:r>
            <a:r>
              <a:rPr lang="ru-RU" dirty="0"/>
              <a:t>(</a:t>
            </a:r>
            <a:r>
              <a:rPr lang="ru-RU" dirty="0" err="1"/>
              <a:t>іменник</a:t>
            </a:r>
            <a:r>
              <a:rPr lang="ru-RU" dirty="0"/>
              <a:t> в ор. </a:t>
            </a:r>
            <a:r>
              <a:rPr lang="ru-RU" dirty="0" err="1"/>
              <a:t>одн</a:t>
            </a:r>
            <a:r>
              <a:rPr lang="ru-RU" dirty="0"/>
              <a:t>.) → </a:t>
            </a:r>
            <a:r>
              <a:rPr lang="ru-RU" i="1" dirty="0" err="1"/>
              <a:t>біг</a:t>
            </a:r>
            <a:r>
              <a:rPr lang="ru-RU" b="1" i="1" dirty="0" err="1"/>
              <a:t>о́м</a:t>
            </a:r>
            <a:r>
              <a:rPr lang="ru-RU" b="1" i="1" dirty="0"/>
              <a:t> </a:t>
            </a:r>
            <a:r>
              <a:rPr lang="ru-RU" dirty="0"/>
              <a:t>(</a:t>
            </a:r>
            <a:r>
              <a:rPr lang="ru-RU" dirty="0" err="1"/>
              <a:t>прислівник</a:t>
            </a:r>
            <a:r>
              <a:rPr lang="ru-RU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3661626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5617" y="0"/>
            <a:ext cx="10820400" cy="770709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C000"/>
                </a:solidFill>
              </a:rPr>
              <a:t>Встановіть вид історичної зміни</a:t>
            </a:r>
            <a:endParaRPr lang="ru-RU" b="1" dirty="0">
              <a:solidFill>
                <a:srgbClr val="FFC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9089428"/>
              </p:ext>
            </p:extLst>
          </p:nvPr>
        </p:nvGraphicFramePr>
        <p:xfrm>
          <a:off x="685800" y="770705"/>
          <a:ext cx="10820400" cy="56710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8737">
                  <a:extLst>
                    <a:ext uri="{9D8B030D-6E8A-4147-A177-3AD203B41FA5}">
                      <a16:colId xmlns:a16="http://schemas.microsoft.com/office/drawing/2014/main" val="1425405968"/>
                    </a:ext>
                  </a:extLst>
                </a:gridCol>
                <a:gridCol w="7861663">
                  <a:extLst>
                    <a:ext uri="{9D8B030D-6E8A-4147-A177-3AD203B41FA5}">
                      <a16:colId xmlns:a16="http://schemas.microsoft.com/office/drawing/2014/main" val="1761282049"/>
                    </a:ext>
                  </a:extLst>
                </a:gridCol>
              </a:tblGrid>
              <a:tr h="1110346">
                <a:tc>
                  <a:txBody>
                    <a:bodyPr/>
                    <a:lstStyle/>
                    <a:p>
                      <a:r>
                        <a:rPr lang="ru-RU" sz="1800" b="1" i="1" u="none" strike="noStrike" kern="1200" baseline="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доще́нту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наперебі́й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</a:rPr>
                        <a:t>декореляція</a:t>
                      </a:r>
                      <a:endParaRPr lang="ru-RU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289347"/>
                  </a:ext>
                </a:extLst>
              </a:tr>
              <a:tr h="899571"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bg1"/>
                          </a:solidFill>
                        </a:rPr>
                        <a:t>фляжка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93FFD3"/>
                          </a:solidFill>
                        </a:rPr>
                        <a:t>Ускладнення: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запозичене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 з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польської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мови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1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fłaszk</a:t>
                      </a:r>
                      <a:r>
                        <a:rPr lang="ru-RU" sz="1800" b="0" i="1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-a </a:t>
                      </a:r>
                      <a:endParaRPr lang="ru-RU" dirty="0">
                        <a:solidFill>
                          <a:srgbClr val="93FFD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1788622"/>
                  </a:ext>
                </a:extLst>
              </a:tr>
              <a:tr h="962423"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bg1"/>
                          </a:solidFill>
                        </a:rPr>
                        <a:t>внутрішній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перерозклад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 :</a:t>
                      </a:r>
                      <a:r>
                        <a:rPr lang="ru-RU" sz="1800" b="0" i="1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ru-RU" sz="1800" b="0" i="1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вну́трішній</a:t>
                      </a:r>
                      <a:r>
                        <a:rPr lang="ru-RU" sz="1800" b="0" i="1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історично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виділявся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корінь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1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-утр- 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від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1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утро́ба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), а в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сучасній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мові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1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1800" b="0" i="1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нутр</a:t>
                      </a:r>
                      <a:r>
                        <a:rPr lang="ru-RU" sz="1800" b="0" i="1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800" b="0" i="1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нутро́, </a:t>
                      </a:r>
                      <a:r>
                        <a:rPr lang="ru-RU" sz="1800" b="0" i="1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ну́трощі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) і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префікс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1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в- </a:t>
                      </a:r>
                      <a:endParaRPr lang="ru-RU" dirty="0">
                        <a:solidFill>
                          <a:srgbClr val="93FFD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364680"/>
                  </a:ext>
                </a:extLst>
              </a:tr>
              <a:tr h="899571">
                <a:tc>
                  <a:txBody>
                    <a:bodyPr/>
                    <a:lstStyle/>
                    <a:p>
                      <a:r>
                        <a:rPr lang="ru-RU" sz="1800" b="1" i="1" u="none" strike="noStrike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знак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Опрощення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зна-ти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 →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зна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-к-ъ →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зна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-к →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сучасне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1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знак </a:t>
                      </a:r>
                      <a:endParaRPr lang="ru-RU" dirty="0">
                        <a:solidFill>
                          <a:srgbClr val="93FFD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1533570"/>
                  </a:ext>
                </a:extLst>
              </a:tr>
              <a:tr h="899571"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bg1"/>
                          </a:solidFill>
                        </a:rPr>
                        <a:t>мило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Опрощення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: ми-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ти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 → ми-(д)л-о → ми-л-о →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сучасне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1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ми́л-о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ru-RU" dirty="0">
                        <a:solidFill>
                          <a:srgbClr val="93FFD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5307186"/>
                  </a:ext>
                </a:extLst>
              </a:tr>
              <a:tr h="899571"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bg1"/>
                          </a:solidFill>
                        </a:rPr>
                        <a:t>коляска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Опрощення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: кол-о → кол-яс-к-а (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давнє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) → </a:t>
                      </a:r>
                      <a:r>
                        <a:rPr lang="ru-RU" sz="1800" b="0" i="1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коля́с-к-а</a:t>
                      </a:r>
                      <a:r>
                        <a:rPr lang="ru-RU" sz="1800" b="0" i="1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сучасне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93FFD3"/>
                          </a:solidFill>
                          <a:latin typeface="+mn-lt"/>
                          <a:ea typeface="+mn-ea"/>
                          <a:cs typeface="+mn-cs"/>
                        </a:rPr>
                        <a:t>). </a:t>
                      </a:r>
                      <a:endParaRPr lang="ru-RU" dirty="0">
                        <a:solidFill>
                          <a:srgbClr val="93FFD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14876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21081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692" y="176544"/>
            <a:ext cx="11192691" cy="750918"/>
          </a:xfrm>
        </p:spPr>
        <p:txBody>
          <a:bodyPr/>
          <a:lstStyle/>
          <a:p>
            <a:r>
              <a:rPr lang="uk-UA" b="1" dirty="0">
                <a:solidFill>
                  <a:srgbClr val="FFC000"/>
                </a:solidFill>
              </a:rPr>
              <a:t>СХЕМА МОРФЕМНОГО АНАЛІЗУ СЛОВА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927463"/>
            <a:ext cx="5334000" cy="5291222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uk-UA" b="1" dirty="0"/>
              <a:t>Аналізоване слово (словоформа), визначити, до якої частини мови належить.</a:t>
            </a:r>
            <a:endParaRPr lang="ru-RU" b="1" dirty="0"/>
          </a:p>
          <a:p>
            <a:pPr lvl="0"/>
            <a:r>
              <a:rPr lang="uk-UA" b="1" dirty="0"/>
              <a:t>Закінчення, його значення та характеристика.</a:t>
            </a:r>
            <a:endParaRPr lang="ru-RU" b="1" dirty="0"/>
          </a:p>
          <a:p>
            <a:pPr lvl="0"/>
            <a:r>
              <a:rPr lang="uk-UA" b="1" dirty="0"/>
              <a:t>Основа слова. Характеристика основи:</a:t>
            </a:r>
            <a:endParaRPr lang="ru-RU" b="1" dirty="0"/>
          </a:p>
          <a:p>
            <a:pPr lvl="0"/>
            <a:r>
              <a:rPr lang="uk-UA" b="1" dirty="0"/>
              <a:t>Суфікс, його характеристика.</a:t>
            </a:r>
            <a:endParaRPr lang="ru-RU" b="1" dirty="0"/>
          </a:p>
          <a:p>
            <a:pPr lvl="0"/>
            <a:r>
              <a:rPr lang="uk-UA" b="1" dirty="0"/>
              <a:t>Постфікс, його характеристика.</a:t>
            </a:r>
            <a:endParaRPr lang="ru-RU" b="1" dirty="0"/>
          </a:p>
          <a:p>
            <a:pPr lvl="0"/>
            <a:r>
              <a:rPr lang="uk-UA" b="1" dirty="0"/>
              <a:t>Префікс, його характеристика.</a:t>
            </a:r>
            <a:endParaRPr lang="ru-RU" b="1" dirty="0"/>
          </a:p>
          <a:p>
            <a:pPr lvl="0"/>
            <a:r>
              <a:rPr lang="uk-UA" b="1" dirty="0" err="1"/>
              <a:t>Конфікс</a:t>
            </a:r>
            <a:r>
              <a:rPr lang="uk-UA" b="1" dirty="0"/>
              <a:t>, його характеристика.</a:t>
            </a:r>
            <a:endParaRPr lang="ru-RU" b="1" dirty="0"/>
          </a:p>
          <a:p>
            <a:pPr lvl="0"/>
            <a:r>
              <a:rPr lang="uk-UA" b="1" dirty="0"/>
              <a:t>Корінь, його характеристика.</a:t>
            </a:r>
            <a:endParaRPr lang="ru-RU" b="1" dirty="0"/>
          </a:p>
          <a:p>
            <a:pPr lvl="0"/>
            <a:r>
              <a:rPr lang="uk-UA" b="1" dirty="0"/>
              <a:t>Морфонологічні зміни в основі слова (чергування фонем, усічення, інтерфіксація, накладання, наголос).</a:t>
            </a:r>
            <a:endParaRPr lang="ru-RU" b="1" dirty="0"/>
          </a:p>
          <a:p>
            <a:pPr lvl="0"/>
            <a:r>
              <a:rPr lang="uk-UA" b="1" dirty="0"/>
              <a:t>Історичні зміни в структурі слова (опрощення, </a:t>
            </a:r>
            <a:r>
              <a:rPr lang="uk-UA" b="1" dirty="0" err="1"/>
              <a:t>перерозклад</a:t>
            </a:r>
            <a:r>
              <a:rPr lang="uk-UA" b="1" dirty="0"/>
              <a:t>, ускладнення, </a:t>
            </a:r>
            <a:r>
              <a:rPr lang="uk-UA" b="1" dirty="0" err="1"/>
              <a:t>декореляція</a:t>
            </a:r>
            <a:r>
              <a:rPr lang="uk-UA" b="1" dirty="0"/>
              <a:t>).</a:t>
            </a:r>
            <a:endParaRPr lang="ru-RU" b="1" dirty="0"/>
          </a:p>
          <a:p>
            <a:pPr lvl="0"/>
            <a:r>
              <a:rPr lang="uk-UA" b="1" dirty="0"/>
              <a:t> Графічне позначення морфемного складу слова.</a:t>
            </a:r>
            <a:endParaRPr lang="ru-RU" b="1" dirty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927463"/>
            <a:ext cx="5334000" cy="5291222"/>
          </a:xfrm>
        </p:spPr>
        <p:txBody>
          <a:bodyPr>
            <a:normAutofit fontScale="77500" lnSpcReduction="20000"/>
          </a:bodyPr>
          <a:lstStyle/>
          <a:p>
            <a:r>
              <a:rPr lang="uk-UA" b="1" i="1" u="sng" dirty="0">
                <a:solidFill>
                  <a:srgbClr val="FFC000"/>
                </a:solidFill>
              </a:rPr>
              <a:t>Табунець</a:t>
            </a:r>
            <a:endParaRPr lang="ru-RU" b="1" dirty="0">
              <a:solidFill>
                <a:srgbClr val="FFC000"/>
              </a:solidFill>
            </a:endParaRPr>
          </a:p>
          <a:p>
            <a:r>
              <a:rPr lang="uk-UA" b="1" dirty="0">
                <a:solidFill>
                  <a:srgbClr val="FFC000"/>
                </a:solidFill>
              </a:rPr>
              <a:t>      1. Аналізована словоформа – </a:t>
            </a:r>
            <a:r>
              <a:rPr lang="uk-UA" b="1" i="1" dirty="0">
                <a:solidFill>
                  <a:srgbClr val="FFC000"/>
                </a:solidFill>
              </a:rPr>
              <a:t>табунець</a:t>
            </a:r>
            <a:r>
              <a:rPr lang="uk-UA" b="1" dirty="0">
                <a:solidFill>
                  <a:srgbClr val="FFC000"/>
                </a:solidFill>
              </a:rPr>
              <a:t>, іменник.</a:t>
            </a:r>
            <a:endParaRPr lang="ru-RU" b="1" dirty="0">
              <a:solidFill>
                <a:srgbClr val="FFC000"/>
              </a:solidFill>
            </a:endParaRPr>
          </a:p>
          <a:p>
            <a:r>
              <a:rPr lang="uk-UA" b="1" dirty="0">
                <a:solidFill>
                  <a:srgbClr val="FFC000"/>
                </a:solidFill>
              </a:rPr>
              <a:t>      2. Закінчення  – нульове (пор.: </a:t>
            </a:r>
            <a:r>
              <a:rPr lang="uk-UA" b="1" i="1" dirty="0">
                <a:solidFill>
                  <a:srgbClr val="FFC000"/>
                </a:solidFill>
              </a:rPr>
              <a:t>табунця, табунцю табунцем</a:t>
            </a:r>
            <a:r>
              <a:rPr lang="uk-UA" b="1" dirty="0">
                <a:solidFill>
                  <a:srgbClr val="FFC000"/>
                </a:solidFill>
              </a:rPr>
              <a:t>), передає    значення </a:t>
            </a:r>
            <a:r>
              <a:rPr lang="uk-UA" b="1" dirty="0" err="1">
                <a:solidFill>
                  <a:srgbClr val="FFC000"/>
                </a:solidFill>
              </a:rPr>
              <a:t>З.в</a:t>
            </a:r>
            <a:r>
              <a:rPr lang="uk-UA" b="1" dirty="0">
                <a:solidFill>
                  <a:srgbClr val="FFC000"/>
                </a:solidFill>
              </a:rPr>
              <a:t>. однини чоловічого роду.</a:t>
            </a:r>
            <a:endParaRPr lang="ru-RU" b="1" dirty="0">
              <a:solidFill>
                <a:srgbClr val="FFC000"/>
              </a:solidFill>
            </a:endParaRPr>
          </a:p>
          <a:p>
            <a:r>
              <a:rPr lang="uk-UA" b="1" dirty="0">
                <a:solidFill>
                  <a:srgbClr val="FFC000"/>
                </a:solidFill>
              </a:rPr>
              <a:t>      3. Основа слова – </a:t>
            </a:r>
            <a:r>
              <a:rPr lang="uk-UA" b="1" i="1" dirty="0">
                <a:solidFill>
                  <a:srgbClr val="FFC000"/>
                </a:solidFill>
              </a:rPr>
              <a:t>табунець</a:t>
            </a:r>
            <a:r>
              <a:rPr lang="uk-UA" b="1" dirty="0">
                <a:solidFill>
                  <a:srgbClr val="FFC000"/>
                </a:solidFill>
              </a:rPr>
              <a:t>, відкрита, суцільна, складна, вторинна.</a:t>
            </a:r>
            <a:endParaRPr lang="ru-RU" b="1" dirty="0">
              <a:solidFill>
                <a:srgbClr val="FFC000"/>
              </a:solidFill>
            </a:endParaRPr>
          </a:p>
          <a:p>
            <a:r>
              <a:rPr lang="uk-UA" b="1" dirty="0">
                <a:solidFill>
                  <a:srgbClr val="FFC000"/>
                </a:solidFill>
              </a:rPr>
              <a:t>      4. Суфікс -</a:t>
            </a:r>
            <a:r>
              <a:rPr lang="uk-UA" b="1" dirty="0" err="1">
                <a:solidFill>
                  <a:srgbClr val="FFC000"/>
                </a:solidFill>
              </a:rPr>
              <a:t>ець</a:t>
            </a:r>
            <a:r>
              <a:rPr lang="uk-UA" b="1" dirty="0">
                <a:solidFill>
                  <a:srgbClr val="FFC000"/>
                </a:solidFill>
              </a:rPr>
              <a:t>- (</a:t>
            </a:r>
            <a:r>
              <a:rPr lang="uk-UA" b="1" i="1" dirty="0">
                <a:solidFill>
                  <a:srgbClr val="FFC000"/>
                </a:solidFill>
              </a:rPr>
              <a:t>табунець, табун</a:t>
            </a:r>
            <a:r>
              <a:rPr lang="uk-UA" b="1" dirty="0">
                <a:solidFill>
                  <a:srgbClr val="FFC000"/>
                </a:solidFill>
              </a:rPr>
              <a:t>; пор.: </a:t>
            </a:r>
            <a:r>
              <a:rPr lang="uk-UA" b="1" i="1" dirty="0">
                <a:solidFill>
                  <a:srgbClr val="FFC000"/>
                </a:solidFill>
              </a:rPr>
              <a:t>папірець, ремінець, вітрець</a:t>
            </a:r>
            <a:r>
              <a:rPr lang="uk-UA" b="1" dirty="0">
                <a:solidFill>
                  <a:srgbClr val="FFC000"/>
                </a:solidFill>
              </a:rPr>
              <a:t>) – словотворчий, </a:t>
            </a:r>
            <a:r>
              <a:rPr lang="uk-UA" b="1" dirty="0" err="1">
                <a:solidFill>
                  <a:srgbClr val="FFC000"/>
                </a:solidFill>
              </a:rPr>
              <a:t>багатофонемний</a:t>
            </a:r>
            <a:r>
              <a:rPr lang="uk-UA" b="1" dirty="0">
                <a:solidFill>
                  <a:srgbClr val="FFC000"/>
                </a:solidFill>
              </a:rPr>
              <a:t>, варіантний (можливий варіант -ц'), непродуктивний, регулярний. </a:t>
            </a:r>
            <a:endParaRPr lang="ru-RU" b="1" dirty="0">
              <a:solidFill>
                <a:srgbClr val="FFC000"/>
              </a:solidFill>
            </a:endParaRPr>
          </a:p>
          <a:p>
            <a:r>
              <a:rPr lang="uk-UA" b="1" dirty="0">
                <a:solidFill>
                  <a:srgbClr val="FFC000"/>
                </a:solidFill>
              </a:rPr>
              <a:t>      5. Корінь </a:t>
            </a:r>
            <a:r>
              <a:rPr lang="uk-UA" b="1" i="1" dirty="0">
                <a:solidFill>
                  <a:srgbClr val="FFC000"/>
                </a:solidFill>
              </a:rPr>
              <a:t>-табун-</a:t>
            </a:r>
            <a:r>
              <a:rPr lang="uk-UA" b="1" dirty="0">
                <a:solidFill>
                  <a:srgbClr val="FFC000"/>
                </a:solidFill>
              </a:rPr>
              <a:t>  (пор.: </a:t>
            </a:r>
            <a:r>
              <a:rPr lang="uk-UA" b="1" i="1" dirty="0">
                <a:solidFill>
                  <a:srgbClr val="FFC000"/>
                </a:solidFill>
              </a:rPr>
              <a:t>табун, табунець, табунний, табуновий</a:t>
            </a:r>
            <a:r>
              <a:rPr lang="uk-UA" b="1" dirty="0">
                <a:solidFill>
                  <a:srgbClr val="FFC000"/>
                </a:solidFill>
              </a:rPr>
              <a:t>) – лексико-поняттєва морфема; корінь вільний, </a:t>
            </a:r>
            <a:r>
              <a:rPr lang="uk-UA" b="1" dirty="0" err="1">
                <a:solidFill>
                  <a:srgbClr val="FFC000"/>
                </a:solidFill>
              </a:rPr>
              <a:t>багатофонемний</a:t>
            </a:r>
            <a:r>
              <a:rPr lang="uk-UA" b="1" dirty="0">
                <a:solidFill>
                  <a:srgbClr val="FFC000"/>
                </a:solidFill>
              </a:rPr>
              <a:t>, закритий, інваріантний.</a:t>
            </a:r>
            <a:endParaRPr lang="ru-RU" b="1" dirty="0">
              <a:solidFill>
                <a:srgbClr val="FFC000"/>
              </a:solidFill>
            </a:endParaRPr>
          </a:p>
          <a:p>
            <a:r>
              <a:rPr lang="uk-UA" b="1" dirty="0">
                <a:solidFill>
                  <a:srgbClr val="FFC000"/>
                </a:solidFill>
              </a:rPr>
              <a:t>      </a:t>
            </a:r>
            <a:r>
              <a:rPr lang="ru-RU" b="1" dirty="0">
                <a:solidFill>
                  <a:srgbClr val="FFC000"/>
                </a:solidFill>
              </a:rPr>
              <a:t>6</a:t>
            </a:r>
            <a:r>
              <a:rPr lang="uk-UA" b="1" dirty="0">
                <a:solidFill>
                  <a:srgbClr val="FFC000"/>
                </a:solidFill>
              </a:rPr>
              <a:t>. У морфемній будові слова змін не відбулося.</a:t>
            </a:r>
            <a:endParaRPr lang="ru-RU" b="1" dirty="0">
              <a:solidFill>
                <a:srgbClr val="FFC000"/>
              </a:solidFill>
            </a:endParaRPr>
          </a:p>
          <a:p>
            <a:r>
              <a:rPr lang="uk-UA" b="1" dirty="0">
                <a:solidFill>
                  <a:srgbClr val="FFC000"/>
                </a:solidFill>
              </a:rPr>
              <a:t>      7.  Графічне позначення морфемного складу слова – 	</a:t>
            </a:r>
            <a:endParaRPr lang="ru-RU" b="1" dirty="0">
              <a:solidFill>
                <a:srgbClr val="FFC000"/>
              </a:solidFill>
            </a:endParaRPr>
          </a:p>
          <a:p>
            <a:r>
              <a:rPr lang="uk-UA" b="1" dirty="0">
                <a:solidFill>
                  <a:srgbClr val="FFC000"/>
                </a:solidFill>
              </a:rPr>
              <a:t> </a:t>
            </a:r>
            <a:endParaRPr lang="ru-RU" b="1" dirty="0">
              <a:solidFill>
                <a:srgbClr val="FFC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4760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solidFill>
                  <a:srgbClr val="FFFF00"/>
                </a:solidFill>
              </a:rPr>
              <a:t>Література</a:t>
            </a:r>
            <a:r>
              <a:rPr lang="ru-RU" b="1" dirty="0">
                <a:solidFill>
                  <a:srgbClr val="FFFF00"/>
                </a:solidFill>
              </a:rPr>
              <a:t/>
            </a:r>
            <a:br>
              <a:rPr lang="ru-RU" b="1" dirty="0">
                <a:solidFill>
                  <a:srgbClr val="FFFF00"/>
                </a:solidFill>
              </a:rPr>
            </a:b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1</a:t>
            </a:r>
            <a:r>
              <a:rPr lang="uk-UA" dirty="0"/>
              <a:t>. </a:t>
            </a:r>
            <a:r>
              <a:rPr lang="uk-UA" dirty="0" err="1"/>
              <a:t>Вакарюк</a:t>
            </a:r>
            <a:r>
              <a:rPr lang="uk-UA" dirty="0"/>
              <a:t> Л.О., </a:t>
            </a:r>
            <a:r>
              <a:rPr lang="uk-UA" dirty="0" err="1"/>
              <a:t>Панцьо</a:t>
            </a:r>
            <a:r>
              <a:rPr lang="uk-UA" dirty="0"/>
              <a:t> С.Є. Українська мова. Морфеміка і словотвір. – </a:t>
            </a:r>
            <a:r>
              <a:rPr lang="uk-UA" dirty="0" err="1"/>
              <a:t>Тернопіль:Навчальна</a:t>
            </a:r>
            <a:r>
              <a:rPr lang="uk-UA" dirty="0"/>
              <a:t> книга – Богдан, 2004 – С. 82-98.</a:t>
            </a:r>
            <a:endParaRPr lang="ru-RU" dirty="0"/>
          </a:p>
          <a:p>
            <a:pPr lvl="0"/>
            <a:r>
              <a:rPr lang="uk-UA" dirty="0" err="1"/>
              <a:t>Горпинич</a:t>
            </a:r>
            <a:r>
              <a:rPr lang="uk-UA" dirty="0"/>
              <a:t> В.О. Сучасна українська літературна мова. Морфеміка. Словотвір. Морфонологія. – К. : Вища школа,  1999. – С.67-73.</a:t>
            </a:r>
            <a:endParaRPr lang="ru-RU" dirty="0"/>
          </a:p>
          <a:p>
            <a:pPr lvl="0"/>
            <a:r>
              <a:rPr lang="uk-UA" dirty="0" err="1"/>
              <a:t>Горпинич</a:t>
            </a:r>
            <a:r>
              <a:rPr lang="uk-UA" dirty="0"/>
              <a:t> В.О. Українська словотвірна </a:t>
            </a:r>
            <a:r>
              <a:rPr lang="uk-UA" dirty="0" err="1"/>
              <a:t>дериватологія</a:t>
            </a:r>
            <a:r>
              <a:rPr lang="uk-UA" dirty="0"/>
              <a:t>. – Дніпропетровськ, 1998. – С. 67-73</a:t>
            </a:r>
            <a:endParaRPr lang="ru-RU" dirty="0"/>
          </a:p>
          <a:p>
            <a:pPr lvl="0"/>
            <a:r>
              <a:rPr lang="uk-UA" dirty="0"/>
              <a:t>Клименко Н.Ф., </a:t>
            </a:r>
            <a:r>
              <a:rPr lang="uk-UA" dirty="0" err="1"/>
              <a:t>Карпіловська</a:t>
            </a:r>
            <a:r>
              <a:rPr lang="uk-UA" dirty="0"/>
              <a:t> Є.А. Словотвірна морфеміка сучасної української літературної мови. – К., 1998. – С. 76-80.</a:t>
            </a:r>
            <a:endParaRPr lang="ru-RU" dirty="0"/>
          </a:p>
          <a:p>
            <a:pPr lvl="0"/>
            <a:r>
              <a:rPr lang="uk-UA" dirty="0"/>
              <a:t>Клименко Н.Ф. Основи морфеміки сучасної української мови – К., 1998. – С. 67-72.</a:t>
            </a:r>
            <a:endParaRPr lang="ru-RU" dirty="0"/>
          </a:p>
          <a:p>
            <a:pPr lvl="0"/>
            <a:r>
              <a:rPr lang="uk-UA" dirty="0"/>
              <a:t>Сучасна українська літературна мова / за ред. </a:t>
            </a:r>
            <a:r>
              <a:rPr lang="uk-UA" dirty="0" err="1"/>
              <a:t>М.Я.Плющ</a:t>
            </a:r>
            <a:r>
              <a:rPr lang="uk-UA" dirty="0"/>
              <a:t>. – К.: Вища школа, 1994. – С. 148-156.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6982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81047"/>
            <a:ext cx="11362509" cy="1293028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rgbClr val="FFC000"/>
                </a:solidFill>
              </a:rPr>
              <a:t>порушення прямого співвідношення між твірною і похідною основами</a:t>
            </a:r>
            <a:endParaRPr lang="ru-RU" b="1" dirty="0">
              <a:solidFill>
                <a:srgbClr val="FFC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6555382"/>
              </p:ext>
            </p:extLst>
          </p:nvPr>
        </p:nvGraphicFramePr>
        <p:xfrm>
          <a:off x="685800" y="1410789"/>
          <a:ext cx="11175274" cy="54472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6495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4137" y="365760"/>
            <a:ext cx="11062063" cy="1691641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FFFF00"/>
                </a:solidFill>
              </a:rPr>
              <a:t>типи історичних змін у морфемній структурі слова</a:t>
            </a:r>
            <a:endParaRPr lang="ru-RU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2150902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092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22217"/>
            <a:ext cx="4114800" cy="1140823"/>
          </a:xfrm>
        </p:spPr>
        <p:txBody>
          <a:bodyPr/>
          <a:lstStyle/>
          <a:p>
            <a:r>
              <a:rPr lang="uk-UA" b="1" dirty="0">
                <a:solidFill>
                  <a:srgbClr val="FFFF00"/>
                </a:solidFill>
              </a:rPr>
              <a:t>Спрощення</a:t>
            </a:r>
            <a:endParaRPr lang="ru-RU" dirty="0">
              <a:solidFill>
                <a:srgbClr val="FFFF0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0954411"/>
              </p:ext>
            </p:extLst>
          </p:nvPr>
        </p:nvGraphicFramePr>
        <p:xfrm>
          <a:off x="4995863" y="746125"/>
          <a:ext cx="6510337" cy="54721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5800" y="1593669"/>
            <a:ext cx="4114800" cy="4625015"/>
          </a:xfrm>
        </p:spPr>
        <p:txBody>
          <a:bodyPr>
            <a:normAutofit/>
          </a:bodyPr>
          <a:lstStyle/>
          <a:p>
            <a:r>
              <a:rPr lang="uk-UA" sz="2400" b="1" dirty="0"/>
              <a:t>Спрощення - це зміна у морфемній структурі слова, у результаті якої в процесі</a:t>
            </a:r>
            <a:br>
              <a:rPr lang="uk-UA" sz="2400" b="1" dirty="0"/>
            </a:br>
            <a:r>
              <a:rPr lang="uk-UA" sz="2400" b="1" dirty="0"/>
              <a:t>розвитку мови </a:t>
            </a:r>
            <a:r>
              <a:rPr lang="uk-UA" sz="2400" b="1" dirty="0">
                <a:solidFill>
                  <a:srgbClr val="FFFF00"/>
                </a:solidFill>
              </a:rPr>
              <a:t>похідна</a:t>
            </a:r>
            <a:r>
              <a:rPr lang="uk-UA" sz="2400" b="1" dirty="0"/>
              <a:t> основа, що мала в своєму складі </a:t>
            </a:r>
            <a:r>
              <a:rPr lang="uk-UA" sz="2400" b="1" dirty="0" smtClean="0"/>
              <a:t>афікси,</a:t>
            </a:r>
            <a:r>
              <a:rPr lang="uk-UA" sz="2400" b="1" baseline="30000" dirty="0"/>
              <a:t> </a:t>
            </a:r>
            <a:r>
              <a:rPr lang="uk-UA" sz="2400" b="1" dirty="0" smtClean="0"/>
              <a:t>перетворюється </a:t>
            </a:r>
            <a:r>
              <a:rPr lang="uk-UA" sz="2400" b="1" dirty="0"/>
              <a:t>на </a:t>
            </a:r>
            <a:r>
              <a:rPr lang="uk-UA" sz="2400" b="1" dirty="0">
                <a:solidFill>
                  <a:srgbClr val="FFFF00"/>
                </a:solidFill>
              </a:rPr>
              <a:t>непохідну</a:t>
            </a:r>
            <a:endParaRPr lang="ru-RU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056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35726"/>
            <a:ext cx="4114800" cy="735874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FF00"/>
                </a:solidFill>
              </a:rPr>
              <a:t>Механізм спрощення</a:t>
            </a:r>
            <a:endParaRPr lang="ru-RU" b="1" dirty="0">
              <a:solidFill>
                <a:srgbClr val="FFFF0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9701003"/>
              </p:ext>
            </p:extLst>
          </p:nvPr>
        </p:nvGraphicFramePr>
        <p:xfrm>
          <a:off x="4180114" y="757646"/>
          <a:ext cx="8011885" cy="5460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75557" y="1371600"/>
            <a:ext cx="4114800" cy="5355771"/>
          </a:xfrm>
        </p:spPr>
        <p:txBody>
          <a:bodyPr>
            <a:normAutofit/>
          </a:bodyPr>
          <a:lstStyle/>
          <a:p>
            <a:r>
              <a:rPr lang="uk-UA" sz="2800" dirty="0"/>
              <a:t>Явище спрощення </a:t>
            </a:r>
            <a:r>
              <a:rPr lang="uk-UA" sz="2800" dirty="0" err="1"/>
              <a:t>виникло</a:t>
            </a:r>
            <a:r>
              <a:rPr lang="uk-UA" sz="2800" dirty="0"/>
              <a:t> внаслідок </a:t>
            </a:r>
            <a:r>
              <a:rPr lang="uk-UA" sz="2800" b="1" dirty="0">
                <a:solidFill>
                  <a:srgbClr val="FFFF00"/>
                </a:solidFill>
              </a:rPr>
              <a:t>деетимологізації і </a:t>
            </a:r>
            <a:r>
              <a:rPr lang="uk-UA" sz="2800" b="1" dirty="0" err="1">
                <a:solidFill>
                  <a:srgbClr val="FFFF00"/>
                </a:solidFill>
              </a:rPr>
              <a:t>демотивації</a:t>
            </a:r>
            <a:r>
              <a:rPr lang="uk-UA" sz="2800" b="1" dirty="0">
                <a:solidFill>
                  <a:srgbClr val="FFFF00"/>
                </a:solidFill>
              </a:rPr>
              <a:t> </a:t>
            </a:r>
            <a:r>
              <a:rPr lang="uk-UA" sz="2800" dirty="0"/>
              <a:t>слів та</a:t>
            </a:r>
            <a:br>
              <a:rPr lang="uk-UA" sz="2800" dirty="0"/>
            </a:br>
            <a:r>
              <a:rPr lang="uk-UA" sz="2800" dirty="0"/>
              <a:t>в результаті фонетичних змін</a:t>
            </a:r>
            <a:r>
              <a:rPr lang="uk-UA" sz="2800" dirty="0" smtClean="0"/>
              <a:t>:</a:t>
            </a:r>
          </a:p>
          <a:p>
            <a:endParaRPr lang="uk-UA" b="1" i="1" dirty="0" smtClean="0"/>
          </a:p>
          <a:p>
            <a:r>
              <a:rPr lang="uk-UA" b="1" i="1" dirty="0" err="1" smtClean="0">
                <a:solidFill>
                  <a:srgbClr val="00B0F0"/>
                </a:solidFill>
              </a:rPr>
              <a:t>кочубей</a:t>
            </a:r>
            <a:r>
              <a:rPr lang="uk-UA" b="1" dirty="0" smtClean="0">
                <a:solidFill>
                  <a:srgbClr val="00B0F0"/>
                </a:solidFill>
              </a:rPr>
              <a:t> </a:t>
            </a:r>
            <a:r>
              <a:rPr lang="uk-UA" b="1" dirty="0">
                <a:solidFill>
                  <a:srgbClr val="00B0F0"/>
                </a:solidFill>
              </a:rPr>
              <a:t>(</a:t>
            </a:r>
            <a:r>
              <a:rPr lang="uk-UA" dirty="0">
                <a:solidFill>
                  <a:srgbClr val="00B0F0"/>
                </a:solidFill>
              </a:rPr>
              <a:t>„чубатий жайворонок, посмітюха</a:t>
            </a:r>
            <a:r>
              <a:rPr lang="uk-UA" b="1" dirty="0">
                <a:solidFill>
                  <a:srgbClr val="00B0F0"/>
                </a:solidFill>
              </a:rPr>
              <a:t>”), </a:t>
            </a:r>
            <a:endParaRPr lang="uk-UA" b="1" dirty="0" smtClean="0">
              <a:solidFill>
                <a:srgbClr val="00B0F0"/>
              </a:solidFill>
            </a:endParaRPr>
          </a:p>
          <a:p>
            <a:r>
              <a:rPr lang="uk-UA" b="1" i="1" dirty="0" smtClean="0">
                <a:solidFill>
                  <a:srgbClr val="00B0F0"/>
                </a:solidFill>
              </a:rPr>
              <a:t>каверза</a:t>
            </a:r>
            <a:r>
              <a:rPr lang="uk-UA" b="1" dirty="0" smtClean="0">
                <a:solidFill>
                  <a:srgbClr val="00B0F0"/>
                </a:solidFill>
              </a:rPr>
              <a:t> </a:t>
            </a:r>
            <a:r>
              <a:rPr lang="uk-UA" b="1" dirty="0">
                <a:solidFill>
                  <a:srgbClr val="00B0F0"/>
                </a:solidFill>
              </a:rPr>
              <a:t>(</a:t>
            </a:r>
            <a:r>
              <a:rPr lang="uk-UA" dirty="0">
                <a:solidFill>
                  <a:srgbClr val="00B0F0"/>
                </a:solidFill>
              </a:rPr>
              <a:t>від дієслівної основи</a:t>
            </a:r>
            <a:r>
              <a:rPr lang="uk-UA" b="1" dirty="0">
                <a:solidFill>
                  <a:srgbClr val="00B0F0"/>
                </a:solidFill>
              </a:rPr>
              <a:t> верзти</a:t>
            </a:r>
            <a:r>
              <a:rPr lang="uk-UA" dirty="0">
                <a:solidFill>
                  <a:srgbClr val="00B0F0"/>
                </a:solidFill>
              </a:rPr>
              <a:t>), </a:t>
            </a:r>
            <a:endParaRPr lang="uk-UA" dirty="0" smtClean="0">
              <a:solidFill>
                <a:srgbClr val="00B0F0"/>
              </a:solidFill>
            </a:endParaRPr>
          </a:p>
          <a:p>
            <a:r>
              <a:rPr lang="uk-UA" b="1" i="1" dirty="0" smtClean="0">
                <a:solidFill>
                  <a:srgbClr val="00B0F0"/>
                </a:solidFill>
              </a:rPr>
              <a:t>каблук</a:t>
            </a:r>
            <a:r>
              <a:rPr lang="uk-UA" dirty="0" smtClean="0">
                <a:solidFill>
                  <a:srgbClr val="00B0F0"/>
                </a:solidFill>
              </a:rPr>
              <a:t> </a:t>
            </a:r>
            <a:r>
              <a:rPr lang="uk-UA" dirty="0">
                <a:solidFill>
                  <a:srgbClr val="00B0F0"/>
                </a:solidFill>
              </a:rPr>
              <a:t>(„дуга, вигин”, префіксальний елемент </a:t>
            </a:r>
            <a:r>
              <a:rPr lang="uk-UA" b="1" dirty="0">
                <a:solidFill>
                  <a:srgbClr val="00B0F0"/>
                </a:solidFill>
              </a:rPr>
              <a:t>ка-</a:t>
            </a:r>
            <a:r>
              <a:rPr lang="uk-UA" dirty="0">
                <a:solidFill>
                  <a:srgbClr val="00B0F0"/>
                </a:solidFill>
              </a:rPr>
              <a:t> додавався в цьому слові до основи </a:t>
            </a:r>
            <a:r>
              <a:rPr lang="en-US" dirty="0" err="1">
                <a:solidFill>
                  <a:srgbClr val="00B0F0"/>
                </a:solidFill>
              </a:rPr>
              <a:t>blok</a:t>
            </a:r>
            <a:r>
              <a:rPr lang="uk-UA" dirty="0">
                <a:solidFill>
                  <a:srgbClr val="00B0F0"/>
                </a:solidFill>
              </a:rPr>
              <a:t>ь „вигин”).</a:t>
            </a:r>
            <a:endParaRPr lang="ru-RU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119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948" y="385551"/>
            <a:ext cx="8610600" cy="1293028"/>
          </a:xfrm>
        </p:spPr>
        <p:txBody>
          <a:bodyPr/>
          <a:lstStyle/>
          <a:p>
            <a:pPr algn="ctr"/>
            <a:r>
              <a:rPr lang="uk-UA" b="1" smtClean="0">
                <a:solidFill>
                  <a:srgbClr val="FFFF00"/>
                </a:solidFill>
              </a:rPr>
              <a:t>Типологія </a:t>
            </a:r>
            <a:r>
              <a:rPr lang="uk-UA" b="1" dirty="0" smtClean="0">
                <a:solidFill>
                  <a:srgbClr val="FFFF00"/>
                </a:solidFill>
              </a:rPr>
              <a:t>спрощення: </a:t>
            </a:r>
            <a:r>
              <a:rPr lang="uk-UA" b="1" dirty="0" smtClean="0">
                <a:solidFill>
                  <a:srgbClr val="00B0F0"/>
                </a:solidFill>
              </a:rPr>
              <a:t>повне й неповне</a:t>
            </a:r>
            <a:endParaRPr lang="ru-RU" dirty="0">
              <a:solidFill>
                <a:srgbClr val="00B0F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5036161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4918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93028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Позиційна</a:t>
            </a:r>
            <a:r>
              <a:rPr lang="uk-UA" dirty="0" smtClean="0"/>
              <a:t> </a:t>
            </a:r>
            <a:r>
              <a:rPr lang="uk-UA" b="1" dirty="0" smtClean="0">
                <a:solidFill>
                  <a:srgbClr val="FFFF00"/>
                </a:solidFill>
              </a:rPr>
              <a:t>Типологія </a:t>
            </a:r>
            <a:r>
              <a:rPr lang="uk-UA" b="1" dirty="0">
                <a:solidFill>
                  <a:srgbClr val="FFFF00"/>
                </a:solidFill>
              </a:rPr>
              <a:t>спрощення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1704765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0012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355" y="0"/>
            <a:ext cx="4114800" cy="1600200"/>
          </a:xfrm>
        </p:spPr>
        <p:txBody>
          <a:bodyPr/>
          <a:lstStyle/>
          <a:p>
            <a:r>
              <a:rPr lang="uk-UA" b="1" dirty="0">
                <a:solidFill>
                  <a:srgbClr val="FFFF00"/>
                </a:solidFill>
              </a:rPr>
              <a:t>Позиційна</a:t>
            </a:r>
            <a:r>
              <a:rPr lang="uk-UA" dirty="0"/>
              <a:t> </a:t>
            </a:r>
            <a:r>
              <a:rPr lang="uk-UA" b="1" dirty="0">
                <a:solidFill>
                  <a:srgbClr val="FFFF00"/>
                </a:solidFill>
              </a:rPr>
              <a:t>Типологія спрощення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7905016"/>
              </p:ext>
            </p:extLst>
          </p:nvPr>
        </p:nvGraphicFramePr>
        <p:xfrm>
          <a:off x="3840477" y="-1"/>
          <a:ext cx="8351522" cy="628759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75761">
                  <a:extLst>
                    <a:ext uri="{9D8B030D-6E8A-4147-A177-3AD203B41FA5}">
                      <a16:colId xmlns:a16="http://schemas.microsoft.com/office/drawing/2014/main" val="31910239"/>
                    </a:ext>
                  </a:extLst>
                </a:gridCol>
                <a:gridCol w="4175761">
                  <a:extLst>
                    <a:ext uri="{9D8B030D-6E8A-4147-A177-3AD203B41FA5}">
                      <a16:colId xmlns:a16="http://schemas.microsoft.com/office/drawing/2014/main" val="3028662149"/>
                    </a:ext>
                  </a:extLst>
                </a:gridCol>
              </a:tblGrid>
              <a:tr h="857250">
                <a:tc>
                  <a:txBody>
                    <a:bodyPr/>
                    <a:lstStyle/>
                    <a:p>
                      <a:r>
                        <a:rPr lang="uk-UA" b="1" dirty="0" smtClean="0"/>
                        <a:t> </a:t>
                      </a:r>
                      <a:r>
                        <a:rPr lang="uk-UA" b="1" dirty="0" smtClean="0">
                          <a:solidFill>
                            <a:schemeClr val="bg1"/>
                          </a:solidFill>
                        </a:rPr>
                        <a:t>іменники </a:t>
                      </a:r>
                      <a:r>
                        <a:rPr lang="uk-UA" b="1" i="1" dirty="0" err="1" smtClean="0">
                          <a:solidFill>
                            <a:schemeClr val="bg1"/>
                          </a:solidFill>
                        </a:rPr>
                        <a:t>мил</a:t>
                      </a:r>
                      <a:r>
                        <a:rPr lang="uk-UA" b="1" i="1" dirty="0" smtClean="0">
                          <a:solidFill>
                            <a:schemeClr val="bg1"/>
                          </a:solidFill>
                        </a:rPr>
                        <a:t>-о, шил-о, рал-о </a:t>
                      </a:r>
                      <a:r>
                        <a:rPr lang="uk-UA" b="1" dirty="0" smtClean="0">
                          <a:solidFill>
                            <a:schemeClr val="bg1"/>
                          </a:solidFill>
                        </a:rPr>
                        <a:t>і под. 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мидло</a:t>
                      </a:r>
                      <a:r>
                        <a:rPr lang="uk-UA" sz="1800" b="1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—» </a:t>
                      </a:r>
                      <a:r>
                        <a:rPr lang="uk-UA" sz="1800" b="1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мило; </a:t>
                      </a:r>
                    </a:p>
                    <a:p>
                      <a:r>
                        <a:rPr lang="uk-UA" sz="1800" b="1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Рало  </a:t>
                      </a:r>
                      <a:r>
                        <a:rPr lang="uk-UA" sz="18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—» </a:t>
                      </a:r>
                      <a:r>
                        <a:rPr lang="uk-UA" sz="1800" b="1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uk-UA" sz="18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ордло</a:t>
                      </a:r>
                      <a:r>
                        <a:rPr lang="uk-UA" sz="1800" b="1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1045953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жир, дар </a:t>
                      </a:r>
                    </a:p>
                    <a:p>
                      <a:endParaRPr lang="uk-UA" sz="1800" b="1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b="1" i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вікн-о</a:t>
                      </a:r>
                      <a:r>
                        <a:rPr lang="uk-UA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Жир-р </a:t>
                      </a:r>
                      <a:r>
                        <a:rPr lang="uk-UA" sz="18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—» </a:t>
                      </a:r>
                      <a:r>
                        <a:rPr lang="uk-UA" sz="1800" b="1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жити</a:t>
                      </a:r>
                    </a:p>
                    <a:p>
                      <a:endParaRPr lang="uk-UA" sz="1800" b="1" i="1" kern="1200" dirty="0" smtClean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b="1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вікн-о  </a:t>
                      </a:r>
                      <a:r>
                        <a:rPr lang="uk-UA" sz="18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—» око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416311"/>
                  </a:ext>
                </a:extLst>
              </a:tr>
              <a:tr h="574767"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гребінь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гребінь </a:t>
                      </a:r>
                      <a:r>
                        <a:rPr lang="uk-UA" sz="1800" b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—»</a:t>
                      </a:r>
                      <a:r>
                        <a:rPr lang="uk-UA" sz="18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греб+інь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464616"/>
                  </a:ext>
                </a:extLst>
              </a:tr>
              <a:tr h="483325"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калин-а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калина</a:t>
                      </a:r>
                      <a:r>
                        <a:rPr lang="uk-UA" sz="18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—» </a:t>
                      </a:r>
                      <a:r>
                        <a:rPr lang="uk-UA" sz="1800" b="1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кал+ </a:t>
                      </a:r>
                      <a:r>
                        <a:rPr lang="uk-UA" sz="18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</a:t>
                      </a:r>
                      <a:r>
                        <a:rPr lang="uk-UA" sz="1800" b="1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-а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3180247"/>
                  </a:ext>
                </a:extLst>
              </a:tr>
              <a:tr h="444138">
                <a:tc>
                  <a:txBody>
                    <a:bodyPr/>
                    <a:lstStyle/>
                    <a:p>
                      <a:r>
                        <a:rPr lang="uk-UA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серц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uk-UA" sz="1800" b="1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сер-ц-е</a:t>
                      </a:r>
                      <a:r>
                        <a:rPr lang="uk-UA" sz="18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—»</a:t>
                      </a:r>
                      <a:r>
                        <a:rPr lang="uk-UA" sz="1800" b="1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сьрдь+ц</a:t>
                      </a:r>
                      <a:r>
                        <a:rPr lang="uk-UA" sz="18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723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дач-а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0070C0"/>
                          </a:solidFill>
                        </a:rPr>
                        <a:t>Дача </a:t>
                      </a:r>
                      <a:r>
                        <a:rPr lang="uk-UA" sz="18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—» дати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0421248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куниця </a:t>
                      </a:r>
                      <a:endParaRPr lang="uk-UA" sz="1800" b="1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миска 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uk-UA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 первісного </a:t>
                      </a:r>
                      <a:r>
                        <a:rPr lang="uk-UA" sz="14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миса</a:t>
                      </a:r>
                      <a:r>
                        <a:rPr lang="uk-UA" sz="14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 «плоске блюдо» і суфікса зменшеності </a:t>
                      </a:r>
                      <a:r>
                        <a:rPr lang="uk-UA" sz="14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-к-а);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ніжка 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(стола),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носик 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(чайника),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ручка 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(дверна),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стрілка 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(годинникова),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спинка 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(дивана) та ін.</a:t>
                      </a:r>
                      <a:endParaRPr lang="ru-RU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куна </a:t>
                      </a:r>
                      <a:r>
                        <a:rPr lang="uk-UA" sz="18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 цим же значенням і суфікса </a:t>
                      </a:r>
                      <a:r>
                        <a:rPr lang="uk-UA" sz="1800" b="1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18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иц</a:t>
                      </a:r>
                      <a:r>
                        <a:rPr lang="uk-UA" sz="1800" b="1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-я</a:t>
                      </a:r>
                    </a:p>
                    <a:p>
                      <a:endParaRPr lang="uk-UA" sz="1800" b="1" i="1" kern="1200" dirty="0" smtClean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миска </a:t>
                      </a:r>
                      <a:r>
                        <a:rPr lang="uk-UA" sz="18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(від первісного </a:t>
                      </a:r>
                      <a:r>
                        <a:rPr lang="uk-UA" sz="18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миса</a:t>
                      </a:r>
                      <a:r>
                        <a:rPr lang="uk-UA" sz="1800" b="1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 «плоске блюдо» і суфікса зменшеності </a:t>
                      </a:r>
                      <a:r>
                        <a:rPr lang="uk-UA" sz="1800" b="1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-к-а)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40445"/>
                  </a:ext>
                </a:extLst>
              </a:tr>
            </a:tbl>
          </a:graphicData>
        </a:graphic>
      </p:graphicFrame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5355" y="2170610"/>
            <a:ext cx="4114800" cy="3094485"/>
          </a:xfrm>
        </p:spPr>
        <p:txBody>
          <a:bodyPr>
            <a:normAutofit/>
          </a:bodyPr>
          <a:lstStyle/>
          <a:p>
            <a:r>
              <a:rPr lang="uk-UA" sz="3200" dirty="0"/>
              <a:t>Корінь + суфікс</a:t>
            </a:r>
            <a:r>
              <a:rPr lang="uk-UA" sz="3200" i="1" dirty="0"/>
              <a:t>: </a:t>
            </a:r>
            <a:r>
              <a:rPr lang="uk-UA" sz="3200" dirty="0" err="1"/>
              <a:t>одноморфемні</a:t>
            </a:r>
            <a:r>
              <a:rPr lang="uk-UA" sz="3200" dirty="0"/>
              <a:t> тепер основи </a:t>
            </a:r>
            <a:r>
              <a:rPr lang="uk-UA" sz="3200" dirty="0" smtClean="0"/>
              <a:t>в колись </a:t>
            </a:r>
            <a:r>
              <a:rPr lang="uk-UA" sz="3200" dirty="0"/>
              <a:t>були </a:t>
            </a:r>
            <a:r>
              <a:rPr lang="uk-UA" sz="3200" dirty="0" err="1"/>
              <a:t>морфемно</a:t>
            </a:r>
            <a:r>
              <a:rPr lang="uk-UA" sz="3200" dirty="0"/>
              <a:t> подільними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1539298"/>
      </p:ext>
    </p:extLst>
  </p:cSld>
  <p:clrMapOvr>
    <a:masterClrMapping/>
  </p:clrMapOvr>
</p:sld>
</file>

<file path=ppt/theme/theme1.xml><?xml version="1.0" encoding="utf-8"?>
<a:theme xmlns:a="http://schemas.openxmlformats.org/drawingml/2006/main" name="След самолета">
  <a:themeElements>
    <a:clrScheme name="След самолета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След самолета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лед самолета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След самолета</Template>
  <TotalTime>109</TotalTime>
  <Words>1190</Words>
  <Application>Microsoft Office PowerPoint</Application>
  <PresentationFormat>Широкоэкранный</PresentationFormat>
  <Paragraphs>167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Arial</vt:lpstr>
      <vt:lpstr>Century Gothic</vt:lpstr>
      <vt:lpstr>След самолета</vt:lpstr>
      <vt:lpstr>Історичні зміни в морфемній будові слова</vt:lpstr>
      <vt:lpstr>Література </vt:lpstr>
      <vt:lpstr>порушення прямого співвідношення між твірною і похідною основами</vt:lpstr>
      <vt:lpstr>типи історичних змін у морфемній структурі слова</vt:lpstr>
      <vt:lpstr>Спрощення</vt:lpstr>
      <vt:lpstr>Механізм спрощення</vt:lpstr>
      <vt:lpstr>Типологія спрощення: повне й неповне</vt:lpstr>
      <vt:lpstr>Позиційна Типологія спрощення</vt:lpstr>
      <vt:lpstr>Позиційна Типологія спрощення</vt:lpstr>
      <vt:lpstr>Позиційна Типологія спрощення</vt:lpstr>
      <vt:lpstr>Позиційна Типологія спрощення</vt:lpstr>
      <vt:lpstr>Спрощенню морфем сприяли різні фонетичні зміни </vt:lpstr>
      <vt:lpstr>Перерозклад - це історична зміна морфемних меж у складі слова; такий мовний процес, у результаті якого в складі похідного слова змінюються межі між твірною основою і словотворчим афіксом внаслідок переходу звукового елемента однієї морфеми до сусідньої морфеми. </vt:lpstr>
      <vt:lpstr>Перерозклад породив нові суфіксальні морфеми</vt:lpstr>
      <vt:lpstr>Ускладненням називається мовний процес, протилежний процесу спрощення, в результаті якого слово простої, неподільної морфемної структури перетворюється у слово з подільною структурою; тобто одна морфема поділяється на дві. </vt:lpstr>
      <vt:lpstr>Декореляція - процес, коли похідне слово від певної основи починає сприйматися як утворене від іншої твірної основи.</vt:lpstr>
      <vt:lpstr>Встановіть вид історичної зміни</vt:lpstr>
      <vt:lpstr>СХЕМА МОРФЕМНОГО АНАЛІЗУ СЛОВА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Історичні зміни в морфемній будові слова</dc:title>
  <dc:creator>admin</dc:creator>
  <cp:lastModifiedBy>admin</cp:lastModifiedBy>
  <cp:revision>16</cp:revision>
  <dcterms:created xsi:type="dcterms:W3CDTF">2025-10-28T16:01:10Z</dcterms:created>
  <dcterms:modified xsi:type="dcterms:W3CDTF">2025-10-29T16:39:08Z</dcterms:modified>
</cp:coreProperties>
</file>