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1F708-7D11-42CE-88B1-34DBFBC1E151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5726-AC71-4B94-AF1D-D935FCA5A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877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1F708-7D11-42CE-88B1-34DBFBC1E151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5726-AC71-4B94-AF1D-D935FCA5A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626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1F708-7D11-42CE-88B1-34DBFBC1E151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5726-AC71-4B94-AF1D-D935FCA5A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672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1F708-7D11-42CE-88B1-34DBFBC1E151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5726-AC71-4B94-AF1D-D935FCA5AB2E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9811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1F708-7D11-42CE-88B1-34DBFBC1E151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5726-AC71-4B94-AF1D-D935FCA5A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017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1F708-7D11-42CE-88B1-34DBFBC1E151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5726-AC71-4B94-AF1D-D935FCA5A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433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1F708-7D11-42CE-88B1-34DBFBC1E151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5726-AC71-4B94-AF1D-D935FCA5A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958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1F708-7D11-42CE-88B1-34DBFBC1E151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5726-AC71-4B94-AF1D-D935FCA5A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2576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1F708-7D11-42CE-88B1-34DBFBC1E151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5726-AC71-4B94-AF1D-D935FCA5A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36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1F708-7D11-42CE-88B1-34DBFBC1E151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5726-AC71-4B94-AF1D-D935FCA5A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82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1F708-7D11-42CE-88B1-34DBFBC1E151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5726-AC71-4B94-AF1D-D935FCA5A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729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1F708-7D11-42CE-88B1-34DBFBC1E151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5726-AC71-4B94-AF1D-D935FCA5A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77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1F708-7D11-42CE-88B1-34DBFBC1E151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5726-AC71-4B94-AF1D-D935FCA5A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260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1F708-7D11-42CE-88B1-34DBFBC1E151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5726-AC71-4B94-AF1D-D935FCA5A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623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1F708-7D11-42CE-88B1-34DBFBC1E151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5726-AC71-4B94-AF1D-D935FCA5A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42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1F708-7D11-42CE-88B1-34DBFBC1E151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5726-AC71-4B94-AF1D-D935FCA5A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923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1F708-7D11-42CE-88B1-34DBFBC1E151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5726-AC71-4B94-AF1D-D935FCA5A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14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AD1F708-7D11-42CE-88B1-34DBFBC1E151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8D35726-AC71-4B94-AF1D-D935FCA5AB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75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685801"/>
            <a:ext cx="9144000" cy="1761564"/>
          </a:xfrm>
        </p:spPr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Спеціалізація. Ведучий на ТБ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7404" y="3052483"/>
            <a:ext cx="5962650" cy="37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002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38200" y="766482"/>
            <a:ext cx="10515600" cy="5410481"/>
          </a:xfrm>
        </p:spPr>
        <p:txBody>
          <a:bodyPr/>
          <a:lstStyle/>
          <a:p>
            <a:pPr algn="just"/>
            <a:r>
              <a:rPr lang="uk-UA" dirty="0" smtClean="0"/>
              <a:t>Програма вивчення навчальної дисципліни «Спеціалізація Ведучий на телебаченні» складена відповідно до освітньо-професійної програми підготовки бакалаврів напряму «Журналістика» спеціальності 061 «Журналістика» денного відділення. Курс викладається в 8 семестрі, складається із </a:t>
            </a:r>
            <a:r>
              <a:rPr lang="uk-UA" dirty="0"/>
              <a:t>4</a:t>
            </a:r>
            <a:r>
              <a:rPr lang="uk-UA" dirty="0" smtClean="0"/>
              <a:t>-х змістових модулів та закінчується іспитом.</a:t>
            </a:r>
          </a:p>
          <a:p>
            <a:pPr algn="just"/>
            <a:endParaRPr lang="uk-UA" dirty="0"/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03150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979581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B050"/>
                </a:solidFill>
              </a:rPr>
              <a:t>За підсумками вивчення курсу студенти повинні</a:t>
            </a:r>
            <a:endParaRPr lang="uk-UA" b="1" dirty="0">
              <a:solidFill>
                <a:srgbClr val="00B05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183341"/>
            <a:ext cx="5157787" cy="605118"/>
          </a:xfrm>
        </p:spPr>
        <p:txBody>
          <a:bodyPr/>
          <a:lstStyle/>
          <a:p>
            <a:r>
              <a:rPr lang="uk-UA" dirty="0">
                <a:solidFill>
                  <a:srgbClr val="0070C0"/>
                </a:solidFill>
              </a:rPr>
              <a:t>з</a:t>
            </a:r>
            <a:r>
              <a:rPr lang="uk-UA" dirty="0" smtClean="0">
                <a:solidFill>
                  <a:srgbClr val="0070C0"/>
                </a:solidFill>
              </a:rPr>
              <a:t>нати: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839788" y="1788459"/>
            <a:ext cx="5157787" cy="4401204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технічні аспекти роботи в студії та поза приміщенням під час запису підводок;</a:t>
            </a:r>
          </a:p>
          <a:p>
            <a:r>
              <a:rPr lang="uk-UA" dirty="0" smtClean="0"/>
              <a:t>– різницю між дикторською та західною моделями роботи ведучого;</a:t>
            </a:r>
          </a:p>
          <a:p>
            <a:r>
              <a:rPr lang="uk-UA" dirty="0" smtClean="0"/>
              <a:t>– правила поведінки в кадрі;</a:t>
            </a:r>
          </a:p>
          <a:p>
            <a:r>
              <a:rPr lang="uk-UA" dirty="0" smtClean="0"/>
              <a:t>– основні вимоги до зовнішнього вигляду, мовлення;</a:t>
            </a:r>
          </a:p>
          <a:p>
            <a:r>
              <a:rPr lang="uk-UA" dirty="0" smtClean="0"/>
              <a:t>– принципи індивідуальної роботи та роботи за дуалістичною концепцією;</a:t>
            </a:r>
          </a:p>
          <a:p>
            <a:r>
              <a:rPr lang="uk-UA" dirty="0" smtClean="0"/>
              <a:t>– основні вимоги до подачі різноманітних інформаційних приводів;</a:t>
            </a:r>
          </a:p>
          <a:p>
            <a:r>
              <a:rPr lang="uk-UA" dirty="0" smtClean="0"/>
              <a:t>– принципи взаємодії ведучого з іншими структурами редакції.</a:t>
            </a:r>
          </a:p>
          <a:p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183341"/>
            <a:ext cx="5183188" cy="605118"/>
          </a:xfrm>
        </p:spPr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уміти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6172200" y="1788459"/>
            <a:ext cx="5183188" cy="4401204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– практично використовувати набутий інформаційний портфель знань на предмет запису підводок у студії та поза нею;</a:t>
            </a:r>
          </a:p>
          <a:p>
            <a:r>
              <a:rPr lang="uk-UA" dirty="0" smtClean="0"/>
              <a:t>– працювати зі студійним оснащенням, редагувати тексти та адаптувати </a:t>
            </a:r>
            <a:r>
              <a:rPr lang="uk-UA" dirty="0" err="1" smtClean="0"/>
              <a:t>іх</a:t>
            </a:r>
            <a:r>
              <a:rPr lang="uk-UA" dirty="0" smtClean="0"/>
              <a:t> для подачі в запису та в прямому ефірі;</a:t>
            </a:r>
          </a:p>
          <a:p>
            <a:r>
              <a:rPr lang="uk-UA" dirty="0" smtClean="0"/>
              <a:t>– знаходити правильні підходи під час подачі різних інформаційних приводів;</a:t>
            </a:r>
          </a:p>
          <a:p>
            <a:r>
              <a:rPr lang="uk-UA" dirty="0" smtClean="0"/>
              <a:t>– встановлювати контакти з представниками інших відділів телевізійної редакції;</a:t>
            </a:r>
          </a:p>
          <a:p>
            <a:r>
              <a:rPr lang="uk-UA" dirty="0" smtClean="0"/>
              <a:t>– працювати у прямому ефірі та в записі, незважаючи на загальний хронометраж.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72915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B050"/>
                </a:solidFill>
              </a:rPr>
              <a:t>Особливості курсу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16 тижнів навчання</a:t>
            </a:r>
          </a:p>
          <a:p>
            <a:r>
              <a:rPr lang="uk-UA" dirty="0" smtClean="0">
                <a:solidFill>
                  <a:srgbClr val="0070C0"/>
                </a:solidFill>
              </a:rPr>
              <a:t>Щотижня по 2 лабораторних заняття</a:t>
            </a:r>
          </a:p>
          <a:p>
            <a:r>
              <a:rPr lang="uk-UA" dirty="0" smtClean="0">
                <a:solidFill>
                  <a:srgbClr val="0070C0"/>
                </a:solidFill>
              </a:rPr>
              <a:t>2 тестових контроля</a:t>
            </a:r>
          </a:p>
          <a:p>
            <a:r>
              <a:rPr lang="uk-UA" dirty="0" smtClean="0">
                <a:solidFill>
                  <a:srgbClr val="0070C0"/>
                </a:solidFill>
              </a:rPr>
              <a:t>ІДЗ – презентація творчого портфоліо роботи ведучого</a:t>
            </a:r>
          </a:p>
          <a:p>
            <a:r>
              <a:rPr lang="uk-UA" dirty="0" smtClean="0">
                <a:solidFill>
                  <a:srgbClr val="0070C0"/>
                </a:solidFill>
              </a:rPr>
              <a:t>Іспит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659" y="4372087"/>
            <a:ext cx="3962400" cy="225552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4372088"/>
            <a:ext cx="3939988" cy="22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818447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10</TotalTime>
  <Words>217</Words>
  <Application>Microsoft Office PowerPoint</Application>
  <PresentationFormat>Широкоэкранный</PresentationFormat>
  <Paragraphs>23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Tw Cen MT</vt:lpstr>
      <vt:lpstr>Капля</vt:lpstr>
      <vt:lpstr>Спеціалізація. Ведучий на ТБ</vt:lpstr>
      <vt:lpstr>Презентация PowerPoint</vt:lpstr>
      <vt:lpstr>За підсумками вивчення курсу студенти повинні</vt:lpstr>
      <vt:lpstr>Особливості курсу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Спеціалізація. Ведучий на ТБ</dc:title>
  <dc:creator>Tanya</dc:creator>
  <cp:lastModifiedBy>Tanya</cp:lastModifiedBy>
  <cp:revision>2</cp:revision>
  <dcterms:created xsi:type="dcterms:W3CDTF">2021-01-15T14:19:08Z</dcterms:created>
  <dcterms:modified xsi:type="dcterms:W3CDTF">2021-01-15T14:29:18Z</dcterms:modified>
</cp:coreProperties>
</file>