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8" r:id="rId2"/>
    <p:sldId id="256" r:id="rId3"/>
    <p:sldId id="259" r:id="rId4"/>
    <p:sldId id="294" r:id="rId5"/>
    <p:sldId id="280" r:id="rId6"/>
    <p:sldId id="299" r:id="rId7"/>
    <p:sldId id="300" r:id="rId8"/>
    <p:sldId id="301" r:id="rId9"/>
    <p:sldId id="302" r:id="rId10"/>
    <p:sldId id="303" r:id="rId11"/>
    <p:sldId id="281" r:id="rId12"/>
    <p:sldId id="279" r:id="rId13"/>
    <p:sldId id="293" r:id="rId14"/>
    <p:sldId id="289" r:id="rId15"/>
    <p:sldId id="296" r:id="rId16"/>
    <p:sldId id="287" r:id="rId17"/>
    <p:sldId id="295" r:id="rId18"/>
    <p:sldId id="290" r:id="rId19"/>
    <p:sldId id="291" r:id="rId20"/>
    <p:sldId id="288" r:id="rId21"/>
    <p:sldId id="278" r:id="rId22"/>
    <p:sldId id="283" r:id="rId23"/>
    <p:sldId id="285" r:id="rId24"/>
    <p:sldId id="292" r:id="rId25"/>
    <p:sldId id="286" r:id="rId26"/>
    <p:sldId id="284" r:id="rId27"/>
    <p:sldId id="262" r:id="rId28"/>
    <p:sldId id="274" r:id="rId29"/>
    <p:sldId id="275" r:id="rId30"/>
    <p:sldId id="276" r:id="rId31"/>
    <p:sldId id="282" r:id="rId32"/>
    <p:sldId id="260" r:id="rId33"/>
    <p:sldId id="297" r:id="rId34"/>
    <p:sldId id="277" r:id="rId35"/>
    <p:sldId id="2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524" autoAdjust="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47" y="1052736"/>
            <a:ext cx="9037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політичного та </a:t>
            </a:r>
          </a:p>
          <a:p>
            <a:pPr algn="ctr"/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управління України 1657-1687 рр.</a:t>
            </a:r>
          </a:p>
          <a:p>
            <a:pPr algn="ctr"/>
            <a:endParaRPr lang="uk-UA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Гетьманство та владні інституції</a:t>
            </a:r>
          </a:p>
          <a:p>
            <a:pPr marL="342900" indent="-342900"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зміни</a:t>
            </a:r>
          </a:p>
          <a:p>
            <a:pPr marL="342900" indent="-342900">
              <a:buAutoNum type="arabicPeriod"/>
            </a:pPr>
            <a:r>
              <a:rPr lang="uk-UA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 рівень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53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D:\НД 2020\ДИСТАНЦІЙНЕ МУДЛОВОДСТВО\КУРСИ 2020\ТІПДУУ 2021\8. ТІПДУУ ЛЕКЦІЯ 8 КЗ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760638" cy="60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2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4" name="Picture 2" descr="D:\НД 2020\ДИСТАНЦІЙНЕ МУДЛОВОДСТВО\КУРСИ 2020\ТІПДУУ 2021\8. ТІПДУУ ЛЕКЦІЯ 8 КЗ\ІЛЮСТР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1" y="655597"/>
            <a:ext cx="8989169" cy="60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7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5" name="Picture 5" descr="D:\НД 2020\ДИСТАНЦІЙНЕ МУДЛОВОДСТВО\КУРСИ 2020\ТІПДУУ 2021\8. ТІПДУУ ЛЕКЦІЯ 8 КЗ\ІЛЮСТР\руїна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3050"/>
            <a:ext cx="8712968" cy="60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1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D:\НД 2020\ДИСТАНЦІЙНЕ МУДЛОВОДСТВО\КУРСИ 2020\ТІПДУУ 2021\8. ТІПДУУ ЛЕКЦІЯ 8 КЗ\ІЛЮСТР\image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229"/>
            <a:ext cx="9144000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4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ІПДУУ 2021\8. ТІПДУУ ЛЕКЦІЯ 8 КЗ\ІЛЮСТР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8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5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D:\НД 2020\ДИСТАНЦІЙНЕ МУДЛОВОДСТВО\КУРСИ 2020\ТІПДУУ 2021\8. ТІПДУУ ЛЕКЦІЯ 8 КЗ\ІЛЮСТР\ma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0389" cy="64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ІПДУУ 2021\8. ТІПДУУ ЛЕКЦІЯ 8 КЗ\ІЛЮСТР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3403"/>
            <a:ext cx="8424936" cy="59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9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D:\НД 2020\ДИСТАНЦІЙНЕ МУДЛОВОДСТВО\КУРСИ 2020\ТІПДУУ 2021\8. ТІПДУУ ЛЕКЦІЯ 8 КЗ\ІЛЮСТР\d9e42e968299f0c443464b37a9a233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8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D:\НД 2020\ДИСТАНЦІЙНЕ МУДЛОВОДСТВО\КУРСИ 2020\ТІПДУУ 2021\8. ТІПДУУ ЛЕКЦІЯ 8 КЗ\ІЛЮСТР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5597"/>
            <a:ext cx="8161585" cy="6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84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D:\НД 2020\ДИСТАНЦІЙНЕ МУДЛОВОДСТВО\КУРСИ 2020\ТІПДУУ 2021\8. ТІПДУУ ЛЕКЦІЯ 8 КЗ\ІЛЮСТР\79979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55597"/>
            <a:ext cx="8136904" cy="60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1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Ð¾Ð²âÑÐ·Ð°Ð½Ðµ Ð·Ð¾Ð±ÑÐ°Ð¶ÐµÐ½Ð½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856983" cy="608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ІПДУУ 2021\8. ТІПДУУ ЛЕКЦІЯ 8 КЗ\ІЛЮСТР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" y="593305"/>
            <a:ext cx="835292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11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D:\НД 2020\ДИСТАНЦІЙНЕ МУДЛОВОДСТВО\КУРСИ 2020\ТІПДУУ 2021\8. ТІПДУУ ЛЕКЦІЯ 8 КЗ\ІЛЮСТР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" y="643539"/>
            <a:ext cx="9073008" cy="60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2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D:\НД 2020\ДИСТАНЦІЙНЕ МУДЛОВОДСТВО\КУРСИ 2020\ТІПДУУ 2021\8. ТІПДУУ ЛЕКЦІЯ 8 КЗ\ІЛЮСТР\1667-1687 рр. Правобережна та Лівобережна Гетьманщи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" y="655597"/>
            <a:ext cx="9142053" cy="62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61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D:\НД 2020\ДИСТАНЦІЙНЕ МУДЛОВОДСТВО\КУРСИ 2020\ТІПДУУ 2021\8. ТІПДУУ ЛЕКЦІЯ 8 КЗ\ІЛЮСТР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0249"/>
            <a:ext cx="79688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D:\НД 2020\ДИСТАНЦІЙНЕ МУДЛОВОДСТВО\КУРСИ 2020\ТІПДУУ 2021\8. ТІПДУУ ЛЕКЦІЯ 8 КЗ\ІЛЮСТР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946"/>
            <a:ext cx="9144000" cy="62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8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D:\НД 2020\ДИСТАНЦІЙНЕ МУДЛОВОДСТВО\КУРСИ 2020\ТІПДУУ 2021\8. ТІПДУУ ЛЕКЦІЯ 8 КЗ\ІЛЮСТР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5597"/>
            <a:ext cx="8161585" cy="6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0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1" name="Picture 3" descr="D:\НД 2020\ДИСТАНЦІЙНЕ МУДЛОВОДСТВО\КУРСИ 2020\ТІПДУУ 2021\8. ТІПДУУ ЛЕКЦІЯ 8 КЗ\ІЛЮСТР\мазе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55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asus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7"/>
            <a:ext cx="8712968" cy="61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16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7"/>
            <a:ext cx="8568952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33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asus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55597"/>
            <a:ext cx="8712967" cy="59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5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ÐÑÑÑÑ ÑÐ¾Ð·ÑÐ°ÑÑÐ²Ð°Ð½Ð½Ñ ÐÐ°Ð¿Ð¾ÑÐ¾Ð·ÑÐºÐ¸Ñ ÑÑÑÐµÐ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784976" cy="620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asus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598"/>
            <a:ext cx="8712967" cy="60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61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D:\НД 2020\ДИСТАНЦІЙНЕ МУДЛОВОДСТВО\КУРСИ 2020\ТІПДУУ 2021\8. ТІПДУУ ЛЕКЦІЯ 8 КЗ\ІЛЮСТР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5597"/>
            <a:ext cx="8118648" cy="60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01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1645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ДЕРЖАВНЕ УПРАВЛІННЯ В УКРАЇНІ В ПЕРІОД ЇЇ ВХОДЖЕННЯ ДО СКЛАДУ РОСІЙСЬКОЇ ТА АВСТРІЙСЬКОЇ ІМПЕРІЙ (</a:t>
            </a:r>
            <a:r>
              <a:rPr lang="ru-RU" sz="2400" dirty="0" err="1">
                <a:latin typeface="+mj-lt"/>
              </a:rPr>
              <a:t>кінець</a:t>
            </a:r>
            <a:r>
              <a:rPr lang="ru-RU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XVIII </a:t>
            </a:r>
            <a:r>
              <a:rPr lang="ru-RU" sz="2400" dirty="0">
                <a:latin typeface="+mj-lt"/>
              </a:rPr>
              <a:t>ст. – 1917 р.)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>
                <a:latin typeface="+mj-lt"/>
              </a:rPr>
              <a:t>Реорганізація</a:t>
            </a:r>
            <a:r>
              <a:rPr lang="ru-RU" sz="2800" dirty="0">
                <a:latin typeface="+mj-lt"/>
              </a:rPr>
              <a:t> державного </a:t>
            </a:r>
            <a:r>
              <a:rPr lang="ru-RU" sz="2800" dirty="0" err="1">
                <a:latin typeface="+mj-lt"/>
              </a:rPr>
              <a:t>управління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територіальноадміністративного</a:t>
            </a:r>
            <a:r>
              <a:rPr lang="ru-RU" sz="2800" dirty="0">
                <a:latin typeface="+mj-lt"/>
              </a:rPr>
              <a:t> устрою в </a:t>
            </a:r>
            <a:r>
              <a:rPr lang="ru-RU" sz="2800" dirty="0" err="1">
                <a:latin typeface="+mj-lt"/>
              </a:rPr>
              <a:t>підросійській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Україні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після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ліквідації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Гетьманства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Запорозької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Січі</a:t>
            </a:r>
            <a:r>
              <a:rPr lang="ru-RU" sz="2800" dirty="0">
                <a:latin typeface="+mj-lt"/>
              </a:rPr>
              <a:t> </a:t>
            </a:r>
            <a:endParaRPr lang="ru-RU" sz="28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 smtClean="0">
                <a:latin typeface="+mj-lt"/>
              </a:rPr>
              <a:t>Реформування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державного </a:t>
            </a:r>
            <a:r>
              <a:rPr lang="ru-RU" sz="2800" dirty="0" err="1">
                <a:latin typeface="+mj-lt"/>
              </a:rPr>
              <a:t>управління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створення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органів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самоврядування</a:t>
            </a:r>
            <a:r>
              <a:rPr lang="ru-RU" sz="2800" dirty="0">
                <a:latin typeface="+mj-lt"/>
              </a:rPr>
              <a:t> (земств) </a:t>
            </a:r>
            <a:r>
              <a:rPr lang="ru-RU" sz="2800" dirty="0" err="1">
                <a:latin typeface="+mj-lt"/>
              </a:rPr>
              <a:t>після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відміни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кріпацтва</a:t>
            </a:r>
            <a:r>
              <a:rPr lang="ru-RU" sz="2800" dirty="0">
                <a:latin typeface="+mj-lt"/>
              </a:rPr>
              <a:t> в </a:t>
            </a:r>
            <a:r>
              <a:rPr lang="ru-RU" sz="2800" dirty="0" err="1">
                <a:latin typeface="+mj-lt"/>
              </a:rPr>
              <a:t>Росії</a:t>
            </a:r>
            <a:r>
              <a:rPr lang="ru-RU" sz="2800" dirty="0">
                <a:latin typeface="+mj-lt"/>
              </a:rPr>
              <a:t> в 1861 р</a:t>
            </a:r>
            <a:r>
              <a:rPr lang="ru-RU" sz="2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+mj-lt"/>
              </a:rPr>
              <a:t>Система </a:t>
            </a:r>
            <a:r>
              <a:rPr lang="ru-RU" sz="2800" dirty="0" err="1">
                <a:latin typeface="+mj-lt"/>
              </a:rPr>
              <a:t>органів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державної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влади</a:t>
            </a:r>
            <a:r>
              <a:rPr lang="ru-RU" sz="2800" dirty="0">
                <a:latin typeface="+mj-lt"/>
              </a:rPr>
              <a:t> та </a:t>
            </a:r>
            <a:r>
              <a:rPr lang="ru-RU" sz="2800" dirty="0" err="1">
                <a:latin typeface="+mj-lt"/>
              </a:rPr>
              <a:t>управління</a:t>
            </a:r>
            <a:r>
              <a:rPr lang="ru-RU" sz="2800" dirty="0">
                <a:latin typeface="+mj-lt"/>
              </a:rPr>
              <a:t> на </a:t>
            </a:r>
            <a:r>
              <a:rPr lang="ru-RU" sz="2800" dirty="0" err="1">
                <a:latin typeface="+mj-lt"/>
              </a:rPr>
              <a:t>західноукраїнських</a:t>
            </a:r>
            <a:r>
              <a:rPr lang="ru-RU" sz="2800" dirty="0">
                <a:latin typeface="+mj-lt"/>
              </a:rPr>
              <a:t> землях у </a:t>
            </a:r>
            <a:r>
              <a:rPr lang="ru-RU" sz="2800" dirty="0" err="1">
                <a:latin typeface="+mj-lt"/>
              </a:rPr>
              <a:t>складі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Австрійської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 smtClean="0">
                <a:latin typeface="+mj-lt"/>
              </a:rPr>
              <a:t>імперії</a:t>
            </a:r>
            <a:r>
              <a:rPr lang="uk-UA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139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ІПДУУ 2021\8. ТІПДУУ ЛЕКЦІЯ 8 КЗ\ІЛЮСТ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908720"/>
            <a:ext cx="9126488" cy="558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09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ІПДУУ 2021\7. ТІПДУУ ЛЕКЦІЯ 7 КЗ\custom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7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5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7" name="Picture 3" descr="D:\НД 2020\ДИСТАНЦІЙНЕ МУДЛОВОДСТВО\КУРСИ 2020\ТІПДУУ 2021\8. ТІПДУУ ЛЕКЦІЯ 8 КЗ\ІЛЮСТР\Українські землі в першій половині ХVІІ ст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0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8" name="Picture 2" descr="D:\НД 2020\ДИСТАНЦІЙНЕ МУДЛОВОДСТВО\КУРСИ 2020\ТІПДУУ 2021\8. ТІПДУУ ЛЕКЦІЯ 8 КЗ\ІЛЮСТР\УТВОРЕННЯ УКРАЇНСЬКОЇ КОЗАЦЬКОЇ ДЕРЖА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6790"/>
            <a:ext cx="8716713" cy="60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3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D:\НД 2020\ДИСТАНЦІЙНЕ МУДЛОВОДСТВО\КУРСИ 2020\ТІПДУУ 2021\8. ТІПДУУ ЛЕКЦІЯ 8 КЗ\ІЛЮСТР\коз дер хмкель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D:\НД 2020\ДИСТАНЦІЙНЕ МУДЛОВОДСТВО\КУРСИ 2020\ТІПДУУ 2021\8. ТІПДУУ ЛЕКЦІЯ 8 КЗ\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7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650" name="Picture 2" descr="D:\НД 2020\ДИСТАНЦІЙНЕ МУДЛОВОДСТВО\КУРСИ 2020\ТІПДУУ 2021\8. ТІПДУУ ЛЕКЦІЯ 8 КЗ\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83091" cy="61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2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674" name="Picture 2" descr="D:\НД 2020\ДИСТАНЦІЙНЕ МУДЛОВОДСТВО\КУРСИ 2020\ТІПДУУ 2021\8. ТІПДУУ ЛЕКЦІЯ 8 КЗ\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" y="548681"/>
            <a:ext cx="897821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61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628</TotalTime>
  <Words>158</Words>
  <Application>Microsoft Office PowerPoint</Application>
  <PresentationFormat>Экран (4:3)</PresentationFormat>
  <Paragraphs>45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68</cp:revision>
  <dcterms:created xsi:type="dcterms:W3CDTF">2020-01-28T20:23:37Z</dcterms:created>
  <dcterms:modified xsi:type="dcterms:W3CDTF">2021-04-05T06:20:31Z</dcterms:modified>
</cp:coreProperties>
</file>