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054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8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765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0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07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64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43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57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55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963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08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72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35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00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83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99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CE99-696A-4045-A7DF-99001825DF4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CBFE-FE8E-409C-96BF-3B58195CF9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6511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933D8-C7FF-4FD0-1C24-57EEA87AF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dirty="0">
                <a:solidFill>
                  <a:schemeClr val="accent3">
                    <a:lumMod val="50000"/>
                  </a:schemeClr>
                </a:solidFill>
              </a:rPr>
              <a:t>Феномен дослідницького університету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F46E3A9-91EF-BF48-4FEE-CDE294B34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2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501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5F957-A234-8FD2-6FA6-C917AEE9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Інноваційна система дослідницького університету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8A5E0CC-62BA-30A3-AE82-0B7744B8A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4" y="2249488"/>
            <a:ext cx="9251284" cy="45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4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47C64-84C0-7DDA-1307-F84B1316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Стандарти дослідницьких університетів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69D3A-F064-10D7-BB22-1383947A5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4" y="1533832"/>
            <a:ext cx="9143128" cy="53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B109C-14C5-30E0-9EB1-AF261B29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Фактори міжнародної конкурентоспроможності університету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861887-E9C5-36B2-EC8F-4EECABEA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274" y="2097088"/>
            <a:ext cx="67722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8C06D-7CE7-A9DE-B4C7-87459861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432" y="264557"/>
            <a:ext cx="9905998" cy="1478570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Модель «Двигуна якості»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D4DE95-3366-1E2C-CDE1-D1804C194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68" y="1484672"/>
            <a:ext cx="8351874" cy="52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0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DF044-88D5-6FE2-6D66-2F8326B8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607" y="357297"/>
            <a:ext cx="9905998" cy="1478570"/>
          </a:xfrm>
        </p:spPr>
        <p:txBody>
          <a:bodyPr/>
          <a:lstStyle/>
          <a:p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Концепція ключових факторів становлення університету світового рівня (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дж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uk-UA" dirty="0" err="1">
                <a:solidFill>
                  <a:schemeClr val="accent3">
                    <a:lumMod val="75000"/>
                  </a:schemeClr>
                </a:solidFill>
              </a:rPr>
              <a:t>Салмі</a:t>
            </a: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8DD510-60DF-972A-5AB2-B8063402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29" y="1835867"/>
            <a:ext cx="75914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29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35</TotalTime>
  <Words>33</Words>
  <Application>Microsoft Office PowerPoint</Application>
  <PresentationFormat>Широкий екран</PresentationFormat>
  <Paragraphs>7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9" baseType="lpstr">
      <vt:lpstr>Arial</vt:lpstr>
      <vt:lpstr>Tw Cen MT</vt:lpstr>
      <vt:lpstr>Схема</vt:lpstr>
      <vt:lpstr>Феномен дослідницького університету</vt:lpstr>
      <vt:lpstr>Інноваційна система дослідницького університету</vt:lpstr>
      <vt:lpstr>Стандарти дослідницьких університетів</vt:lpstr>
      <vt:lpstr>Фактори міжнародної конкурентоспроможності університету</vt:lpstr>
      <vt:lpstr>Модель «Двигуна якості»</vt:lpstr>
      <vt:lpstr>Концепція ключових факторів становлення університету світового рівня (дж. Салмі)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Ірина Чайка</dc:creator>
  <cp:lastModifiedBy>Ірина Чайка</cp:lastModifiedBy>
  <cp:revision>3</cp:revision>
  <dcterms:created xsi:type="dcterms:W3CDTF">2025-10-16T19:18:24Z</dcterms:created>
  <dcterms:modified xsi:type="dcterms:W3CDTF">2025-10-16T19:53:54Z</dcterms:modified>
</cp:coreProperties>
</file>