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>
        <p:scale>
          <a:sx n="138" d="100"/>
          <a:sy n="138" d="100"/>
        </p:scale>
        <p:origin x="-108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1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8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5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2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5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98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7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3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9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37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4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6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1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3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2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3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87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</dc:creator>
  <cp:lastModifiedBy>denbs2018@gmail.com</cp:lastModifiedBy>
  <cp:revision>1</cp:revision>
  <dcterms:created xsi:type="dcterms:W3CDTF">2018-11-27T12:49:00Z</dcterms:created>
  <dcterms:modified xsi:type="dcterms:W3CDTF">2020-04-06T08:12:35Z</dcterms:modified>
</cp:coreProperties>
</file>