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735763" cy="9866313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3970"/>
    <a:srgbClr val="293F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94672"/>
  </p:normalViewPr>
  <p:slideViewPr>
    <p:cSldViewPr snapToGrid="0">
      <p:cViewPr varScale="1">
        <p:scale>
          <a:sx n="81" d="100"/>
          <a:sy n="81" d="100"/>
        </p:scale>
        <p:origin x="75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F33925-A48E-812D-2D2A-3B329260A7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FAB8120-60B6-2E66-CDB5-440A833525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4F54C6-B420-D188-2439-1AB69F21F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07.11.2025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823B24-34A7-78FE-015C-7939E2E93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6C0C9CF-1EE6-F478-E60F-F0E900A33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30173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3B7F54-98C6-B623-7C93-4E247B495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D3FD642-E8C4-C3FE-4AE7-69B643027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80934F8-1640-A4C1-9C42-151A571A6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07.11.2025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791903D-CFF7-5397-C420-26C92CCE6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98D8AF-D07B-B958-A1AB-6C7329E0A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48723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227B979-8B80-7E1B-5CE7-1E9AC3950D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F99BCF9-FA43-3C38-9FFC-6095F4EC14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CC2F892-57D6-1CA5-9976-BD485D0FE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07.11.2025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B05CE06-5F71-1BDA-2C32-271EC5937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CE62240-C56A-F82B-1AAB-0033597FF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80298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9D88AC-5883-6C4C-FBA4-3A3989268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B2CD51-805F-45B0-4FA5-66C449514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87A3767-0F92-E8EE-349C-B3A369C85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07.11.2025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4B72547-D5DD-1F1E-B7E5-CC85C5FE3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E83A09E-B796-7E22-4CEE-85759E1CC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15330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E020BF-0C75-D888-1E35-FC665A4C8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313C4AC-F203-B843-7672-65E496382C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14DDD3-8B61-606B-15D1-F7B353CC9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07.11.2025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000722-346C-F18D-EF75-5B8124079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973449E-0624-BE5F-BFA2-8DE364FC9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34224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5CC141-99F4-AA12-1334-5343837C9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F634187-F5C2-6037-8EA2-20C4398688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6AF5126-31EB-9895-701F-C039743488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568EAD8-D46D-8997-40A1-0D49644F0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07.11.2025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81B2C11-FE49-4931-D53F-D144C9EBC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FA37D1C-108E-C5FC-693F-E550F48F6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15947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7FF5D1-AC66-F28C-CA91-7189B4750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7088B34-8813-DA30-99F2-4FFB22EAA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28F5E43-9C74-C0A9-58F6-4EF009BCED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EF38829-E12B-3D4B-D452-D7FC26D227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F66EE40-9F15-1E7C-4563-244C2AE602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A56566F-EE67-C387-A293-7DE78EDE9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07.11.2025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34EB361-F032-CA97-2F42-56B0CFDE1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BDD88F5-A590-27E9-609C-F0DDD9639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33960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3E21E-D648-F076-0B96-2CFF04092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0D6D8C6-FA64-D06B-2465-520FEDEF8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07.11.2025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F965A42-7D42-8A3C-850A-ABA06AB35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B06D44D-44CB-D7EB-C731-42C64CC75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4206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A289B29-7C91-A4D2-22A1-FB69294A7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07.11.2025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7976283-D928-F297-D3A5-F7D862A9C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FC6E591-8823-4501-9A2B-8315D4D34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22308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9FE181-6629-750E-0D43-A7A474C0B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DEC61B-3DFE-352E-5AC0-8B218FCA3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3C2E8B3-1F53-2E95-8A81-62761C7667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F1A2B54-F775-A513-D9FB-8753CF401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07.11.2025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2A7C971-B537-69A2-4BBC-07A1FA855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968907C-57A0-CA2C-40FC-AF9A797EF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39545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746EE4-5EFD-D2D4-1F37-BAC558B95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64D5D99-BAB2-3FC7-C4E0-417983879A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A21A6FB-DEDB-AACB-4380-21173F7FCE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F9C3BFB-60A1-2400-6BD0-4087855CE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07.11.2025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E178E77-4BD2-C7CB-0946-C367C9D24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6AC84E0-EB65-3DD3-7631-DE21BB2FD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62609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5381A4-4BDC-5F6C-4180-390EEBE8B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4FAC747-8E49-06A1-B8E0-DD55165AF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B36403-D923-F37A-5A92-8B73337760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EF7A1-CE54-F243-BDA0-C4F8592DFF0E}" type="datetimeFigureOut">
              <a:rPr lang="ru-UA" smtClean="0"/>
              <a:t>07.11.2025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D92D866-FE2C-B1D3-A6FF-D0B486DA59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87CEBB7-C0AC-4B05-7878-189811E613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98599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397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CFF045-5EA2-C613-C31B-B51114836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18006"/>
            <a:ext cx="9144000" cy="2387600"/>
          </a:xfrm>
        </p:spPr>
        <p:txBody>
          <a:bodyPr anchor="t">
            <a:noAutofit/>
          </a:bodyPr>
          <a:lstStyle/>
          <a:p>
            <a:br>
              <a:rPr lang="en-US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ru-RU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UA" sz="4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F785FB4-9A5A-BBE1-20C2-15AC9FBB54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7304" y="4973637"/>
            <a:ext cx="1280756" cy="15240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5E69203-4126-C51A-3A52-AE54FDD4EC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6673" y="679694"/>
            <a:ext cx="3707876" cy="453674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AC5EE61-B8D4-79B3-339F-8C24527A0311}"/>
              </a:ext>
            </a:extLst>
          </p:cNvPr>
          <p:cNvSpPr txBox="1"/>
          <p:nvPr/>
        </p:nvSpPr>
        <p:spPr>
          <a:xfrm>
            <a:off x="5123254" y="1547683"/>
            <a:ext cx="6094428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uk-UA" sz="32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Євтушенко Дар'я Сергіївна</a:t>
            </a:r>
          </a:p>
          <a:p>
            <a:pPr algn="l">
              <a:buNone/>
            </a:pPr>
            <a:r>
              <a:rPr lang="uk-UA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доктор філософії (</a:t>
            </a:r>
            <a:r>
              <a:rPr lang="en-US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PhD)</a:t>
            </a:r>
          </a:p>
          <a:p>
            <a:pPr algn="l">
              <a:buNone/>
            </a:pPr>
            <a:r>
              <a:rPr lang="uk-UA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Кафедра: конституційного та адміністративного права, 5 навчальний корпус, </a:t>
            </a:r>
            <a:r>
              <a:rPr lang="uk-UA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ауд</a:t>
            </a:r>
            <a:r>
              <a:rPr lang="uk-UA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210</a:t>
            </a:r>
          </a:p>
          <a:p>
            <a:pPr algn="l">
              <a:buNone/>
            </a:pPr>
            <a:r>
              <a:rPr lang="uk-UA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Посада: старший викладач</a:t>
            </a:r>
          </a:p>
          <a:p>
            <a:pPr algn="l">
              <a:buNone/>
            </a:pPr>
            <a:r>
              <a:rPr lang="uk-UA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uk-UA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(061)228-76-17</a:t>
            </a:r>
          </a:p>
          <a:p>
            <a:pPr algn="l">
              <a:buNone/>
            </a:pPr>
            <a:r>
              <a:rPr lang="en-US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E-mail: daryakremova@gmail.com</a:t>
            </a:r>
          </a:p>
          <a:p>
            <a:pPr algn="l">
              <a:buNone/>
            </a:pPr>
            <a:r>
              <a:rPr lang="uk-UA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 засоби зв'язку: </a:t>
            </a:r>
            <a:r>
              <a:rPr lang="en-US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Moodle (</a:t>
            </a:r>
            <a:r>
              <a:rPr lang="uk-UA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форум курсу, приватні повідомлення)</a:t>
            </a:r>
          </a:p>
        </p:txBody>
      </p:sp>
    </p:spTree>
    <p:extLst>
      <p:ext uri="{BB962C8B-B14F-4D97-AF65-F5344CB8AC3E}">
        <p14:creationId xmlns:p14="http://schemas.microsoft.com/office/powerpoint/2010/main" val="34536608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</TotalTime>
  <Words>54</Words>
  <Application>Microsoft Office PowerPoint</Application>
  <PresentationFormat>Широкий екран</PresentationFormat>
  <Paragraphs>8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 презентації</dc:title>
  <dc:creator>Microsoft Office User</dc:creator>
  <cp:lastModifiedBy>PC</cp:lastModifiedBy>
  <cp:revision>51</cp:revision>
  <cp:lastPrinted>2024-04-24T08:01:36Z</cp:lastPrinted>
  <dcterms:created xsi:type="dcterms:W3CDTF">2023-12-13T16:18:17Z</dcterms:created>
  <dcterms:modified xsi:type="dcterms:W3CDTF">2025-11-07T10:37:02Z</dcterms:modified>
</cp:coreProperties>
</file>