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8" r:id="rId4"/>
    <p:sldId id="262" r:id="rId5"/>
    <p:sldId id="260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5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886414-6D0E-4CE7-B843-548599FE89D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61AD44-B661-4720-AFCD-D0559D2313FD}">
      <dgm:prSet phldrT="[Текст]"/>
      <dgm:spPr/>
      <dgm:t>
        <a:bodyPr/>
        <a:lstStyle/>
        <a:p>
          <a:r>
            <a:rPr lang="uk-UA" dirty="0" smtClean="0"/>
            <a:t>Аргументація</a:t>
          </a:r>
          <a:endParaRPr lang="ru-RU" dirty="0"/>
        </a:p>
      </dgm:t>
    </dgm:pt>
    <dgm:pt modelId="{663912CB-E232-4D2D-BC28-894EFC8B5455}" type="parTrans" cxnId="{5058B791-AADD-4538-A6E2-CC41EB315DF3}">
      <dgm:prSet/>
      <dgm:spPr/>
      <dgm:t>
        <a:bodyPr/>
        <a:lstStyle/>
        <a:p>
          <a:endParaRPr lang="ru-RU"/>
        </a:p>
      </dgm:t>
    </dgm:pt>
    <dgm:pt modelId="{B1294F59-FE31-4243-8394-464DBCFFFA29}" type="sibTrans" cxnId="{5058B791-AADD-4538-A6E2-CC41EB315DF3}">
      <dgm:prSet/>
      <dgm:spPr/>
      <dgm:t>
        <a:bodyPr/>
        <a:lstStyle/>
        <a:p>
          <a:endParaRPr lang="ru-RU"/>
        </a:p>
      </dgm:t>
    </dgm:pt>
    <dgm:pt modelId="{E2183A02-C9F5-4651-824B-21106E6B0A24}">
      <dgm:prSet phldrT="[Текст]"/>
      <dgm:spPr/>
      <dgm:t>
        <a:bodyPr/>
        <a:lstStyle/>
        <a:p>
          <a:r>
            <a:rPr lang="uk-UA" dirty="0" smtClean="0"/>
            <a:t>За метою</a:t>
          </a:r>
          <a:endParaRPr lang="ru-RU" dirty="0"/>
        </a:p>
      </dgm:t>
    </dgm:pt>
    <dgm:pt modelId="{EA44EF62-93DA-4251-8644-B60F40AFC680}" type="parTrans" cxnId="{9A5F3589-B7A8-455C-B3F0-53C3E619C2EA}">
      <dgm:prSet/>
      <dgm:spPr/>
      <dgm:t>
        <a:bodyPr/>
        <a:lstStyle/>
        <a:p>
          <a:endParaRPr lang="ru-RU"/>
        </a:p>
      </dgm:t>
    </dgm:pt>
    <dgm:pt modelId="{FE8CBC8E-B683-42E6-AAA3-786E20E96317}" type="sibTrans" cxnId="{9A5F3589-B7A8-455C-B3F0-53C3E619C2EA}">
      <dgm:prSet/>
      <dgm:spPr/>
      <dgm:t>
        <a:bodyPr/>
        <a:lstStyle/>
        <a:p>
          <a:endParaRPr lang="ru-RU"/>
        </a:p>
      </dgm:t>
    </dgm:pt>
    <dgm:pt modelId="{124D6E42-E654-490E-9DAC-8189730081B3}">
      <dgm:prSet phldrT="[Текст]"/>
      <dgm:spPr/>
      <dgm:t>
        <a:bodyPr/>
        <a:lstStyle/>
        <a:p>
          <a:r>
            <a:rPr lang="uk-UA" dirty="0" smtClean="0"/>
            <a:t>За технологією</a:t>
          </a:r>
          <a:endParaRPr lang="ru-RU" dirty="0"/>
        </a:p>
      </dgm:t>
    </dgm:pt>
    <dgm:pt modelId="{A9F29CDC-E12C-4DBB-9D9D-EFDD50ED5220}" type="parTrans" cxnId="{56631C64-3A39-438E-9CCB-33E6DBAAA4F2}">
      <dgm:prSet/>
      <dgm:spPr/>
      <dgm:t>
        <a:bodyPr/>
        <a:lstStyle/>
        <a:p>
          <a:endParaRPr lang="ru-RU"/>
        </a:p>
      </dgm:t>
    </dgm:pt>
    <dgm:pt modelId="{C9FBA18E-E518-4873-82DC-57AA33FE905C}" type="sibTrans" cxnId="{56631C64-3A39-438E-9CCB-33E6DBAAA4F2}">
      <dgm:prSet/>
      <dgm:spPr/>
      <dgm:t>
        <a:bodyPr/>
        <a:lstStyle/>
        <a:p>
          <a:endParaRPr lang="ru-RU"/>
        </a:p>
      </dgm:t>
    </dgm:pt>
    <dgm:pt modelId="{5D009D76-5742-444F-ADF8-EF5173555482}">
      <dgm:prSet/>
      <dgm:spPr/>
      <dgm:t>
        <a:bodyPr/>
        <a:lstStyle/>
        <a:p>
          <a:r>
            <a:rPr lang="uk-UA" dirty="0" smtClean="0"/>
            <a:t>Апологія істини</a:t>
          </a:r>
          <a:endParaRPr lang="ru-RU" dirty="0"/>
        </a:p>
      </dgm:t>
    </dgm:pt>
    <dgm:pt modelId="{5BF268E1-6C89-43F9-BBDD-911442087407}" type="parTrans" cxnId="{5E871A94-5BB6-4811-A345-ACFAC040425A}">
      <dgm:prSet/>
      <dgm:spPr/>
      <dgm:t>
        <a:bodyPr/>
        <a:lstStyle/>
        <a:p>
          <a:endParaRPr lang="ru-RU"/>
        </a:p>
      </dgm:t>
    </dgm:pt>
    <dgm:pt modelId="{76D0131A-9641-40F1-BC24-3818D0062D49}" type="sibTrans" cxnId="{5E871A94-5BB6-4811-A345-ACFAC040425A}">
      <dgm:prSet/>
      <dgm:spPr/>
      <dgm:t>
        <a:bodyPr/>
        <a:lstStyle/>
        <a:p>
          <a:endParaRPr lang="ru-RU"/>
        </a:p>
      </dgm:t>
    </dgm:pt>
    <dgm:pt modelId="{96DFBD84-3EE4-41E6-8A68-F7BF8C835B03}">
      <dgm:prSet/>
      <dgm:spPr/>
      <dgm:t>
        <a:bodyPr/>
        <a:lstStyle/>
        <a:p>
          <a:r>
            <a:rPr lang="uk-UA" dirty="0" smtClean="0"/>
            <a:t>Критика</a:t>
          </a:r>
          <a:endParaRPr lang="ru-RU" dirty="0"/>
        </a:p>
      </dgm:t>
    </dgm:pt>
    <dgm:pt modelId="{07B44E39-061F-4A0C-8A2C-38DD821D6920}" type="parTrans" cxnId="{0FD51C90-4C99-454E-BA7A-ECA1C4BF162E}">
      <dgm:prSet/>
      <dgm:spPr/>
      <dgm:t>
        <a:bodyPr/>
        <a:lstStyle/>
        <a:p>
          <a:endParaRPr lang="ru-RU"/>
        </a:p>
      </dgm:t>
    </dgm:pt>
    <dgm:pt modelId="{16AF60EC-C484-4A16-9C97-039AB4BF83DE}" type="sibTrans" cxnId="{0FD51C90-4C99-454E-BA7A-ECA1C4BF162E}">
      <dgm:prSet/>
      <dgm:spPr/>
      <dgm:t>
        <a:bodyPr/>
        <a:lstStyle/>
        <a:p>
          <a:endParaRPr lang="ru-RU"/>
        </a:p>
      </dgm:t>
    </dgm:pt>
    <dgm:pt modelId="{E225B4BD-DBD7-4629-9ED4-3E36EED6531B}">
      <dgm:prSet/>
      <dgm:spPr/>
      <dgm:t>
        <a:bodyPr/>
        <a:lstStyle/>
        <a:p>
          <a:r>
            <a:rPr lang="uk-UA" dirty="0" smtClean="0"/>
            <a:t>Еристика</a:t>
          </a:r>
          <a:endParaRPr lang="ru-RU" dirty="0"/>
        </a:p>
      </dgm:t>
    </dgm:pt>
    <dgm:pt modelId="{A4CF67C9-9E6F-409D-AA50-F8A5509A24BE}" type="parTrans" cxnId="{E4FDC0C2-94C7-4667-AD92-B7E252BBB6C1}">
      <dgm:prSet/>
      <dgm:spPr/>
      <dgm:t>
        <a:bodyPr/>
        <a:lstStyle/>
        <a:p>
          <a:endParaRPr lang="ru-RU"/>
        </a:p>
      </dgm:t>
    </dgm:pt>
    <dgm:pt modelId="{812AF44A-25E2-40EA-824D-DFDAA8D9D9B8}" type="sibTrans" cxnId="{E4FDC0C2-94C7-4667-AD92-B7E252BBB6C1}">
      <dgm:prSet/>
      <dgm:spPr/>
      <dgm:t>
        <a:bodyPr/>
        <a:lstStyle/>
        <a:p>
          <a:endParaRPr lang="ru-RU"/>
        </a:p>
      </dgm:t>
    </dgm:pt>
    <dgm:pt modelId="{B401D561-A3E5-40DA-BB65-762B94D11431}">
      <dgm:prSet/>
      <dgm:spPr/>
      <dgm:t>
        <a:bodyPr/>
        <a:lstStyle/>
        <a:p>
          <a:r>
            <a:rPr lang="uk-UA" dirty="0" smtClean="0"/>
            <a:t>Риторика</a:t>
          </a:r>
          <a:endParaRPr lang="ru-RU" dirty="0"/>
        </a:p>
      </dgm:t>
    </dgm:pt>
    <dgm:pt modelId="{69600D04-AAA9-4227-9CB7-51DBEDBE3E26}" type="parTrans" cxnId="{652DA900-AB83-45F4-8200-4A940A00D4DF}">
      <dgm:prSet/>
      <dgm:spPr/>
      <dgm:t>
        <a:bodyPr/>
        <a:lstStyle/>
        <a:p>
          <a:endParaRPr lang="ru-RU"/>
        </a:p>
      </dgm:t>
    </dgm:pt>
    <dgm:pt modelId="{AC7632D3-8F2F-4186-BFE3-DBE7C310BD2F}" type="sibTrans" cxnId="{652DA900-AB83-45F4-8200-4A940A00D4DF}">
      <dgm:prSet/>
      <dgm:spPr/>
      <dgm:t>
        <a:bodyPr/>
        <a:lstStyle/>
        <a:p>
          <a:endParaRPr lang="ru-RU"/>
        </a:p>
      </dgm:t>
    </dgm:pt>
    <dgm:pt modelId="{BF8365BD-025D-42EB-A205-C1EC2C38E771}" type="pres">
      <dgm:prSet presAssocID="{3E886414-6D0E-4CE7-B843-548599FE89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FE3D7E9-1992-46AF-86B6-6CFBA3376D52}" type="pres">
      <dgm:prSet presAssocID="{1A61AD44-B661-4720-AFCD-D0559D2313FD}" presName="hierRoot1" presStyleCnt="0">
        <dgm:presLayoutVars>
          <dgm:hierBranch val="init"/>
        </dgm:presLayoutVars>
      </dgm:prSet>
      <dgm:spPr/>
    </dgm:pt>
    <dgm:pt modelId="{A84061B8-5AB8-4CF4-8483-920D84AA03D3}" type="pres">
      <dgm:prSet presAssocID="{1A61AD44-B661-4720-AFCD-D0559D2313FD}" presName="rootComposite1" presStyleCnt="0"/>
      <dgm:spPr/>
    </dgm:pt>
    <dgm:pt modelId="{1E87A127-C804-487F-AC65-6F26F36642E9}" type="pres">
      <dgm:prSet presAssocID="{1A61AD44-B661-4720-AFCD-D0559D2313F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136C3D-4E0B-4E5A-87C9-627D33DBAAB7}" type="pres">
      <dgm:prSet presAssocID="{1A61AD44-B661-4720-AFCD-D0559D2313F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3B56B42-7DEB-4877-90C4-BA17A6904074}" type="pres">
      <dgm:prSet presAssocID="{1A61AD44-B661-4720-AFCD-D0559D2313FD}" presName="hierChild2" presStyleCnt="0"/>
      <dgm:spPr/>
    </dgm:pt>
    <dgm:pt modelId="{B75B0EC4-13D5-46FE-8724-03B17086DF95}" type="pres">
      <dgm:prSet presAssocID="{EA44EF62-93DA-4251-8644-B60F40AFC680}" presName="Name37" presStyleLbl="parChTrans1D2" presStyleIdx="0" presStyleCnt="2"/>
      <dgm:spPr/>
      <dgm:t>
        <a:bodyPr/>
        <a:lstStyle/>
        <a:p>
          <a:endParaRPr lang="ru-RU"/>
        </a:p>
      </dgm:t>
    </dgm:pt>
    <dgm:pt modelId="{C1F830E2-80BC-401E-8DCA-3E1DE8B44534}" type="pres">
      <dgm:prSet presAssocID="{E2183A02-C9F5-4651-824B-21106E6B0A24}" presName="hierRoot2" presStyleCnt="0">
        <dgm:presLayoutVars>
          <dgm:hierBranch val="init"/>
        </dgm:presLayoutVars>
      </dgm:prSet>
      <dgm:spPr/>
    </dgm:pt>
    <dgm:pt modelId="{DB43B66A-42EB-4E59-B883-E591D67AA6B9}" type="pres">
      <dgm:prSet presAssocID="{E2183A02-C9F5-4651-824B-21106E6B0A24}" presName="rootComposite" presStyleCnt="0"/>
      <dgm:spPr/>
    </dgm:pt>
    <dgm:pt modelId="{908F9205-C20C-4640-9B68-15A9427496A3}" type="pres">
      <dgm:prSet presAssocID="{E2183A02-C9F5-4651-824B-21106E6B0A24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FBD227-415D-4E2D-B11F-CAC26795147A}" type="pres">
      <dgm:prSet presAssocID="{E2183A02-C9F5-4651-824B-21106E6B0A24}" presName="rootConnector" presStyleLbl="node2" presStyleIdx="0" presStyleCnt="2"/>
      <dgm:spPr/>
      <dgm:t>
        <a:bodyPr/>
        <a:lstStyle/>
        <a:p>
          <a:endParaRPr lang="ru-RU"/>
        </a:p>
      </dgm:t>
    </dgm:pt>
    <dgm:pt modelId="{A1A68606-C1C3-4266-96F7-05682EA64CA5}" type="pres">
      <dgm:prSet presAssocID="{E2183A02-C9F5-4651-824B-21106E6B0A24}" presName="hierChild4" presStyleCnt="0"/>
      <dgm:spPr/>
    </dgm:pt>
    <dgm:pt modelId="{2C0475A1-E9B6-4794-BDB7-360D6073E381}" type="pres">
      <dgm:prSet presAssocID="{5BF268E1-6C89-43F9-BBDD-911442087407}" presName="Name37" presStyleLbl="parChTrans1D3" presStyleIdx="0" presStyleCnt="4"/>
      <dgm:spPr/>
      <dgm:t>
        <a:bodyPr/>
        <a:lstStyle/>
        <a:p>
          <a:endParaRPr lang="ru-RU"/>
        </a:p>
      </dgm:t>
    </dgm:pt>
    <dgm:pt modelId="{F659493D-B5B2-4B31-9691-3B7BF689A306}" type="pres">
      <dgm:prSet presAssocID="{5D009D76-5742-444F-ADF8-EF5173555482}" presName="hierRoot2" presStyleCnt="0">
        <dgm:presLayoutVars>
          <dgm:hierBranch val="init"/>
        </dgm:presLayoutVars>
      </dgm:prSet>
      <dgm:spPr/>
    </dgm:pt>
    <dgm:pt modelId="{2AD3B3B7-6542-4A17-9638-AAF283813CA3}" type="pres">
      <dgm:prSet presAssocID="{5D009D76-5742-444F-ADF8-EF5173555482}" presName="rootComposite" presStyleCnt="0"/>
      <dgm:spPr/>
    </dgm:pt>
    <dgm:pt modelId="{BBC2018A-8244-4559-B298-D0F216B6C3EA}" type="pres">
      <dgm:prSet presAssocID="{5D009D76-5742-444F-ADF8-EF5173555482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C9E955-A8AE-40F4-96D9-6EFC73DA0089}" type="pres">
      <dgm:prSet presAssocID="{5D009D76-5742-444F-ADF8-EF5173555482}" presName="rootConnector" presStyleLbl="node3" presStyleIdx="0" presStyleCnt="4"/>
      <dgm:spPr/>
      <dgm:t>
        <a:bodyPr/>
        <a:lstStyle/>
        <a:p>
          <a:endParaRPr lang="ru-RU"/>
        </a:p>
      </dgm:t>
    </dgm:pt>
    <dgm:pt modelId="{64E91320-4B80-4BA3-BFE0-ECA65D4AAFE9}" type="pres">
      <dgm:prSet presAssocID="{5D009D76-5742-444F-ADF8-EF5173555482}" presName="hierChild4" presStyleCnt="0"/>
      <dgm:spPr/>
    </dgm:pt>
    <dgm:pt modelId="{17DDEC3B-0670-49CE-9E20-B4FF286E1C29}" type="pres">
      <dgm:prSet presAssocID="{5D009D76-5742-444F-ADF8-EF5173555482}" presName="hierChild5" presStyleCnt="0"/>
      <dgm:spPr/>
    </dgm:pt>
    <dgm:pt modelId="{5848E897-566B-4ABF-BCCD-1620C622D10E}" type="pres">
      <dgm:prSet presAssocID="{07B44E39-061F-4A0C-8A2C-38DD821D6920}" presName="Name37" presStyleLbl="parChTrans1D3" presStyleIdx="1" presStyleCnt="4"/>
      <dgm:spPr/>
      <dgm:t>
        <a:bodyPr/>
        <a:lstStyle/>
        <a:p>
          <a:endParaRPr lang="ru-RU"/>
        </a:p>
      </dgm:t>
    </dgm:pt>
    <dgm:pt modelId="{C7C1FCAA-114E-4D86-830B-21FA4665D593}" type="pres">
      <dgm:prSet presAssocID="{96DFBD84-3EE4-41E6-8A68-F7BF8C835B03}" presName="hierRoot2" presStyleCnt="0">
        <dgm:presLayoutVars>
          <dgm:hierBranch val="init"/>
        </dgm:presLayoutVars>
      </dgm:prSet>
      <dgm:spPr/>
    </dgm:pt>
    <dgm:pt modelId="{188FCB26-9492-4962-BCAB-D83CF3178BDB}" type="pres">
      <dgm:prSet presAssocID="{96DFBD84-3EE4-41E6-8A68-F7BF8C835B03}" presName="rootComposite" presStyleCnt="0"/>
      <dgm:spPr/>
    </dgm:pt>
    <dgm:pt modelId="{1F930826-8B22-45F4-A979-43A4CEBF876E}" type="pres">
      <dgm:prSet presAssocID="{96DFBD84-3EE4-41E6-8A68-F7BF8C835B03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C5F9AA-F381-4521-A771-EA5E243452BB}" type="pres">
      <dgm:prSet presAssocID="{96DFBD84-3EE4-41E6-8A68-F7BF8C835B03}" presName="rootConnector" presStyleLbl="node3" presStyleIdx="1" presStyleCnt="4"/>
      <dgm:spPr/>
      <dgm:t>
        <a:bodyPr/>
        <a:lstStyle/>
        <a:p>
          <a:endParaRPr lang="ru-RU"/>
        </a:p>
      </dgm:t>
    </dgm:pt>
    <dgm:pt modelId="{95C2586A-874D-4F58-8F3C-E37B88E659FA}" type="pres">
      <dgm:prSet presAssocID="{96DFBD84-3EE4-41E6-8A68-F7BF8C835B03}" presName="hierChild4" presStyleCnt="0"/>
      <dgm:spPr/>
    </dgm:pt>
    <dgm:pt modelId="{80AA28D7-5A04-4648-9B9E-740494D4B711}" type="pres">
      <dgm:prSet presAssocID="{96DFBD84-3EE4-41E6-8A68-F7BF8C835B03}" presName="hierChild5" presStyleCnt="0"/>
      <dgm:spPr/>
    </dgm:pt>
    <dgm:pt modelId="{57DD7135-08AD-4C23-8221-01484F9C7787}" type="pres">
      <dgm:prSet presAssocID="{E2183A02-C9F5-4651-824B-21106E6B0A24}" presName="hierChild5" presStyleCnt="0"/>
      <dgm:spPr/>
    </dgm:pt>
    <dgm:pt modelId="{AEC6427B-66D0-4D96-B3A5-88B16AFEA64C}" type="pres">
      <dgm:prSet presAssocID="{A9F29CDC-E12C-4DBB-9D9D-EFDD50ED5220}" presName="Name37" presStyleLbl="parChTrans1D2" presStyleIdx="1" presStyleCnt="2"/>
      <dgm:spPr/>
      <dgm:t>
        <a:bodyPr/>
        <a:lstStyle/>
        <a:p>
          <a:endParaRPr lang="ru-RU"/>
        </a:p>
      </dgm:t>
    </dgm:pt>
    <dgm:pt modelId="{78C9AB19-397B-4E70-B0F1-9162427C5BD0}" type="pres">
      <dgm:prSet presAssocID="{124D6E42-E654-490E-9DAC-8189730081B3}" presName="hierRoot2" presStyleCnt="0">
        <dgm:presLayoutVars>
          <dgm:hierBranch val="init"/>
        </dgm:presLayoutVars>
      </dgm:prSet>
      <dgm:spPr/>
    </dgm:pt>
    <dgm:pt modelId="{2AADD17A-74F0-476E-9F62-FCB6E77AB881}" type="pres">
      <dgm:prSet presAssocID="{124D6E42-E654-490E-9DAC-8189730081B3}" presName="rootComposite" presStyleCnt="0"/>
      <dgm:spPr/>
    </dgm:pt>
    <dgm:pt modelId="{81F0D172-E191-4DAD-B7C8-08B653F20EEF}" type="pres">
      <dgm:prSet presAssocID="{124D6E42-E654-490E-9DAC-8189730081B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892ACD-1FAF-4FB9-98E8-5B494A15D810}" type="pres">
      <dgm:prSet presAssocID="{124D6E42-E654-490E-9DAC-8189730081B3}" presName="rootConnector" presStyleLbl="node2" presStyleIdx="1" presStyleCnt="2"/>
      <dgm:spPr/>
      <dgm:t>
        <a:bodyPr/>
        <a:lstStyle/>
        <a:p>
          <a:endParaRPr lang="ru-RU"/>
        </a:p>
      </dgm:t>
    </dgm:pt>
    <dgm:pt modelId="{0C38298B-C42E-4913-806E-29909AA2431A}" type="pres">
      <dgm:prSet presAssocID="{124D6E42-E654-490E-9DAC-8189730081B3}" presName="hierChild4" presStyleCnt="0"/>
      <dgm:spPr/>
    </dgm:pt>
    <dgm:pt modelId="{7692A5C8-A26A-4239-94F5-43440E4F5F65}" type="pres">
      <dgm:prSet presAssocID="{A4CF67C9-9E6F-409D-AA50-F8A5509A24BE}" presName="Name37" presStyleLbl="parChTrans1D3" presStyleIdx="2" presStyleCnt="4"/>
      <dgm:spPr/>
      <dgm:t>
        <a:bodyPr/>
        <a:lstStyle/>
        <a:p>
          <a:endParaRPr lang="ru-RU"/>
        </a:p>
      </dgm:t>
    </dgm:pt>
    <dgm:pt modelId="{5536B478-835A-490A-B962-27A84E8D6885}" type="pres">
      <dgm:prSet presAssocID="{E225B4BD-DBD7-4629-9ED4-3E36EED6531B}" presName="hierRoot2" presStyleCnt="0">
        <dgm:presLayoutVars>
          <dgm:hierBranch val="init"/>
        </dgm:presLayoutVars>
      </dgm:prSet>
      <dgm:spPr/>
    </dgm:pt>
    <dgm:pt modelId="{357123C4-94CC-4371-8EAA-567B01B43098}" type="pres">
      <dgm:prSet presAssocID="{E225B4BD-DBD7-4629-9ED4-3E36EED6531B}" presName="rootComposite" presStyleCnt="0"/>
      <dgm:spPr/>
    </dgm:pt>
    <dgm:pt modelId="{311FAE1F-CC79-458C-B823-165124F30A06}" type="pres">
      <dgm:prSet presAssocID="{E225B4BD-DBD7-4629-9ED4-3E36EED6531B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D42DB3-B9E7-44A6-8E0B-316B15136479}" type="pres">
      <dgm:prSet presAssocID="{E225B4BD-DBD7-4629-9ED4-3E36EED6531B}" presName="rootConnector" presStyleLbl="node3" presStyleIdx="2" presStyleCnt="4"/>
      <dgm:spPr/>
      <dgm:t>
        <a:bodyPr/>
        <a:lstStyle/>
        <a:p>
          <a:endParaRPr lang="ru-RU"/>
        </a:p>
      </dgm:t>
    </dgm:pt>
    <dgm:pt modelId="{BB6D7B37-4498-4220-B18B-6BB4C25B7E13}" type="pres">
      <dgm:prSet presAssocID="{E225B4BD-DBD7-4629-9ED4-3E36EED6531B}" presName="hierChild4" presStyleCnt="0"/>
      <dgm:spPr/>
    </dgm:pt>
    <dgm:pt modelId="{070A8185-6EB8-4C0C-B883-81543D5C3428}" type="pres">
      <dgm:prSet presAssocID="{E225B4BD-DBD7-4629-9ED4-3E36EED6531B}" presName="hierChild5" presStyleCnt="0"/>
      <dgm:spPr/>
    </dgm:pt>
    <dgm:pt modelId="{E23F02DB-67D6-4F04-96F5-231F8D54F57A}" type="pres">
      <dgm:prSet presAssocID="{69600D04-AAA9-4227-9CB7-51DBEDBE3E26}" presName="Name37" presStyleLbl="parChTrans1D3" presStyleIdx="3" presStyleCnt="4"/>
      <dgm:spPr/>
      <dgm:t>
        <a:bodyPr/>
        <a:lstStyle/>
        <a:p>
          <a:endParaRPr lang="ru-RU"/>
        </a:p>
      </dgm:t>
    </dgm:pt>
    <dgm:pt modelId="{CB8E8AFD-B1A0-4DCE-BF41-FD063ACFBB8A}" type="pres">
      <dgm:prSet presAssocID="{B401D561-A3E5-40DA-BB65-762B94D11431}" presName="hierRoot2" presStyleCnt="0">
        <dgm:presLayoutVars>
          <dgm:hierBranch val="init"/>
        </dgm:presLayoutVars>
      </dgm:prSet>
      <dgm:spPr/>
    </dgm:pt>
    <dgm:pt modelId="{90ED0508-7F7E-4DF4-A33C-F75C25FF30A3}" type="pres">
      <dgm:prSet presAssocID="{B401D561-A3E5-40DA-BB65-762B94D11431}" presName="rootComposite" presStyleCnt="0"/>
      <dgm:spPr/>
    </dgm:pt>
    <dgm:pt modelId="{8DF84338-476B-48E7-9FD9-C6FBEECF2B85}" type="pres">
      <dgm:prSet presAssocID="{B401D561-A3E5-40DA-BB65-762B94D11431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30E6F1-3473-45FB-97EA-56E9EEB3D1F9}" type="pres">
      <dgm:prSet presAssocID="{B401D561-A3E5-40DA-BB65-762B94D11431}" presName="rootConnector" presStyleLbl="node3" presStyleIdx="3" presStyleCnt="4"/>
      <dgm:spPr/>
      <dgm:t>
        <a:bodyPr/>
        <a:lstStyle/>
        <a:p>
          <a:endParaRPr lang="ru-RU"/>
        </a:p>
      </dgm:t>
    </dgm:pt>
    <dgm:pt modelId="{7DF4D1E4-CE2C-4339-8EC6-7B565408D14F}" type="pres">
      <dgm:prSet presAssocID="{B401D561-A3E5-40DA-BB65-762B94D11431}" presName="hierChild4" presStyleCnt="0"/>
      <dgm:spPr/>
    </dgm:pt>
    <dgm:pt modelId="{0452459F-0FD5-49FD-B5B4-119396633220}" type="pres">
      <dgm:prSet presAssocID="{B401D561-A3E5-40DA-BB65-762B94D11431}" presName="hierChild5" presStyleCnt="0"/>
      <dgm:spPr/>
    </dgm:pt>
    <dgm:pt modelId="{70674E8A-15BB-4E55-9C15-73516EF88053}" type="pres">
      <dgm:prSet presAssocID="{124D6E42-E654-490E-9DAC-8189730081B3}" presName="hierChild5" presStyleCnt="0"/>
      <dgm:spPr/>
    </dgm:pt>
    <dgm:pt modelId="{7016D391-6DD1-4363-AA52-295D0D243B57}" type="pres">
      <dgm:prSet presAssocID="{1A61AD44-B661-4720-AFCD-D0559D2313FD}" presName="hierChild3" presStyleCnt="0"/>
      <dgm:spPr/>
    </dgm:pt>
  </dgm:ptLst>
  <dgm:cxnLst>
    <dgm:cxn modelId="{0FD51C90-4C99-454E-BA7A-ECA1C4BF162E}" srcId="{E2183A02-C9F5-4651-824B-21106E6B0A24}" destId="{96DFBD84-3EE4-41E6-8A68-F7BF8C835B03}" srcOrd="1" destOrd="0" parTransId="{07B44E39-061F-4A0C-8A2C-38DD821D6920}" sibTransId="{16AF60EC-C484-4A16-9C97-039AB4BF83DE}"/>
    <dgm:cxn modelId="{3D9E6B7D-6617-46C6-BD77-1718FE706F8F}" type="presOf" srcId="{3E886414-6D0E-4CE7-B843-548599FE89DB}" destId="{BF8365BD-025D-42EB-A205-C1EC2C38E771}" srcOrd="0" destOrd="0" presId="urn:microsoft.com/office/officeart/2005/8/layout/orgChart1"/>
    <dgm:cxn modelId="{0F55206B-8448-41A5-B6C3-524EA3253618}" type="presOf" srcId="{E2183A02-C9F5-4651-824B-21106E6B0A24}" destId="{908F9205-C20C-4640-9B68-15A9427496A3}" srcOrd="0" destOrd="0" presId="urn:microsoft.com/office/officeart/2005/8/layout/orgChart1"/>
    <dgm:cxn modelId="{2820EBC1-79A3-4D2E-8B3F-8DAFB8B2BFD2}" type="presOf" srcId="{E225B4BD-DBD7-4629-9ED4-3E36EED6531B}" destId="{311FAE1F-CC79-458C-B823-165124F30A06}" srcOrd="0" destOrd="0" presId="urn:microsoft.com/office/officeart/2005/8/layout/orgChart1"/>
    <dgm:cxn modelId="{E10A0CD4-9203-48E6-B478-D7808E234EB9}" type="presOf" srcId="{B401D561-A3E5-40DA-BB65-762B94D11431}" destId="{1A30E6F1-3473-45FB-97EA-56E9EEB3D1F9}" srcOrd="1" destOrd="0" presId="urn:microsoft.com/office/officeart/2005/8/layout/orgChart1"/>
    <dgm:cxn modelId="{38BC0CD6-CC6F-469C-8C15-AF93F30CC0B1}" type="presOf" srcId="{E225B4BD-DBD7-4629-9ED4-3E36EED6531B}" destId="{D7D42DB3-B9E7-44A6-8E0B-316B15136479}" srcOrd="1" destOrd="0" presId="urn:microsoft.com/office/officeart/2005/8/layout/orgChart1"/>
    <dgm:cxn modelId="{A9151D7A-D573-4CA4-ABD0-DA1D51D96F87}" type="presOf" srcId="{07B44E39-061F-4A0C-8A2C-38DD821D6920}" destId="{5848E897-566B-4ABF-BCCD-1620C622D10E}" srcOrd="0" destOrd="0" presId="urn:microsoft.com/office/officeart/2005/8/layout/orgChart1"/>
    <dgm:cxn modelId="{2482247E-BBCF-4BA2-AFE1-21C7A0EECE8E}" type="presOf" srcId="{96DFBD84-3EE4-41E6-8A68-F7BF8C835B03}" destId="{DAC5F9AA-F381-4521-A771-EA5E243452BB}" srcOrd="1" destOrd="0" presId="urn:microsoft.com/office/officeart/2005/8/layout/orgChart1"/>
    <dgm:cxn modelId="{30C6D3A3-29EE-450F-A843-1F0D8D0B95EA}" type="presOf" srcId="{124D6E42-E654-490E-9DAC-8189730081B3}" destId="{81F0D172-E191-4DAD-B7C8-08B653F20EEF}" srcOrd="0" destOrd="0" presId="urn:microsoft.com/office/officeart/2005/8/layout/orgChart1"/>
    <dgm:cxn modelId="{B5D48332-AC4A-4168-AFA9-40446B4BE728}" type="presOf" srcId="{1A61AD44-B661-4720-AFCD-D0559D2313FD}" destId="{EC136C3D-4E0B-4E5A-87C9-627D33DBAAB7}" srcOrd="1" destOrd="0" presId="urn:microsoft.com/office/officeart/2005/8/layout/orgChart1"/>
    <dgm:cxn modelId="{56631C64-3A39-438E-9CCB-33E6DBAAA4F2}" srcId="{1A61AD44-B661-4720-AFCD-D0559D2313FD}" destId="{124D6E42-E654-490E-9DAC-8189730081B3}" srcOrd="1" destOrd="0" parTransId="{A9F29CDC-E12C-4DBB-9D9D-EFDD50ED5220}" sibTransId="{C9FBA18E-E518-4873-82DC-57AA33FE905C}"/>
    <dgm:cxn modelId="{5EFEDEE9-3C32-44FA-BEED-244040129C4A}" type="presOf" srcId="{A4CF67C9-9E6F-409D-AA50-F8A5509A24BE}" destId="{7692A5C8-A26A-4239-94F5-43440E4F5F65}" srcOrd="0" destOrd="0" presId="urn:microsoft.com/office/officeart/2005/8/layout/orgChart1"/>
    <dgm:cxn modelId="{165CF248-56D5-46B9-A63F-271B3E55FE13}" type="presOf" srcId="{5D009D76-5742-444F-ADF8-EF5173555482}" destId="{A2C9E955-A8AE-40F4-96D9-6EFC73DA0089}" srcOrd="1" destOrd="0" presId="urn:microsoft.com/office/officeart/2005/8/layout/orgChart1"/>
    <dgm:cxn modelId="{FC3933E6-C2DB-4451-B533-4E03995DE3F8}" type="presOf" srcId="{B401D561-A3E5-40DA-BB65-762B94D11431}" destId="{8DF84338-476B-48E7-9FD9-C6FBEECF2B85}" srcOrd="0" destOrd="0" presId="urn:microsoft.com/office/officeart/2005/8/layout/orgChart1"/>
    <dgm:cxn modelId="{2289C182-3868-4B67-A79F-A63D4E5E0B28}" type="presOf" srcId="{5D009D76-5742-444F-ADF8-EF5173555482}" destId="{BBC2018A-8244-4559-B298-D0F216B6C3EA}" srcOrd="0" destOrd="0" presId="urn:microsoft.com/office/officeart/2005/8/layout/orgChart1"/>
    <dgm:cxn modelId="{9A5F3589-B7A8-455C-B3F0-53C3E619C2EA}" srcId="{1A61AD44-B661-4720-AFCD-D0559D2313FD}" destId="{E2183A02-C9F5-4651-824B-21106E6B0A24}" srcOrd="0" destOrd="0" parTransId="{EA44EF62-93DA-4251-8644-B60F40AFC680}" sibTransId="{FE8CBC8E-B683-42E6-AAA3-786E20E96317}"/>
    <dgm:cxn modelId="{FEA3A512-130D-4A19-A0C8-AC4219C4E12A}" type="presOf" srcId="{69600D04-AAA9-4227-9CB7-51DBEDBE3E26}" destId="{E23F02DB-67D6-4F04-96F5-231F8D54F57A}" srcOrd="0" destOrd="0" presId="urn:microsoft.com/office/officeart/2005/8/layout/orgChart1"/>
    <dgm:cxn modelId="{38B0590E-ACCA-4F29-A02E-8317DD61988E}" type="presOf" srcId="{5BF268E1-6C89-43F9-BBDD-911442087407}" destId="{2C0475A1-E9B6-4794-BDB7-360D6073E381}" srcOrd="0" destOrd="0" presId="urn:microsoft.com/office/officeart/2005/8/layout/orgChart1"/>
    <dgm:cxn modelId="{F412376F-594A-48BC-A622-D7BB9BBE2C0E}" type="presOf" srcId="{EA44EF62-93DA-4251-8644-B60F40AFC680}" destId="{B75B0EC4-13D5-46FE-8724-03B17086DF95}" srcOrd="0" destOrd="0" presId="urn:microsoft.com/office/officeart/2005/8/layout/orgChart1"/>
    <dgm:cxn modelId="{652DA900-AB83-45F4-8200-4A940A00D4DF}" srcId="{124D6E42-E654-490E-9DAC-8189730081B3}" destId="{B401D561-A3E5-40DA-BB65-762B94D11431}" srcOrd="1" destOrd="0" parTransId="{69600D04-AAA9-4227-9CB7-51DBEDBE3E26}" sibTransId="{AC7632D3-8F2F-4186-BFE3-DBE7C310BD2F}"/>
    <dgm:cxn modelId="{A3F6B93E-3741-46EB-B228-445019C7B36B}" type="presOf" srcId="{1A61AD44-B661-4720-AFCD-D0559D2313FD}" destId="{1E87A127-C804-487F-AC65-6F26F36642E9}" srcOrd="0" destOrd="0" presId="urn:microsoft.com/office/officeart/2005/8/layout/orgChart1"/>
    <dgm:cxn modelId="{75C4AAB7-5CC9-4147-BEA6-D237DE57ED7A}" type="presOf" srcId="{124D6E42-E654-490E-9DAC-8189730081B3}" destId="{91892ACD-1FAF-4FB9-98E8-5B494A15D810}" srcOrd="1" destOrd="0" presId="urn:microsoft.com/office/officeart/2005/8/layout/orgChart1"/>
    <dgm:cxn modelId="{5E871A94-5BB6-4811-A345-ACFAC040425A}" srcId="{E2183A02-C9F5-4651-824B-21106E6B0A24}" destId="{5D009D76-5742-444F-ADF8-EF5173555482}" srcOrd="0" destOrd="0" parTransId="{5BF268E1-6C89-43F9-BBDD-911442087407}" sibTransId="{76D0131A-9641-40F1-BC24-3818D0062D49}"/>
    <dgm:cxn modelId="{5058B791-AADD-4538-A6E2-CC41EB315DF3}" srcId="{3E886414-6D0E-4CE7-B843-548599FE89DB}" destId="{1A61AD44-B661-4720-AFCD-D0559D2313FD}" srcOrd="0" destOrd="0" parTransId="{663912CB-E232-4D2D-BC28-894EFC8B5455}" sibTransId="{B1294F59-FE31-4243-8394-464DBCFFFA29}"/>
    <dgm:cxn modelId="{E4FDC0C2-94C7-4667-AD92-B7E252BBB6C1}" srcId="{124D6E42-E654-490E-9DAC-8189730081B3}" destId="{E225B4BD-DBD7-4629-9ED4-3E36EED6531B}" srcOrd="0" destOrd="0" parTransId="{A4CF67C9-9E6F-409D-AA50-F8A5509A24BE}" sibTransId="{812AF44A-25E2-40EA-824D-DFDAA8D9D9B8}"/>
    <dgm:cxn modelId="{3E3CABE3-D7BD-48A4-8CCD-3A3FE2748CDF}" type="presOf" srcId="{A9F29CDC-E12C-4DBB-9D9D-EFDD50ED5220}" destId="{AEC6427B-66D0-4D96-B3A5-88B16AFEA64C}" srcOrd="0" destOrd="0" presId="urn:microsoft.com/office/officeart/2005/8/layout/orgChart1"/>
    <dgm:cxn modelId="{97BA1440-9E59-403F-93FA-64C809855CD4}" type="presOf" srcId="{E2183A02-C9F5-4651-824B-21106E6B0A24}" destId="{B9FBD227-415D-4E2D-B11F-CAC26795147A}" srcOrd="1" destOrd="0" presId="urn:microsoft.com/office/officeart/2005/8/layout/orgChart1"/>
    <dgm:cxn modelId="{F95FAB20-A789-4AAC-83C3-04164D241760}" type="presOf" srcId="{96DFBD84-3EE4-41E6-8A68-F7BF8C835B03}" destId="{1F930826-8B22-45F4-A979-43A4CEBF876E}" srcOrd="0" destOrd="0" presId="urn:microsoft.com/office/officeart/2005/8/layout/orgChart1"/>
    <dgm:cxn modelId="{F92498F6-86B6-4D54-A6C9-151473B925F0}" type="presParOf" srcId="{BF8365BD-025D-42EB-A205-C1EC2C38E771}" destId="{4FE3D7E9-1992-46AF-86B6-6CFBA3376D52}" srcOrd="0" destOrd="0" presId="urn:microsoft.com/office/officeart/2005/8/layout/orgChart1"/>
    <dgm:cxn modelId="{5E0E6A19-DC56-4613-B853-39736D2D7BD4}" type="presParOf" srcId="{4FE3D7E9-1992-46AF-86B6-6CFBA3376D52}" destId="{A84061B8-5AB8-4CF4-8483-920D84AA03D3}" srcOrd="0" destOrd="0" presId="urn:microsoft.com/office/officeart/2005/8/layout/orgChart1"/>
    <dgm:cxn modelId="{739B2E85-A4AA-4548-A19B-499B5D43D8F5}" type="presParOf" srcId="{A84061B8-5AB8-4CF4-8483-920D84AA03D3}" destId="{1E87A127-C804-487F-AC65-6F26F36642E9}" srcOrd="0" destOrd="0" presId="urn:microsoft.com/office/officeart/2005/8/layout/orgChart1"/>
    <dgm:cxn modelId="{A94E73C5-0050-41D4-AF34-72F9B17AE349}" type="presParOf" srcId="{A84061B8-5AB8-4CF4-8483-920D84AA03D3}" destId="{EC136C3D-4E0B-4E5A-87C9-627D33DBAAB7}" srcOrd="1" destOrd="0" presId="urn:microsoft.com/office/officeart/2005/8/layout/orgChart1"/>
    <dgm:cxn modelId="{DCE23754-9187-403B-9CD8-7CC4CA614C2B}" type="presParOf" srcId="{4FE3D7E9-1992-46AF-86B6-6CFBA3376D52}" destId="{23B56B42-7DEB-4877-90C4-BA17A6904074}" srcOrd="1" destOrd="0" presId="urn:microsoft.com/office/officeart/2005/8/layout/orgChart1"/>
    <dgm:cxn modelId="{2B58F7C8-9D06-4FE2-928F-279B14DF40FF}" type="presParOf" srcId="{23B56B42-7DEB-4877-90C4-BA17A6904074}" destId="{B75B0EC4-13D5-46FE-8724-03B17086DF95}" srcOrd="0" destOrd="0" presId="urn:microsoft.com/office/officeart/2005/8/layout/orgChart1"/>
    <dgm:cxn modelId="{3ACF6DD6-0524-4F60-8393-8B02BB56C4B8}" type="presParOf" srcId="{23B56B42-7DEB-4877-90C4-BA17A6904074}" destId="{C1F830E2-80BC-401E-8DCA-3E1DE8B44534}" srcOrd="1" destOrd="0" presId="urn:microsoft.com/office/officeart/2005/8/layout/orgChart1"/>
    <dgm:cxn modelId="{CF56B362-FEF8-4329-8046-74DAFBE21212}" type="presParOf" srcId="{C1F830E2-80BC-401E-8DCA-3E1DE8B44534}" destId="{DB43B66A-42EB-4E59-B883-E591D67AA6B9}" srcOrd="0" destOrd="0" presId="urn:microsoft.com/office/officeart/2005/8/layout/orgChart1"/>
    <dgm:cxn modelId="{995188FA-A40A-4B3C-8533-3A08683CBF68}" type="presParOf" srcId="{DB43B66A-42EB-4E59-B883-E591D67AA6B9}" destId="{908F9205-C20C-4640-9B68-15A9427496A3}" srcOrd="0" destOrd="0" presId="urn:microsoft.com/office/officeart/2005/8/layout/orgChart1"/>
    <dgm:cxn modelId="{164FB016-6C12-4501-A9BE-81891E8B24CC}" type="presParOf" srcId="{DB43B66A-42EB-4E59-B883-E591D67AA6B9}" destId="{B9FBD227-415D-4E2D-B11F-CAC26795147A}" srcOrd="1" destOrd="0" presId="urn:microsoft.com/office/officeart/2005/8/layout/orgChart1"/>
    <dgm:cxn modelId="{22EB9E80-F495-4B34-9F67-6948B857A2AC}" type="presParOf" srcId="{C1F830E2-80BC-401E-8DCA-3E1DE8B44534}" destId="{A1A68606-C1C3-4266-96F7-05682EA64CA5}" srcOrd="1" destOrd="0" presId="urn:microsoft.com/office/officeart/2005/8/layout/orgChart1"/>
    <dgm:cxn modelId="{3B1DB848-7804-4542-976D-59B895087C5E}" type="presParOf" srcId="{A1A68606-C1C3-4266-96F7-05682EA64CA5}" destId="{2C0475A1-E9B6-4794-BDB7-360D6073E381}" srcOrd="0" destOrd="0" presId="urn:microsoft.com/office/officeart/2005/8/layout/orgChart1"/>
    <dgm:cxn modelId="{4F4377BA-7EF9-4EBB-8DCF-DEE67CE3AC44}" type="presParOf" srcId="{A1A68606-C1C3-4266-96F7-05682EA64CA5}" destId="{F659493D-B5B2-4B31-9691-3B7BF689A306}" srcOrd="1" destOrd="0" presId="urn:microsoft.com/office/officeart/2005/8/layout/orgChart1"/>
    <dgm:cxn modelId="{94F10A22-B823-4ABB-BC49-F858627CA8E6}" type="presParOf" srcId="{F659493D-B5B2-4B31-9691-3B7BF689A306}" destId="{2AD3B3B7-6542-4A17-9638-AAF283813CA3}" srcOrd="0" destOrd="0" presId="urn:microsoft.com/office/officeart/2005/8/layout/orgChart1"/>
    <dgm:cxn modelId="{4AB9231E-3DED-4F65-B806-B7F3CAF754C7}" type="presParOf" srcId="{2AD3B3B7-6542-4A17-9638-AAF283813CA3}" destId="{BBC2018A-8244-4559-B298-D0F216B6C3EA}" srcOrd="0" destOrd="0" presId="urn:microsoft.com/office/officeart/2005/8/layout/orgChart1"/>
    <dgm:cxn modelId="{735E4EDD-DDD5-4015-A526-9E884BB835CC}" type="presParOf" srcId="{2AD3B3B7-6542-4A17-9638-AAF283813CA3}" destId="{A2C9E955-A8AE-40F4-96D9-6EFC73DA0089}" srcOrd="1" destOrd="0" presId="urn:microsoft.com/office/officeart/2005/8/layout/orgChart1"/>
    <dgm:cxn modelId="{AD997166-E39D-477D-A0B2-DA185B69C30E}" type="presParOf" srcId="{F659493D-B5B2-4B31-9691-3B7BF689A306}" destId="{64E91320-4B80-4BA3-BFE0-ECA65D4AAFE9}" srcOrd="1" destOrd="0" presId="urn:microsoft.com/office/officeart/2005/8/layout/orgChart1"/>
    <dgm:cxn modelId="{792CBDD3-EF64-46D1-80EA-30AD1A8BB175}" type="presParOf" srcId="{F659493D-B5B2-4B31-9691-3B7BF689A306}" destId="{17DDEC3B-0670-49CE-9E20-B4FF286E1C29}" srcOrd="2" destOrd="0" presId="urn:microsoft.com/office/officeart/2005/8/layout/orgChart1"/>
    <dgm:cxn modelId="{D7EA3700-F59F-49A8-9014-A458CBFF0AA6}" type="presParOf" srcId="{A1A68606-C1C3-4266-96F7-05682EA64CA5}" destId="{5848E897-566B-4ABF-BCCD-1620C622D10E}" srcOrd="2" destOrd="0" presId="urn:microsoft.com/office/officeart/2005/8/layout/orgChart1"/>
    <dgm:cxn modelId="{75189589-4F1E-48B1-8762-8D919D4B7BE6}" type="presParOf" srcId="{A1A68606-C1C3-4266-96F7-05682EA64CA5}" destId="{C7C1FCAA-114E-4D86-830B-21FA4665D593}" srcOrd="3" destOrd="0" presId="urn:microsoft.com/office/officeart/2005/8/layout/orgChart1"/>
    <dgm:cxn modelId="{C2A2FC04-486F-4BA8-9FEF-FF6B788B02AC}" type="presParOf" srcId="{C7C1FCAA-114E-4D86-830B-21FA4665D593}" destId="{188FCB26-9492-4962-BCAB-D83CF3178BDB}" srcOrd="0" destOrd="0" presId="urn:microsoft.com/office/officeart/2005/8/layout/orgChart1"/>
    <dgm:cxn modelId="{72F9413C-505A-420C-A6C9-7375434CDB72}" type="presParOf" srcId="{188FCB26-9492-4962-BCAB-D83CF3178BDB}" destId="{1F930826-8B22-45F4-A979-43A4CEBF876E}" srcOrd="0" destOrd="0" presId="urn:microsoft.com/office/officeart/2005/8/layout/orgChart1"/>
    <dgm:cxn modelId="{7CD2CEC4-ED3B-4F30-92B9-B39905557FF7}" type="presParOf" srcId="{188FCB26-9492-4962-BCAB-D83CF3178BDB}" destId="{DAC5F9AA-F381-4521-A771-EA5E243452BB}" srcOrd="1" destOrd="0" presId="urn:microsoft.com/office/officeart/2005/8/layout/orgChart1"/>
    <dgm:cxn modelId="{FC72F9F3-E9F1-4C62-ADE6-350CAE8462BE}" type="presParOf" srcId="{C7C1FCAA-114E-4D86-830B-21FA4665D593}" destId="{95C2586A-874D-4F58-8F3C-E37B88E659FA}" srcOrd="1" destOrd="0" presId="urn:microsoft.com/office/officeart/2005/8/layout/orgChart1"/>
    <dgm:cxn modelId="{B7A02BE2-E18F-4AF0-82C0-5B4A1FF54AA0}" type="presParOf" srcId="{C7C1FCAA-114E-4D86-830B-21FA4665D593}" destId="{80AA28D7-5A04-4648-9B9E-740494D4B711}" srcOrd="2" destOrd="0" presId="urn:microsoft.com/office/officeart/2005/8/layout/orgChart1"/>
    <dgm:cxn modelId="{39F586F2-5556-407F-9846-9942F6985E9D}" type="presParOf" srcId="{C1F830E2-80BC-401E-8DCA-3E1DE8B44534}" destId="{57DD7135-08AD-4C23-8221-01484F9C7787}" srcOrd="2" destOrd="0" presId="urn:microsoft.com/office/officeart/2005/8/layout/orgChart1"/>
    <dgm:cxn modelId="{3ADE440F-D9ED-4E36-8DF6-E41DADD2B5E5}" type="presParOf" srcId="{23B56B42-7DEB-4877-90C4-BA17A6904074}" destId="{AEC6427B-66D0-4D96-B3A5-88B16AFEA64C}" srcOrd="2" destOrd="0" presId="urn:microsoft.com/office/officeart/2005/8/layout/orgChart1"/>
    <dgm:cxn modelId="{2F31AF70-7EE0-4D5D-9901-3AFB58838D88}" type="presParOf" srcId="{23B56B42-7DEB-4877-90C4-BA17A6904074}" destId="{78C9AB19-397B-4E70-B0F1-9162427C5BD0}" srcOrd="3" destOrd="0" presId="urn:microsoft.com/office/officeart/2005/8/layout/orgChart1"/>
    <dgm:cxn modelId="{540669FC-C4F1-486C-AFD4-A9BCF45AB749}" type="presParOf" srcId="{78C9AB19-397B-4E70-B0F1-9162427C5BD0}" destId="{2AADD17A-74F0-476E-9F62-FCB6E77AB881}" srcOrd="0" destOrd="0" presId="urn:microsoft.com/office/officeart/2005/8/layout/orgChart1"/>
    <dgm:cxn modelId="{C02EED50-5ED6-4086-AD49-4485019C4BA4}" type="presParOf" srcId="{2AADD17A-74F0-476E-9F62-FCB6E77AB881}" destId="{81F0D172-E191-4DAD-B7C8-08B653F20EEF}" srcOrd="0" destOrd="0" presId="urn:microsoft.com/office/officeart/2005/8/layout/orgChart1"/>
    <dgm:cxn modelId="{2BDC2E11-6275-49D8-AFAE-CC0719CCFEEB}" type="presParOf" srcId="{2AADD17A-74F0-476E-9F62-FCB6E77AB881}" destId="{91892ACD-1FAF-4FB9-98E8-5B494A15D810}" srcOrd="1" destOrd="0" presId="urn:microsoft.com/office/officeart/2005/8/layout/orgChart1"/>
    <dgm:cxn modelId="{EF31FE31-E2DE-466C-B097-C1D8D934D01E}" type="presParOf" srcId="{78C9AB19-397B-4E70-B0F1-9162427C5BD0}" destId="{0C38298B-C42E-4913-806E-29909AA2431A}" srcOrd="1" destOrd="0" presId="urn:microsoft.com/office/officeart/2005/8/layout/orgChart1"/>
    <dgm:cxn modelId="{D5D2BC7B-80EB-4C56-A438-68F42E3E3EC5}" type="presParOf" srcId="{0C38298B-C42E-4913-806E-29909AA2431A}" destId="{7692A5C8-A26A-4239-94F5-43440E4F5F65}" srcOrd="0" destOrd="0" presId="urn:microsoft.com/office/officeart/2005/8/layout/orgChart1"/>
    <dgm:cxn modelId="{DF005938-8B1C-4150-8250-D4D2C043D8F7}" type="presParOf" srcId="{0C38298B-C42E-4913-806E-29909AA2431A}" destId="{5536B478-835A-490A-B962-27A84E8D6885}" srcOrd="1" destOrd="0" presId="urn:microsoft.com/office/officeart/2005/8/layout/orgChart1"/>
    <dgm:cxn modelId="{88A1ADF2-145A-4305-B1B4-25DEAB06DD6B}" type="presParOf" srcId="{5536B478-835A-490A-B962-27A84E8D6885}" destId="{357123C4-94CC-4371-8EAA-567B01B43098}" srcOrd="0" destOrd="0" presId="urn:microsoft.com/office/officeart/2005/8/layout/orgChart1"/>
    <dgm:cxn modelId="{3F222B86-9BC3-49ED-99E9-598B86C72CC5}" type="presParOf" srcId="{357123C4-94CC-4371-8EAA-567B01B43098}" destId="{311FAE1F-CC79-458C-B823-165124F30A06}" srcOrd="0" destOrd="0" presId="urn:microsoft.com/office/officeart/2005/8/layout/orgChart1"/>
    <dgm:cxn modelId="{819C97A4-CCAA-4251-B80D-49F699EBE071}" type="presParOf" srcId="{357123C4-94CC-4371-8EAA-567B01B43098}" destId="{D7D42DB3-B9E7-44A6-8E0B-316B15136479}" srcOrd="1" destOrd="0" presId="urn:microsoft.com/office/officeart/2005/8/layout/orgChart1"/>
    <dgm:cxn modelId="{88301BBC-CA37-443B-ABF1-F73A7ABC53DC}" type="presParOf" srcId="{5536B478-835A-490A-B962-27A84E8D6885}" destId="{BB6D7B37-4498-4220-B18B-6BB4C25B7E13}" srcOrd="1" destOrd="0" presId="urn:microsoft.com/office/officeart/2005/8/layout/orgChart1"/>
    <dgm:cxn modelId="{8AA730F4-62EA-4679-AE5E-46D2FF8270CF}" type="presParOf" srcId="{5536B478-835A-490A-B962-27A84E8D6885}" destId="{070A8185-6EB8-4C0C-B883-81543D5C3428}" srcOrd="2" destOrd="0" presId="urn:microsoft.com/office/officeart/2005/8/layout/orgChart1"/>
    <dgm:cxn modelId="{93650733-F0C6-443C-B74B-3A53F0012B02}" type="presParOf" srcId="{0C38298B-C42E-4913-806E-29909AA2431A}" destId="{E23F02DB-67D6-4F04-96F5-231F8D54F57A}" srcOrd="2" destOrd="0" presId="urn:microsoft.com/office/officeart/2005/8/layout/orgChart1"/>
    <dgm:cxn modelId="{1A512AAA-56CD-46A9-BDC9-61B6D7B30E70}" type="presParOf" srcId="{0C38298B-C42E-4913-806E-29909AA2431A}" destId="{CB8E8AFD-B1A0-4DCE-BF41-FD063ACFBB8A}" srcOrd="3" destOrd="0" presId="urn:microsoft.com/office/officeart/2005/8/layout/orgChart1"/>
    <dgm:cxn modelId="{AD6E4AF8-D866-4DE2-B861-BBE745943FF1}" type="presParOf" srcId="{CB8E8AFD-B1A0-4DCE-BF41-FD063ACFBB8A}" destId="{90ED0508-7F7E-4DF4-A33C-F75C25FF30A3}" srcOrd="0" destOrd="0" presId="urn:microsoft.com/office/officeart/2005/8/layout/orgChart1"/>
    <dgm:cxn modelId="{74492B1E-4EE4-40AD-B708-A98F2B288A56}" type="presParOf" srcId="{90ED0508-7F7E-4DF4-A33C-F75C25FF30A3}" destId="{8DF84338-476B-48E7-9FD9-C6FBEECF2B85}" srcOrd="0" destOrd="0" presId="urn:microsoft.com/office/officeart/2005/8/layout/orgChart1"/>
    <dgm:cxn modelId="{853D9D5F-97FF-46B6-A5B6-332515EC948A}" type="presParOf" srcId="{90ED0508-7F7E-4DF4-A33C-F75C25FF30A3}" destId="{1A30E6F1-3473-45FB-97EA-56E9EEB3D1F9}" srcOrd="1" destOrd="0" presId="urn:microsoft.com/office/officeart/2005/8/layout/orgChart1"/>
    <dgm:cxn modelId="{0CB8CEB7-9685-411B-88AB-E58A825C0473}" type="presParOf" srcId="{CB8E8AFD-B1A0-4DCE-BF41-FD063ACFBB8A}" destId="{7DF4D1E4-CE2C-4339-8EC6-7B565408D14F}" srcOrd="1" destOrd="0" presId="urn:microsoft.com/office/officeart/2005/8/layout/orgChart1"/>
    <dgm:cxn modelId="{5ED9A3B9-031F-4DED-8907-46FAB6E3BA6E}" type="presParOf" srcId="{CB8E8AFD-B1A0-4DCE-BF41-FD063ACFBB8A}" destId="{0452459F-0FD5-49FD-B5B4-119396633220}" srcOrd="2" destOrd="0" presId="urn:microsoft.com/office/officeart/2005/8/layout/orgChart1"/>
    <dgm:cxn modelId="{75635720-E89E-42D9-8E6A-26348352424F}" type="presParOf" srcId="{78C9AB19-397B-4E70-B0F1-9162427C5BD0}" destId="{70674E8A-15BB-4E55-9C15-73516EF88053}" srcOrd="2" destOrd="0" presId="urn:microsoft.com/office/officeart/2005/8/layout/orgChart1"/>
    <dgm:cxn modelId="{9FF083DC-CEAD-4F72-996F-84254B29FE50}" type="presParOf" srcId="{4FE3D7E9-1992-46AF-86B6-6CFBA3376D52}" destId="{7016D391-6DD1-4363-AA52-295D0D243B5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92CA85-D335-4091-8236-F7FC7AD0513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34C46D-9155-4C0D-BD7F-CC04AE196BB9}">
      <dgm:prSet phldrT="[Текст]"/>
      <dgm:spPr/>
      <dgm:t>
        <a:bodyPr/>
        <a:lstStyle/>
        <a:p>
          <a:r>
            <a:rPr lang="uk-UA" dirty="0" smtClean="0"/>
            <a:t>Доведення</a:t>
          </a:r>
          <a:endParaRPr lang="ru-RU" dirty="0"/>
        </a:p>
      </dgm:t>
    </dgm:pt>
    <dgm:pt modelId="{82D35C5F-AA73-4939-9E79-33FC9B73B4A5}" type="parTrans" cxnId="{8AD8C21D-2800-423D-9158-C7A17C827384}">
      <dgm:prSet/>
      <dgm:spPr/>
      <dgm:t>
        <a:bodyPr/>
        <a:lstStyle/>
        <a:p>
          <a:endParaRPr lang="ru-RU"/>
        </a:p>
      </dgm:t>
    </dgm:pt>
    <dgm:pt modelId="{7A5D28E6-5957-44F4-A9F2-2630867FEF55}" type="sibTrans" cxnId="{8AD8C21D-2800-423D-9158-C7A17C827384}">
      <dgm:prSet/>
      <dgm:spPr/>
      <dgm:t>
        <a:bodyPr/>
        <a:lstStyle/>
        <a:p>
          <a:endParaRPr lang="ru-RU"/>
        </a:p>
      </dgm:t>
    </dgm:pt>
    <dgm:pt modelId="{2FD38606-D550-4961-A880-9DE8C38A9C7F}">
      <dgm:prSet phldrT="[Текст]"/>
      <dgm:spPr/>
      <dgm:t>
        <a:bodyPr/>
        <a:lstStyle/>
        <a:p>
          <a:r>
            <a:rPr lang="uk-UA" dirty="0" smtClean="0"/>
            <a:t>Пряме</a:t>
          </a:r>
          <a:endParaRPr lang="ru-RU" dirty="0"/>
        </a:p>
      </dgm:t>
    </dgm:pt>
    <dgm:pt modelId="{5C53545A-DAD5-45CD-8B73-0BBE35E50A3D}" type="parTrans" cxnId="{F6F1A534-F3DA-4BA5-BE9B-A8D064BF69C5}">
      <dgm:prSet/>
      <dgm:spPr/>
      <dgm:t>
        <a:bodyPr/>
        <a:lstStyle/>
        <a:p>
          <a:endParaRPr lang="ru-RU"/>
        </a:p>
      </dgm:t>
    </dgm:pt>
    <dgm:pt modelId="{0EFAAE74-8A28-494B-AF58-7FFA27AE8790}" type="sibTrans" cxnId="{F6F1A534-F3DA-4BA5-BE9B-A8D064BF69C5}">
      <dgm:prSet/>
      <dgm:spPr/>
      <dgm:t>
        <a:bodyPr/>
        <a:lstStyle/>
        <a:p>
          <a:endParaRPr lang="ru-RU"/>
        </a:p>
      </dgm:t>
    </dgm:pt>
    <dgm:pt modelId="{97FC48EB-0430-45FC-AB4F-B35EE1FABE98}">
      <dgm:prSet phldrT="[Текст]"/>
      <dgm:spPr/>
      <dgm:t>
        <a:bodyPr/>
        <a:lstStyle/>
        <a:p>
          <a:r>
            <a:rPr lang="uk-UA" dirty="0" smtClean="0"/>
            <a:t>Непряме</a:t>
          </a:r>
          <a:endParaRPr lang="ru-RU" dirty="0"/>
        </a:p>
      </dgm:t>
    </dgm:pt>
    <dgm:pt modelId="{8B2E0C79-0C8A-42DE-8504-009009FC2005}" type="parTrans" cxnId="{DC51D8A2-A5E2-48B2-8701-1B2BACB81FC1}">
      <dgm:prSet/>
      <dgm:spPr/>
      <dgm:t>
        <a:bodyPr/>
        <a:lstStyle/>
        <a:p>
          <a:endParaRPr lang="ru-RU"/>
        </a:p>
      </dgm:t>
    </dgm:pt>
    <dgm:pt modelId="{748192D7-CFC7-48BD-B9D1-DD58CBBE21E6}" type="sibTrans" cxnId="{DC51D8A2-A5E2-48B2-8701-1B2BACB81FC1}">
      <dgm:prSet/>
      <dgm:spPr/>
      <dgm:t>
        <a:bodyPr/>
        <a:lstStyle/>
        <a:p>
          <a:endParaRPr lang="ru-RU"/>
        </a:p>
      </dgm:t>
    </dgm:pt>
    <dgm:pt modelId="{11838F55-4110-48A2-A2EF-C2042E00C35C}">
      <dgm:prSet phldrT="[Текст]"/>
      <dgm:spPr/>
      <dgm:t>
        <a:bodyPr/>
        <a:lstStyle/>
        <a:p>
          <a:r>
            <a:rPr lang="uk-UA" dirty="0" smtClean="0"/>
            <a:t>Від супротивного</a:t>
          </a:r>
          <a:endParaRPr lang="ru-RU" dirty="0"/>
        </a:p>
      </dgm:t>
    </dgm:pt>
    <dgm:pt modelId="{2D982791-024C-477E-B43D-2552B878B87C}" type="parTrans" cxnId="{30D70379-B19C-49E9-BE5F-72647A76A596}">
      <dgm:prSet/>
      <dgm:spPr/>
      <dgm:t>
        <a:bodyPr/>
        <a:lstStyle/>
        <a:p>
          <a:endParaRPr lang="ru-RU"/>
        </a:p>
      </dgm:t>
    </dgm:pt>
    <dgm:pt modelId="{9AB4570C-FE94-422D-B439-7B0D03C6E29D}" type="sibTrans" cxnId="{30D70379-B19C-49E9-BE5F-72647A76A596}">
      <dgm:prSet/>
      <dgm:spPr/>
      <dgm:t>
        <a:bodyPr/>
        <a:lstStyle/>
        <a:p>
          <a:endParaRPr lang="ru-RU"/>
        </a:p>
      </dgm:t>
    </dgm:pt>
    <dgm:pt modelId="{59E0E7D3-2637-4C82-8AA1-120445687DC0}">
      <dgm:prSet/>
      <dgm:spPr/>
      <dgm:t>
        <a:bodyPr/>
        <a:lstStyle/>
        <a:p>
          <a:r>
            <a:rPr lang="uk-UA" dirty="0" smtClean="0"/>
            <a:t>розділове</a:t>
          </a:r>
          <a:endParaRPr lang="ru-RU" dirty="0"/>
        </a:p>
      </dgm:t>
    </dgm:pt>
    <dgm:pt modelId="{E631B9EB-72C4-461C-966C-7598261DFD17}" type="parTrans" cxnId="{6873902A-7083-428C-94C9-787B634A9E79}">
      <dgm:prSet/>
      <dgm:spPr/>
      <dgm:t>
        <a:bodyPr/>
        <a:lstStyle/>
        <a:p>
          <a:endParaRPr lang="ru-RU"/>
        </a:p>
      </dgm:t>
    </dgm:pt>
    <dgm:pt modelId="{83D26B56-828C-49D2-AB34-9CF0FA4798C8}" type="sibTrans" cxnId="{6873902A-7083-428C-94C9-787B634A9E79}">
      <dgm:prSet/>
      <dgm:spPr/>
      <dgm:t>
        <a:bodyPr/>
        <a:lstStyle/>
        <a:p>
          <a:endParaRPr lang="ru-RU"/>
        </a:p>
      </dgm:t>
    </dgm:pt>
    <dgm:pt modelId="{66944276-1FB1-4E37-9870-F043644C5196}">
      <dgm:prSet/>
      <dgm:spPr/>
      <dgm:t>
        <a:bodyPr/>
        <a:lstStyle/>
        <a:p>
          <a:r>
            <a:rPr lang="uk-UA" dirty="0" smtClean="0"/>
            <a:t>Заперечення антитези її наслідками</a:t>
          </a:r>
          <a:endParaRPr lang="ru-RU" dirty="0"/>
        </a:p>
      </dgm:t>
    </dgm:pt>
    <dgm:pt modelId="{71E0B040-10F5-48BF-9D36-5CA07D77CB87}" type="parTrans" cxnId="{4EB159A9-88D2-4774-AE0A-CE9D31AABBAF}">
      <dgm:prSet/>
      <dgm:spPr/>
      <dgm:t>
        <a:bodyPr/>
        <a:lstStyle/>
        <a:p>
          <a:endParaRPr lang="ru-RU"/>
        </a:p>
      </dgm:t>
    </dgm:pt>
    <dgm:pt modelId="{8A7D7A26-4A8F-4C2A-9C77-3E6447883929}" type="sibTrans" cxnId="{4EB159A9-88D2-4774-AE0A-CE9D31AABBAF}">
      <dgm:prSet/>
      <dgm:spPr/>
      <dgm:t>
        <a:bodyPr/>
        <a:lstStyle/>
        <a:p>
          <a:endParaRPr lang="ru-RU"/>
        </a:p>
      </dgm:t>
    </dgm:pt>
    <dgm:pt modelId="{F4B05980-39E5-4613-8C2C-723EBC94795D}">
      <dgm:prSet/>
      <dgm:spPr/>
      <dgm:t>
        <a:bodyPr/>
        <a:lstStyle/>
        <a:p>
          <a:r>
            <a:rPr lang="uk-UA" dirty="0" smtClean="0"/>
            <a:t>Зведення до абсурду</a:t>
          </a:r>
          <a:endParaRPr lang="ru-RU" dirty="0"/>
        </a:p>
      </dgm:t>
    </dgm:pt>
    <dgm:pt modelId="{AA8BEF85-1F26-41C4-965B-691CF6D6A5BD}" type="parTrans" cxnId="{57A1728F-383C-4CC0-9ADF-F14516A0DD27}">
      <dgm:prSet/>
      <dgm:spPr/>
      <dgm:t>
        <a:bodyPr/>
        <a:lstStyle/>
        <a:p>
          <a:endParaRPr lang="ru-RU"/>
        </a:p>
      </dgm:t>
    </dgm:pt>
    <dgm:pt modelId="{A637BB84-2E49-4228-AA37-9FC9964C6322}" type="sibTrans" cxnId="{57A1728F-383C-4CC0-9ADF-F14516A0DD27}">
      <dgm:prSet/>
      <dgm:spPr/>
      <dgm:t>
        <a:bodyPr/>
        <a:lstStyle/>
        <a:p>
          <a:endParaRPr lang="ru-RU"/>
        </a:p>
      </dgm:t>
    </dgm:pt>
    <dgm:pt modelId="{A95F0917-E9A9-4D03-9D8E-B18F53503F7A}">
      <dgm:prSet/>
      <dgm:spPr/>
      <dgm:t>
        <a:bodyPr/>
        <a:lstStyle/>
        <a:p>
          <a:r>
            <a:rPr lang="uk-UA" dirty="0" smtClean="0"/>
            <a:t>Застосування закону </a:t>
          </a:r>
          <a:r>
            <a:rPr lang="uk-UA" dirty="0" err="1" smtClean="0"/>
            <a:t>Клавія</a:t>
          </a:r>
          <a:endParaRPr lang="ru-RU" dirty="0"/>
        </a:p>
      </dgm:t>
    </dgm:pt>
    <dgm:pt modelId="{14DB6F3E-A27B-4798-A16A-31943A1EFD3D}" type="parTrans" cxnId="{DF92B25A-8188-43E2-9685-BEE9457E9275}">
      <dgm:prSet/>
      <dgm:spPr/>
      <dgm:t>
        <a:bodyPr/>
        <a:lstStyle/>
        <a:p>
          <a:endParaRPr lang="ru-RU"/>
        </a:p>
      </dgm:t>
    </dgm:pt>
    <dgm:pt modelId="{8040DC5E-D879-476F-B92E-13C7B7446016}" type="sibTrans" cxnId="{DF92B25A-8188-43E2-9685-BEE9457E9275}">
      <dgm:prSet/>
      <dgm:spPr/>
      <dgm:t>
        <a:bodyPr/>
        <a:lstStyle/>
        <a:p>
          <a:endParaRPr lang="ru-RU"/>
        </a:p>
      </dgm:t>
    </dgm:pt>
    <dgm:pt modelId="{275EE240-71B6-4822-B5EA-179F77C8BFC7}" type="pres">
      <dgm:prSet presAssocID="{F192CA85-D335-4091-8236-F7FC7AD0513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8B09861-69E5-4FAF-A185-056D4CD6C74E}" type="pres">
      <dgm:prSet presAssocID="{9C34C46D-9155-4C0D-BD7F-CC04AE196BB9}" presName="hierRoot1" presStyleCnt="0"/>
      <dgm:spPr/>
    </dgm:pt>
    <dgm:pt modelId="{B6ABF5ED-C69E-4EEC-81F6-F1A23A1CB81B}" type="pres">
      <dgm:prSet presAssocID="{9C34C46D-9155-4C0D-BD7F-CC04AE196BB9}" presName="composite" presStyleCnt="0"/>
      <dgm:spPr/>
    </dgm:pt>
    <dgm:pt modelId="{4896008A-D1C4-4363-9365-663D47F70C17}" type="pres">
      <dgm:prSet presAssocID="{9C34C46D-9155-4C0D-BD7F-CC04AE196BB9}" presName="background" presStyleLbl="node0" presStyleIdx="0" presStyleCnt="1"/>
      <dgm:spPr/>
    </dgm:pt>
    <dgm:pt modelId="{E475ABB6-398E-47BC-BCC8-54D3F4335132}" type="pres">
      <dgm:prSet presAssocID="{9C34C46D-9155-4C0D-BD7F-CC04AE196BB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2B8D5C-DE9D-4D22-A2FB-8F8EB573B5B2}" type="pres">
      <dgm:prSet presAssocID="{9C34C46D-9155-4C0D-BD7F-CC04AE196BB9}" presName="hierChild2" presStyleCnt="0"/>
      <dgm:spPr/>
    </dgm:pt>
    <dgm:pt modelId="{A6233504-8CF3-414C-8DA6-973BC76203D1}" type="pres">
      <dgm:prSet presAssocID="{5C53545A-DAD5-45CD-8B73-0BBE35E50A3D}" presName="Name10" presStyleLbl="parChTrans1D2" presStyleIdx="0" presStyleCnt="2"/>
      <dgm:spPr/>
      <dgm:t>
        <a:bodyPr/>
        <a:lstStyle/>
        <a:p>
          <a:endParaRPr lang="ru-RU"/>
        </a:p>
      </dgm:t>
    </dgm:pt>
    <dgm:pt modelId="{D7AA78B3-B119-4B66-A815-F0DF1A2697DB}" type="pres">
      <dgm:prSet presAssocID="{2FD38606-D550-4961-A880-9DE8C38A9C7F}" presName="hierRoot2" presStyleCnt="0"/>
      <dgm:spPr/>
    </dgm:pt>
    <dgm:pt modelId="{825AD5BE-EE9B-41FE-AE42-13D4E09A94BB}" type="pres">
      <dgm:prSet presAssocID="{2FD38606-D550-4961-A880-9DE8C38A9C7F}" presName="composite2" presStyleCnt="0"/>
      <dgm:spPr/>
    </dgm:pt>
    <dgm:pt modelId="{2F0C11FE-D42C-48B1-8AA3-81937EDBB52B}" type="pres">
      <dgm:prSet presAssocID="{2FD38606-D550-4961-A880-9DE8C38A9C7F}" presName="background2" presStyleLbl="node2" presStyleIdx="0" presStyleCnt="2"/>
      <dgm:spPr/>
    </dgm:pt>
    <dgm:pt modelId="{0BDE4ABD-24E5-437E-AB7A-938BF4D7FA99}" type="pres">
      <dgm:prSet presAssocID="{2FD38606-D550-4961-A880-9DE8C38A9C7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33A502-1796-44E1-9144-915651B52241}" type="pres">
      <dgm:prSet presAssocID="{2FD38606-D550-4961-A880-9DE8C38A9C7F}" presName="hierChild3" presStyleCnt="0"/>
      <dgm:spPr/>
    </dgm:pt>
    <dgm:pt modelId="{57A008F1-9AC0-4960-AF93-BB1C8D39DB1C}" type="pres">
      <dgm:prSet presAssocID="{8B2E0C79-0C8A-42DE-8504-009009FC200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862F3ED5-DEC7-492B-8D03-85DA87601BC3}" type="pres">
      <dgm:prSet presAssocID="{97FC48EB-0430-45FC-AB4F-B35EE1FABE98}" presName="hierRoot2" presStyleCnt="0"/>
      <dgm:spPr/>
    </dgm:pt>
    <dgm:pt modelId="{AA3E721B-6F0F-4D81-A71E-083442E82975}" type="pres">
      <dgm:prSet presAssocID="{97FC48EB-0430-45FC-AB4F-B35EE1FABE98}" presName="composite2" presStyleCnt="0"/>
      <dgm:spPr/>
    </dgm:pt>
    <dgm:pt modelId="{AD4604F4-A79B-4A56-831F-0B0D15733D26}" type="pres">
      <dgm:prSet presAssocID="{97FC48EB-0430-45FC-AB4F-B35EE1FABE98}" presName="background2" presStyleLbl="node2" presStyleIdx="1" presStyleCnt="2"/>
      <dgm:spPr/>
    </dgm:pt>
    <dgm:pt modelId="{C980C9E6-3A82-4344-B088-0D0DCD0B00D1}" type="pres">
      <dgm:prSet presAssocID="{97FC48EB-0430-45FC-AB4F-B35EE1FABE9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3C3062-E76F-494E-94DA-D3673618A50D}" type="pres">
      <dgm:prSet presAssocID="{97FC48EB-0430-45FC-AB4F-B35EE1FABE98}" presName="hierChild3" presStyleCnt="0"/>
      <dgm:spPr/>
    </dgm:pt>
    <dgm:pt modelId="{3DA7DB78-20D8-4F65-A418-66F47557BC13}" type="pres">
      <dgm:prSet presAssocID="{2D982791-024C-477E-B43D-2552B878B87C}" presName="Name17" presStyleLbl="parChTrans1D3" presStyleIdx="0" presStyleCnt="2"/>
      <dgm:spPr/>
      <dgm:t>
        <a:bodyPr/>
        <a:lstStyle/>
        <a:p>
          <a:endParaRPr lang="ru-RU"/>
        </a:p>
      </dgm:t>
    </dgm:pt>
    <dgm:pt modelId="{68E232FC-5E95-4578-B690-204EB230FE6E}" type="pres">
      <dgm:prSet presAssocID="{11838F55-4110-48A2-A2EF-C2042E00C35C}" presName="hierRoot3" presStyleCnt="0"/>
      <dgm:spPr/>
    </dgm:pt>
    <dgm:pt modelId="{65EE34AB-CE85-49AD-96B8-11ECF1D6546C}" type="pres">
      <dgm:prSet presAssocID="{11838F55-4110-48A2-A2EF-C2042E00C35C}" presName="composite3" presStyleCnt="0"/>
      <dgm:spPr/>
    </dgm:pt>
    <dgm:pt modelId="{49128A97-2C66-4427-8338-E1E886E0081A}" type="pres">
      <dgm:prSet presAssocID="{11838F55-4110-48A2-A2EF-C2042E00C35C}" presName="background3" presStyleLbl="node3" presStyleIdx="0" presStyleCnt="2"/>
      <dgm:spPr/>
    </dgm:pt>
    <dgm:pt modelId="{EF0826B8-A922-4B35-B764-5FFDE4C3C0D9}" type="pres">
      <dgm:prSet presAssocID="{11838F55-4110-48A2-A2EF-C2042E00C35C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9BFE3E-6CE2-427D-9FB6-9D66917E42AD}" type="pres">
      <dgm:prSet presAssocID="{11838F55-4110-48A2-A2EF-C2042E00C35C}" presName="hierChild4" presStyleCnt="0"/>
      <dgm:spPr/>
    </dgm:pt>
    <dgm:pt modelId="{38BE2DD1-498C-46FF-A1E6-061208DECBBC}" type="pres">
      <dgm:prSet presAssocID="{71E0B040-10F5-48BF-9D36-5CA07D77CB87}" presName="Name23" presStyleLbl="parChTrans1D4" presStyleIdx="0" presStyleCnt="3"/>
      <dgm:spPr/>
      <dgm:t>
        <a:bodyPr/>
        <a:lstStyle/>
        <a:p>
          <a:endParaRPr lang="ru-RU"/>
        </a:p>
      </dgm:t>
    </dgm:pt>
    <dgm:pt modelId="{321D9F9B-FB38-4322-9EA8-A02BD2E39831}" type="pres">
      <dgm:prSet presAssocID="{66944276-1FB1-4E37-9870-F043644C5196}" presName="hierRoot4" presStyleCnt="0"/>
      <dgm:spPr/>
    </dgm:pt>
    <dgm:pt modelId="{9FE6DA82-AD21-498B-9C39-F7CD7E711178}" type="pres">
      <dgm:prSet presAssocID="{66944276-1FB1-4E37-9870-F043644C5196}" presName="composite4" presStyleCnt="0"/>
      <dgm:spPr/>
    </dgm:pt>
    <dgm:pt modelId="{FB0C43F5-FBF1-480C-8126-0821D81BC605}" type="pres">
      <dgm:prSet presAssocID="{66944276-1FB1-4E37-9870-F043644C5196}" presName="background4" presStyleLbl="node4" presStyleIdx="0" presStyleCnt="3"/>
      <dgm:spPr/>
    </dgm:pt>
    <dgm:pt modelId="{2F453DFE-F933-40FC-B1E5-81E4EB9551C8}" type="pres">
      <dgm:prSet presAssocID="{66944276-1FB1-4E37-9870-F043644C5196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EF0CB6-EA5C-4849-8C66-4D2478A40262}" type="pres">
      <dgm:prSet presAssocID="{66944276-1FB1-4E37-9870-F043644C5196}" presName="hierChild5" presStyleCnt="0"/>
      <dgm:spPr/>
    </dgm:pt>
    <dgm:pt modelId="{31F77063-C424-43EA-868F-E3E8DA5AF2C4}" type="pres">
      <dgm:prSet presAssocID="{AA8BEF85-1F26-41C4-965B-691CF6D6A5BD}" presName="Name23" presStyleLbl="parChTrans1D4" presStyleIdx="1" presStyleCnt="3"/>
      <dgm:spPr/>
      <dgm:t>
        <a:bodyPr/>
        <a:lstStyle/>
        <a:p>
          <a:endParaRPr lang="ru-RU"/>
        </a:p>
      </dgm:t>
    </dgm:pt>
    <dgm:pt modelId="{A8D53648-8341-4823-AA51-90D72E622545}" type="pres">
      <dgm:prSet presAssocID="{F4B05980-39E5-4613-8C2C-723EBC94795D}" presName="hierRoot4" presStyleCnt="0"/>
      <dgm:spPr/>
    </dgm:pt>
    <dgm:pt modelId="{2393535C-5C49-43CD-9F28-BE0265229F38}" type="pres">
      <dgm:prSet presAssocID="{F4B05980-39E5-4613-8C2C-723EBC94795D}" presName="composite4" presStyleCnt="0"/>
      <dgm:spPr/>
    </dgm:pt>
    <dgm:pt modelId="{376FD7ED-21BD-423B-A2C3-A08F935EB17B}" type="pres">
      <dgm:prSet presAssocID="{F4B05980-39E5-4613-8C2C-723EBC94795D}" presName="background4" presStyleLbl="node4" presStyleIdx="1" presStyleCnt="3"/>
      <dgm:spPr/>
    </dgm:pt>
    <dgm:pt modelId="{DD8CF4F2-33B9-4D21-AA9C-9C7C7BECFFDE}" type="pres">
      <dgm:prSet presAssocID="{F4B05980-39E5-4613-8C2C-723EBC94795D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27F352-48F7-4D25-92F3-45B18A6BCD0B}" type="pres">
      <dgm:prSet presAssocID="{F4B05980-39E5-4613-8C2C-723EBC94795D}" presName="hierChild5" presStyleCnt="0"/>
      <dgm:spPr/>
    </dgm:pt>
    <dgm:pt modelId="{B1FE0F1F-7F04-462A-B4D6-A5BEA9B24305}" type="pres">
      <dgm:prSet presAssocID="{14DB6F3E-A27B-4798-A16A-31943A1EFD3D}" presName="Name23" presStyleLbl="parChTrans1D4" presStyleIdx="2" presStyleCnt="3"/>
      <dgm:spPr/>
      <dgm:t>
        <a:bodyPr/>
        <a:lstStyle/>
        <a:p>
          <a:endParaRPr lang="ru-RU"/>
        </a:p>
      </dgm:t>
    </dgm:pt>
    <dgm:pt modelId="{86EFD036-71EC-4DCC-AF3A-7FE4A2D6D996}" type="pres">
      <dgm:prSet presAssocID="{A95F0917-E9A9-4D03-9D8E-B18F53503F7A}" presName="hierRoot4" presStyleCnt="0"/>
      <dgm:spPr/>
    </dgm:pt>
    <dgm:pt modelId="{72166264-799C-4CCE-8569-931DC546EBF1}" type="pres">
      <dgm:prSet presAssocID="{A95F0917-E9A9-4D03-9D8E-B18F53503F7A}" presName="composite4" presStyleCnt="0"/>
      <dgm:spPr/>
    </dgm:pt>
    <dgm:pt modelId="{A314B497-2C98-4FF5-8C4B-E21FC957840D}" type="pres">
      <dgm:prSet presAssocID="{A95F0917-E9A9-4D03-9D8E-B18F53503F7A}" presName="background4" presStyleLbl="node4" presStyleIdx="2" presStyleCnt="3"/>
      <dgm:spPr/>
    </dgm:pt>
    <dgm:pt modelId="{5CF97563-2C21-404B-BE4D-F30DC4325632}" type="pres">
      <dgm:prSet presAssocID="{A95F0917-E9A9-4D03-9D8E-B18F53503F7A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D9E87E-836B-4C3C-8183-AFB5016DBE29}" type="pres">
      <dgm:prSet presAssocID="{A95F0917-E9A9-4D03-9D8E-B18F53503F7A}" presName="hierChild5" presStyleCnt="0"/>
      <dgm:spPr/>
    </dgm:pt>
    <dgm:pt modelId="{05351EA6-03EA-46D3-A8B1-CF961B252EF4}" type="pres">
      <dgm:prSet presAssocID="{E631B9EB-72C4-461C-966C-7598261DFD17}" presName="Name17" presStyleLbl="parChTrans1D3" presStyleIdx="1" presStyleCnt="2"/>
      <dgm:spPr/>
      <dgm:t>
        <a:bodyPr/>
        <a:lstStyle/>
        <a:p>
          <a:endParaRPr lang="ru-RU"/>
        </a:p>
      </dgm:t>
    </dgm:pt>
    <dgm:pt modelId="{07329951-F200-4BC3-B639-12A4424801FD}" type="pres">
      <dgm:prSet presAssocID="{59E0E7D3-2637-4C82-8AA1-120445687DC0}" presName="hierRoot3" presStyleCnt="0"/>
      <dgm:spPr/>
    </dgm:pt>
    <dgm:pt modelId="{ED976FC9-B611-4129-93AB-20A52733ACAA}" type="pres">
      <dgm:prSet presAssocID="{59E0E7D3-2637-4C82-8AA1-120445687DC0}" presName="composite3" presStyleCnt="0"/>
      <dgm:spPr/>
    </dgm:pt>
    <dgm:pt modelId="{29F94013-F619-472A-B17C-6167CEB6090C}" type="pres">
      <dgm:prSet presAssocID="{59E0E7D3-2637-4C82-8AA1-120445687DC0}" presName="background3" presStyleLbl="node3" presStyleIdx="1" presStyleCnt="2"/>
      <dgm:spPr/>
    </dgm:pt>
    <dgm:pt modelId="{FC8A6A37-2037-447C-9E91-7F7410471A11}" type="pres">
      <dgm:prSet presAssocID="{59E0E7D3-2637-4C82-8AA1-120445687DC0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E3FEB0-EFD0-4BD1-9F8C-9842E415CAE0}" type="pres">
      <dgm:prSet presAssocID="{59E0E7D3-2637-4C82-8AA1-120445687DC0}" presName="hierChild4" presStyleCnt="0"/>
      <dgm:spPr/>
    </dgm:pt>
  </dgm:ptLst>
  <dgm:cxnLst>
    <dgm:cxn modelId="{57A1728F-383C-4CC0-9ADF-F14516A0DD27}" srcId="{11838F55-4110-48A2-A2EF-C2042E00C35C}" destId="{F4B05980-39E5-4613-8C2C-723EBC94795D}" srcOrd="1" destOrd="0" parTransId="{AA8BEF85-1F26-41C4-965B-691CF6D6A5BD}" sibTransId="{A637BB84-2E49-4228-AA37-9FC9964C6322}"/>
    <dgm:cxn modelId="{DC51D8A2-A5E2-48B2-8701-1B2BACB81FC1}" srcId="{9C34C46D-9155-4C0D-BD7F-CC04AE196BB9}" destId="{97FC48EB-0430-45FC-AB4F-B35EE1FABE98}" srcOrd="1" destOrd="0" parTransId="{8B2E0C79-0C8A-42DE-8504-009009FC2005}" sibTransId="{748192D7-CFC7-48BD-B9D1-DD58CBBE21E6}"/>
    <dgm:cxn modelId="{8AD8C21D-2800-423D-9158-C7A17C827384}" srcId="{F192CA85-D335-4091-8236-F7FC7AD05132}" destId="{9C34C46D-9155-4C0D-BD7F-CC04AE196BB9}" srcOrd="0" destOrd="0" parTransId="{82D35C5F-AA73-4939-9E79-33FC9B73B4A5}" sibTransId="{7A5D28E6-5957-44F4-A9F2-2630867FEF55}"/>
    <dgm:cxn modelId="{D3C659F2-E2CD-4970-BCCE-9EC9C86BD42F}" type="presOf" srcId="{97FC48EB-0430-45FC-AB4F-B35EE1FABE98}" destId="{C980C9E6-3A82-4344-B088-0D0DCD0B00D1}" srcOrd="0" destOrd="0" presId="urn:microsoft.com/office/officeart/2005/8/layout/hierarchy1"/>
    <dgm:cxn modelId="{C2C88789-DADE-47F9-B359-810D91E6F82D}" type="presOf" srcId="{2FD38606-D550-4961-A880-9DE8C38A9C7F}" destId="{0BDE4ABD-24E5-437E-AB7A-938BF4D7FA99}" srcOrd="0" destOrd="0" presId="urn:microsoft.com/office/officeart/2005/8/layout/hierarchy1"/>
    <dgm:cxn modelId="{F8115478-1D0F-4FAD-9D7B-36D7D30A4FEA}" type="presOf" srcId="{A95F0917-E9A9-4D03-9D8E-B18F53503F7A}" destId="{5CF97563-2C21-404B-BE4D-F30DC4325632}" srcOrd="0" destOrd="0" presId="urn:microsoft.com/office/officeart/2005/8/layout/hierarchy1"/>
    <dgm:cxn modelId="{DF92B25A-8188-43E2-9685-BEE9457E9275}" srcId="{11838F55-4110-48A2-A2EF-C2042E00C35C}" destId="{A95F0917-E9A9-4D03-9D8E-B18F53503F7A}" srcOrd="2" destOrd="0" parTransId="{14DB6F3E-A27B-4798-A16A-31943A1EFD3D}" sibTransId="{8040DC5E-D879-476F-B92E-13C7B7446016}"/>
    <dgm:cxn modelId="{80B50C78-10EE-4765-AD57-F227F0F84149}" type="presOf" srcId="{5C53545A-DAD5-45CD-8B73-0BBE35E50A3D}" destId="{A6233504-8CF3-414C-8DA6-973BC76203D1}" srcOrd="0" destOrd="0" presId="urn:microsoft.com/office/officeart/2005/8/layout/hierarchy1"/>
    <dgm:cxn modelId="{C1C9480D-72E9-4C48-BADB-C1F5B93A9D2D}" type="presOf" srcId="{14DB6F3E-A27B-4798-A16A-31943A1EFD3D}" destId="{B1FE0F1F-7F04-462A-B4D6-A5BEA9B24305}" srcOrd="0" destOrd="0" presId="urn:microsoft.com/office/officeart/2005/8/layout/hierarchy1"/>
    <dgm:cxn modelId="{30D70379-B19C-49E9-BE5F-72647A76A596}" srcId="{97FC48EB-0430-45FC-AB4F-B35EE1FABE98}" destId="{11838F55-4110-48A2-A2EF-C2042E00C35C}" srcOrd="0" destOrd="0" parTransId="{2D982791-024C-477E-B43D-2552B878B87C}" sibTransId="{9AB4570C-FE94-422D-B439-7B0D03C6E29D}"/>
    <dgm:cxn modelId="{F6F1A534-F3DA-4BA5-BE9B-A8D064BF69C5}" srcId="{9C34C46D-9155-4C0D-BD7F-CC04AE196BB9}" destId="{2FD38606-D550-4961-A880-9DE8C38A9C7F}" srcOrd="0" destOrd="0" parTransId="{5C53545A-DAD5-45CD-8B73-0BBE35E50A3D}" sibTransId="{0EFAAE74-8A28-494B-AF58-7FFA27AE8790}"/>
    <dgm:cxn modelId="{6873902A-7083-428C-94C9-787B634A9E79}" srcId="{97FC48EB-0430-45FC-AB4F-B35EE1FABE98}" destId="{59E0E7D3-2637-4C82-8AA1-120445687DC0}" srcOrd="1" destOrd="0" parTransId="{E631B9EB-72C4-461C-966C-7598261DFD17}" sibTransId="{83D26B56-828C-49D2-AB34-9CF0FA4798C8}"/>
    <dgm:cxn modelId="{349861F2-6D97-44F6-B9A0-04EDE334AFFD}" type="presOf" srcId="{F192CA85-D335-4091-8236-F7FC7AD05132}" destId="{275EE240-71B6-4822-B5EA-179F77C8BFC7}" srcOrd="0" destOrd="0" presId="urn:microsoft.com/office/officeart/2005/8/layout/hierarchy1"/>
    <dgm:cxn modelId="{4EB159A9-88D2-4774-AE0A-CE9D31AABBAF}" srcId="{11838F55-4110-48A2-A2EF-C2042E00C35C}" destId="{66944276-1FB1-4E37-9870-F043644C5196}" srcOrd="0" destOrd="0" parTransId="{71E0B040-10F5-48BF-9D36-5CA07D77CB87}" sibTransId="{8A7D7A26-4A8F-4C2A-9C77-3E6447883929}"/>
    <dgm:cxn modelId="{18321AF4-378C-4414-BBC7-C4EAE74FC353}" type="presOf" srcId="{E631B9EB-72C4-461C-966C-7598261DFD17}" destId="{05351EA6-03EA-46D3-A8B1-CF961B252EF4}" srcOrd="0" destOrd="0" presId="urn:microsoft.com/office/officeart/2005/8/layout/hierarchy1"/>
    <dgm:cxn modelId="{04142341-F54F-4776-997B-45D03E35CCFA}" type="presOf" srcId="{8B2E0C79-0C8A-42DE-8504-009009FC2005}" destId="{57A008F1-9AC0-4960-AF93-BB1C8D39DB1C}" srcOrd="0" destOrd="0" presId="urn:microsoft.com/office/officeart/2005/8/layout/hierarchy1"/>
    <dgm:cxn modelId="{0A614166-7D68-4FAC-B28A-21E10605D78B}" type="presOf" srcId="{9C34C46D-9155-4C0D-BD7F-CC04AE196BB9}" destId="{E475ABB6-398E-47BC-BCC8-54D3F4335132}" srcOrd="0" destOrd="0" presId="urn:microsoft.com/office/officeart/2005/8/layout/hierarchy1"/>
    <dgm:cxn modelId="{59136E4C-F6CF-4514-9E35-EF7AAB8A9778}" type="presOf" srcId="{AA8BEF85-1F26-41C4-965B-691CF6D6A5BD}" destId="{31F77063-C424-43EA-868F-E3E8DA5AF2C4}" srcOrd="0" destOrd="0" presId="urn:microsoft.com/office/officeart/2005/8/layout/hierarchy1"/>
    <dgm:cxn modelId="{C26C13D7-7DCA-492B-8EDB-E018DAC9F5D7}" type="presOf" srcId="{11838F55-4110-48A2-A2EF-C2042E00C35C}" destId="{EF0826B8-A922-4B35-B764-5FFDE4C3C0D9}" srcOrd="0" destOrd="0" presId="urn:microsoft.com/office/officeart/2005/8/layout/hierarchy1"/>
    <dgm:cxn modelId="{79EF5CBF-3DDC-4011-9FBE-0D8621784EF3}" type="presOf" srcId="{66944276-1FB1-4E37-9870-F043644C5196}" destId="{2F453DFE-F933-40FC-B1E5-81E4EB9551C8}" srcOrd="0" destOrd="0" presId="urn:microsoft.com/office/officeart/2005/8/layout/hierarchy1"/>
    <dgm:cxn modelId="{D378B185-31A7-4B59-8BC1-CF3BB6A7B0E7}" type="presOf" srcId="{2D982791-024C-477E-B43D-2552B878B87C}" destId="{3DA7DB78-20D8-4F65-A418-66F47557BC13}" srcOrd="0" destOrd="0" presId="urn:microsoft.com/office/officeart/2005/8/layout/hierarchy1"/>
    <dgm:cxn modelId="{AB9E628F-62EB-4502-B92C-80656C3926B0}" type="presOf" srcId="{59E0E7D3-2637-4C82-8AA1-120445687DC0}" destId="{FC8A6A37-2037-447C-9E91-7F7410471A11}" srcOrd="0" destOrd="0" presId="urn:microsoft.com/office/officeart/2005/8/layout/hierarchy1"/>
    <dgm:cxn modelId="{3AE48509-5A00-4AAA-88A5-8050754929C9}" type="presOf" srcId="{71E0B040-10F5-48BF-9D36-5CA07D77CB87}" destId="{38BE2DD1-498C-46FF-A1E6-061208DECBBC}" srcOrd="0" destOrd="0" presId="urn:microsoft.com/office/officeart/2005/8/layout/hierarchy1"/>
    <dgm:cxn modelId="{EF66AD16-43D0-4B3A-B8AD-6538EAFE60A4}" type="presOf" srcId="{F4B05980-39E5-4613-8C2C-723EBC94795D}" destId="{DD8CF4F2-33B9-4D21-AA9C-9C7C7BECFFDE}" srcOrd="0" destOrd="0" presId="urn:microsoft.com/office/officeart/2005/8/layout/hierarchy1"/>
    <dgm:cxn modelId="{41985B5F-923F-4544-8F1B-AEFF1A766D27}" type="presParOf" srcId="{275EE240-71B6-4822-B5EA-179F77C8BFC7}" destId="{88B09861-69E5-4FAF-A185-056D4CD6C74E}" srcOrd="0" destOrd="0" presId="urn:microsoft.com/office/officeart/2005/8/layout/hierarchy1"/>
    <dgm:cxn modelId="{D6853FF1-EBCE-4F68-9A21-05133A9B3F78}" type="presParOf" srcId="{88B09861-69E5-4FAF-A185-056D4CD6C74E}" destId="{B6ABF5ED-C69E-4EEC-81F6-F1A23A1CB81B}" srcOrd="0" destOrd="0" presId="urn:microsoft.com/office/officeart/2005/8/layout/hierarchy1"/>
    <dgm:cxn modelId="{7092E697-7CA5-469C-806A-13C18E8A4ECA}" type="presParOf" srcId="{B6ABF5ED-C69E-4EEC-81F6-F1A23A1CB81B}" destId="{4896008A-D1C4-4363-9365-663D47F70C17}" srcOrd="0" destOrd="0" presId="urn:microsoft.com/office/officeart/2005/8/layout/hierarchy1"/>
    <dgm:cxn modelId="{DD0F47DA-610D-4656-B855-4D9B90281B07}" type="presParOf" srcId="{B6ABF5ED-C69E-4EEC-81F6-F1A23A1CB81B}" destId="{E475ABB6-398E-47BC-BCC8-54D3F4335132}" srcOrd="1" destOrd="0" presId="urn:microsoft.com/office/officeart/2005/8/layout/hierarchy1"/>
    <dgm:cxn modelId="{CEFF47E0-F6E9-40B5-A30E-3A1BE8971EBB}" type="presParOf" srcId="{88B09861-69E5-4FAF-A185-056D4CD6C74E}" destId="{672B8D5C-DE9D-4D22-A2FB-8F8EB573B5B2}" srcOrd="1" destOrd="0" presId="urn:microsoft.com/office/officeart/2005/8/layout/hierarchy1"/>
    <dgm:cxn modelId="{2B19C432-87AF-4164-AD4B-A908B378875A}" type="presParOf" srcId="{672B8D5C-DE9D-4D22-A2FB-8F8EB573B5B2}" destId="{A6233504-8CF3-414C-8DA6-973BC76203D1}" srcOrd="0" destOrd="0" presId="urn:microsoft.com/office/officeart/2005/8/layout/hierarchy1"/>
    <dgm:cxn modelId="{4D2FAA93-1C03-4748-AEAA-9A1CFAA46BE1}" type="presParOf" srcId="{672B8D5C-DE9D-4D22-A2FB-8F8EB573B5B2}" destId="{D7AA78B3-B119-4B66-A815-F0DF1A2697DB}" srcOrd="1" destOrd="0" presId="urn:microsoft.com/office/officeart/2005/8/layout/hierarchy1"/>
    <dgm:cxn modelId="{B41AF607-ADFF-4436-950D-42889235E222}" type="presParOf" srcId="{D7AA78B3-B119-4B66-A815-F0DF1A2697DB}" destId="{825AD5BE-EE9B-41FE-AE42-13D4E09A94BB}" srcOrd="0" destOrd="0" presId="urn:microsoft.com/office/officeart/2005/8/layout/hierarchy1"/>
    <dgm:cxn modelId="{C805FD3B-C09C-43EB-9CAE-3FBCCB682C50}" type="presParOf" srcId="{825AD5BE-EE9B-41FE-AE42-13D4E09A94BB}" destId="{2F0C11FE-D42C-48B1-8AA3-81937EDBB52B}" srcOrd="0" destOrd="0" presId="urn:microsoft.com/office/officeart/2005/8/layout/hierarchy1"/>
    <dgm:cxn modelId="{B47E7994-2017-40C4-AE06-ABEC28F2AE94}" type="presParOf" srcId="{825AD5BE-EE9B-41FE-AE42-13D4E09A94BB}" destId="{0BDE4ABD-24E5-437E-AB7A-938BF4D7FA99}" srcOrd="1" destOrd="0" presId="urn:microsoft.com/office/officeart/2005/8/layout/hierarchy1"/>
    <dgm:cxn modelId="{712BA3CD-916C-447F-9879-BDCBA8F3E00C}" type="presParOf" srcId="{D7AA78B3-B119-4B66-A815-F0DF1A2697DB}" destId="{1733A502-1796-44E1-9144-915651B52241}" srcOrd="1" destOrd="0" presId="urn:microsoft.com/office/officeart/2005/8/layout/hierarchy1"/>
    <dgm:cxn modelId="{D6E18D35-2A8B-45AB-B57C-3558BA2A0992}" type="presParOf" srcId="{672B8D5C-DE9D-4D22-A2FB-8F8EB573B5B2}" destId="{57A008F1-9AC0-4960-AF93-BB1C8D39DB1C}" srcOrd="2" destOrd="0" presId="urn:microsoft.com/office/officeart/2005/8/layout/hierarchy1"/>
    <dgm:cxn modelId="{E687905D-489E-4396-8AAC-B6D9E55F3A57}" type="presParOf" srcId="{672B8D5C-DE9D-4D22-A2FB-8F8EB573B5B2}" destId="{862F3ED5-DEC7-492B-8D03-85DA87601BC3}" srcOrd="3" destOrd="0" presId="urn:microsoft.com/office/officeart/2005/8/layout/hierarchy1"/>
    <dgm:cxn modelId="{C5FE5E00-BEFD-42ED-A0F8-D8AF11AD765A}" type="presParOf" srcId="{862F3ED5-DEC7-492B-8D03-85DA87601BC3}" destId="{AA3E721B-6F0F-4D81-A71E-083442E82975}" srcOrd="0" destOrd="0" presId="urn:microsoft.com/office/officeart/2005/8/layout/hierarchy1"/>
    <dgm:cxn modelId="{3E82C2FB-09D0-487C-B8E4-74F5F66FBD50}" type="presParOf" srcId="{AA3E721B-6F0F-4D81-A71E-083442E82975}" destId="{AD4604F4-A79B-4A56-831F-0B0D15733D26}" srcOrd="0" destOrd="0" presId="urn:microsoft.com/office/officeart/2005/8/layout/hierarchy1"/>
    <dgm:cxn modelId="{E2D5AF36-7781-4463-91FC-0466C55887C3}" type="presParOf" srcId="{AA3E721B-6F0F-4D81-A71E-083442E82975}" destId="{C980C9E6-3A82-4344-B088-0D0DCD0B00D1}" srcOrd="1" destOrd="0" presId="urn:microsoft.com/office/officeart/2005/8/layout/hierarchy1"/>
    <dgm:cxn modelId="{A2A43C33-221D-402C-8A86-CFCF89C2DCB0}" type="presParOf" srcId="{862F3ED5-DEC7-492B-8D03-85DA87601BC3}" destId="{D33C3062-E76F-494E-94DA-D3673618A50D}" srcOrd="1" destOrd="0" presId="urn:microsoft.com/office/officeart/2005/8/layout/hierarchy1"/>
    <dgm:cxn modelId="{A20E0CA1-749A-4E21-8BE6-A55808BF008E}" type="presParOf" srcId="{D33C3062-E76F-494E-94DA-D3673618A50D}" destId="{3DA7DB78-20D8-4F65-A418-66F47557BC13}" srcOrd="0" destOrd="0" presId="urn:microsoft.com/office/officeart/2005/8/layout/hierarchy1"/>
    <dgm:cxn modelId="{BD3AF8DD-7784-43E3-8B13-E3298AB5F88A}" type="presParOf" srcId="{D33C3062-E76F-494E-94DA-D3673618A50D}" destId="{68E232FC-5E95-4578-B690-204EB230FE6E}" srcOrd="1" destOrd="0" presId="urn:microsoft.com/office/officeart/2005/8/layout/hierarchy1"/>
    <dgm:cxn modelId="{F1D9ECFC-CC7A-45A5-A8C0-C19BB69D89C4}" type="presParOf" srcId="{68E232FC-5E95-4578-B690-204EB230FE6E}" destId="{65EE34AB-CE85-49AD-96B8-11ECF1D6546C}" srcOrd="0" destOrd="0" presId="urn:microsoft.com/office/officeart/2005/8/layout/hierarchy1"/>
    <dgm:cxn modelId="{74DD2034-7B31-4763-B3B9-044E05084EDE}" type="presParOf" srcId="{65EE34AB-CE85-49AD-96B8-11ECF1D6546C}" destId="{49128A97-2C66-4427-8338-E1E886E0081A}" srcOrd="0" destOrd="0" presId="urn:microsoft.com/office/officeart/2005/8/layout/hierarchy1"/>
    <dgm:cxn modelId="{A93A1056-1EB8-46C0-838B-B5CECCAAF668}" type="presParOf" srcId="{65EE34AB-CE85-49AD-96B8-11ECF1D6546C}" destId="{EF0826B8-A922-4B35-B764-5FFDE4C3C0D9}" srcOrd="1" destOrd="0" presId="urn:microsoft.com/office/officeart/2005/8/layout/hierarchy1"/>
    <dgm:cxn modelId="{0B81FDA8-0FE8-46E9-B85D-D39C6AA8E62A}" type="presParOf" srcId="{68E232FC-5E95-4578-B690-204EB230FE6E}" destId="{399BFE3E-6CE2-427D-9FB6-9D66917E42AD}" srcOrd="1" destOrd="0" presId="urn:microsoft.com/office/officeart/2005/8/layout/hierarchy1"/>
    <dgm:cxn modelId="{89503362-3CE7-4C1E-8A56-0E8ADE4A1B7B}" type="presParOf" srcId="{399BFE3E-6CE2-427D-9FB6-9D66917E42AD}" destId="{38BE2DD1-498C-46FF-A1E6-061208DECBBC}" srcOrd="0" destOrd="0" presId="urn:microsoft.com/office/officeart/2005/8/layout/hierarchy1"/>
    <dgm:cxn modelId="{9D87028E-4F54-47EC-A89D-F9AE456B2A9C}" type="presParOf" srcId="{399BFE3E-6CE2-427D-9FB6-9D66917E42AD}" destId="{321D9F9B-FB38-4322-9EA8-A02BD2E39831}" srcOrd="1" destOrd="0" presId="urn:microsoft.com/office/officeart/2005/8/layout/hierarchy1"/>
    <dgm:cxn modelId="{3EDA17D0-7B96-4312-A5CA-45D3A8E2712C}" type="presParOf" srcId="{321D9F9B-FB38-4322-9EA8-A02BD2E39831}" destId="{9FE6DA82-AD21-498B-9C39-F7CD7E711178}" srcOrd="0" destOrd="0" presId="urn:microsoft.com/office/officeart/2005/8/layout/hierarchy1"/>
    <dgm:cxn modelId="{DDC642BC-80C5-41E0-8BC9-5170DDA3BD42}" type="presParOf" srcId="{9FE6DA82-AD21-498B-9C39-F7CD7E711178}" destId="{FB0C43F5-FBF1-480C-8126-0821D81BC605}" srcOrd="0" destOrd="0" presId="urn:microsoft.com/office/officeart/2005/8/layout/hierarchy1"/>
    <dgm:cxn modelId="{E5381EB5-B019-49CF-8859-641CA70E722D}" type="presParOf" srcId="{9FE6DA82-AD21-498B-9C39-F7CD7E711178}" destId="{2F453DFE-F933-40FC-B1E5-81E4EB9551C8}" srcOrd="1" destOrd="0" presId="urn:microsoft.com/office/officeart/2005/8/layout/hierarchy1"/>
    <dgm:cxn modelId="{630E589A-F6E9-4D25-9480-1E0BCBE82076}" type="presParOf" srcId="{321D9F9B-FB38-4322-9EA8-A02BD2E39831}" destId="{BCEF0CB6-EA5C-4849-8C66-4D2478A40262}" srcOrd="1" destOrd="0" presId="urn:microsoft.com/office/officeart/2005/8/layout/hierarchy1"/>
    <dgm:cxn modelId="{A98D12B0-768F-41E1-A1C2-BC0C5018384D}" type="presParOf" srcId="{399BFE3E-6CE2-427D-9FB6-9D66917E42AD}" destId="{31F77063-C424-43EA-868F-E3E8DA5AF2C4}" srcOrd="2" destOrd="0" presId="urn:microsoft.com/office/officeart/2005/8/layout/hierarchy1"/>
    <dgm:cxn modelId="{2A2B512A-C796-464E-A0B6-EAB1DB518D0C}" type="presParOf" srcId="{399BFE3E-6CE2-427D-9FB6-9D66917E42AD}" destId="{A8D53648-8341-4823-AA51-90D72E622545}" srcOrd="3" destOrd="0" presId="urn:microsoft.com/office/officeart/2005/8/layout/hierarchy1"/>
    <dgm:cxn modelId="{19DAE00B-8716-4F69-944F-053F90AAE7DA}" type="presParOf" srcId="{A8D53648-8341-4823-AA51-90D72E622545}" destId="{2393535C-5C49-43CD-9F28-BE0265229F38}" srcOrd="0" destOrd="0" presId="urn:microsoft.com/office/officeart/2005/8/layout/hierarchy1"/>
    <dgm:cxn modelId="{84886735-3911-49E8-A35C-95C98AC4A331}" type="presParOf" srcId="{2393535C-5C49-43CD-9F28-BE0265229F38}" destId="{376FD7ED-21BD-423B-A2C3-A08F935EB17B}" srcOrd="0" destOrd="0" presId="urn:microsoft.com/office/officeart/2005/8/layout/hierarchy1"/>
    <dgm:cxn modelId="{945337A4-31F3-4C48-B45C-86611974A41E}" type="presParOf" srcId="{2393535C-5C49-43CD-9F28-BE0265229F38}" destId="{DD8CF4F2-33B9-4D21-AA9C-9C7C7BECFFDE}" srcOrd="1" destOrd="0" presId="urn:microsoft.com/office/officeart/2005/8/layout/hierarchy1"/>
    <dgm:cxn modelId="{5C833BE6-1CCA-4F34-A1B1-B29F97ADD4DE}" type="presParOf" srcId="{A8D53648-8341-4823-AA51-90D72E622545}" destId="{B527F352-48F7-4D25-92F3-45B18A6BCD0B}" srcOrd="1" destOrd="0" presId="urn:microsoft.com/office/officeart/2005/8/layout/hierarchy1"/>
    <dgm:cxn modelId="{1A15E3A1-CDDB-4DC4-895E-89E44643CF81}" type="presParOf" srcId="{399BFE3E-6CE2-427D-9FB6-9D66917E42AD}" destId="{B1FE0F1F-7F04-462A-B4D6-A5BEA9B24305}" srcOrd="4" destOrd="0" presId="urn:microsoft.com/office/officeart/2005/8/layout/hierarchy1"/>
    <dgm:cxn modelId="{6D8F315D-1248-4826-B849-746F6DD2142F}" type="presParOf" srcId="{399BFE3E-6CE2-427D-9FB6-9D66917E42AD}" destId="{86EFD036-71EC-4DCC-AF3A-7FE4A2D6D996}" srcOrd="5" destOrd="0" presId="urn:microsoft.com/office/officeart/2005/8/layout/hierarchy1"/>
    <dgm:cxn modelId="{936E3289-5CEF-48DC-8CFD-90990FF45AEC}" type="presParOf" srcId="{86EFD036-71EC-4DCC-AF3A-7FE4A2D6D996}" destId="{72166264-799C-4CCE-8569-931DC546EBF1}" srcOrd="0" destOrd="0" presId="urn:microsoft.com/office/officeart/2005/8/layout/hierarchy1"/>
    <dgm:cxn modelId="{A1FAA802-3939-41E0-B9AB-75867EFDD975}" type="presParOf" srcId="{72166264-799C-4CCE-8569-931DC546EBF1}" destId="{A314B497-2C98-4FF5-8C4B-E21FC957840D}" srcOrd="0" destOrd="0" presId="urn:microsoft.com/office/officeart/2005/8/layout/hierarchy1"/>
    <dgm:cxn modelId="{8039AD4D-A580-4314-B33C-8D8C9413C26F}" type="presParOf" srcId="{72166264-799C-4CCE-8569-931DC546EBF1}" destId="{5CF97563-2C21-404B-BE4D-F30DC4325632}" srcOrd="1" destOrd="0" presId="urn:microsoft.com/office/officeart/2005/8/layout/hierarchy1"/>
    <dgm:cxn modelId="{5D36E928-C59C-4187-AEC8-286F7F0BBB57}" type="presParOf" srcId="{86EFD036-71EC-4DCC-AF3A-7FE4A2D6D996}" destId="{26D9E87E-836B-4C3C-8183-AFB5016DBE29}" srcOrd="1" destOrd="0" presId="urn:microsoft.com/office/officeart/2005/8/layout/hierarchy1"/>
    <dgm:cxn modelId="{C6EB3879-3ABC-44C6-A930-7A54E4DFD6F6}" type="presParOf" srcId="{D33C3062-E76F-494E-94DA-D3673618A50D}" destId="{05351EA6-03EA-46D3-A8B1-CF961B252EF4}" srcOrd="2" destOrd="0" presId="urn:microsoft.com/office/officeart/2005/8/layout/hierarchy1"/>
    <dgm:cxn modelId="{1E6980D1-9FD8-487A-97D4-9BC8B0E42ACE}" type="presParOf" srcId="{D33C3062-E76F-494E-94DA-D3673618A50D}" destId="{07329951-F200-4BC3-B639-12A4424801FD}" srcOrd="3" destOrd="0" presId="urn:microsoft.com/office/officeart/2005/8/layout/hierarchy1"/>
    <dgm:cxn modelId="{DD598087-D4C3-4BAB-A7F4-F9E4FCEEE3BF}" type="presParOf" srcId="{07329951-F200-4BC3-B639-12A4424801FD}" destId="{ED976FC9-B611-4129-93AB-20A52733ACAA}" srcOrd="0" destOrd="0" presId="urn:microsoft.com/office/officeart/2005/8/layout/hierarchy1"/>
    <dgm:cxn modelId="{46E56FD0-E3C9-49BF-B857-84F5A6F9EFC6}" type="presParOf" srcId="{ED976FC9-B611-4129-93AB-20A52733ACAA}" destId="{29F94013-F619-472A-B17C-6167CEB6090C}" srcOrd="0" destOrd="0" presId="urn:microsoft.com/office/officeart/2005/8/layout/hierarchy1"/>
    <dgm:cxn modelId="{E39BDD89-F730-4CC3-91E5-DDE9FF8D59E7}" type="presParOf" srcId="{ED976FC9-B611-4129-93AB-20A52733ACAA}" destId="{FC8A6A37-2037-447C-9E91-7F7410471A11}" srcOrd="1" destOrd="0" presId="urn:microsoft.com/office/officeart/2005/8/layout/hierarchy1"/>
    <dgm:cxn modelId="{D578F7A1-D4FC-4F09-B594-1C9E8DBDDBC4}" type="presParOf" srcId="{07329951-F200-4BC3-B639-12A4424801FD}" destId="{82E3FEB0-EFD0-4BD1-9F8C-9842E415CAE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F02DB-67D6-4F04-96F5-231F8D54F57A}">
      <dsp:nvSpPr>
        <dsp:cNvPr id="0" name=""/>
        <dsp:cNvSpPr/>
      </dsp:nvSpPr>
      <dsp:spPr>
        <a:xfrm>
          <a:off x="5075736" y="1857178"/>
          <a:ext cx="230131" cy="1795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5024"/>
              </a:lnTo>
              <a:lnTo>
                <a:pt x="230131" y="179502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92A5C8-A26A-4239-94F5-43440E4F5F65}">
      <dsp:nvSpPr>
        <dsp:cNvPr id="0" name=""/>
        <dsp:cNvSpPr/>
      </dsp:nvSpPr>
      <dsp:spPr>
        <a:xfrm>
          <a:off x="5075736" y="1857178"/>
          <a:ext cx="230131" cy="7057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5735"/>
              </a:lnTo>
              <a:lnTo>
                <a:pt x="230131" y="70573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6427B-66D0-4D96-B3A5-88B16AFEA64C}">
      <dsp:nvSpPr>
        <dsp:cNvPr id="0" name=""/>
        <dsp:cNvSpPr/>
      </dsp:nvSpPr>
      <dsp:spPr>
        <a:xfrm>
          <a:off x="4761223" y="767890"/>
          <a:ext cx="928196" cy="322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091"/>
              </a:lnTo>
              <a:lnTo>
                <a:pt x="928196" y="161091"/>
              </a:lnTo>
              <a:lnTo>
                <a:pt x="928196" y="32218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48E897-566B-4ABF-BCCD-1620C622D10E}">
      <dsp:nvSpPr>
        <dsp:cNvPr id="0" name=""/>
        <dsp:cNvSpPr/>
      </dsp:nvSpPr>
      <dsp:spPr>
        <a:xfrm>
          <a:off x="3219344" y="1857178"/>
          <a:ext cx="230131" cy="1795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5024"/>
              </a:lnTo>
              <a:lnTo>
                <a:pt x="230131" y="179502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0475A1-E9B6-4794-BDB7-360D6073E381}">
      <dsp:nvSpPr>
        <dsp:cNvPr id="0" name=""/>
        <dsp:cNvSpPr/>
      </dsp:nvSpPr>
      <dsp:spPr>
        <a:xfrm>
          <a:off x="3219344" y="1857178"/>
          <a:ext cx="230131" cy="7057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5735"/>
              </a:lnTo>
              <a:lnTo>
                <a:pt x="230131" y="70573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5B0EC4-13D5-46FE-8724-03B17086DF95}">
      <dsp:nvSpPr>
        <dsp:cNvPr id="0" name=""/>
        <dsp:cNvSpPr/>
      </dsp:nvSpPr>
      <dsp:spPr>
        <a:xfrm>
          <a:off x="3833027" y="767890"/>
          <a:ext cx="928196" cy="322183"/>
        </a:xfrm>
        <a:custGeom>
          <a:avLst/>
          <a:gdLst/>
          <a:ahLst/>
          <a:cxnLst/>
          <a:rect l="0" t="0" r="0" b="0"/>
          <a:pathLst>
            <a:path>
              <a:moveTo>
                <a:pt x="928196" y="0"/>
              </a:moveTo>
              <a:lnTo>
                <a:pt x="928196" y="161091"/>
              </a:lnTo>
              <a:lnTo>
                <a:pt x="0" y="161091"/>
              </a:lnTo>
              <a:lnTo>
                <a:pt x="0" y="32218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87A127-C804-487F-AC65-6F26F36642E9}">
      <dsp:nvSpPr>
        <dsp:cNvPr id="0" name=""/>
        <dsp:cNvSpPr/>
      </dsp:nvSpPr>
      <dsp:spPr>
        <a:xfrm>
          <a:off x="3994119" y="786"/>
          <a:ext cx="1534208" cy="767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Аргументація</a:t>
          </a:r>
          <a:endParaRPr lang="ru-RU" sz="1700" kern="1200" dirty="0"/>
        </a:p>
      </dsp:txBody>
      <dsp:txXfrm>
        <a:off x="3994119" y="786"/>
        <a:ext cx="1534208" cy="767104"/>
      </dsp:txXfrm>
    </dsp:sp>
    <dsp:sp modelId="{908F9205-C20C-4640-9B68-15A9427496A3}">
      <dsp:nvSpPr>
        <dsp:cNvPr id="0" name=""/>
        <dsp:cNvSpPr/>
      </dsp:nvSpPr>
      <dsp:spPr>
        <a:xfrm>
          <a:off x="3065923" y="1090074"/>
          <a:ext cx="1534208" cy="767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За метою</a:t>
          </a:r>
          <a:endParaRPr lang="ru-RU" sz="1700" kern="1200" dirty="0"/>
        </a:p>
      </dsp:txBody>
      <dsp:txXfrm>
        <a:off x="3065923" y="1090074"/>
        <a:ext cx="1534208" cy="767104"/>
      </dsp:txXfrm>
    </dsp:sp>
    <dsp:sp modelId="{BBC2018A-8244-4559-B298-D0F216B6C3EA}">
      <dsp:nvSpPr>
        <dsp:cNvPr id="0" name=""/>
        <dsp:cNvSpPr/>
      </dsp:nvSpPr>
      <dsp:spPr>
        <a:xfrm>
          <a:off x="3449475" y="2179362"/>
          <a:ext cx="1534208" cy="767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Апологія істини</a:t>
          </a:r>
          <a:endParaRPr lang="ru-RU" sz="1700" kern="1200" dirty="0"/>
        </a:p>
      </dsp:txBody>
      <dsp:txXfrm>
        <a:off x="3449475" y="2179362"/>
        <a:ext cx="1534208" cy="767104"/>
      </dsp:txXfrm>
    </dsp:sp>
    <dsp:sp modelId="{1F930826-8B22-45F4-A979-43A4CEBF876E}">
      <dsp:nvSpPr>
        <dsp:cNvPr id="0" name=""/>
        <dsp:cNvSpPr/>
      </dsp:nvSpPr>
      <dsp:spPr>
        <a:xfrm>
          <a:off x="3449475" y="3268650"/>
          <a:ext cx="1534208" cy="767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Критика</a:t>
          </a:r>
          <a:endParaRPr lang="ru-RU" sz="1700" kern="1200" dirty="0"/>
        </a:p>
      </dsp:txBody>
      <dsp:txXfrm>
        <a:off x="3449475" y="3268650"/>
        <a:ext cx="1534208" cy="767104"/>
      </dsp:txXfrm>
    </dsp:sp>
    <dsp:sp modelId="{81F0D172-E191-4DAD-B7C8-08B653F20EEF}">
      <dsp:nvSpPr>
        <dsp:cNvPr id="0" name=""/>
        <dsp:cNvSpPr/>
      </dsp:nvSpPr>
      <dsp:spPr>
        <a:xfrm>
          <a:off x="4922315" y="1090074"/>
          <a:ext cx="1534208" cy="767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За технологією</a:t>
          </a:r>
          <a:endParaRPr lang="ru-RU" sz="1700" kern="1200" dirty="0"/>
        </a:p>
      </dsp:txBody>
      <dsp:txXfrm>
        <a:off x="4922315" y="1090074"/>
        <a:ext cx="1534208" cy="767104"/>
      </dsp:txXfrm>
    </dsp:sp>
    <dsp:sp modelId="{311FAE1F-CC79-458C-B823-165124F30A06}">
      <dsp:nvSpPr>
        <dsp:cNvPr id="0" name=""/>
        <dsp:cNvSpPr/>
      </dsp:nvSpPr>
      <dsp:spPr>
        <a:xfrm>
          <a:off x="5305867" y="2179362"/>
          <a:ext cx="1534208" cy="767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Еристика</a:t>
          </a:r>
          <a:endParaRPr lang="ru-RU" sz="1700" kern="1200" dirty="0"/>
        </a:p>
      </dsp:txBody>
      <dsp:txXfrm>
        <a:off x="5305867" y="2179362"/>
        <a:ext cx="1534208" cy="767104"/>
      </dsp:txXfrm>
    </dsp:sp>
    <dsp:sp modelId="{8DF84338-476B-48E7-9FD9-C6FBEECF2B85}">
      <dsp:nvSpPr>
        <dsp:cNvPr id="0" name=""/>
        <dsp:cNvSpPr/>
      </dsp:nvSpPr>
      <dsp:spPr>
        <a:xfrm>
          <a:off x="5305867" y="3268650"/>
          <a:ext cx="1534208" cy="767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Риторика</a:t>
          </a:r>
          <a:endParaRPr lang="ru-RU" sz="1700" kern="1200" dirty="0"/>
        </a:p>
      </dsp:txBody>
      <dsp:txXfrm>
        <a:off x="5305867" y="3268650"/>
        <a:ext cx="1534208" cy="7671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351EA6-03EA-46D3-A8B1-CF961B252EF4}">
      <dsp:nvSpPr>
        <dsp:cNvPr id="0" name=""/>
        <dsp:cNvSpPr/>
      </dsp:nvSpPr>
      <dsp:spPr>
        <a:xfrm>
          <a:off x="5627749" y="1896723"/>
          <a:ext cx="742224" cy="353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716"/>
              </a:lnTo>
              <a:lnTo>
                <a:pt x="742224" y="240716"/>
              </a:lnTo>
              <a:lnTo>
                <a:pt x="742224" y="35323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FE0F1F-7F04-462A-B4D6-A5BEA9B24305}">
      <dsp:nvSpPr>
        <dsp:cNvPr id="0" name=""/>
        <dsp:cNvSpPr/>
      </dsp:nvSpPr>
      <dsp:spPr>
        <a:xfrm>
          <a:off x="4885525" y="3021193"/>
          <a:ext cx="1484448" cy="353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716"/>
              </a:lnTo>
              <a:lnTo>
                <a:pt x="1484448" y="240716"/>
              </a:lnTo>
              <a:lnTo>
                <a:pt x="1484448" y="35323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F77063-C424-43EA-868F-E3E8DA5AF2C4}">
      <dsp:nvSpPr>
        <dsp:cNvPr id="0" name=""/>
        <dsp:cNvSpPr/>
      </dsp:nvSpPr>
      <dsp:spPr>
        <a:xfrm>
          <a:off x="4839805" y="3021193"/>
          <a:ext cx="91440" cy="3532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323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E2DD1-498C-46FF-A1E6-061208DECBBC}">
      <dsp:nvSpPr>
        <dsp:cNvPr id="0" name=""/>
        <dsp:cNvSpPr/>
      </dsp:nvSpPr>
      <dsp:spPr>
        <a:xfrm>
          <a:off x="3401076" y="3021193"/>
          <a:ext cx="1484448" cy="353231"/>
        </a:xfrm>
        <a:custGeom>
          <a:avLst/>
          <a:gdLst/>
          <a:ahLst/>
          <a:cxnLst/>
          <a:rect l="0" t="0" r="0" b="0"/>
          <a:pathLst>
            <a:path>
              <a:moveTo>
                <a:pt x="1484448" y="0"/>
              </a:moveTo>
              <a:lnTo>
                <a:pt x="1484448" y="240716"/>
              </a:lnTo>
              <a:lnTo>
                <a:pt x="0" y="240716"/>
              </a:lnTo>
              <a:lnTo>
                <a:pt x="0" y="35323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7DB78-20D8-4F65-A418-66F47557BC13}">
      <dsp:nvSpPr>
        <dsp:cNvPr id="0" name=""/>
        <dsp:cNvSpPr/>
      </dsp:nvSpPr>
      <dsp:spPr>
        <a:xfrm>
          <a:off x="4885525" y="1896723"/>
          <a:ext cx="742224" cy="353231"/>
        </a:xfrm>
        <a:custGeom>
          <a:avLst/>
          <a:gdLst/>
          <a:ahLst/>
          <a:cxnLst/>
          <a:rect l="0" t="0" r="0" b="0"/>
          <a:pathLst>
            <a:path>
              <a:moveTo>
                <a:pt x="742224" y="0"/>
              </a:moveTo>
              <a:lnTo>
                <a:pt x="742224" y="240716"/>
              </a:lnTo>
              <a:lnTo>
                <a:pt x="0" y="240716"/>
              </a:lnTo>
              <a:lnTo>
                <a:pt x="0" y="35323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008F1-9AC0-4960-AF93-BB1C8D39DB1C}">
      <dsp:nvSpPr>
        <dsp:cNvPr id="0" name=""/>
        <dsp:cNvSpPr/>
      </dsp:nvSpPr>
      <dsp:spPr>
        <a:xfrm>
          <a:off x="4885525" y="772253"/>
          <a:ext cx="742224" cy="353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716"/>
              </a:lnTo>
              <a:lnTo>
                <a:pt x="742224" y="240716"/>
              </a:lnTo>
              <a:lnTo>
                <a:pt x="742224" y="35323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233504-8CF3-414C-8DA6-973BC76203D1}">
      <dsp:nvSpPr>
        <dsp:cNvPr id="0" name=""/>
        <dsp:cNvSpPr/>
      </dsp:nvSpPr>
      <dsp:spPr>
        <a:xfrm>
          <a:off x="4143300" y="772253"/>
          <a:ext cx="742224" cy="353231"/>
        </a:xfrm>
        <a:custGeom>
          <a:avLst/>
          <a:gdLst/>
          <a:ahLst/>
          <a:cxnLst/>
          <a:rect l="0" t="0" r="0" b="0"/>
          <a:pathLst>
            <a:path>
              <a:moveTo>
                <a:pt x="742224" y="0"/>
              </a:moveTo>
              <a:lnTo>
                <a:pt x="742224" y="240716"/>
              </a:lnTo>
              <a:lnTo>
                <a:pt x="0" y="240716"/>
              </a:lnTo>
              <a:lnTo>
                <a:pt x="0" y="35323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6008A-D1C4-4363-9365-663D47F70C17}">
      <dsp:nvSpPr>
        <dsp:cNvPr id="0" name=""/>
        <dsp:cNvSpPr/>
      </dsp:nvSpPr>
      <dsp:spPr>
        <a:xfrm>
          <a:off x="4278250" y="1014"/>
          <a:ext cx="1214549" cy="771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5ABB6-398E-47BC-BCC8-54D3F4335132}">
      <dsp:nvSpPr>
        <dsp:cNvPr id="0" name=""/>
        <dsp:cNvSpPr/>
      </dsp:nvSpPr>
      <dsp:spPr>
        <a:xfrm>
          <a:off x="4413200" y="129216"/>
          <a:ext cx="1214549" cy="771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Доведення</a:t>
          </a:r>
          <a:endParaRPr lang="ru-RU" sz="1100" kern="1200" dirty="0"/>
        </a:p>
      </dsp:txBody>
      <dsp:txXfrm>
        <a:off x="4435789" y="151805"/>
        <a:ext cx="1169371" cy="726060"/>
      </dsp:txXfrm>
    </dsp:sp>
    <dsp:sp modelId="{2F0C11FE-D42C-48B1-8AA3-81937EDBB52B}">
      <dsp:nvSpPr>
        <dsp:cNvPr id="0" name=""/>
        <dsp:cNvSpPr/>
      </dsp:nvSpPr>
      <dsp:spPr>
        <a:xfrm>
          <a:off x="3536026" y="1125484"/>
          <a:ext cx="1214549" cy="771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E4ABD-24E5-437E-AB7A-938BF4D7FA99}">
      <dsp:nvSpPr>
        <dsp:cNvPr id="0" name=""/>
        <dsp:cNvSpPr/>
      </dsp:nvSpPr>
      <dsp:spPr>
        <a:xfrm>
          <a:off x="3670975" y="1253686"/>
          <a:ext cx="1214549" cy="771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Пряме</a:t>
          </a:r>
          <a:endParaRPr lang="ru-RU" sz="1100" kern="1200" dirty="0"/>
        </a:p>
      </dsp:txBody>
      <dsp:txXfrm>
        <a:off x="3693564" y="1276275"/>
        <a:ext cx="1169371" cy="726060"/>
      </dsp:txXfrm>
    </dsp:sp>
    <dsp:sp modelId="{AD4604F4-A79B-4A56-831F-0B0D15733D26}">
      <dsp:nvSpPr>
        <dsp:cNvPr id="0" name=""/>
        <dsp:cNvSpPr/>
      </dsp:nvSpPr>
      <dsp:spPr>
        <a:xfrm>
          <a:off x="5020474" y="1125484"/>
          <a:ext cx="1214549" cy="771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80C9E6-3A82-4344-B088-0D0DCD0B00D1}">
      <dsp:nvSpPr>
        <dsp:cNvPr id="0" name=""/>
        <dsp:cNvSpPr/>
      </dsp:nvSpPr>
      <dsp:spPr>
        <a:xfrm>
          <a:off x="5155424" y="1253686"/>
          <a:ext cx="1214549" cy="771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Непряме</a:t>
          </a:r>
          <a:endParaRPr lang="ru-RU" sz="1100" kern="1200" dirty="0"/>
        </a:p>
      </dsp:txBody>
      <dsp:txXfrm>
        <a:off x="5178013" y="1276275"/>
        <a:ext cx="1169371" cy="726060"/>
      </dsp:txXfrm>
    </dsp:sp>
    <dsp:sp modelId="{49128A97-2C66-4427-8338-E1E886E0081A}">
      <dsp:nvSpPr>
        <dsp:cNvPr id="0" name=""/>
        <dsp:cNvSpPr/>
      </dsp:nvSpPr>
      <dsp:spPr>
        <a:xfrm>
          <a:off x="4278250" y="2249954"/>
          <a:ext cx="1214549" cy="771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826B8-A922-4B35-B764-5FFDE4C3C0D9}">
      <dsp:nvSpPr>
        <dsp:cNvPr id="0" name=""/>
        <dsp:cNvSpPr/>
      </dsp:nvSpPr>
      <dsp:spPr>
        <a:xfrm>
          <a:off x="4413200" y="2378156"/>
          <a:ext cx="1214549" cy="771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Від супротивного</a:t>
          </a:r>
          <a:endParaRPr lang="ru-RU" sz="1100" kern="1200" dirty="0"/>
        </a:p>
      </dsp:txBody>
      <dsp:txXfrm>
        <a:off x="4435789" y="2400745"/>
        <a:ext cx="1169371" cy="726060"/>
      </dsp:txXfrm>
    </dsp:sp>
    <dsp:sp modelId="{FB0C43F5-FBF1-480C-8126-0821D81BC605}">
      <dsp:nvSpPr>
        <dsp:cNvPr id="0" name=""/>
        <dsp:cNvSpPr/>
      </dsp:nvSpPr>
      <dsp:spPr>
        <a:xfrm>
          <a:off x="2793801" y="3374424"/>
          <a:ext cx="1214549" cy="771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453DFE-F933-40FC-B1E5-81E4EB9551C8}">
      <dsp:nvSpPr>
        <dsp:cNvPr id="0" name=""/>
        <dsp:cNvSpPr/>
      </dsp:nvSpPr>
      <dsp:spPr>
        <a:xfrm>
          <a:off x="2928751" y="3502626"/>
          <a:ext cx="1214549" cy="771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Заперечення антитези її наслідками</a:t>
          </a:r>
          <a:endParaRPr lang="ru-RU" sz="1100" kern="1200" dirty="0"/>
        </a:p>
      </dsp:txBody>
      <dsp:txXfrm>
        <a:off x="2951340" y="3525215"/>
        <a:ext cx="1169371" cy="726060"/>
      </dsp:txXfrm>
    </dsp:sp>
    <dsp:sp modelId="{376FD7ED-21BD-423B-A2C3-A08F935EB17B}">
      <dsp:nvSpPr>
        <dsp:cNvPr id="0" name=""/>
        <dsp:cNvSpPr/>
      </dsp:nvSpPr>
      <dsp:spPr>
        <a:xfrm>
          <a:off x="4278250" y="3374424"/>
          <a:ext cx="1214549" cy="771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8CF4F2-33B9-4D21-AA9C-9C7C7BECFFDE}">
      <dsp:nvSpPr>
        <dsp:cNvPr id="0" name=""/>
        <dsp:cNvSpPr/>
      </dsp:nvSpPr>
      <dsp:spPr>
        <a:xfrm>
          <a:off x="4413200" y="3502626"/>
          <a:ext cx="1214549" cy="771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Зведення до абсурду</a:t>
          </a:r>
          <a:endParaRPr lang="ru-RU" sz="1100" kern="1200" dirty="0"/>
        </a:p>
      </dsp:txBody>
      <dsp:txXfrm>
        <a:off x="4435789" y="3525215"/>
        <a:ext cx="1169371" cy="726060"/>
      </dsp:txXfrm>
    </dsp:sp>
    <dsp:sp modelId="{A314B497-2C98-4FF5-8C4B-E21FC957840D}">
      <dsp:nvSpPr>
        <dsp:cNvPr id="0" name=""/>
        <dsp:cNvSpPr/>
      </dsp:nvSpPr>
      <dsp:spPr>
        <a:xfrm>
          <a:off x="5762699" y="3374424"/>
          <a:ext cx="1214549" cy="771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F97563-2C21-404B-BE4D-F30DC4325632}">
      <dsp:nvSpPr>
        <dsp:cNvPr id="0" name=""/>
        <dsp:cNvSpPr/>
      </dsp:nvSpPr>
      <dsp:spPr>
        <a:xfrm>
          <a:off x="5897649" y="3502626"/>
          <a:ext cx="1214549" cy="771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Застосування закону </a:t>
          </a:r>
          <a:r>
            <a:rPr lang="uk-UA" sz="1100" kern="1200" dirty="0" err="1" smtClean="0"/>
            <a:t>Клавія</a:t>
          </a:r>
          <a:endParaRPr lang="ru-RU" sz="1100" kern="1200" dirty="0"/>
        </a:p>
      </dsp:txBody>
      <dsp:txXfrm>
        <a:off x="5920238" y="3525215"/>
        <a:ext cx="1169371" cy="726060"/>
      </dsp:txXfrm>
    </dsp:sp>
    <dsp:sp modelId="{29F94013-F619-472A-B17C-6167CEB6090C}">
      <dsp:nvSpPr>
        <dsp:cNvPr id="0" name=""/>
        <dsp:cNvSpPr/>
      </dsp:nvSpPr>
      <dsp:spPr>
        <a:xfrm>
          <a:off x="5762699" y="2249954"/>
          <a:ext cx="1214549" cy="771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8A6A37-2037-447C-9E91-7F7410471A11}">
      <dsp:nvSpPr>
        <dsp:cNvPr id="0" name=""/>
        <dsp:cNvSpPr/>
      </dsp:nvSpPr>
      <dsp:spPr>
        <a:xfrm>
          <a:off x="5897649" y="2378156"/>
          <a:ext cx="1214549" cy="771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розділове</a:t>
          </a:r>
          <a:endParaRPr lang="ru-RU" sz="1100" kern="1200" dirty="0"/>
        </a:p>
      </dsp:txBody>
      <dsp:txXfrm>
        <a:off x="5920238" y="2400745"/>
        <a:ext cx="1169371" cy="726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Аргументація у науковому дослідженні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Масюк Олег Петрович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419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 smtClean="0"/>
              <a:t>Теза: Всі студенти, які відвідують зайняття отримують автомат.</a:t>
            </a:r>
          </a:p>
          <a:p>
            <a:pPr marL="0" indent="0" algn="just">
              <a:buNone/>
            </a:pPr>
            <a:r>
              <a:rPr lang="uk-UA" dirty="0" smtClean="0"/>
              <a:t>Антитеза: Невірно, що всі студенти, які відвіюють зайняття отримують автомат. </a:t>
            </a:r>
          </a:p>
          <a:p>
            <a:pPr marL="0" indent="0" algn="r">
              <a:buNone/>
            </a:pPr>
            <a:r>
              <a:rPr lang="uk-UA" sz="1800" dirty="0" smtClean="0">
                <a:solidFill>
                  <a:srgbClr val="92D050"/>
                </a:solidFill>
              </a:rPr>
              <a:t>Кожне заняття містить обов'язковий тест, який допомагає отримати мінімально необхідну кількість балів.</a:t>
            </a:r>
          </a:p>
          <a:p>
            <a:pPr marL="0" indent="0" algn="r">
              <a:buNone/>
            </a:pPr>
            <a:r>
              <a:rPr lang="uk-UA" sz="1800" dirty="0" smtClean="0">
                <a:solidFill>
                  <a:srgbClr val="92D050"/>
                </a:solidFill>
              </a:rPr>
              <a:t>Ходив на заняття, отримав мінімум, за який можна отримати автомат.</a:t>
            </a:r>
          </a:p>
          <a:p>
            <a:pPr marL="0" indent="0" algn="r">
              <a:buNone/>
            </a:pPr>
            <a:r>
              <a:rPr lang="uk-UA" sz="1800" dirty="0" smtClean="0">
                <a:solidFill>
                  <a:srgbClr val="92D050"/>
                </a:solidFill>
              </a:rPr>
              <a:t>Отже, теза вірна!</a:t>
            </a:r>
            <a:endParaRPr lang="ru-RU" sz="1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232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Вправа: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Теза: У всіх людей було нещасливе перше кохання.</a:t>
            </a:r>
          </a:p>
          <a:p>
            <a:r>
              <a:rPr lang="uk-UA" dirty="0" smtClean="0"/>
              <a:t>Антитеза: Невірно, що у всіх людей було нещасливе перше кохання.</a:t>
            </a:r>
          </a:p>
          <a:p>
            <a:r>
              <a:rPr lang="uk-UA" dirty="0" smtClean="0"/>
              <a:t>Аргументи:</a:t>
            </a:r>
          </a:p>
          <a:p>
            <a:r>
              <a:rPr lang="uk-UA" dirty="0" smtClean="0"/>
              <a:t>Висновок: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650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Зведення до абсурду: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Сутність цього доведення полягає в отриманні наслідків із антитези, які суперечать один одному, і таким чином, знищують її. </a:t>
            </a:r>
            <a:r>
              <a:rPr lang="ru-RU" dirty="0" err="1" smtClean="0"/>
              <a:t>Ксенафан</a:t>
            </a:r>
            <a:r>
              <a:rPr lang="ru-RU" dirty="0" smtClean="0"/>
              <a:t> </a:t>
            </a:r>
            <a:r>
              <a:rPr lang="ru-RU" dirty="0" err="1" smtClean="0"/>
              <a:t>Колофонський</a:t>
            </a:r>
            <a:r>
              <a:rPr lang="ru-RU" dirty="0" smtClean="0"/>
              <a:t>:</a:t>
            </a:r>
          </a:p>
          <a:p>
            <a:pPr algn="r"/>
            <a:r>
              <a:rPr lang="uk-UA" dirty="0" smtClean="0">
                <a:solidFill>
                  <a:srgbClr val="92D050"/>
                </a:solidFill>
              </a:rPr>
              <a:t>Гомер наполягав, що боги мають людиноподібну форму.</a:t>
            </a:r>
          </a:p>
          <a:p>
            <a:pPr algn="r"/>
            <a:r>
              <a:rPr lang="uk-UA" dirty="0" smtClean="0">
                <a:solidFill>
                  <a:srgbClr val="92D050"/>
                </a:solidFill>
              </a:rPr>
              <a:t>Якби коні малювали, то вони б надали богам кінську форму.</a:t>
            </a:r>
          </a:p>
          <a:p>
            <a:pPr algn="r"/>
            <a:r>
              <a:rPr lang="uk-UA" dirty="0" smtClean="0">
                <a:solidFill>
                  <a:srgbClr val="92D050"/>
                </a:solidFill>
              </a:rPr>
              <a:t>Не можна мати дві форми одночасно.</a:t>
            </a:r>
          </a:p>
          <a:p>
            <a:pPr algn="r"/>
            <a:r>
              <a:rPr lang="uk-UA" dirty="0" smtClean="0">
                <a:solidFill>
                  <a:srgbClr val="92D050"/>
                </a:solidFill>
              </a:rPr>
              <a:t>Гомер помиляється.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656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Вправа: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Теза: Існують суто чоловічі, і суто жіночі професії;</a:t>
            </a:r>
          </a:p>
          <a:p>
            <a:r>
              <a:rPr lang="uk-UA" dirty="0" smtClean="0"/>
              <a:t>Зведення до абсурду:</a:t>
            </a:r>
          </a:p>
          <a:p>
            <a:r>
              <a:rPr lang="uk-UA" b="1" dirty="0" smtClean="0"/>
              <a:t>Висновок: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317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Доведення від супротивного за законом </a:t>
            </a:r>
            <a:r>
              <a:rPr lang="uk-UA" dirty="0" err="1" smtClean="0"/>
              <a:t>Клавія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Якщо із заперечення судження випливає це судження, то воно є істинним.</a:t>
            </a:r>
          </a:p>
          <a:p>
            <a:r>
              <a:rPr lang="ru-RU" dirty="0"/>
              <a:t>В романе И. С. Тургенева «</a:t>
            </a:r>
            <a:r>
              <a:rPr lang="ru-RU" i="1" dirty="0"/>
              <a:t>Рудин</a:t>
            </a:r>
            <a:r>
              <a:rPr lang="ru-RU" dirty="0"/>
              <a:t>» есть такой диалог:</a:t>
            </a:r>
            <a:br>
              <a:rPr lang="ru-RU" dirty="0"/>
            </a:br>
            <a:r>
              <a:rPr lang="ru-RU" dirty="0"/>
              <a:t>—    Стало быть, по-вашему, убеждений нет?</a:t>
            </a:r>
            <a:br>
              <a:rPr lang="ru-RU" dirty="0"/>
            </a:br>
            <a:r>
              <a:rPr lang="ru-RU" dirty="0"/>
              <a:t>—    Нет — и не существует.</a:t>
            </a:r>
            <a:br>
              <a:rPr lang="ru-RU" dirty="0"/>
            </a:br>
            <a:r>
              <a:rPr lang="ru-RU" dirty="0"/>
              <a:t>—    Это ваше убеждение?</a:t>
            </a:r>
            <a:br>
              <a:rPr lang="ru-RU" dirty="0"/>
            </a:br>
            <a:r>
              <a:rPr lang="ru-RU" dirty="0"/>
              <a:t>—    Да.</a:t>
            </a:r>
            <a:br>
              <a:rPr lang="ru-RU" dirty="0"/>
            </a:br>
            <a:r>
              <a:rPr lang="ru-RU" dirty="0"/>
              <a:t>—    Как же вы говорите, что их нет? Вот вам уже одно на первый случай.</a:t>
            </a:r>
          </a:p>
        </p:txBody>
      </p:sp>
    </p:spTree>
    <p:extLst>
      <p:ext uri="{BB962C8B-B14F-4D97-AF65-F5344CB8AC3E}">
        <p14:creationId xmlns:p14="http://schemas.microsoft.com/office/powerpoint/2010/main" val="3345735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Розділове доведення: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Побудова розділового судження, однією із альтернатив якого є теза.</a:t>
            </a:r>
          </a:p>
          <a:p>
            <a:pPr marL="0" indent="0" algn="just">
              <a:buNone/>
            </a:pPr>
            <a:r>
              <a:rPr lang="uk-UA" b="1" dirty="0" smtClean="0">
                <a:solidFill>
                  <a:srgbClr val="92D050"/>
                </a:solidFill>
              </a:rPr>
              <a:t>Приклад: </a:t>
            </a:r>
            <a:r>
              <a:rPr lang="uk-UA" dirty="0" smtClean="0">
                <a:solidFill>
                  <a:srgbClr val="92D050"/>
                </a:solidFill>
              </a:rPr>
              <a:t>Рівноапостольний князь Володимир прийняв Хрещення в Києві, або в Херсонесі, або в Константинополі.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173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alt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Ивин А.А</a:t>
            </a:r>
            <a:r>
              <a:rPr lang="ru-RU" alt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Логика. Учебник для гуманитарных факультетов. </a:t>
            </a: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Москва: 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«ФАИР-ПРЕСС», 2001. </a:t>
            </a: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320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с.</a:t>
            </a: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Конверський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А.Є. Критичне мислення. 2-ге вид. перероб. та </a:t>
            </a:r>
            <a:r>
              <a:rPr 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доп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Підручник для студентів навчальних закладів вищої освіти усіх спеціальностей. Київ : Центр учбової літератури, 2020. 368 с.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84666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1838110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Поняття: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sz="1800" b="1" dirty="0" smtClean="0"/>
              <a:t>Аргументація</a:t>
            </a:r>
            <a:r>
              <a:rPr lang="uk-UA" sz="1800" dirty="0" smtClean="0"/>
              <a:t> – це вид інтелектуальної діяльності, завдяки якому формується переконання в обґрунтованості довільного положення, а також визначається його оцінка та теоретична і практична доцільність як для самого автора так і для співрозмовника чи аудиторії.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sz="1800" b="1" dirty="0" smtClean="0"/>
              <a:t>Переконання</a:t>
            </a:r>
            <a:r>
              <a:rPr lang="uk-UA" sz="1800" dirty="0" smtClean="0"/>
              <a:t> – це володіння знанням, яке для людини є стратегією, конкретним планом теоретичної й практичної діяльності.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290788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Аргументація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095785"/>
              </p:ext>
            </p:extLst>
          </p:nvPr>
        </p:nvGraphicFramePr>
        <p:xfrm>
          <a:off x="1141413" y="1754659"/>
          <a:ext cx="9906000" cy="4036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7152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Типологія аргументації: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b="1" dirty="0" smtClean="0">
                <a:solidFill>
                  <a:srgbClr val="92D050"/>
                </a:solidFill>
              </a:rPr>
              <a:t>Апологія істини </a:t>
            </a:r>
            <a:r>
              <a:rPr lang="uk-UA" dirty="0" smtClean="0"/>
              <a:t>– це такий вид аргументації, який формує переконання в істинності та обґрунтованості довільного положення.</a:t>
            </a:r>
          </a:p>
          <a:p>
            <a:pPr algn="just"/>
            <a:r>
              <a:rPr lang="uk-UA" b="1" dirty="0" smtClean="0">
                <a:solidFill>
                  <a:srgbClr val="92D050"/>
                </a:solidFill>
              </a:rPr>
              <a:t>Критика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– це вид аргументації, який формує переконання в хибності, або необґрунтованості довільного положення.</a:t>
            </a:r>
          </a:p>
          <a:p>
            <a:pPr algn="just"/>
            <a:r>
              <a:rPr lang="uk-UA" b="1" dirty="0" smtClean="0">
                <a:solidFill>
                  <a:srgbClr val="92D050"/>
                </a:solidFill>
              </a:rPr>
              <a:t>Еристика</a:t>
            </a:r>
            <a:r>
              <a:rPr lang="uk-UA" dirty="0" smtClean="0"/>
              <a:t> –це вид аргументації, який формує переконання, перш за все, засобами логіки і надбаннями </a:t>
            </a:r>
            <a:r>
              <a:rPr lang="uk-UA" dirty="0" err="1" smtClean="0"/>
              <a:t>гуманітаристики</a:t>
            </a:r>
            <a:r>
              <a:rPr lang="uk-UA" dirty="0" smtClean="0"/>
              <a:t>.</a:t>
            </a:r>
          </a:p>
          <a:p>
            <a:pPr algn="just"/>
            <a:r>
              <a:rPr lang="uk-UA" b="1" dirty="0" smtClean="0">
                <a:solidFill>
                  <a:srgbClr val="92D050"/>
                </a:solidFill>
              </a:rPr>
              <a:t>Риторика</a:t>
            </a:r>
            <a:r>
              <a:rPr lang="uk-UA" dirty="0" smtClean="0"/>
              <a:t> – це вид аргументації, який формує переконання засобами мовленнєвого впливу на основі правил та законів логіки.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306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8900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Доведення як складова наукової мови: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1507524"/>
            <a:ext cx="9905999" cy="461319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b="1" dirty="0" smtClean="0">
                <a:solidFill>
                  <a:srgbClr val="FF0000"/>
                </a:solidFill>
              </a:rPr>
              <a:t>Доведення</a:t>
            </a:r>
            <a:r>
              <a:rPr lang="uk-UA" dirty="0" smtClean="0"/>
              <a:t> – це логічна процедура встановлення істинності довільного положення на підставі інших положень, істинність яких встановлена раніше і не викликає сумніву.</a:t>
            </a:r>
          </a:p>
          <a:p>
            <a:pPr marL="0" indent="0" algn="just">
              <a:buNone/>
            </a:pPr>
            <a:r>
              <a:rPr lang="uk-UA" b="1" i="1" dirty="0" smtClean="0">
                <a:solidFill>
                  <a:srgbClr val="FF0000"/>
                </a:solidFill>
              </a:rPr>
              <a:t>Структура доведення:</a:t>
            </a:r>
          </a:p>
          <a:p>
            <a:pPr algn="just"/>
            <a:r>
              <a:rPr lang="uk-UA" b="1" dirty="0" smtClean="0">
                <a:solidFill>
                  <a:srgbClr val="FFFF00"/>
                </a:solidFill>
              </a:rPr>
              <a:t>Теза</a:t>
            </a:r>
            <a:r>
              <a:rPr lang="uk-UA" dirty="0" smtClean="0"/>
              <a:t> – це думка або положення, істинність якого потрібно довести (ось моє бачення);</a:t>
            </a:r>
          </a:p>
          <a:p>
            <a:pPr algn="just"/>
            <a:r>
              <a:rPr lang="uk-UA" b="1" dirty="0" smtClean="0">
                <a:solidFill>
                  <a:srgbClr val="FFFF00"/>
                </a:solidFill>
              </a:rPr>
              <a:t>Аргумент</a:t>
            </a:r>
            <a:r>
              <a:rPr lang="uk-UA" dirty="0" smtClean="0"/>
              <a:t> – це думка, істинність якої уже встановлена раніше (факти дійсності, закони, аксіоми);</a:t>
            </a:r>
          </a:p>
          <a:p>
            <a:pPr algn="just"/>
            <a:r>
              <a:rPr lang="uk-UA" b="1" dirty="0" smtClean="0">
                <a:solidFill>
                  <a:srgbClr val="FFFF00"/>
                </a:solidFill>
              </a:rPr>
              <a:t>Демонстрація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– форма зв'язку тези та аргументів (чи випливає висновок із засновків з логічною необхідністю?).</a:t>
            </a:r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94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доведення: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476453"/>
              </p:ext>
            </p:extLst>
          </p:nvPr>
        </p:nvGraphicFramePr>
        <p:xfrm>
          <a:off x="1141413" y="2249488"/>
          <a:ext cx="9906000" cy="4274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610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Пряме доведення: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Теза безпосередньо випливає із аргументів: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C00000"/>
                </a:solidFill>
              </a:rPr>
              <a:t>Теза: </a:t>
            </a:r>
            <a:r>
              <a:rPr lang="uk-UA" dirty="0" smtClean="0"/>
              <a:t>Місць не має ознаки планети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Аргумент 1. </a:t>
            </a:r>
            <a:r>
              <a:rPr lang="uk-UA" dirty="0" smtClean="0"/>
              <a:t>– Жоден природній супутник не має ознак планети.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Аргумент 2. </a:t>
            </a:r>
            <a:r>
              <a:rPr lang="uk-UA" dirty="0" smtClean="0"/>
              <a:t>– Місяць – природній супутник.</a:t>
            </a:r>
          </a:p>
          <a:p>
            <a:pPr marL="0" indent="0" algn="ctr">
              <a:buNone/>
            </a:pPr>
            <a:r>
              <a:rPr lang="uk-UA" b="1" dirty="0" smtClean="0">
                <a:solidFill>
                  <a:srgbClr val="C00000"/>
                </a:solidFill>
              </a:rPr>
              <a:t>Якщо аргумент 1,2 вірно, то і теза вірна.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286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ВПРАВА: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ТЕЗА: Любов не купиш за гроші.</a:t>
            </a:r>
          </a:p>
          <a:p>
            <a:pPr marL="0" indent="0">
              <a:buNone/>
            </a:pPr>
            <a:r>
              <a:rPr lang="uk-UA" dirty="0" smtClean="0"/>
              <a:t>Аргумент № 1. – </a:t>
            </a:r>
          </a:p>
          <a:p>
            <a:pPr marL="0" indent="0">
              <a:buNone/>
            </a:pPr>
            <a:r>
              <a:rPr lang="uk-UA" dirty="0" smtClean="0"/>
              <a:t>Аргумент № 2. -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622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Заперечення антитези її наслідками: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висувають антитезу, яку тимчасово вважають істиною,</a:t>
            </a:r>
          </a:p>
          <a:p>
            <a:pPr algn="just"/>
            <a:r>
              <a:rPr lang="uk-UA" dirty="0" smtClean="0"/>
              <a:t>із неї виводять наслідки. Якщо дані наслідки суперечать дійсності, то цим самим установлюють хибність антитези та визнають істинність тези.</a:t>
            </a:r>
          </a:p>
          <a:p>
            <a:pPr algn="just"/>
            <a:r>
              <a:rPr lang="uk-UA" b="1" dirty="0" smtClean="0">
                <a:solidFill>
                  <a:srgbClr val="92D050"/>
                </a:solidFill>
              </a:rPr>
              <a:t>(Якщо хибним є перше, то друге; але друге хибне, отже істинним є перше).</a:t>
            </a:r>
            <a:endParaRPr lang="ru-RU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90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110</TotalTime>
  <Words>620</Words>
  <Application>Microsoft Office PowerPoint</Application>
  <PresentationFormat>Широкоэкранный</PresentationFormat>
  <Paragraphs>80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Tw Cen MT</vt:lpstr>
      <vt:lpstr>Контур</vt:lpstr>
      <vt:lpstr>Аргументація у науковому дослідженні</vt:lpstr>
      <vt:lpstr>Поняття:</vt:lpstr>
      <vt:lpstr>Аргументація</vt:lpstr>
      <vt:lpstr>Типологія аргументації:</vt:lpstr>
      <vt:lpstr>Доведення як складова наукової мови:</vt:lpstr>
      <vt:lpstr>Види доведення:</vt:lpstr>
      <vt:lpstr>Пряме доведення:</vt:lpstr>
      <vt:lpstr>ВПРАВА:</vt:lpstr>
      <vt:lpstr>Заперечення антитези її наслідками: </vt:lpstr>
      <vt:lpstr>Приклад:</vt:lpstr>
      <vt:lpstr>Вправа:</vt:lpstr>
      <vt:lpstr>Зведення до абсурду:</vt:lpstr>
      <vt:lpstr>Вправа:</vt:lpstr>
      <vt:lpstr>Доведення від супротивного за законом Клавія:</vt:lpstr>
      <vt:lpstr>Розділове доведення:</vt:lpstr>
      <vt:lpstr>Література: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Аргументація у науковому дослідженні</dc:title>
  <dc:creator>Oleg</dc:creator>
  <cp:lastModifiedBy>Oleg</cp:lastModifiedBy>
  <cp:revision>13</cp:revision>
  <dcterms:created xsi:type="dcterms:W3CDTF">2020-12-29T16:55:07Z</dcterms:created>
  <dcterms:modified xsi:type="dcterms:W3CDTF">2021-01-01T20:06:55Z</dcterms:modified>
</cp:coreProperties>
</file>