
<file path=[Content_Types].xml><?xml version="1.0" encoding="utf-8"?>
<Types xmlns="http://schemas.openxmlformats.org/package/2006/content-types">
  <Default Extension="png" ContentType="image/png"/>
  <Default Extension="jpeg" ContentType="image/jpeg"/>
  <Default Extension="emf" ContentType="image/x-emf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slides/slide13.xml" ContentType="application/vnd.openxmlformats-officedocument.presentationml.slide+xml"/>
  <Override PartName="/ppt/slides/slide14.xml" ContentType="application/vnd.openxmlformats-officedocument.presentationml.slide+xml"/>
  <Override PartName="/ppt/slides/slide15.xml" ContentType="application/vnd.openxmlformats-officedocument.presentationml.slide+xml"/>
  <Override PartName="/ppt/slides/slide16.xml" ContentType="application/vnd.openxmlformats-officedocument.presentationml.slide+xml"/>
  <Override PartName="/ppt/slides/slide17.xml" ContentType="application/vnd.openxmlformats-officedocument.presentationml.slide+xml"/>
  <Override PartName="/ppt/slides/slide18.xml" ContentType="application/vnd.openxmlformats-officedocument.presentationml.slide+xml"/>
  <Override PartName="/ppt/slides/slide19.xml" ContentType="application/vnd.openxmlformats-officedocument.presentationml.slide+xml"/>
  <Override PartName="/ppt/slides/slide20.xml" ContentType="application/vnd.openxmlformats-officedocument.presentationml.slide+xml"/>
  <Override PartName="/ppt/slides/slide21.xml" ContentType="application/vnd.openxmlformats-officedocument.presentationml.slide+xml"/>
  <Override PartName="/ppt/slides/slide22.xml" ContentType="application/vnd.openxmlformats-officedocument.presentationml.slide+xml"/>
  <Override PartName="/ppt/slides/slide23.xml" ContentType="application/vnd.openxmlformats-officedocument.presentationml.slide+xml"/>
  <Override PartName="/ppt/slides/slide24.xml" ContentType="application/vnd.openxmlformats-officedocument.presentationml.slide+xml"/>
  <Override PartName="/ppt/slides/slide25.xml" ContentType="application/vnd.openxmlformats-officedocument.presentationml.slide+xml"/>
  <Override PartName="/ppt/slides/slide26.xml" ContentType="application/vnd.openxmlformats-officedocument.presentationml.slide+xml"/>
  <Override PartName="/ppt/slides/slide27.xml" ContentType="application/vnd.openxmlformats-officedocument.presentationml.slide+xml"/>
  <Override PartName="/ppt/slides/slide28.xml" ContentType="application/vnd.openxmlformats-officedocument.presentationml.slide+xml"/>
  <Override PartName="/ppt/slides/slide29.xml" ContentType="application/vnd.openxmlformats-officedocument.presentationml.slide+xml"/>
  <Override PartName="/ppt/slides/slide30.xml" ContentType="application/vnd.openxmlformats-officedocument.presentationml.slide+xml"/>
  <Override PartName="/ppt/slides/slide31.xml" ContentType="application/vnd.openxmlformats-officedocument.presentationml.slide+xml"/>
  <Override PartName="/ppt/slides/slide32.xml" ContentType="application/vnd.openxmlformats-officedocument.presentationml.slide+xml"/>
  <Override PartName="/ppt/slides/slide33.xml" ContentType="application/vnd.openxmlformats-officedocument.presentationml.slide+xml"/>
  <Override PartName="/ppt/slides/slide34.xml" ContentType="application/vnd.openxmlformats-officedocument.presentationml.slide+xml"/>
  <Override PartName="/ppt/slides/slide35.xml" ContentType="application/vnd.openxmlformats-officedocument.presentationml.slide+xml"/>
  <Override PartName="/ppt/slides/slide36.xml" ContentType="application/vnd.openxmlformats-officedocument.presentationml.slide+xml"/>
  <Override PartName="/ppt/slides/slide37.xml" ContentType="application/vnd.openxmlformats-officedocument.presentationml.slide+xml"/>
  <Override PartName="/ppt/slides/slide38.xml" ContentType="application/vnd.openxmlformats-officedocument.presentationml.slide+xml"/>
  <Override PartName="/ppt/slides/slide39.xml" ContentType="application/vnd.openxmlformats-officedocument.presentationml.slide+xml"/>
  <Override PartName="/ppt/slides/slide40.xml" ContentType="application/vnd.openxmlformats-officedocument.presentationml.slide+xml"/>
  <Override PartName="/ppt/slides/slide41.xml" ContentType="application/vnd.openxmlformats-officedocument.presentationml.slide+xml"/>
  <Override PartName="/ppt/slides/slide42.xml" ContentType="application/vnd.openxmlformats-officedocument.presentationml.slide+xml"/>
  <Override PartName="/ppt/slides/slide43.xml" ContentType="application/vnd.openxmlformats-officedocument.presentationml.slide+xml"/>
  <Override PartName="/ppt/slides/slide44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5" Type="http://schemas.openxmlformats.org/officeDocument/2006/relationships/custom-properties" Target="docProps/custom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4308" r:id="rId1"/>
  </p:sldMasterIdLst>
  <p:sldIdLst>
    <p:sldId id="256" r:id="rId2"/>
    <p:sldId id="267" r:id="rId3"/>
    <p:sldId id="270" r:id="rId4"/>
    <p:sldId id="269" r:id="rId5"/>
    <p:sldId id="268" r:id="rId6"/>
    <p:sldId id="266" r:id="rId7"/>
    <p:sldId id="265" r:id="rId8"/>
    <p:sldId id="264" r:id="rId9"/>
    <p:sldId id="258" r:id="rId10"/>
    <p:sldId id="271" r:id="rId11"/>
    <p:sldId id="276" r:id="rId12"/>
    <p:sldId id="275" r:id="rId13"/>
    <p:sldId id="274" r:id="rId14"/>
    <p:sldId id="277" r:id="rId15"/>
    <p:sldId id="278" r:id="rId16"/>
    <p:sldId id="279" r:id="rId17"/>
    <p:sldId id="280" r:id="rId18"/>
    <p:sldId id="283" r:id="rId19"/>
    <p:sldId id="282" r:id="rId20"/>
    <p:sldId id="281" r:id="rId21"/>
    <p:sldId id="284" r:id="rId22"/>
    <p:sldId id="288" r:id="rId23"/>
    <p:sldId id="287" r:id="rId24"/>
    <p:sldId id="286" r:id="rId25"/>
    <p:sldId id="285" r:id="rId26"/>
    <p:sldId id="291" r:id="rId27"/>
    <p:sldId id="289" r:id="rId28"/>
    <p:sldId id="293" r:id="rId29"/>
    <p:sldId id="292" r:id="rId30"/>
    <p:sldId id="290" r:id="rId31"/>
    <p:sldId id="294" r:id="rId32"/>
    <p:sldId id="295" r:id="rId33"/>
    <p:sldId id="296" r:id="rId34"/>
    <p:sldId id="298" r:id="rId35"/>
    <p:sldId id="299" r:id="rId36"/>
    <p:sldId id="297" r:id="rId37"/>
    <p:sldId id="302" r:id="rId38"/>
    <p:sldId id="301" r:id="rId39"/>
    <p:sldId id="308" r:id="rId40"/>
    <p:sldId id="300" r:id="rId41"/>
    <p:sldId id="303" r:id="rId42"/>
    <p:sldId id="304" r:id="rId43"/>
    <p:sldId id="305" r:id="rId44"/>
    <p:sldId id="307" r:id="rId45"/>
  </p:sldIdLst>
  <p:sldSz cx="12192000" cy="6858000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DAB000"/>
    <a:srgbClr val="F1E60F"/>
    <a:srgbClr val="FF9900"/>
    <a:srgbClr val="EA8B00"/>
    <a:srgbClr val="1CADE4"/>
    <a:srgbClr val="1482AC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 snapToGrid="0">
      <p:cViewPr varScale="1">
        <p:scale>
          <a:sx n="51" d="100"/>
          <a:sy n="51" d="100"/>
        </p:scale>
        <p:origin x="775" y="41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13" Type="http://schemas.openxmlformats.org/officeDocument/2006/relationships/slide" Target="slides/slide12.xml"/><Relationship Id="rId18" Type="http://schemas.openxmlformats.org/officeDocument/2006/relationships/slide" Target="slides/slide17.xml"/><Relationship Id="rId26" Type="http://schemas.openxmlformats.org/officeDocument/2006/relationships/slide" Target="slides/slide25.xml"/><Relationship Id="rId39" Type="http://schemas.openxmlformats.org/officeDocument/2006/relationships/slide" Target="slides/slide38.xml"/><Relationship Id="rId3" Type="http://schemas.openxmlformats.org/officeDocument/2006/relationships/slide" Target="slides/slide2.xml"/><Relationship Id="rId21" Type="http://schemas.openxmlformats.org/officeDocument/2006/relationships/slide" Target="slides/slide20.xml"/><Relationship Id="rId34" Type="http://schemas.openxmlformats.org/officeDocument/2006/relationships/slide" Target="slides/slide33.xml"/><Relationship Id="rId42" Type="http://schemas.openxmlformats.org/officeDocument/2006/relationships/slide" Target="slides/slide41.xml"/><Relationship Id="rId47" Type="http://schemas.openxmlformats.org/officeDocument/2006/relationships/viewProps" Target="viewProps.xml"/><Relationship Id="rId7" Type="http://schemas.openxmlformats.org/officeDocument/2006/relationships/slide" Target="slides/slide6.xml"/><Relationship Id="rId12" Type="http://schemas.openxmlformats.org/officeDocument/2006/relationships/slide" Target="slides/slide11.xml"/><Relationship Id="rId17" Type="http://schemas.openxmlformats.org/officeDocument/2006/relationships/slide" Target="slides/slide16.xml"/><Relationship Id="rId25" Type="http://schemas.openxmlformats.org/officeDocument/2006/relationships/slide" Target="slides/slide24.xml"/><Relationship Id="rId33" Type="http://schemas.openxmlformats.org/officeDocument/2006/relationships/slide" Target="slides/slide32.xml"/><Relationship Id="rId38" Type="http://schemas.openxmlformats.org/officeDocument/2006/relationships/slide" Target="slides/slide37.xml"/><Relationship Id="rId46" Type="http://schemas.openxmlformats.org/officeDocument/2006/relationships/presProps" Target="presProps.xml"/><Relationship Id="rId2" Type="http://schemas.openxmlformats.org/officeDocument/2006/relationships/slide" Target="slides/slide1.xml"/><Relationship Id="rId16" Type="http://schemas.openxmlformats.org/officeDocument/2006/relationships/slide" Target="slides/slide15.xml"/><Relationship Id="rId20" Type="http://schemas.openxmlformats.org/officeDocument/2006/relationships/slide" Target="slides/slide19.xml"/><Relationship Id="rId29" Type="http://schemas.openxmlformats.org/officeDocument/2006/relationships/slide" Target="slides/slide28.xml"/><Relationship Id="rId41" Type="http://schemas.openxmlformats.org/officeDocument/2006/relationships/slide" Target="slides/slide40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slide" Target="slides/slide10.xml"/><Relationship Id="rId24" Type="http://schemas.openxmlformats.org/officeDocument/2006/relationships/slide" Target="slides/slide23.xml"/><Relationship Id="rId32" Type="http://schemas.openxmlformats.org/officeDocument/2006/relationships/slide" Target="slides/slide31.xml"/><Relationship Id="rId37" Type="http://schemas.openxmlformats.org/officeDocument/2006/relationships/slide" Target="slides/slide36.xml"/><Relationship Id="rId40" Type="http://schemas.openxmlformats.org/officeDocument/2006/relationships/slide" Target="slides/slide39.xml"/><Relationship Id="rId45" Type="http://schemas.openxmlformats.org/officeDocument/2006/relationships/slide" Target="slides/slide44.xml"/><Relationship Id="rId5" Type="http://schemas.openxmlformats.org/officeDocument/2006/relationships/slide" Target="slides/slide4.xml"/><Relationship Id="rId15" Type="http://schemas.openxmlformats.org/officeDocument/2006/relationships/slide" Target="slides/slide14.xml"/><Relationship Id="rId23" Type="http://schemas.openxmlformats.org/officeDocument/2006/relationships/slide" Target="slides/slide22.xml"/><Relationship Id="rId28" Type="http://schemas.openxmlformats.org/officeDocument/2006/relationships/slide" Target="slides/slide27.xml"/><Relationship Id="rId36" Type="http://schemas.openxmlformats.org/officeDocument/2006/relationships/slide" Target="slides/slide35.xml"/><Relationship Id="rId49" Type="http://schemas.openxmlformats.org/officeDocument/2006/relationships/tableStyles" Target="tableStyles.xml"/><Relationship Id="rId10" Type="http://schemas.openxmlformats.org/officeDocument/2006/relationships/slide" Target="slides/slide9.xml"/><Relationship Id="rId19" Type="http://schemas.openxmlformats.org/officeDocument/2006/relationships/slide" Target="slides/slide18.xml"/><Relationship Id="rId31" Type="http://schemas.openxmlformats.org/officeDocument/2006/relationships/slide" Target="slides/slide30.xml"/><Relationship Id="rId44" Type="http://schemas.openxmlformats.org/officeDocument/2006/relationships/slide" Target="slides/slide43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slide" Target="slides/slide13.xml"/><Relationship Id="rId22" Type="http://schemas.openxmlformats.org/officeDocument/2006/relationships/slide" Target="slides/slide21.xml"/><Relationship Id="rId27" Type="http://schemas.openxmlformats.org/officeDocument/2006/relationships/slide" Target="slides/slide26.xml"/><Relationship Id="rId30" Type="http://schemas.openxmlformats.org/officeDocument/2006/relationships/slide" Target="slides/slide29.xml"/><Relationship Id="rId35" Type="http://schemas.openxmlformats.org/officeDocument/2006/relationships/slide" Target="slides/slide34.xml"/><Relationship Id="rId43" Type="http://schemas.openxmlformats.org/officeDocument/2006/relationships/slide" Target="slides/slide42.xml"/><Relationship Id="rId48" Type="http://schemas.openxmlformats.org/officeDocument/2006/relationships/theme" Target="theme/theme1.xml"/><Relationship Id="rId8" Type="http://schemas.openxmlformats.org/officeDocument/2006/relationships/slide" Target="slides/slide7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Rectangle 9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1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 algn="l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 algn="ctr">
              <a:buNone/>
              <a:defRPr sz="18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800"/>
            </a:lvl4pPr>
            <a:lvl5pPr marL="1828800" indent="0" algn="ctr">
              <a:buNone/>
              <a:defRPr sz="1800"/>
            </a:lvl5pPr>
            <a:lvl6pPr marL="2286000" indent="0" algn="ctr">
              <a:buNone/>
              <a:defRPr sz="1800"/>
            </a:lvl6pPr>
            <a:lvl7pPr marL="2743200" indent="0" algn="ctr">
              <a:buNone/>
              <a:defRPr sz="1800"/>
            </a:lvl7pPr>
            <a:lvl8pPr marL="3200400" indent="0" algn="ctr">
              <a:buNone/>
              <a:defRPr sz="1800"/>
            </a:lvl8pPr>
            <a:lvl9pPr marL="3657600" indent="0" algn="ctr">
              <a:buNone/>
              <a:defRPr sz="1800"/>
            </a:lvl9pPr>
          </a:lstStyle>
          <a:p>
            <a:r>
              <a:rPr lang="ru-RU" smtClean="0"/>
              <a:t>Образец подзаголовка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 algn="l">
              <a:defRPr/>
            </a:lvl1pPr>
          </a:lstStyle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524328976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956963857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1" y="762000"/>
            <a:ext cx="2628900" cy="5410200"/>
          </a:xfrm>
        </p:spPr>
        <p:txBody>
          <a:bodyPr vert="eaVert" lIns="45720" tIns="91440" rIns="45720" bIns="91440"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990601" y="762000"/>
            <a:ext cx="7581900" cy="5410200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rot="5400000" flipV="1">
            <a:off x="10058400" y="59263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03829950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1031795752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9" name="Rectangle 8"/>
          <p:cNvSpPr/>
          <p:nvPr/>
        </p:nvSpPr>
        <p:spPr>
          <a:xfrm>
            <a:off x="0" y="0"/>
            <a:ext cx="12192000" cy="4572001"/>
          </a:xfrm>
          <a:prstGeom prst="rect">
            <a:avLst/>
          </a:prstGeom>
          <a:solidFill>
            <a:schemeClr val="accent3">
              <a:lumMod val="75000"/>
            </a:schemeClr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11" name="Oval 5"/>
          <p:cNvSpPr/>
          <p:nvPr/>
        </p:nvSpPr>
        <p:spPr>
          <a:xfrm>
            <a:off x="-1" y="0"/>
            <a:ext cx="12192000" cy="4572001"/>
          </a:xfrm>
          <a:custGeom>
            <a:avLst/>
            <a:gdLst/>
            <a:ahLst/>
            <a:cxnLst/>
            <a:rect l="l" t="t" r="r" b="b"/>
            <a:pathLst>
              <a:path w="12192000" h="4572001">
                <a:moveTo>
                  <a:pt x="12192000" y="4387986"/>
                </a:moveTo>
                <a:lnTo>
                  <a:pt x="12192000" y="4572001"/>
                </a:lnTo>
                <a:lnTo>
                  <a:pt x="12013927" y="4572001"/>
                </a:lnTo>
                <a:cubicBezTo>
                  <a:pt x="12084901" y="4522707"/>
                  <a:pt x="12145198" y="4460004"/>
                  <a:pt x="12192000" y="4387986"/>
                </a:cubicBezTo>
                <a:close/>
                <a:moveTo>
                  <a:pt x="12192000" y="4041440"/>
                </a:moveTo>
                <a:lnTo>
                  <a:pt x="12192000" y="4174488"/>
                </a:lnTo>
                <a:cubicBezTo>
                  <a:pt x="12005469" y="4244657"/>
                  <a:pt x="11857227" y="4389538"/>
                  <a:pt x="11786673" y="4572001"/>
                </a:cubicBezTo>
                <a:lnTo>
                  <a:pt x="11649784" y="4572001"/>
                </a:lnTo>
                <a:cubicBezTo>
                  <a:pt x="11730542" y="4320085"/>
                  <a:pt x="11933879" y="4121396"/>
                  <a:pt x="12192000" y="4041440"/>
                </a:cubicBezTo>
                <a:close/>
                <a:moveTo>
                  <a:pt x="10767111" y="3999419"/>
                </a:moveTo>
                <a:lnTo>
                  <a:pt x="10784198" y="4001042"/>
                </a:lnTo>
                <a:cubicBezTo>
                  <a:pt x="10816584" y="4001569"/>
                  <a:pt x="10848477" y="4004550"/>
                  <a:pt x="10879660" y="4010107"/>
                </a:cubicBezTo>
                <a:cubicBezTo>
                  <a:pt x="10885236" y="4009688"/>
                  <a:pt x="10890564" y="4010636"/>
                  <a:pt x="10895873" y="4011646"/>
                </a:cubicBezTo>
                <a:lnTo>
                  <a:pt x="10895990" y="4012794"/>
                </a:lnTo>
                <a:cubicBezTo>
                  <a:pt x="11208069" y="4064450"/>
                  <a:pt x="11461298" y="4283539"/>
                  <a:pt x="11554662" y="4572001"/>
                </a:cubicBezTo>
                <a:lnTo>
                  <a:pt x="11417114" y="4572001"/>
                </a:lnTo>
                <a:cubicBezTo>
                  <a:pt x="11333731" y="4357380"/>
                  <a:pt x="11143362" y="4194541"/>
                  <a:pt x="10909360" y="4144250"/>
                </a:cubicBezTo>
                <a:cubicBezTo>
                  <a:pt x="10943854" y="4319651"/>
                  <a:pt x="11046077" y="4471530"/>
                  <a:pt x="11189175" y="4572001"/>
                </a:cubicBezTo>
                <a:lnTo>
                  <a:pt x="10994934" y="4572001"/>
                </a:lnTo>
                <a:cubicBezTo>
                  <a:pt x="10878802" y="4452596"/>
                  <a:pt x="10800240" y="4298519"/>
                  <a:pt x="10775875" y="4127511"/>
                </a:cubicBezTo>
                <a:cubicBezTo>
                  <a:pt x="10775707" y="4127458"/>
                  <a:pt x="10775539" y="4127453"/>
                  <a:pt x="10775369" y="4127448"/>
                </a:cubicBezTo>
                <a:lnTo>
                  <a:pt x="10774831" y="4120772"/>
                </a:lnTo>
                <a:cubicBezTo>
                  <a:pt x="10769772" y="4090522"/>
                  <a:pt x="10767321" y="4059631"/>
                  <a:pt x="10767364" y="4028296"/>
                </a:cubicBezTo>
                <a:cubicBezTo>
                  <a:pt x="10766052" y="4022668"/>
                  <a:pt x="10765993" y="4017001"/>
                  <a:pt x="10765993" y="4011320"/>
                </a:cubicBezTo>
                <a:lnTo>
                  <a:pt x="10766587" y="3999880"/>
                </a:lnTo>
                <a:lnTo>
                  <a:pt x="10767085" y="3999913"/>
                </a:lnTo>
                <a:close/>
                <a:moveTo>
                  <a:pt x="10744358" y="3999419"/>
                </a:moveTo>
                <a:lnTo>
                  <a:pt x="10744384" y="3999913"/>
                </a:lnTo>
                <a:lnTo>
                  <a:pt x="10744882" y="3999880"/>
                </a:lnTo>
                <a:lnTo>
                  <a:pt x="10745476" y="4011320"/>
                </a:lnTo>
                <a:cubicBezTo>
                  <a:pt x="10745476" y="4017001"/>
                  <a:pt x="10745417" y="4022668"/>
                  <a:pt x="10744105" y="4028296"/>
                </a:cubicBezTo>
                <a:cubicBezTo>
                  <a:pt x="10744148" y="4059631"/>
                  <a:pt x="10741697" y="4090522"/>
                  <a:pt x="10736638" y="4120772"/>
                </a:cubicBezTo>
                <a:lnTo>
                  <a:pt x="10736100" y="4127448"/>
                </a:lnTo>
                <a:cubicBezTo>
                  <a:pt x="10735930" y="4127453"/>
                  <a:pt x="10735762" y="4127458"/>
                  <a:pt x="10735594" y="4127511"/>
                </a:cubicBezTo>
                <a:cubicBezTo>
                  <a:pt x="10711229" y="4298519"/>
                  <a:pt x="10632667" y="4452596"/>
                  <a:pt x="10516535" y="4572001"/>
                </a:cubicBezTo>
                <a:lnTo>
                  <a:pt x="10322294" y="4572001"/>
                </a:lnTo>
                <a:cubicBezTo>
                  <a:pt x="10465392" y="4471530"/>
                  <a:pt x="10567615" y="4319650"/>
                  <a:pt x="10602109" y="4144250"/>
                </a:cubicBezTo>
                <a:cubicBezTo>
                  <a:pt x="10368107" y="4194541"/>
                  <a:pt x="10177738" y="4357380"/>
                  <a:pt x="10094355" y="4572001"/>
                </a:cubicBezTo>
                <a:lnTo>
                  <a:pt x="9956808" y="4572001"/>
                </a:lnTo>
                <a:cubicBezTo>
                  <a:pt x="10050171" y="4283539"/>
                  <a:pt x="10303400" y="4064450"/>
                  <a:pt x="10615479" y="4012794"/>
                </a:cubicBezTo>
                <a:lnTo>
                  <a:pt x="10615596" y="4011646"/>
                </a:lnTo>
                <a:cubicBezTo>
                  <a:pt x="10620905" y="4010636"/>
                  <a:pt x="10626233" y="4009688"/>
                  <a:pt x="10631809" y="4010107"/>
                </a:cubicBezTo>
                <a:cubicBezTo>
                  <a:pt x="10662992" y="4004550"/>
                  <a:pt x="10694885" y="4001569"/>
                  <a:pt x="10727271" y="4001042"/>
                </a:cubicBezTo>
                <a:close/>
                <a:moveTo>
                  <a:pt x="9074958" y="3999419"/>
                </a:moveTo>
                <a:lnTo>
                  <a:pt x="9092045" y="4001042"/>
                </a:lnTo>
                <a:cubicBezTo>
                  <a:pt x="9124431" y="4001569"/>
                  <a:pt x="9156324" y="4004550"/>
                  <a:pt x="9187507" y="4010107"/>
                </a:cubicBezTo>
                <a:cubicBezTo>
                  <a:pt x="9193083" y="4009688"/>
                  <a:pt x="9198411" y="4010636"/>
                  <a:pt x="9203720" y="4011646"/>
                </a:cubicBezTo>
                <a:lnTo>
                  <a:pt x="9203837" y="4012794"/>
                </a:lnTo>
                <a:cubicBezTo>
                  <a:pt x="9515916" y="4064450"/>
                  <a:pt x="9769145" y="4283539"/>
                  <a:pt x="9862508" y="4572001"/>
                </a:cubicBezTo>
                <a:lnTo>
                  <a:pt x="9724961" y="4572001"/>
                </a:lnTo>
                <a:cubicBezTo>
                  <a:pt x="9641578" y="4357380"/>
                  <a:pt x="9451209" y="4194541"/>
                  <a:pt x="9217207" y="4144250"/>
                </a:cubicBezTo>
                <a:cubicBezTo>
                  <a:pt x="9251701" y="4319651"/>
                  <a:pt x="9353924" y="4471530"/>
                  <a:pt x="9497022" y="4572001"/>
                </a:cubicBezTo>
                <a:lnTo>
                  <a:pt x="9302781" y="4572001"/>
                </a:lnTo>
                <a:cubicBezTo>
                  <a:pt x="9186649" y="4452596"/>
                  <a:pt x="9108087" y="4298519"/>
                  <a:pt x="9083722" y="4127511"/>
                </a:cubicBezTo>
                <a:cubicBezTo>
                  <a:pt x="9083554" y="4127458"/>
                  <a:pt x="9083386" y="4127453"/>
                  <a:pt x="9083216" y="4127448"/>
                </a:cubicBezTo>
                <a:lnTo>
                  <a:pt x="9082678" y="4120772"/>
                </a:lnTo>
                <a:cubicBezTo>
                  <a:pt x="9077619" y="4090522"/>
                  <a:pt x="9075168" y="4059631"/>
                  <a:pt x="9075211" y="4028296"/>
                </a:cubicBezTo>
                <a:cubicBezTo>
                  <a:pt x="9073899" y="4022668"/>
                  <a:pt x="9073840" y="4017001"/>
                  <a:pt x="9073840" y="4011320"/>
                </a:cubicBezTo>
                <a:lnTo>
                  <a:pt x="9074434" y="3999880"/>
                </a:lnTo>
                <a:lnTo>
                  <a:pt x="9074932" y="3999913"/>
                </a:lnTo>
                <a:close/>
                <a:moveTo>
                  <a:pt x="9052207" y="3999419"/>
                </a:moveTo>
                <a:lnTo>
                  <a:pt x="9052233" y="3999913"/>
                </a:lnTo>
                <a:lnTo>
                  <a:pt x="9052731" y="3999880"/>
                </a:lnTo>
                <a:lnTo>
                  <a:pt x="9053325" y="4011320"/>
                </a:lnTo>
                <a:cubicBezTo>
                  <a:pt x="9053325" y="4017001"/>
                  <a:pt x="9053266" y="4022668"/>
                  <a:pt x="9051954" y="4028296"/>
                </a:cubicBezTo>
                <a:cubicBezTo>
                  <a:pt x="9051997" y="4059631"/>
                  <a:pt x="9049546" y="4090522"/>
                  <a:pt x="9044487" y="4120772"/>
                </a:cubicBezTo>
                <a:lnTo>
                  <a:pt x="9043949" y="4127448"/>
                </a:lnTo>
                <a:cubicBezTo>
                  <a:pt x="9043779" y="4127453"/>
                  <a:pt x="9043611" y="4127458"/>
                  <a:pt x="9043443" y="4127511"/>
                </a:cubicBezTo>
                <a:cubicBezTo>
                  <a:pt x="9019078" y="4298519"/>
                  <a:pt x="8940516" y="4452596"/>
                  <a:pt x="8824384" y="4572001"/>
                </a:cubicBezTo>
                <a:lnTo>
                  <a:pt x="8630143" y="4572001"/>
                </a:lnTo>
                <a:cubicBezTo>
                  <a:pt x="8773241" y="4471530"/>
                  <a:pt x="8875464" y="4319651"/>
                  <a:pt x="8909958" y="4144250"/>
                </a:cubicBezTo>
                <a:cubicBezTo>
                  <a:pt x="8675956" y="4194541"/>
                  <a:pt x="8485587" y="4357380"/>
                  <a:pt x="8402204" y="4572001"/>
                </a:cubicBezTo>
                <a:lnTo>
                  <a:pt x="8264656" y="4572001"/>
                </a:lnTo>
                <a:cubicBezTo>
                  <a:pt x="8358019" y="4283539"/>
                  <a:pt x="8611249" y="4064450"/>
                  <a:pt x="8923328" y="4012794"/>
                </a:cubicBezTo>
                <a:lnTo>
                  <a:pt x="8923445" y="4011646"/>
                </a:lnTo>
                <a:cubicBezTo>
                  <a:pt x="8928754" y="4010636"/>
                  <a:pt x="8934082" y="4009688"/>
                  <a:pt x="8939658" y="4010107"/>
                </a:cubicBezTo>
                <a:cubicBezTo>
                  <a:pt x="8970841" y="4004550"/>
                  <a:pt x="9002734" y="4001569"/>
                  <a:pt x="9035120" y="4001042"/>
                </a:cubicBezTo>
                <a:close/>
                <a:moveTo>
                  <a:pt x="7382807" y="3999419"/>
                </a:moveTo>
                <a:lnTo>
                  <a:pt x="7399895" y="4001042"/>
                </a:lnTo>
                <a:cubicBezTo>
                  <a:pt x="7432280" y="4001569"/>
                  <a:pt x="7464173" y="4004550"/>
                  <a:pt x="7495356" y="4010107"/>
                </a:cubicBezTo>
                <a:cubicBezTo>
                  <a:pt x="7500932" y="4009688"/>
                  <a:pt x="7506260" y="4010636"/>
                  <a:pt x="7511569" y="4011646"/>
                </a:cubicBezTo>
                <a:lnTo>
                  <a:pt x="7511686" y="4012794"/>
                </a:lnTo>
                <a:cubicBezTo>
                  <a:pt x="7823765" y="4064450"/>
                  <a:pt x="8076994" y="4283539"/>
                  <a:pt x="8170358" y="4572001"/>
                </a:cubicBezTo>
                <a:lnTo>
                  <a:pt x="8032809" y="4572001"/>
                </a:lnTo>
                <a:cubicBezTo>
                  <a:pt x="7949426" y="4357380"/>
                  <a:pt x="7759058" y="4194541"/>
                  <a:pt x="7525056" y="4144250"/>
                </a:cubicBezTo>
                <a:cubicBezTo>
                  <a:pt x="7559550" y="4319650"/>
                  <a:pt x="7661773" y="4471530"/>
                  <a:pt x="7804870" y="4572001"/>
                </a:cubicBezTo>
                <a:lnTo>
                  <a:pt x="7610630" y="4572001"/>
                </a:lnTo>
                <a:cubicBezTo>
                  <a:pt x="7494498" y="4452596"/>
                  <a:pt x="7415935" y="4298519"/>
                  <a:pt x="7391571" y="4127511"/>
                </a:cubicBezTo>
                <a:cubicBezTo>
                  <a:pt x="7391403" y="4127458"/>
                  <a:pt x="7391235" y="4127453"/>
                  <a:pt x="7391065" y="4127448"/>
                </a:cubicBezTo>
                <a:lnTo>
                  <a:pt x="7390527" y="4120772"/>
                </a:lnTo>
                <a:cubicBezTo>
                  <a:pt x="7385468" y="4090522"/>
                  <a:pt x="7383018" y="4059631"/>
                  <a:pt x="7383060" y="4028296"/>
                </a:cubicBezTo>
                <a:cubicBezTo>
                  <a:pt x="7381748" y="4022668"/>
                  <a:pt x="7381689" y="4017001"/>
                  <a:pt x="7381689" y="4011320"/>
                </a:cubicBezTo>
                <a:lnTo>
                  <a:pt x="7382283" y="3999880"/>
                </a:lnTo>
                <a:lnTo>
                  <a:pt x="7382781" y="3999913"/>
                </a:lnTo>
                <a:close/>
                <a:moveTo>
                  <a:pt x="7360056" y="3999419"/>
                </a:moveTo>
                <a:lnTo>
                  <a:pt x="7360082" y="3999913"/>
                </a:lnTo>
                <a:lnTo>
                  <a:pt x="7360580" y="3999880"/>
                </a:lnTo>
                <a:lnTo>
                  <a:pt x="7361174" y="4011320"/>
                </a:lnTo>
                <a:cubicBezTo>
                  <a:pt x="7361174" y="4017001"/>
                  <a:pt x="7361115" y="4022668"/>
                  <a:pt x="7359803" y="4028296"/>
                </a:cubicBezTo>
                <a:cubicBezTo>
                  <a:pt x="7359845" y="4059631"/>
                  <a:pt x="7357395" y="4090522"/>
                  <a:pt x="7352336" y="4120772"/>
                </a:cubicBezTo>
                <a:lnTo>
                  <a:pt x="7351798" y="4127448"/>
                </a:lnTo>
                <a:cubicBezTo>
                  <a:pt x="7351628" y="4127453"/>
                  <a:pt x="7351460" y="4127458"/>
                  <a:pt x="7351292" y="4127511"/>
                </a:cubicBezTo>
                <a:cubicBezTo>
                  <a:pt x="7326927" y="4298519"/>
                  <a:pt x="7248364" y="4452596"/>
                  <a:pt x="7132233" y="4572001"/>
                </a:cubicBezTo>
                <a:lnTo>
                  <a:pt x="6937992" y="4572001"/>
                </a:lnTo>
                <a:cubicBezTo>
                  <a:pt x="7081090" y="4471530"/>
                  <a:pt x="7183313" y="4319650"/>
                  <a:pt x="7217807" y="4144250"/>
                </a:cubicBezTo>
                <a:cubicBezTo>
                  <a:pt x="6983804" y="4194541"/>
                  <a:pt x="6793436" y="4357380"/>
                  <a:pt x="6710053" y="4572001"/>
                </a:cubicBezTo>
                <a:lnTo>
                  <a:pt x="6572505" y="4572001"/>
                </a:lnTo>
                <a:cubicBezTo>
                  <a:pt x="6665868" y="4283539"/>
                  <a:pt x="6919098" y="4064450"/>
                  <a:pt x="7231177" y="4012794"/>
                </a:cubicBezTo>
                <a:lnTo>
                  <a:pt x="7231294" y="4011646"/>
                </a:lnTo>
                <a:cubicBezTo>
                  <a:pt x="7236603" y="4010636"/>
                  <a:pt x="7241931" y="4009688"/>
                  <a:pt x="7247507" y="4010107"/>
                </a:cubicBezTo>
                <a:cubicBezTo>
                  <a:pt x="7278690" y="4004550"/>
                  <a:pt x="7310583" y="4001569"/>
                  <a:pt x="7342968" y="4001042"/>
                </a:cubicBezTo>
                <a:close/>
                <a:moveTo>
                  <a:pt x="5690656" y="3999419"/>
                </a:moveTo>
                <a:lnTo>
                  <a:pt x="5707743" y="4001042"/>
                </a:lnTo>
                <a:cubicBezTo>
                  <a:pt x="5740129" y="4001569"/>
                  <a:pt x="5772021" y="4004550"/>
                  <a:pt x="5803205" y="4010107"/>
                </a:cubicBezTo>
                <a:cubicBezTo>
                  <a:pt x="5808781" y="4009688"/>
                  <a:pt x="5814109" y="4010636"/>
                  <a:pt x="5819417" y="4011646"/>
                </a:cubicBezTo>
                <a:lnTo>
                  <a:pt x="5819534" y="4012794"/>
                </a:lnTo>
                <a:cubicBezTo>
                  <a:pt x="6131614" y="4064450"/>
                  <a:pt x="6384843" y="4283539"/>
                  <a:pt x="6478206" y="4572001"/>
                </a:cubicBezTo>
                <a:lnTo>
                  <a:pt x="6340658" y="4572001"/>
                </a:lnTo>
                <a:cubicBezTo>
                  <a:pt x="6257275" y="4357380"/>
                  <a:pt x="6066907" y="4194541"/>
                  <a:pt x="5832905" y="4144250"/>
                </a:cubicBezTo>
                <a:cubicBezTo>
                  <a:pt x="5867399" y="4319651"/>
                  <a:pt x="5969622" y="4471530"/>
                  <a:pt x="6112719" y="4572001"/>
                </a:cubicBezTo>
                <a:lnTo>
                  <a:pt x="5918478" y="4572001"/>
                </a:lnTo>
                <a:cubicBezTo>
                  <a:pt x="5802347" y="4452596"/>
                  <a:pt x="5723784" y="4298519"/>
                  <a:pt x="5699419" y="4127511"/>
                </a:cubicBezTo>
                <a:cubicBezTo>
                  <a:pt x="5699252" y="4127458"/>
                  <a:pt x="5699083" y="4127453"/>
                  <a:pt x="5698914" y="4127448"/>
                </a:cubicBezTo>
                <a:lnTo>
                  <a:pt x="5698375" y="4120772"/>
                </a:lnTo>
                <a:cubicBezTo>
                  <a:pt x="5693317" y="4090522"/>
                  <a:pt x="5690866" y="4059631"/>
                  <a:pt x="5690908" y="4028296"/>
                </a:cubicBezTo>
                <a:cubicBezTo>
                  <a:pt x="5689596" y="4022668"/>
                  <a:pt x="5689538" y="4017001"/>
                  <a:pt x="5689538" y="4011320"/>
                </a:cubicBezTo>
                <a:lnTo>
                  <a:pt x="5690132" y="3999880"/>
                </a:lnTo>
                <a:lnTo>
                  <a:pt x="5690630" y="3999913"/>
                </a:lnTo>
                <a:close/>
                <a:moveTo>
                  <a:pt x="5667905" y="3999419"/>
                </a:moveTo>
                <a:lnTo>
                  <a:pt x="5667931" y="3999913"/>
                </a:lnTo>
                <a:lnTo>
                  <a:pt x="5668429" y="3999880"/>
                </a:lnTo>
                <a:lnTo>
                  <a:pt x="5669023" y="4011320"/>
                </a:lnTo>
                <a:cubicBezTo>
                  <a:pt x="5669023" y="4017001"/>
                  <a:pt x="5668964" y="4022668"/>
                  <a:pt x="5667652" y="4028296"/>
                </a:cubicBezTo>
                <a:cubicBezTo>
                  <a:pt x="5667694" y="4059631"/>
                  <a:pt x="5665244" y="4090522"/>
                  <a:pt x="5660185" y="4120772"/>
                </a:cubicBezTo>
                <a:lnTo>
                  <a:pt x="5659647" y="4127448"/>
                </a:lnTo>
                <a:cubicBezTo>
                  <a:pt x="5659477" y="4127453"/>
                  <a:pt x="5659309" y="4127458"/>
                  <a:pt x="5659141" y="4127511"/>
                </a:cubicBezTo>
                <a:cubicBezTo>
                  <a:pt x="5634776" y="4298519"/>
                  <a:pt x="5556213" y="4452596"/>
                  <a:pt x="5440082" y="4572001"/>
                </a:cubicBezTo>
                <a:lnTo>
                  <a:pt x="5245841" y="4572001"/>
                </a:lnTo>
                <a:cubicBezTo>
                  <a:pt x="5388939" y="4471530"/>
                  <a:pt x="5491162" y="4319651"/>
                  <a:pt x="5525656" y="4144250"/>
                </a:cubicBezTo>
                <a:cubicBezTo>
                  <a:pt x="5291653" y="4194541"/>
                  <a:pt x="5101285" y="4357380"/>
                  <a:pt x="5017902" y="4572001"/>
                </a:cubicBezTo>
                <a:lnTo>
                  <a:pt x="4880354" y="4572001"/>
                </a:lnTo>
                <a:cubicBezTo>
                  <a:pt x="4973717" y="4283539"/>
                  <a:pt x="5226947" y="4064450"/>
                  <a:pt x="5539026" y="4012794"/>
                </a:cubicBezTo>
                <a:lnTo>
                  <a:pt x="5539143" y="4011646"/>
                </a:lnTo>
                <a:cubicBezTo>
                  <a:pt x="5544452" y="4010636"/>
                  <a:pt x="5549780" y="4009688"/>
                  <a:pt x="5555356" y="4010107"/>
                </a:cubicBezTo>
                <a:cubicBezTo>
                  <a:pt x="5586539" y="4004550"/>
                  <a:pt x="5618432" y="4001569"/>
                  <a:pt x="5650817" y="4001042"/>
                </a:cubicBezTo>
                <a:close/>
                <a:moveTo>
                  <a:pt x="3998505" y="3999419"/>
                </a:moveTo>
                <a:lnTo>
                  <a:pt x="4015592" y="4001042"/>
                </a:lnTo>
                <a:cubicBezTo>
                  <a:pt x="4047978" y="4001569"/>
                  <a:pt x="4079870" y="4004550"/>
                  <a:pt x="4111054" y="4010107"/>
                </a:cubicBezTo>
                <a:cubicBezTo>
                  <a:pt x="4116630" y="4009688"/>
                  <a:pt x="4121958" y="4010636"/>
                  <a:pt x="4127266" y="4011646"/>
                </a:cubicBezTo>
                <a:lnTo>
                  <a:pt x="4127384" y="4012794"/>
                </a:lnTo>
                <a:cubicBezTo>
                  <a:pt x="4439463" y="4064450"/>
                  <a:pt x="4692692" y="4283539"/>
                  <a:pt x="4786055" y="4572001"/>
                </a:cubicBezTo>
                <a:lnTo>
                  <a:pt x="4648508" y="4572001"/>
                </a:lnTo>
                <a:cubicBezTo>
                  <a:pt x="4565124" y="4357380"/>
                  <a:pt x="4374756" y="4194541"/>
                  <a:pt x="4140754" y="4144250"/>
                </a:cubicBezTo>
                <a:cubicBezTo>
                  <a:pt x="4175248" y="4319650"/>
                  <a:pt x="4277471" y="4471530"/>
                  <a:pt x="4420568" y="4572001"/>
                </a:cubicBezTo>
                <a:lnTo>
                  <a:pt x="4226327" y="4572001"/>
                </a:lnTo>
                <a:cubicBezTo>
                  <a:pt x="4110196" y="4452596"/>
                  <a:pt x="4031633" y="4298519"/>
                  <a:pt x="4007268" y="4127511"/>
                </a:cubicBezTo>
                <a:cubicBezTo>
                  <a:pt x="4007101" y="4127458"/>
                  <a:pt x="4006932" y="4127453"/>
                  <a:pt x="4006763" y="4127448"/>
                </a:cubicBezTo>
                <a:lnTo>
                  <a:pt x="4006225" y="4120772"/>
                </a:lnTo>
                <a:cubicBezTo>
                  <a:pt x="4001166" y="4090522"/>
                  <a:pt x="3998715" y="4059631"/>
                  <a:pt x="3998757" y="4028296"/>
                </a:cubicBezTo>
                <a:cubicBezTo>
                  <a:pt x="3997445" y="4022668"/>
                  <a:pt x="3997387" y="4017001"/>
                  <a:pt x="3997387" y="4011320"/>
                </a:cubicBezTo>
                <a:lnTo>
                  <a:pt x="3997981" y="3999880"/>
                </a:lnTo>
                <a:lnTo>
                  <a:pt x="3998479" y="3999913"/>
                </a:lnTo>
                <a:close/>
                <a:moveTo>
                  <a:pt x="3975754" y="3999419"/>
                </a:moveTo>
                <a:lnTo>
                  <a:pt x="3975780" y="3999913"/>
                </a:lnTo>
                <a:lnTo>
                  <a:pt x="3976278" y="3999880"/>
                </a:lnTo>
                <a:lnTo>
                  <a:pt x="3976872" y="4011320"/>
                </a:lnTo>
                <a:cubicBezTo>
                  <a:pt x="3976872" y="4017001"/>
                  <a:pt x="3976813" y="4022668"/>
                  <a:pt x="3975501" y="4028296"/>
                </a:cubicBezTo>
                <a:cubicBezTo>
                  <a:pt x="3975543" y="4059631"/>
                  <a:pt x="3973093" y="4090522"/>
                  <a:pt x="3968034" y="4120772"/>
                </a:cubicBezTo>
                <a:lnTo>
                  <a:pt x="3967496" y="4127448"/>
                </a:lnTo>
                <a:cubicBezTo>
                  <a:pt x="3967326" y="4127453"/>
                  <a:pt x="3967158" y="4127458"/>
                  <a:pt x="3966990" y="4127511"/>
                </a:cubicBezTo>
                <a:cubicBezTo>
                  <a:pt x="3942625" y="4298519"/>
                  <a:pt x="3864063" y="4452596"/>
                  <a:pt x="3747931" y="4572001"/>
                </a:cubicBezTo>
                <a:lnTo>
                  <a:pt x="3553690" y="4572001"/>
                </a:lnTo>
                <a:cubicBezTo>
                  <a:pt x="3696788" y="4471530"/>
                  <a:pt x="3799011" y="4319651"/>
                  <a:pt x="3833505" y="4144250"/>
                </a:cubicBezTo>
                <a:cubicBezTo>
                  <a:pt x="3599503" y="4194541"/>
                  <a:pt x="3409134" y="4357380"/>
                  <a:pt x="3325751" y="4572001"/>
                </a:cubicBezTo>
                <a:lnTo>
                  <a:pt x="3188203" y="4572001"/>
                </a:lnTo>
                <a:cubicBezTo>
                  <a:pt x="3281566" y="4283539"/>
                  <a:pt x="3534796" y="4064450"/>
                  <a:pt x="3846875" y="4012794"/>
                </a:cubicBezTo>
                <a:lnTo>
                  <a:pt x="3846992" y="4011646"/>
                </a:lnTo>
                <a:cubicBezTo>
                  <a:pt x="3852301" y="4010636"/>
                  <a:pt x="3857629" y="4009688"/>
                  <a:pt x="3863205" y="4010107"/>
                </a:cubicBezTo>
                <a:cubicBezTo>
                  <a:pt x="3894388" y="4004550"/>
                  <a:pt x="3926281" y="4001569"/>
                  <a:pt x="3958666" y="4001042"/>
                </a:cubicBezTo>
                <a:close/>
                <a:moveTo>
                  <a:pt x="2306354" y="3999419"/>
                </a:moveTo>
                <a:lnTo>
                  <a:pt x="2323441" y="4001042"/>
                </a:lnTo>
                <a:cubicBezTo>
                  <a:pt x="2355827" y="4001569"/>
                  <a:pt x="2387719" y="4004550"/>
                  <a:pt x="2418903" y="4010107"/>
                </a:cubicBezTo>
                <a:cubicBezTo>
                  <a:pt x="2424479" y="4009688"/>
                  <a:pt x="2429807" y="4010636"/>
                  <a:pt x="2435115" y="4011646"/>
                </a:cubicBezTo>
                <a:lnTo>
                  <a:pt x="2435233" y="4012794"/>
                </a:lnTo>
                <a:cubicBezTo>
                  <a:pt x="2747312" y="4064450"/>
                  <a:pt x="3000542" y="4283539"/>
                  <a:pt x="3093904" y="4572001"/>
                </a:cubicBezTo>
                <a:lnTo>
                  <a:pt x="2956357" y="4572001"/>
                </a:lnTo>
                <a:cubicBezTo>
                  <a:pt x="2872974" y="4357380"/>
                  <a:pt x="2682605" y="4194541"/>
                  <a:pt x="2448603" y="4144250"/>
                </a:cubicBezTo>
                <a:cubicBezTo>
                  <a:pt x="2483097" y="4319651"/>
                  <a:pt x="2585320" y="4471530"/>
                  <a:pt x="2728418" y="4572001"/>
                </a:cubicBezTo>
                <a:lnTo>
                  <a:pt x="2534177" y="4572001"/>
                </a:lnTo>
                <a:cubicBezTo>
                  <a:pt x="2418045" y="4452596"/>
                  <a:pt x="2339482" y="4298519"/>
                  <a:pt x="2315117" y="4127511"/>
                </a:cubicBezTo>
                <a:cubicBezTo>
                  <a:pt x="2314950" y="4127458"/>
                  <a:pt x="2314781" y="4127453"/>
                  <a:pt x="2314612" y="4127448"/>
                </a:cubicBezTo>
                <a:lnTo>
                  <a:pt x="2314074" y="4120772"/>
                </a:lnTo>
                <a:cubicBezTo>
                  <a:pt x="2309015" y="4090522"/>
                  <a:pt x="2306564" y="4059631"/>
                  <a:pt x="2306606" y="4028296"/>
                </a:cubicBezTo>
                <a:cubicBezTo>
                  <a:pt x="2305294" y="4022668"/>
                  <a:pt x="2305236" y="4017001"/>
                  <a:pt x="2305236" y="4011320"/>
                </a:cubicBezTo>
                <a:lnTo>
                  <a:pt x="2305830" y="3999880"/>
                </a:lnTo>
                <a:lnTo>
                  <a:pt x="2306328" y="3999913"/>
                </a:lnTo>
                <a:close/>
                <a:moveTo>
                  <a:pt x="2283603" y="3999419"/>
                </a:moveTo>
                <a:lnTo>
                  <a:pt x="2283629" y="3999913"/>
                </a:lnTo>
                <a:lnTo>
                  <a:pt x="2284127" y="3999880"/>
                </a:lnTo>
                <a:lnTo>
                  <a:pt x="2284721" y="4011320"/>
                </a:lnTo>
                <a:cubicBezTo>
                  <a:pt x="2284721" y="4017001"/>
                  <a:pt x="2284662" y="4022668"/>
                  <a:pt x="2283350" y="4028296"/>
                </a:cubicBezTo>
                <a:cubicBezTo>
                  <a:pt x="2283392" y="4059631"/>
                  <a:pt x="2280942" y="4090522"/>
                  <a:pt x="2275883" y="4120772"/>
                </a:cubicBezTo>
                <a:lnTo>
                  <a:pt x="2275345" y="4127448"/>
                </a:lnTo>
                <a:cubicBezTo>
                  <a:pt x="2275175" y="4127453"/>
                  <a:pt x="2275007" y="4127458"/>
                  <a:pt x="2274839" y="4127511"/>
                </a:cubicBezTo>
                <a:cubicBezTo>
                  <a:pt x="2250474" y="4298519"/>
                  <a:pt x="2171912" y="4452596"/>
                  <a:pt x="2055780" y="4572001"/>
                </a:cubicBezTo>
                <a:lnTo>
                  <a:pt x="1861539" y="4572001"/>
                </a:lnTo>
                <a:cubicBezTo>
                  <a:pt x="2004637" y="4471530"/>
                  <a:pt x="2106860" y="4319650"/>
                  <a:pt x="2141354" y="4144250"/>
                </a:cubicBezTo>
                <a:cubicBezTo>
                  <a:pt x="1907352" y="4194541"/>
                  <a:pt x="1716983" y="4357380"/>
                  <a:pt x="1633600" y="4572001"/>
                </a:cubicBezTo>
                <a:lnTo>
                  <a:pt x="1496052" y="4572001"/>
                </a:lnTo>
                <a:cubicBezTo>
                  <a:pt x="1589416" y="4283539"/>
                  <a:pt x="1842645" y="4064450"/>
                  <a:pt x="2154724" y="4012794"/>
                </a:cubicBezTo>
                <a:lnTo>
                  <a:pt x="2154841" y="4011646"/>
                </a:lnTo>
                <a:cubicBezTo>
                  <a:pt x="2160150" y="4010636"/>
                  <a:pt x="2165478" y="4009688"/>
                  <a:pt x="2171054" y="4010107"/>
                </a:cubicBezTo>
                <a:cubicBezTo>
                  <a:pt x="2202237" y="4004550"/>
                  <a:pt x="2234130" y="4001569"/>
                  <a:pt x="2266515" y="4001042"/>
                </a:cubicBezTo>
                <a:close/>
                <a:moveTo>
                  <a:pt x="614203" y="3999419"/>
                </a:moveTo>
                <a:lnTo>
                  <a:pt x="631290" y="4001042"/>
                </a:lnTo>
                <a:cubicBezTo>
                  <a:pt x="663676" y="4001569"/>
                  <a:pt x="695568" y="4004550"/>
                  <a:pt x="726752" y="4010107"/>
                </a:cubicBezTo>
                <a:cubicBezTo>
                  <a:pt x="732328" y="4009688"/>
                  <a:pt x="737656" y="4010636"/>
                  <a:pt x="742964" y="4011646"/>
                </a:cubicBezTo>
                <a:lnTo>
                  <a:pt x="743081" y="4012794"/>
                </a:lnTo>
                <a:cubicBezTo>
                  <a:pt x="1055161" y="4064450"/>
                  <a:pt x="1308390" y="4283539"/>
                  <a:pt x="1401754" y="4572001"/>
                </a:cubicBezTo>
                <a:lnTo>
                  <a:pt x="1264205" y="4572001"/>
                </a:lnTo>
                <a:cubicBezTo>
                  <a:pt x="1180823" y="4357380"/>
                  <a:pt x="990454" y="4194541"/>
                  <a:pt x="756452" y="4144250"/>
                </a:cubicBezTo>
                <a:cubicBezTo>
                  <a:pt x="790946" y="4319651"/>
                  <a:pt x="893169" y="4471530"/>
                  <a:pt x="1036266" y="4572001"/>
                </a:cubicBezTo>
                <a:lnTo>
                  <a:pt x="842026" y="4572001"/>
                </a:lnTo>
                <a:cubicBezTo>
                  <a:pt x="725894" y="4452596"/>
                  <a:pt x="647331" y="4298519"/>
                  <a:pt x="622966" y="4127511"/>
                </a:cubicBezTo>
                <a:cubicBezTo>
                  <a:pt x="622799" y="4127458"/>
                  <a:pt x="622630" y="4127453"/>
                  <a:pt x="622461" y="4127448"/>
                </a:cubicBezTo>
                <a:lnTo>
                  <a:pt x="621923" y="4120772"/>
                </a:lnTo>
                <a:cubicBezTo>
                  <a:pt x="616864" y="4090522"/>
                  <a:pt x="614413" y="4059631"/>
                  <a:pt x="614455" y="4028296"/>
                </a:cubicBezTo>
                <a:cubicBezTo>
                  <a:pt x="613143" y="4022668"/>
                  <a:pt x="613085" y="4017001"/>
                  <a:pt x="613085" y="4011320"/>
                </a:cubicBezTo>
                <a:lnTo>
                  <a:pt x="613679" y="3999880"/>
                </a:lnTo>
                <a:lnTo>
                  <a:pt x="614177" y="3999913"/>
                </a:lnTo>
                <a:close/>
                <a:moveTo>
                  <a:pt x="591452" y="3999419"/>
                </a:moveTo>
                <a:lnTo>
                  <a:pt x="591478" y="3999913"/>
                </a:lnTo>
                <a:lnTo>
                  <a:pt x="591976" y="3999880"/>
                </a:lnTo>
                <a:lnTo>
                  <a:pt x="592570" y="4011320"/>
                </a:lnTo>
                <a:cubicBezTo>
                  <a:pt x="592570" y="4017001"/>
                  <a:pt x="592511" y="4022668"/>
                  <a:pt x="591199" y="4028296"/>
                </a:cubicBezTo>
                <a:cubicBezTo>
                  <a:pt x="591242" y="4059631"/>
                  <a:pt x="588791" y="4090522"/>
                  <a:pt x="583732" y="4120772"/>
                </a:cubicBezTo>
                <a:lnTo>
                  <a:pt x="583194" y="4127448"/>
                </a:lnTo>
                <a:cubicBezTo>
                  <a:pt x="583024" y="4127453"/>
                  <a:pt x="582856" y="4127458"/>
                  <a:pt x="582689" y="4127511"/>
                </a:cubicBezTo>
                <a:cubicBezTo>
                  <a:pt x="558275" y="4298863"/>
                  <a:pt x="479445" y="4453216"/>
                  <a:pt x="362360" y="4572001"/>
                </a:cubicBezTo>
                <a:lnTo>
                  <a:pt x="169811" y="4572001"/>
                </a:lnTo>
                <a:cubicBezTo>
                  <a:pt x="312603" y="4471357"/>
                  <a:pt x="414729" y="4319551"/>
                  <a:pt x="449203" y="4144250"/>
                </a:cubicBezTo>
                <a:cubicBezTo>
                  <a:pt x="258971" y="4185134"/>
                  <a:pt x="97576" y="4300399"/>
                  <a:pt x="0" y="4458139"/>
                </a:cubicBezTo>
                <a:lnTo>
                  <a:pt x="0" y="4251345"/>
                </a:lnTo>
                <a:cubicBezTo>
                  <a:pt x="121484" y="4128438"/>
                  <a:pt x="282199" y="4042650"/>
                  <a:pt x="462573" y="4012794"/>
                </a:cubicBezTo>
                <a:lnTo>
                  <a:pt x="462690" y="4011646"/>
                </a:lnTo>
                <a:cubicBezTo>
                  <a:pt x="467999" y="4010636"/>
                  <a:pt x="473327" y="4009688"/>
                  <a:pt x="478903" y="4010107"/>
                </a:cubicBezTo>
                <a:cubicBezTo>
                  <a:pt x="510086" y="4004550"/>
                  <a:pt x="541979" y="4001569"/>
                  <a:pt x="574365" y="4001042"/>
                </a:cubicBezTo>
                <a:close/>
                <a:moveTo>
                  <a:pt x="11452667" y="3304913"/>
                </a:moveTo>
                <a:cubicBezTo>
                  <a:pt x="11177477" y="3363591"/>
                  <a:pt x="10962633" y="3576701"/>
                  <a:pt x="10909358" y="3845480"/>
                </a:cubicBezTo>
                <a:cubicBezTo>
                  <a:pt x="11184548" y="3786801"/>
                  <a:pt x="11399391" y="3573691"/>
                  <a:pt x="11452667" y="3304913"/>
                </a:cubicBezTo>
                <a:close/>
                <a:moveTo>
                  <a:pt x="10058800" y="3304913"/>
                </a:moveTo>
                <a:cubicBezTo>
                  <a:pt x="10112076" y="3573691"/>
                  <a:pt x="10326919" y="3786801"/>
                  <a:pt x="10602109" y="3845480"/>
                </a:cubicBezTo>
                <a:cubicBezTo>
                  <a:pt x="10548834" y="3576701"/>
                  <a:pt x="10333990" y="3363591"/>
                  <a:pt x="10058800" y="3304913"/>
                </a:cubicBezTo>
                <a:close/>
                <a:moveTo>
                  <a:pt x="9760514" y="3304913"/>
                </a:moveTo>
                <a:cubicBezTo>
                  <a:pt x="9485324" y="3363591"/>
                  <a:pt x="9270480" y="3576701"/>
                  <a:pt x="9217205" y="3845480"/>
                </a:cubicBezTo>
                <a:cubicBezTo>
                  <a:pt x="9492395" y="3786801"/>
                  <a:pt x="9707238" y="3573691"/>
                  <a:pt x="9760514" y="3304913"/>
                </a:cubicBezTo>
                <a:close/>
                <a:moveTo>
                  <a:pt x="8366649" y="3304913"/>
                </a:moveTo>
                <a:cubicBezTo>
                  <a:pt x="8419925" y="3573691"/>
                  <a:pt x="8634768" y="3786801"/>
                  <a:pt x="8909958" y="3845480"/>
                </a:cubicBezTo>
                <a:cubicBezTo>
                  <a:pt x="8856683" y="3576701"/>
                  <a:pt x="8641839" y="3363591"/>
                  <a:pt x="8366649" y="3304913"/>
                </a:cubicBezTo>
                <a:close/>
                <a:moveTo>
                  <a:pt x="8068363" y="3304913"/>
                </a:moveTo>
                <a:cubicBezTo>
                  <a:pt x="7793173" y="3363591"/>
                  <a:pt x="7578329" y="3576701"/>
                  <a:pt x="7525054" y="3845480"/>
                </a:cubicBezTo>
                <a:cubicBezTo>
                  <a:pt x="7800244" y="3786801"/>
                  <a:pt x="8015087" y="3573691"/>
                  <a:pt x="8068363" y="3304913"/>
                </a:cubicBezTo>
                <a:close/>
                <a:moveTo>
                  <a:pt x="6674498" y="3304913"/>
                </a:moveTo>
                <a:cubicBezTo>
                  <a:pt x="6727774" y="3573691"/>
                  <a:pt x="6942617" y="3786801"/>
                  <a:pt x="7217807" y="3845480"/>
                </a:cubicBezTo>
                <a:cubicBezTo>
                  <a:pt x="7164532" y="3576701"/>
                  <a:pt x="6949688" y="3363591"/>
                  <a:pt x="6674498" y="3304913"/>
                </a:cubicBezTo>
                <a:close/>
                <a:moveTo>
                  <a:pt x="6376212" y="3304913"/>
                </a:moveTo>
                <a:cubicBezTo>
                  <a:pt x="6101022" y="3363591"/>
                  <a:pt x="5886178" y="3576701"/>
                  <a:pt x="5832903" y="3845480"/>
                </a:cubicBezTo>
                <a:cubicBezTo>
                  <a:pt x="6108093" y="3786801"/>
                  <a:pt x="6322936" y="3573691"/>
                  <a:pt x="6376212" y="3304913"/>
                </a:cubicBezTo>
                <a:close/>
                <a:moveTo>
                  <a:pt x="4982347" y="3304913"/>
                </a:moveTo>
                <a:cubicBezTo>
                  <a:pt x="5035623" y="3573691"/>
                  <a:pt x="5250466" y="3786801"/>
                  <a:pt x="5525656" y="3845480"/>
                </a:cubicBezTo>
                <a:cubicBezTo>
                  <a:pt x="5472381" y="3576701"/>
                  <a:pt x="5257537" y="3363591"/>
                  <a:pt x="4982347" y="3304913"/>
                </a:cubicBezTo>
                <a:close/>
                <a:moveTo>
                  <a:pt x="4684061" y="3304913"/>
                </a:moveTo>
                <a:cubicBezTo>
                  <a:pt x="4408871" y="3363591"/>
                  <a:pt x="4194027" y="3576701"/>
                  <a:pt x="4140752" y="3845480"/>
                </a:cubicBezTo>
                <a:cubicBezTo>
                  <a:pt x="4415942" y="3786801"/>
                  <a:pt x="4630785" y="3573691"/>
                  <a:pt x="4684061" y="3304913"/>
                </a:cubicBezTo>
                <a:close/>
                <a:moveTo>
                  <a:pt x="3290196" y="3304913"/>
                </a:moveTo>
                <a:cubicBezTo>
                  <a:pt x="3343472" y="3573691"/>
                  <a:pt x="3558315" y="3786801"/>
                  <a:pt x="3833505" y="3845480"/>
                </a:cubicBezTo>
                <a:cubicBezTo>
                  <a:pt x="3780230" y="3576701"/>
                  <a:pt x="3565386" y="3363591"/>
                  <a:pt x="3290196" y="3304913"/>
                </a:cubicBezTo>
                <a:close/>
                <a:moveTo>
                  <a:pt x="2991910" y="3304913"/>
                </a:moveTo>
                <a:cubicBezTo>
                  <a:pt x="2716720" y="3363591"/>
                  <a:pt x="2501876" y="3576701"/>
                  <a:pt x="2448601" y="3845480"/>
                </a:cubicBezTo>
                <a:cubicBezTo>
                  <a:pt x="2723791" y="3786801"/>
                  <a:pt x="2938634" y="3573691"/>
                  <a:pt x="2991910" y="3304913"/>
                </a:cubicBezTo>
                <a:close/>
                <a:moveTo>
                  <a:pt x="1598045" y="3304913"/>
                </a:moveTo>
                <a:cubicBezTo>
                  <a:pt x="1651321" y="3573691"/>
                  <a:pt x="1866164" y="3786801"/>
                  <a:pt x="2141354" y="3845480"/>
                </a:cubicBezTo>
                <a:cubicBezTo>
                  <a:pt x="2088079" y="3576701"/>
                  <a:pt x="1873235" y="3363591"/>
                  <a:pt x="1598045" y="3304913"/>
                </a:cubicBezTo>
                <a:close/>
                <a:moveTo>
                  <a:pt x="1299759" y="3304913"/>
                </a:moveTo>
                <a:cubicBezTo>
                  <a:pt x="1024569" y="3363591"/>
                  <a:pt x="809725" y="3576701"/>
                  <a:pt x="756450" y="3845480"/>
                </a:cubicBezTo>
                <a:cubicBezTo>
                  <a:pt x="1031640" y="3786801"/>
                  <a:pt x="1246483" y="3573691"/>
                  <a:pt x="1299759" y="3304913"/>
                </a:cubicBezTo>
                <a:close/>
                <a:moveTo>
                  <a:pt x="0" y="3200906"/>
                </a:moveTo>
                <a:cubicBezTo>
                  <a:pt x="306658" y="3291386"/>
                  <a:pt x="537576" y="3547942"/>
                  <a:pt x="582690" y="3862087"/>
                </a:cubicBezTo>
                <a:cubicBezTo>
                  <a:pt x="582857" y="3862140"/>
                  <a:pt x="583026" y="3862145"/>
                  <a:pt x="583195" y="3862150"/>
                </a:cubicBezTo>
                <a:lnTo>
                  <a:pt x="583735" y="3868787"/>
                </a:lnTo>
                <a:cubicBezTo>
                  <a:pt x="588792" y="3898794"/>
                  <a:pt x="591242" y="3929436"/>
                  <a:pt x="591199" y="3960518"/>
                </a:cubicBezTo>
                <a:cubicBezTo>
                  <a:pt x="592511" y="3966104"/>
                  <a:pt x="592570" y="3971728"/>
                  <a:pt x="592570" y="3977366"/>
                </a:cubicBezTo>
                <a:cubicBezTo>
                  <a:pt x="592570" y="3981158"/>
                  <a:pt x="592543" y="3984944"/>
                  <a:pt x="591977" y="3988716"/>
                </a:cubicBezTo>
                <a:lnTo>
                  <a:pt x="591478" y="3988683"/>
                </a:lnTo>
                <a:lnTo>
                  <a:pt x="591452" y="3989174"/>
                </a:lnTo>
                <a:lnTo>
                  <a:pt x="574334" y="3987561"/>
                </a:lnTo>
                <a:cubicBezTo>
                  <a:pt x="541959" y="3987038"/>
                  <a:pt x="510079" y="3984080"/>
                  <a:pt x="478907" y="3978570"/>
                </a:cubicBezTo>
                <a:cubicBezTo>
                  <a:pt x="473330" y="3978986"/>
                  <a:pt x="468001" y="3978045"/>
                  <a:pt x="462690" y="3977042"/>
                </a:cubicBezTo>
                <a:lnTo>
                  <a:pt x="462574" y="3975903"/>
                </a:lnTo>
                <a:cubicBezTo>
                  <a:pt x="282200" y="3946281"/>
                  <a:pt x="121485" y="3861168"/>
                  <a:pt x="0" y="3739225"/>
                </a:cubicBezTo>
                <a:lnTo>
                  <a:pt x="0" y="3534056"/>
                </a:lnTo>
                <a:cubicBezTo>
                  <a:pt x="97584" y="3690562"/>
                  <a:pt x="258975" y="3804918"/>
                  <a:pt x="449203" y="3845480"/>
                </a:cubicBezTo>
                <a:cubicBezTo>
                  <a:pt x="402182" y="3608252"/>
                  <a:pt x="229297" y="3414390"/>
                  <a:pt x="0" y="3332205"/>
                </a:cubicBezTo>
                <a:close/>
                <a:moveTo>
                  <a:pt x="11608704" y="3161219"/>
                </a:moveTo>
                <a:lnTo>
                  <a:pt x="11625791" y="3162829"/>
                </a:lnTo>
                <a:cubicBezTo>
                  <a:pt x="11658177" y="3163352"/>
                  <a:pt x="11690070" y="3166310"/>
                  <a:pt x="11721253" y="3171823"/>
                </a:cubicBezTo>
                <a:cubicBezTo>
                  <a:pt x="11726829" y="3171407"/>
                  <a:pt x="11732157" y="3172348"/>
                  <a:pt x="11737466" y="3173350"/>
                </a:cubicBezTo>
                <a:lnTo>
                  <a:pt x="11737583" y="3174489"/>
                </a:lnTo>
                <a:cubicBezTo>
                  <a:pt x="11914088" y="3203476"/>
                  <a:pt x="12071767" y="3285599"/>
                  <a:pt x="12192000" y="3403667"/>
                </a:cubicBezTo>
                <a:lnTo>
                  <a:pt x="12192000" y="3603658"/>
                </a:lnTo>
                <a:cubicBezTo>
                  <a:pt x="12093732" y="3453636"/>
                  <a:pt x="11935983" y="3344367"/>
                  <a:pt x="11750953" y="3304913"/>
                </a:cubicBezTo>
                <a:cubicBezTo>
                  <a:pt x="11797422" y="3539349"/>
                  <a:pt x="11966808" y="3731433"/>
                  <a:pt x="12192000" y="3815480"/>
                </a:cubicBezTo>
                <a:lnTo>
                  <a:pt x="12192000" y="3947482"/>
                </a:lnTo>
                <a:cubicBezTo>
                  <a:pt x="11889465" y="3854506"/>
                  <a:pt x="11662185" y="3599697"/>
                  <a:pt x="11617468" y="3288305"/>
                </a:cubicBezTo>
                <a:cubicBezTo>
                  <a:pt x="11617300" y="3288253"/>
                  <a:pt x="11617132" y="3288248"/>
                  <a:pt x="11616962" y="3288243"/>
                </a:cubicBezTo>
                <a:lnTo>
                  <a:pt x="11616424" y="3281619"/>
                </a:lnTo>
                <a:cubicBezTo>
                  <a:pt x="11611365" y="3251607"/>
                  <a:pt x="11608914" y="3220958"/>
                  <a:pt x="11608957" y="3189869"/>
                </a:cubicBezTo>
                <a:cubicBezTo>
                  <a:pt x="11607645" y="3184286"/>
                  <a:pt x="11607586" y="3178663"/>
                  <a:pt x="11607586" y="3173027"/>
                </a:cubicBezTo>
                <a:lnTo>
                  <a:pt x="11608180" y="3161677"/>
                </a:lnTo>
                <a:lnTo>
                  <a:pt x="11608678" y="3161709"/>
                </a:lnTo>
                <a:close/>
                <a:moveTo>
                  <a:pt x="11594916" y="3161219"/>
                </a:moveTo>
                <a:lnTo>
                  <a:pt x="11594942" y="3161709"/>
                </a:lnTo>
                <a:lnTo>
                  <a:pt x="11595440" y="3161677"/>
                </a:lnTo>
                <a:lnTo>
                  <a:pt x="11596034" y="3173027"/>
                </a:lnTo>
                <a:cubicBezTo>
                  <a:pt x="11596034" y="3178663"/>
                  <a:pt x="11595975" y="3184286"/>
                  <a:pt x="11594663" y="3189869"/>
                </a:cubicBezTo>
                <a:cubicBezTo>
                  <a:pt x="11594706" y="3220958"/>
                  <a:pt x="11592255" y="3251607"/>
                  <a:pt x="11587196" y="3281619"/>
                </a:cubicBezTo>
                <a:lnTo>
                  <a:pt x="11586658" y="3288243"/>
                </a:lnTo>
                <a:cubicBezTo>
                  <a:pt x="11586488" y="3288248"/>
                  <a:pt x="11586320" y="3288253"/>
                  <a:pt x="11586152" y="3288305"/>
                </a:cubicBezTo>
                <a:cubicBezTo>
                  <a:pt x="11535877" y="3638399"/>
                  <a:pt x="11254838" y="3916971"/>
                  <a:pt x="10895987" y="3975903"/>
                </a:cubicBezTo>
                <a:lnTo>
                  <a:pt x="10895871" y="3977042"/>
                </a:lnTo>
                <a:cubicBezTo>
                  <a:pt x="10890560" y="3978045"/>
                  <a:pt x="10885231" y="3978986"/>
                  <a:pt x="10879654" y="3978570"/>
                </a:cubicBezTo>
                <a:cubicBezTo>
                  <a:pt x="10848482" y="3984080"/>
                  <a:pt x="10816602" y="3987038"/>
                  <a:pt x="10784227" y="3987561"/>
                </a:cubicBezTo>
                <a:lnTo>
                  <a:pt x="10767109" y="3989174"/>
                </a:lnTo>
                <a:lnTo>
                  <a:pt x="10767083" y="3988683"/>
                </a:lnTo>
                <a:lnTo>
                  <a:pt x="10766584" y="3988716"/>
                </a:lnTo>
                <a:cubicBezTo>
                  <a:pt x="10766018" y="3984944"/>
                  <a:pt x="10765991" y="3981158"/>
                  <a:pt x="10765991" y="3977366"/>
                </a:cubicBezTo>
                <a:cubicBezTo>
                  <a:pt x="10765991" y="3971728"/>
                  <a:pt x="10766050" y="3966104"/>
                  <a:pt x="10767362" y="3960518"/>
                </a:cubicBezTo>
                <a:cubicBezTo>
                  <a:pt x="10767319" y="3929436"/>
                  <a:pt x="10769769" y="3898794"/>
                  <a:pt x="10774826" y="3868787"/>
                </a:cubicBezTo>
                <a:lnTo>
                  <a:pt x="10775366" y="3862150"/>
                </a:lnTo>
                <a:cubicBezTo>
                  <a:pt x="10775535" y="3862145"/>
                  <a:pt x="10775704" y="3862140"/>
                  <a:pt x="10775872" y="3862087"/>
                </a:cubicBezTo>
                <a:cubicBezTo>
                  <a:pt x="10826148" y="3511992"/>
                  <a:pt x="11107187" y="3233421"/>
                  <a:pt x="11466037" y="3174489"/>
                </a:cubicBezTo>
                <a:lnTo>
                  <a:pt x="11466154" y="3173350"/>
                </a:lnTo>
                <a:cubicBezTo>
                  <a:pt x="11471463" y="3172348"/>
                  <a:pt x="11476791" y="3171407"/>
                  <a:pt x="11482367" y="3171823"/>
                </a:cubicBezTo>
                <a:cubicBezTo>
                  <a:pt x="11513550" y="3166310"/>
                  <a:pt x="11545443" y="3163352"/>
                  <a:pt x="11577829" y="3162829"/>
                </a:cubicBezTo>
                <a:close/>
                <a:moveTo>
                  <a:pt x="9916551" y="3161219"/>
                </a:moveTo>
                <a:lnTo>
                  <a:pt x="9933638" y="3162829"/>
                </a:lnTo>
                <a:cubicBezTo>
                  <a:pt x="9966024" y="3163352"/>
                  <a:pt x="9997917" y="3166310"/>
                  <a:pt x="10029100" y="3171823"/>
                </a:cubicBezTo>
                <a:cubicBezTo>
                  <a:pt x="10034676" y="3171407"/>
                  <a:pt x="10040004" y="3172348"/>
                  <a:pt x="10045313" y="3173350"/>
                </a:cubicBezTo>
                <a:lnTo>
                  <a:pt x="10045430" y="3174489"/>
                </a:lnTo>
                <a:cubicBezTo>
                  <a:pt x="10404280" y="3233421"/>
                  <a:pt x="10685319" y="3511992"/>
                  <a:pt x="10735596" y="3862087"/>
                </a:cubicBezTo>
                <a:cubicBezTo>
                  <a:pt x="10735763" y="3862140"/>
                  <a:pt x="10735932" y="3862145"/>
                  <a:pt x="10736101" y="3862150"/>
                </a:cubicBezTo>
                <a:lnTo>
                  <a:pt x="10736641" y="3868787"/>
                </a:lnTo>
                <a:cubicBezTo>
                  <a:pt x="10741698" y="3898794"/>
                  <a:pt x="10744148" y="3929436"/>
                  <a:pt x="10744105" y="3960518"/>
                </a:cubicBezTo>
                <a:cubicBezTo>
                  <a:pt x="10745417" y="3966104"/>
                  <a:pt x="10745476" y="3971728"/>
                  <a:pt x="10745476" y="3977366"/>
                </a:cubicBezTo>
                <a:cubicBezTo>
                  <a:pt x="10745476" y="3981158"/>
                  <a:pt x="10745449" y="3984944"/>
                  <a:pt x="10744883" y="3988716"/>
                </a:cubicBezTo>
                <a:lnTo>
                  <a:pt x="10744384" y="3988683"/>
                </a:lnTo>
                <a:lnTo>
                  <a:pt x="10744358" y="3989174"/>
                </a:lnTo>
                <a:lnTo>
                  <a:pt x="10727240" y="3987561"/>
                </a:lnTo>
                <a:cubicBezTo>
                  <a:pt x="10694865" y="3987038"/>
                  <a:pt x="10662985" y="3984080"/>
                  <a:pt x="10631813" y="3978570"/>
                </a:cubicBezTo>
                <a:cubicBezTo>
                  <a:pt x="10626236" y="3978986"/>
                  <a:pt x="10620907" y="3978045"/>
                  <a:pt x="10615596" y="3977042"/>
                </a:cubicBezTo>
                <a:lnTo>
                  <a:pt x="10615480" y="3975903"/>
                </a:lnTo>
                <a:cubicBezTo>
                  <a:pt x="10256629" y="3916971"/>
                  <a:pt x="9975590" y="3638399"/>
                  <a:pt x="9925315" y="3288305"/>
                </a:cubicBezTo>
                <a:cubicBezTo>
                  <a:pt x="9925147" y="3288253"/>
                  <a:pt x="9924979" y="3288248"/>
                  <a:pt x="9924809" y="3288243"/>
                </a:cubicBezTo>
                <a:lnTo>
                  <a:pt x="9924271" y="3281619"/>
                </a:lnTo>
                <a:cubicBezTo>
                  <a:pt x="9919212" y="3251607"/>
                  <a:pt x="9916761" y="3220958"/>
                  <a:pt x="9916804" y="3189869"/>
                </a:cubicBezTo>
                <a:cubicBezTo>
                  <a:pt x="9915492" y="3184286"/>
                  <a:pt x="9915433" y="3178663"/>
                  <a:pt x="9915433" y="3173027"/>
                </a:cubicBezTo>
                <a:lnTo>
                  <a:pt x="9916027" y="3161677"/>
                </a:lnTo>
                <a:lnTo>
                  <a:pt x="9916525" y="3161709"/>
                </a:lnTo>
                <a:close/>
                <a:moveTo>
                  <a:pt x="9902763" y="3161219"/>
                </a:moveTo>
                <a:lnTo>
                  <a:pt x="9902789" y="3161709"/>
                </a:lnTo>
                <a:lnTo>
                  <a:pt x="9903287" y="3161677"/>
                </a:lnTo>
                <a:lnTo>
                  <a:pt x="9903881" y="3173027"/>
                </a:lnTo>
                <a:cubicBezTo>
                  <a:pt x="9903881" y="3178663"/>
                  <a:pt x="9903822" y="3184286"/>
                  <a:pt x="9902510" y="3189869"/>
                </a:cubicBezTo>
                <a:cubicBezTo>
                  <a:pt x="9902553" y="3220958"/>
                  <a:pt x="9900102" y="3251607"/>
                  <a:pt x="9895043" y="3281619"/>
                </a:cubicBezTo>
                <a:lnTo>
                  <a:pt x="9894505" y="3288243"/>
                </a:lnTo>
                <a:cubicBezTo>
                  <a:pt x="9894335" y="3288248"/>
                  <a:pt x="9894167" y="3288253"/>
                  <a:pt x="9893999" y="3288305"/>
                </a:cubicBezTo>
                <a:cubicBezTo>
                  <a:pt x="9843724" y="3638399"/>
                  <a:pt x="9562685" y="3916971"/>
                  <a:pt x="9203834" y="3975903"/>
                </a:cubicBezTo>
                <a:lnTo>
                  <a:pt x="9203718" y="3977042"/>
                </a:lnTo>
                <a:cubicBezTo>
                  <a:pt x="9198407" y="3978045"/>
                  <a:pt x="9193078" y="3978986"/>
                  <a:pt x="9187501" y="3978570"/>
                </a:cubicBezTo>
                <a:cubicBezTo>
                  <a:pt x="9156329" y="3984080"/>
                  <a:pt x="9124449" y="3987038"/>
                  <a:pt x="9092074" y="3987561"/>
                </a:cubicBezTo>
                <a:lnTo>
                  <a:pt x="9074956" y="3989174"/>
                </a:lnTo>
                <a:lnTo>
                  <a:pt x="9074930" y="3988683"/>
                </a:lnTo>
                <a:lnTo>
                  <a:pt x="9074431" y="3988716"/>
                </a:lnTo>
                <a:cubicBezTo>
                  <a:pt x="9073865" y="3984944"/>
                  <a:pt x="9073838" y="3981158"/>
                  <a:pt x="9073838" y="3977366"/>
                </a:cubicBezTo>
                <a:cubicBezTo>
                  <a:pt x="9073838" y="3971728"/>
                  <a:pt x="9073897" y="3966104"/>
                  <a:pt x="9075209" y="3960518"/>
                </a:cubicBezTo>
                <a:cubicBezTo>
                  <a:pt x="9075166" y="3929436"/>
                  <a:pt x="9077616" y="3898794"/>
                  <a:pt x="9082673" y="3868787"/>
                </a:cubicBezTo>
                <a:lnTo>
                  <a:pt x="9083213" y="3862150"/>
                </a:lnTo>
                <a:cubicBezTo>
                  <a:pt x="9083382" y="3862145"/>
                  <a:pt x="9083551" y="3862140"/>
                  <a:pt x="9083718" y="3862087"/>
                </a:cubicBezTo>
                <a:cubicBezTo>
                  <a:pt x="9133995" y="3511992"/>
                  <a:pt x="9415034" y="3233421"/>
                  <a:pt x="9773884" y="3174489"/>
                </a:cubicBezTo>
                <a:lnTo>
                  <a:pt x="9774001" y="3173350"/>
                </a:lnTo>
                <a:cubicBezTo>
                  <a:pt x="9779310" y="3172348"/>
                  <a:pt x="9784638" y="3171407"/>
                  <a:pt x="9790214" y="3171823"/>
                </a:cubicBezTo>
                <a:cubicBezTo>
                  <a:pt x="9821397" y="3166310"/>
                  <a:pt x="9853290" y="3163352"/>
                  <a:pt x="9885676" y="3162829"/>
                </a:cubicBezTo>
                <a:close/>
                <a:moveTo>
                  <a:pt x="8224400" y="3161219"/>
                </a:moveTo>
                <a:lnTo>
                  <a:pt x="8241488" y="3162829"/>
                </a:lnTo>
                <a:cubicBezTo>
                  <a:pt x="8273873" y="3163352"/>
                  <a:pt x="8305766" y="3166310"/>
                  <a:pt x="8336949" y="3171823"/>
                </a:cubicBezTo>
                <a:cubicBezTo>
                  <a:pt x="8342525" y="3171407"/>
                  <a:pt x="8347853" y="3172348"/>
                  <a:pt x="8353162" y="3173350"/>
                </a:cubicBezTo>
                <a:lnTo>
                  <a:pt x="8353279" y="3174489"/>
                </a:lnTo>
                <a:cubicBezTo>
                  <a:pt x="8712129" y="3233421"/>
                  <a:pt x="8993168" y="3511992"/>
                  <a:pt x="9043444" y="3862087"/>
                </a:cubicBezTo>
                <a:cubicBezTo>
                  <a:pt x="9043612" y="3862140"/>
                  <a:pt x="9043781" y="3862145"/>
                  <a:pt x="9043950" y="3862150"/>
                </a:cubicBezTo>
                <a:lnTo>
                  <a:pt x="9044490" y="3868787"/>
                </a:lnTo>
                <a:cubicBezTo>
                  <a:pt x="9049547" y="3898794"/>
                  <a:pt x="9051997" y="3929436"/>
                  <a:pt x="9051954" y="3960518"/>
                </a:cubicBezTo>
                <a:cubicBezTo>
                  <a:pt x="9053266" y="3966104"/>
                  <a:pt x="9053325" y="3971728"/>
                  <a:pt x="9053325" y="3977366"/>
                </a:cubicBezTo>
                <a:cubicBezTo>
                  <a:pt x="9053325" y="3981158"/>
                  <a:pt x="9053298" y="3984944"/>
                  <a:pt x="9052732" y="3988716"/>
                </a:cubicBezTo>
                <a:lnTo>
                  <a:pt x="9052233" y="3988683"/>
                </a:lnTo>
                <a:lnTo>
                  <a:pt x="9052207" y="3989174"/>
                </a:lnTo>
                <a:lnTo>
                  <a:pt x="9035089" y="3987561"/>
                </a:lnTo>
                <a:cubicBezTo>
                  <a:pt x="9002714" y="3987038"/>
                  <a:pt x="8970834" y="3984080"/>
                  <a:pt x="8939662" y="3978570"/>
                </a:cubicBezTo>
                <a:cubicBezTo>
                  <a:pt x="8934085" y="3978986"/>
                  <a:pt x="8928756" y="3978045"/>
                  <a:pt x="8923445" y="3977042"/>
                </a:cubicBezTo>
                <a:lnTo>
                  <a:pt x="8923329" y="3975903"/>
                </a:lnTo>
                <a:cubicBezTo>
                  <a:pt x="8564478" y="3916971"/>
                  <a:pt x="8283439" y="3638399"/>
                  <a:pt x="8233164" y="3288305"/>
                </a:cubicBezTo>
                <a:cubicBezTo>
                  <a:pt x="8232996" y="3288253"/>
                  <a:pt x="8232828" y="3288248"/>
                  <a:pt x="8232658" y="3288243"/>
                </a:cubicBezTo>
                <a:lnTo>
                  <a:pt x="8232120" y="3281619"/>
                </a:lnTo>
                <a:cubicBezTo>
                  <a:pt x="8227061" y="3251607"/>
                  <a:pt x="8224611" y="3220958"/>
                  <a:pt x="8224653" y="3189869"/>
                </a:cubicBezTo>
                <a:cubicBezTo>
                  <a:pt x="8223341" y="3184286"/>
                  <a:pt x="8223282" y="3178663"/>
                  <a:pt x="8223282" y="3173027"/>
                </a:cubicBezTo>
                <a:lnTo>
                  <a:pt x="8223876" y="3161677"/>
                </a:lnTo>
                <a:lnTo>
                  <a:pt x="8224374" y="3161709"/>
                </a:lnTo>
                <a:close/>
                <a:moveTo>
                  <a:pt x="8210612" y="3161219"/>
                </a:moveTo>
                <a:lnTo>
                  <a:pt x="8210638" y="3161709"/>
                </a:lnTo>
                <a:lnTo>
                  <a:pt x="8211136" y="3161677"/>
                </a:lnTo>
                <a:lnTo>
                  <a:pt x="8211730" y="3173027"/>
                </a:lnTo>
                <a:cubicBezTo>
                  <a:pt x="8211730" y="3178663"/>
                  <a:pt x="8211672" y="3184286"/>
                  <a:pt x="8210360" y="3189869"/>
                </a:cubicBezTo>
                <a:cubicBezTo>
                  <a:pt x="8210402" y="3220958"/>
                  <a:pt x="8207951" y="3251607"/>
                  <a:pt x="8202893" y="3281619"/>
                </a:cubicBezTo>
                <a:lnTo>
                  <a:pt x="8202354" y="3288243"/>
                </a:lnTo>
                <a:cubicBezTo>
                  <a:pt x="8202185" y="3288248"/>
                  <a:pt x="8202016" y="3288253"/>
                  <a:pt x="8201849" y="3288305"/>
                </a:cubicBezTo>
                <a:cubicBezTo>
                  <a:pt x="8151573" y="3638399"/>
                  <a:pt x="7870534" y="3916971"/>
                  <a:pt x="7511683" y="3975903"/>
                </a:cubicBezTo>
                <a:lnTo>
                  <a:pt x="7511567" y="3977042"/>
                </a:lnTo>
                <a:cubicBezTo>
                  <a:pt x="7506256" y="3978045"/>
                  <a:pt x="7500927" y="3978986"/>
                  <a:pt x="7495350" y="3978570"/>
                </a:cubicBezTo>
                <a:cubicBezTo>
                  <a:pt x="7464178" y="3984080"/>
                  <a:pt x="7432298" y="3987038"/>
                  <a:pt x="7399924" y="3987561"/>
                </a:cubicBezTo>
                <a:lnTo>
                  <a:pt x="7382805" y="3989174"/>
                </a:lnTo>
                <a:lnTo>
                  <a:pt x="7382779" y="3988683"/>
                </a:lnTo>
                <a:lnTo>
                  <a:pt x="7382280" y="3988716"/>
                </a:lnTo>
                <a:cubicBezTo>
                  <a:pt x="7381714" y="3984944"/>
                  <a:pt x="7381687" y="3981158"/>
                  <a:pt x="7381687" y="3977366"/>
                </a:cubicBezTo>
                <a:cubicBezTo>
                  <a:pt x="7381687" y="3971728"/>
                  <a:pt x="7381746" y="3966104"/>
                  <a:pt x="7383058" y="3960518"/>
                </a:cubicBezTo>
                <a:cubicBezTo>
                  <a:pt x="7383016" y="3929436"/>
                  <a:pt x="7385465" y="3898794"/>
                  <a:pt x="7390522" y="3868787"/>
                </a:cubicBezTo>
                <a:lnTo>
                  <a:pt x="7391062" y="3862150"/>
                </a:lnTo>
                <a:cubicBezTo>
                  <a:pt x="7391231" y="3862145"/>
                  <a:pt x="7391400" y="3862140"/>
                  <a:pt x="7391568" y="3862087"/>
                </a:cubicBezTo>
                <a:cubicBezTo>
                  <a:pt x="7441844" y="3511992"/>
                  <a:pt x="7722883" y="3233421"/>
                  <a:pt x="8081734" y="3174489"/>
                </a:cubicBezTo>
                <a:lnTo>
                  <a:pt x="8081851" y="3173350"/>
                </a:lnTo>
                <a:cubicBezTo>
                  <a:pt x="8087159" y="3172348"/>
                  <a:pt x="8092487" y="3171407"/>
                  <a:pt x="8098063" y="3171823"/>
                </a:cubicBezTo>
                <a:cubicBezTo>
                  <a:pt x="8129247" y="3166310"/>
                  <a:pt x="8161139" y="3163352"/>
                  <a:pt x="8193525" y="3162829"/>
                </a:cubicBezTo>
                <a:close/>
                <a:moveTo>
                  <a:pt x="6532249" y="3161219"/>
                </a:moveTo>
                <a:lnTo>
                  <a:pt x="6549337" y="3162829"/>
                </a:lnTo>
                <a:cubicBezTo>
                  <a:pt x="6581722" y="3163352"/>
                  <a:pt x="6613615" y="3166310"/>
                  <a:pt x="6644798" y="3171823"/>
                </a:cubicBezTo>
                <a:cubicBezTo>
                  <a:pt x="6650374" y="3171407"/>
                  <a:pt x="6655702" y="3172348"/>
                  <a:pt x="6661011" y="3173350"/>
                </a:cubicBezTo>
                <a:lnTo>
                  <a:pt x="6661128" y="3174489"/>
                </a:lnTo>
                <a:cubicBezTo>
                  <a:pt x="7019978" y="3233421"/>
                  <a:pt x="7301017" y="3511992"/>
                  <a:pt x="7351294" y="3862087"/>
                </a:cubicBezTo>
                <a:cubicBezTo>
                  <a:pt x="7351461" y="3862140"/>
                  <a:pt x="7351631" y="3862145"/>
                  <a:pt x="7351799" y="3862150"/>
                </a:cubicBezTo>
                <a:lnTo>
                  <a:pt x="7352340" y="3868787"/>
                </a:lnTo>
                <a:cubicBezTo>
                  <a:pt x="7357396" y="3898794"/>
                  <a:pt x="7359846" y="3929436"/>
                  <a:pt x="7359804" y="3960518"/>
                </a:cubicBezTo>
                <a:cubicBezTo>
                  <a:pt x="7361116" y="3966104"/>
                  <a:pt x="7361174" y="3971728"/>
                  <a:pt x="7361174" y="3977366"/>
                </a:cubicBezTo>
                <a:cubicBezTo>
                  <a:pt x="7361174" y="3981158"/>
                  <a:pt x="7361147" y="3984944"/>
                  <a:pt x="7360581" y="3988716"/>
                </a:cubicBezTo>
                <a:lnTo>
                  <a:pt x="7360082" y="3988683"/>
                </a:lnTo>
                <a:lnTo>
                  <a:pt x="7360056" y="3989174"/>
                </a:lnTo>
                <a:lnTo>
                  <a:pt x="7342938" y="3987561"/>
                </a:lnTo>
                <a:cubicBezTo>
                  <a:pt x="7310564" y="3987038"/>
                  <a:pt x="7278683" y="3984080"/>
                  <a:pt x="7247511" y="3978570"/>
                </a:cubicBezTo>
                <a:cubicBezTo>
                  <a:pt x="7241934" y="3978986"/>
                  <a:pt x="7236605" y="3978045"/>
                  <a:pt x="7231295" y="3977042"/>
                </a:cubicBezTo>
                <a:lnTo>
                  <a:pt x="7231179" y="3975903"/>
                </a:lnTo>
                <a:cubicBezTo>
                  <a:pt x="6872327" y="3916971"/>
                  <a:pt x="6591288" y="3638399"/>
                  <a:pt x="6541013" y="3288305"/>
                </a:cubicBezTo>
                <a:cubicBezTo>
                  <a:pt x="6540845" y="3288253"/>
                  <a:pt x="6540677" y="3288248"/>
                  <a:pt x="6540507" y="3288243"/>
                </a:cubicBezTo>
                <a:lnTo>
                  <a:pt x="6539969" y="3281619"/>
                </a:lnTo>
                <a:cubicBezTo>
                  <a:pt x="6534910" y="3251607"/>
                  <a:pt x="6532460" y="3220958"/>
                  <a:pt x="6532502" y="3189869"/>
                </a:cubicBezTo>
                <a:cubicBezTo>
                  <a:pt x="6531190" y="3184286"/>
                  <a:pt x="6531131" y="3178663"/>
                  <a:pt x="6531131" y="3173027"/>
                </a:cubicBezTo>
                <a:lnTo>
                  <a:pt x="6531725" y="3161677"/>
                </a:lnTo>
                <a:lnTo>
                  <a:pt x="6532223" y="3161709"/>
                </a:lnTo>
                <a:close/>
                <a:moveTo>
                  <a:pt x="6518461" y="3161219"/>
                </a:moveTo>
                <a:lnTo>
                  <a:pt x="6518487" y="3161709"/>
                </a:lnTo>
                <a:lnTo>
                  <a:pt x="6518985" y="3161677"/>
                </a:lnTo>
                <a:lnTo>
                  <a:pt x="6519579" y="3173027"/>
                </a:lnTo>
                <a:cubicBezTo>
                  <a:pt x="6519579" y="3178663"/>
                  <a:pt x="6519520" y="3184286"/>
                  <a:pt x="6518208" y="3189869"/>
                </a:cubicBezTo>
                <a:cubicBezTo>
                  <a:pt x="6518250" y="3220958"/>
                  <a:pt x="6515800" y="3251607"/>
                  <a:pt x="6510741" y="3281619"/>
                </a:cubicBezTo>
                <a:lnTo>
                  <a:pt x="6510203" y="3288243"/>
                </a:lnTo>
                <a:cubicBezTo>
                  <a:pt x="6510033" y="3288248"/>
                  <a:pt x="6509865" y="3288253"/>
                  <a:pt x="6509697" y="3288305"/>
                </a:cubicBezTo>
                <a:cubicBezTo>
                  <a:pt x="6459422" y="3638399"/>
                  <a:pt x="6178383" y="3916971"/>
                  <a:pt x="5819531" y="3975903"/>
                </a:cubicBezTo>
                <a:lnTo>
                  <a:pt x="5819415" y="3977042"/>
                </a:lnTo>
                <a:cubicBezTo>
                  <a:pt x="5814105" y="3978045"/>
                  <a:pt x="5808776" y="3978986"/>
                  <a:pt x="5803199" y="3978570"/>
                </a:cubicBezTo>
                <a:cubicBezTo>
                  <a:pt x="5772027" y="3984080"/>
                  <a:pt x="5740146" y="3987038"/>
                  <a:pt x="5707772" y="3987561"/>
                </a:cubicBezTo>
                <a:lnTo>
                  <a:pt x="5690654" y="3989174"/>
                </a:lnTo>
                <a:lnTo>
                  <a:pt x="5690628" y="3988683"/>
                </a:lnTo>
                <a:lnTo>
                  <a:pt x="5690129" y="3988716"/>
                </a:lnTo>
                <a:cubicBezTo>
                  <a:pt x="5689563" y="3984944"/>
                  <a:pt x="5689536" y="3981158"/>
                  <a:pt x="5689536" y="3977366"/>
                </a:cubicBezTo>
                <a:cubicBezTo>
                  <a:pt x="5689536" y="3971728"/>
                  <a:pt x="5689594" y="3966104"/>
                  <a:pt x="5690906" y="3960518"/>
                </a:cubicBezTo>
                <a:cubicBezTo>
                  <a:pt x="5690864" y="3929436"/>
                  <a:pt x="5693314" y="3898794"/>
                  <a:pt x="5698370" y="3868787"/>
                </a:cubicBezTo>
                <a:lnTo>
                  <a:pt x="5698911" y="3862150"/>
                </a:lnTo>
                <a:cubicBezTo>
                  <a:pt x="5699079" y="3862145"/>
                  <a:pt x="5699249" y="3862140"/>
                  <a:pt x="5699416" y="3862087"/>
                </a:cubicBezTo>
                <a:cubicBezTo>
                  <a:pt x="5749693" y="3511992"/>
                  <a:pt x="6030732" y="3233421"/>
                  <a:pt x="6389582" y="3174489"/>
                </a:cubicBezTo>
                <a:lnTo>
                  <a:pt x="6389699" y="3173350"/>
                </a:lnTo>
                <a:cubicBezTo>
                  <a:pt x="6395008" y="3172348"/>
                  <a:pt x="6400336" y="3171407"/>
                  <a:pt x="6405912" y="3171823"/>
                </a:cubicBezTo>
                <a:cubicBezTo>
                  <a:pt x="6437095" y="3166310"/>
                  <a:pt x="6468988" y="3163352"/>
                  <a:pt x="6501373" y="3162829"/>
                </a:cubicBezTo>
                <a:close/>
                <a:moveTo>
                  <a:pt x="4840098" y="3161219"/>
                </a:moveTo>
                <a:lnTo>
                  <a:pt x="4857185" y="3162829"/>
                </a:lnTo>
                <a:cubicBezTo>
                  <a:pt x="4889571" y="3163352"/>
                  <a:pt x="4921463" y="3166310"/>
                  <a:pt x="4952647" y="3171823"/>
                </a:cubicBezTo>
                <a:cubicBezTo>
                  <a:pt x="4958223" y="3171407"/>
                  <a:pt x="4963551" y="3172348"/>
                  <a:pt x="4968859" y="3173350"/>
                </a:cubicBezTo>
                <a:lnTo>
                  <a:pt x="4968976" y="3174489"/>
                </a:lnTo>
                <a:cubicBezTo>
                  <a:pt x="5327827" y="3233421"/>
                  <a:pt x="5608866" y="3511992"/>
                  <a:pt x="5659142" y="3862087"/>
                </a:cubicBezTo>
                <a:cubicBezTo>
                  <a:pt x="5659310" y="3862140"/>
                  <a:pt x="5659479" y="3862145"/>
                  <a:pt x="5659648" y="3862150"/>
                </a:cubicBezTo>
                <a:lnTo>
                  <a:pt x="5660188" y="3868787"/>
                </a:lnTo>
                <a:cubicBezTo>
                  <a:pt x="5665245" y="3898794"/>
                  <a:pt x="5667694" y="3929436"/>
                  <a:pt x="5667652" y="3960518"/>
                </a:cubicBezTo>
                <a:cubicBezTo>
                  <a:pt x="5668964" y="3966104"/>
                  <a:pt x="5669023" y="3971728"/>
                  <a:pt x="5669023" y="3977366"/>
                </a:cubicBezTo>
                <a:cubicBezTo>
                  <a:pt x="5669023" y="3981158"/>
                  <a:pt x="5668996" y="3984944"/>
                  <a:pt x="5668430" y="3988716"/>
                </a:cubicBezTo>
                <a:lnTo>
                  <a:pt x="5667931" y="3988683"/>
                </a:lnTo>
                <a:lnTo>
                  <a:pt x="5667905" y="3989174"/>
                </a:lnTo>
                <a:lnTo>
                  <a:pt x="5650786" y="3987561"/>
                </a:lnTo>
                <a:cubicBezTo>
                  <a:pt x="5618412" y="3987038"/>
                  <a:pt x="5586532" y="3984080"/>
                  <a:pt x="5555360" y="3978570"/>
                </a:cubicBezTo>
                <a:cubicBezTo>
                  <a:pt x="5549783" y="3978986"/>
                  <a:pt x="5544454" y="3978045"/>
                  <a:pt x="5539143" y="3977042"/>
                </a:cubicBezTo>
                <a:lnTo>
                  <a:pt x="5539027" y="3975903"/>
                </a:lnTo>
                <a:cubicBezTo>
                  <a:pt x="5180176" y="3916971"/>
                  <a:pt x="4899137" y="3638399"/>
                  <a:pt x="4848861" y="3288305"/>
                </a:cubicBezTo>
                <a:cubicBezTo>
                  <a:pt x="4848694" y="3288253"/>
                  <a:pt x="4848525" y="3288248"/>
                  <a:pt x="4848356" y="3288243"/>
                </a:cubicBezTo>
                <a:lnTo>
                  <a:pt x="4847817" y="3281619"/>
                </a:lnTo>
                <a:cubicBezTo>
                  <a:pt x="4842759" y="3251607"/>
                  <a:pt x="4840308" y="3220958"/>
                  <a:pt x="4840350" y="3189869"/>
                </a:cubicBezTo>
                <a:cubicBezTo>
                  <a:pt x="4839038" y="3184286"/>
                  <a:pt x="4838980" y="3178663"/>
                  <a:pt x="4838980" y="3173027"/>
                </a:cubicBezTo>
                <a:lnTo>
                  <a:pt x="4839574" y="3161677"/>
                </a:lnTo>
                <a:lnTo>
                  <a:pt x="4840072" y="3161709"/>
                </a:lnTo>
                <a:close/>
                <a:moveTo>
                  <a:pt x="4826310" y="3161219"/>
                </a:moveTo>
                <a:lnTo>
                  <a:pt x="4826336" y="3161709"/>
                </a:lnTo>
                <a:lnTo>
                  <a:pt x="4826834" y="3161677"/>
                </a:lnTo>
                <a:lnTo>
                  <a:pt x="4827428" y="3173027"/>
                </a:lnTo>
                <a:cubicBezTo>
                  <a:pt x="4827428" y="3178663"/>
                  <a:pt x="4827369" y="3184286"/>
                  <a:pt x="4826057" y="3189869"/>
                </a:cubicBezTo>
                <a:cubicBezTo>
                  <a:pt x="4826099" y="3220958"/>
                  <a:pt x="4823649" y="3251607"/>
                  <a:pt x="4818590" y="3281619"/>
                </a:cubicBezTo>
                <a:lnTo>
                  <a:pt x="4818052" y="3288243"/>
                </a:lnTo>
                <a:cubicBezTo>
                  <a:pt x="4817882" y="3288248"/>
                  <a:pt x="4817714" y="3288253"/>
                  <a:pt x="4817546" y="3288305"/>
                </a:cubicBezTo>
                <a:cubicBezTo>
                  <a:pt x="4767271" y="3638399"/>
                  <a:pt x="4486232" y="3916971"/>
                  <a:pt x="4127381" y="3975903"/>
                </a:cubicBezTo>
                <a:lnTo>
                  <a:pt x="4127264" y="3977042"/>
                </a:lnTo>
                <a:cubicBezTo>
                  <a:pt x="4121954" y="3978045"/>
                  <a:pt x="4116625" y="3978986"/>
                  <a:pt x="4111048" y="3978570"/>
                </a:cubicBezTo>
                <a:cubicBezTo>
                  <a:pt x="4079876" y="3984080"/>
                  <a:pt x="4047996" y="3987038"/>
                  <a:pt x="4015621" y="3987561"/>
                </a:cubicBezTo>
                <a:lnTo>
                  <a:pt x="3998503" y="3989174"/>
                </a:lnTo>
                <a:lnTo>
                  <a:pt x="3998477" y="3988683"/>
                </a:lnTo>
                <a:lnTo>
                  <a:pt x="3997978" y="3988716"/>
                </a:lnTo>
                <a:cubicBezTo>
                  <a:pt x="3997412" y="3984944"/>
                  <a:pt x="3997385" y="3981158"/>
                  <a:pt x="3997385" y="3977366"/>
                </a:cubicBezTo>
                <a:cubicBezTo>
                  <a:pt x="3997385" y="3971728"/>
                  <a:pt x="3997443" y="3966104"/>
                  <a:pt x="3998755" y="3960518"/>
                </a:cubicBezTo>
                <a:cubicBezTo>
                  <a:pt x="3998713" y="3929436"/>
                  <a:pt x="4001163" y="3898794"/>
                  <a:pt x="4006219" y="3868787"/>
                </a:cubicBezTo>
                <a:lnTo>
                  <a:pt x="4006760" y="3862150"/>
                </a:lnTo>
                <a:cubicBezTo>
                  <a:pt x="4006928" y="3862145"/>
                  <a:pt x="4007098" y="3862140"/>
                  <a:pt x="4007265" y="3862087"/>
                </a:cubicBezTo>
                <a:cubicBezTo>
                  <a:pt x="4057542" y="3511992"/>
                  <a:pt x="4338581" y="3233421"/>
                  <a:pt x="4697431" y="3174489"/>
                </a:cubicBezTo>
                <a:lnTo>
                  <a:pt x="4697548" y="3173350"/>
                </a:lnTo>
                <a:cubicBezTo>
                  <a:pt x="4702857" y="3172348"/>
                  <a:pt x="4708185" y="3171407"/>
                  <a:pt x="4713761" y="3171823"/>
                </a:cubicBezTo>
                <a:cubicBezTo>
                  <a:pt x="4744944" y="3166310"/>
                  <a:pt x="4776837" y="3163352"/>
                  <a:pt x="4809222" y="3162829"/>
                </a:cubicBezTo>
                <a:close/>
                <a:moveTo>
                  <a:pt x="3147947" y="3161219"/>
                </a:moveTo>
                <a:lnTo>
                  <a:pt x="3165034" y="3162829"/>
                </a:lnTo>
                <a:cubicBezTo>
                  <a:pt x="3197420" y="3163352"/>
                  <a:pt x="3229312" y="3166310"/>
                  <a:pt x="3260496" y="3171823"/>
                </a:cubicBezTo>
                <a:cubicBezTo>
                  <a:pt x="3266072" y="3171407"/>
                  <a:pt x="3271400" y="3172348"/>
                  <a:pt x="3276708" y="3173350"/>
                </a:cubicBezTo>
                <a:lnTo>
                  <a:pt x="3276826" y="3174489"/>
                </a:lnTo>
                <a:cubicBezTo>
                  <a:pt x="3635676" y="3233421"/>
                  <a:pt x="3916715" y="3511992"/>
                  <a:pt x="3966991" y="3862087"/>
                </a:cubicBezTo>
                <a:cubicBezTo>
                  <a:pt x="3967159" y="3862140"/>
                  <a:pt x="3967328" y="3862145"/>
                  <a:pt x="3967497" y="3862150"/>
                </a:cubicBezTo>
                <a:lnTo>
                  <a:pt x="3968037" y="3868787"/>
                </a:lnTo>
                <a:cubicBezTo>
                  <a:pt x="3973094" y="3898794"/>
                  <a:pt x="3975543" y="3929436"/>
                  <a:pt x="3975501" y="3960518"/>
                </a:cubicBezTo>
                <a:cubicBezTo>
                  <a:pt x="3976813" y="3966104"/>
                  <a:pt x="3976872" y="3971728"/>
                  <a:pt x="3976872" y="3977366"/>
                </a:cubicBezTo>
                <a:cubicBezTo>
                  <a:pt x="3976872" y="3981158"/>
                  <a:pt x="3976845" y="3984944"/>
                  <a:pt x="3976279" y="3988716"/>
                </a:cubicBezTo>
                <a:lnTo>
                  <a:pt x="3975780" y="3988683"/>
                </a:lnTo>
                <a:lnTo>
                  <a:pt x="3975754" y="3989174"/>
                </a:lnTo>
                <a:lnTo>
                  <a:pt x="3958635" y="3987561"/>
                </a:lnTo>
                <a:cubicBezTo>
                  <a:pt x="3926261" y="3987038"/>
                  <a:pt x="3894381" y="3984080"/>
                  <a:pt x="3863209" y="3978570"/>
                </a:cubicBezTo>
                <a:cubicBezTo>
                  <a:pt x="3857632" y="3978986"/>
                  <a:pt x="3852303" y="3978045"/>
                  <a:pt x="3846992" y="3977042"/>
                </a:cubicBezTo>
                <a:lnTo>
                  <a:pt x="3846876" y="3975903"/>
                </a:lnTo>
                <a:cubicBezTo>
                  <a:pt x="3488025" y="3916971"/>
                  <a:pt x="3206986" y="3638399"/>
                  <a:pt x="3156710" y="3288305"/>
                </a:cubicBezTo>
                <a:cubicBezTo>
                  <a:pt x="3156543" y="3288253"/>
                  <a:pt x="3156374" y="3288248"/>
                  <a:pt x="3156205" y="3288243"/>
                </a:cubicBezTo>
                <a:lnTo>
                  <a:pt x="3155667" y="3281619"/>
                </a:lnTo>
                <a:cubicBezTo>
                  <a:pt x="3150608" y="3251607"/>
                  <a:pt x="3148157" y="3220958"/>
                  <a:pt x="3148199" y="3189869"/>
                </a:cubicBezTo>
                <a:cubicBezTo>
                  <a:pt x="3146887" y="3184286"/>
                  <a:pt x="3146829" y="3178663"/>
                  <a:pt x="3146829" y="3173027"/>
                </a:cubicBezTo>
                <a:lnTo>
                  <a:pt x="3147423" y="3161677"/>
                </a:lnTo>
                <a:lnTo>
                  <a:pt x="3147921" y="3161709"/>
                </a:lnTo>
                <a:close/>
                <a:moveTo>
                  <a:pt x="3134159" y="3161219"/>
                </a:moveTo>
                <a:lnTo>
                  <a:pt x="3134185" y="3161709"/>
                </a:lnTo>
                <a:lnTo>
                  <a:pt x="3134683" y="3161677"/>
                </a:lnTo>
                <a:lnTo>
                  <a:pt x="3135277" y="3173027"/>
                </a:lnTo>
                <a:cubicBezTo>
                  <a:pt x="3135277" y="3178663"/>
                  <a:pt x="3135218" y="3184286"/>
                  <a:pt x="3133906" y="3189869"/>
                </a:cubicBezTo>
                <a:cubicBezTo>
                  <a:pt x="3133948" y="3220958"/>
                  <a:pt x="3131498" y="3251607"/>
                  <a:pt x="3126439" y="3281619"/>
                </a:cubicBezTo>
                <a:lnTo>
                  <a:pt x="3125901" y="3288243"/>
                </a:lnTo>
                <a:cubicBezTo>
                  <a:pt x="3125731" y="3288248"/>
                  <a:pt x="3125563" y="3288253"/>
                  <a:pt x="3125395" y="3288305"/>
                </a:cubicBezTo>
                <a:cubicBezTo>
                  <a:pt x="3075120" y="3638399"/>
                  <a:pt x="2794081" y="3916971"/>
                  <a:pt x="2435230" y="3975903"/>
                </a:cubicBezTo>
                <a:lnTo>
                  <a:pt x="2435113" y="3977042"/>
                </a:lnTo>
                <a:cubicBezTo>
                  <a:pt x="2429803" y="3978045"/>
                  <a:pt x="2424474" y="3978986"/>
                  <a:pt x="2418897" y="3978570"/>
                </a:cubicBezTo>
                <a:cubicBezTo>
                  <a:pt x="2387725" y="3984080"/>
                  <a:pt x="2355845" y="3987038"/>
                  <a:pt x="2323470" y="3987561"/>
                </a:cubicBezTo>
                <a:lnTo>
                  <a:pt x="2306352" y="3989174"/>
                </a:lnTo>
                <a:lnTo>
                  <a:pt x="2306326" y="3988683"/>
                </a:lnTo>
                <a:lnTo>
                  <a:pt x="2305827" y="3988716"/>
                </a:lnTo>
                <a:cubicBezTo>
                  <a:pt x="2305261" y="3984944"/>
                  <a:pt x="2305234" y="3981158"/>
                  <a:pt x="2305234" y="3977366"/>
                </a:cubicBezTo>
                <a:cubicBezTo>
                  <a:pt x="2305234" y="3971728"/>
                  <a:pt x="2305292" y="3966104"/>
                  <a:pt x="2306604" y="3960518"/>
                </a:cubicBezTo>
                <a:cubicBezTo>
                  <a:pt x="2306562" y="3929436"/>
                  <a:pt x="2309012" y="3898794"/>
                  <a:pt x="2314068" y="3868787"/>
                </a:cubicBezTo>
                <a:lnTo>
                  <a:pt x="2314609" y="3862150"/>
                </a:lnTo>
                <a:cubicBezTo>
                  <a:pt x="2314777" y="3862145"/>
                  <a:pt x="2314947" y="3862140"/>
                  <a:pt x="2315114" y="3862087"/>
                </a:cubicBezTo>
                <a:cubicBezTo>
                  <a:pt x="2365391" y="3511992"/>
                  <a:pt x="2646430" y="3233421"/>
                  <a:pt x="3005280" y="3174489"/>
                </a:cubicBezTo>
                <a:lnTo>
                  <a:pt x="3005397" y="3173350"/>
                </a:lnTo>
                <a:cubicBezTo>
                  <a:pt x="3010706" y="3172348"/>
                  <a:pt x="3016034" y="3171407"/>
                  <a:pt x="3021610" y="3171823"/>
                </a:cubicBezTo>
                <a:cubicBezTo>
                  <a:pt x="3052793" y="3166310"/>
                  <a:pt x="3084686" y="3163352"/>
                  <a:pt x="3117071" y="3162829"/>
                </a:cubicBezTo>
                <a:close/>
                <a:moveTo>
                  <a:pt x="1455796" y="3161219"/>
                </a:moveTo>
                <a:lnTo>
                  <a:pt x="1472883" y="3162829"/>
                </a:lnTo>
                <a:cubicBezTo>
                  <a:pt x="1505269" y="3163352"/>
                  <a:pt x="1537161" y="3166310"/>
                  <a:pt x="1568345" y="3171823"/>
                </a:cubicBezTo>
                <a:cubicBezTo>
                  <a:pt x="1573921" y="3171407"/>
                  <a:pt x="1579249" y="3172348"/>
                  <a:pt x="1584557" y="3173350"/>
                </a:cubicBezTo>
                <a:lnTo>
                  <a:pt x="1584675" y="3174489"/>
                </a:lnTo>
                <a:cubicBezTo>
                  <a:pt x="1943525" y="3233421"/>
                  <a:pt x="2224564" y="3511992"/>
                  <a:pt x="2274840" y="3862087"/>
                </a:cubicBezTo>
                <a:cubicBezTo>
                  <a:pt x="2275008" y="3862140"/>
                  <a:pt x="2275177" y="3862145"/>
                  <a:pt x="2275346" y="3862150"/>
                </a:cubicBezTo>
                <a:lnTo>
                  <a:pt x="2275886" y="3868787"/>
                </a:lnTo>
                <a:cubicBezTo>
                  <a:pt x="2280943" y="3898794"/>
                  <a:pt x="2283392" y="3929436"/>
                  <a:pt x="2283350" y="3960518"/>
                </a:cubicBezTo>
                <a:cubicBezTo>
                  <a:pt x="2284662" y="3966104"/>
                  <a:pt x="2284721" y="3971728"/>
                  <a:pt x="2284721" y="3977366"/>
                </a:cubicBezTo>
                <a:cubicBezTo>
                  <a:pt x="2284721" y="3981158"/>
                  <a:pt x="2284694" y="3984944"/>
                  <a:pt x="2284128" y="3988716"/>
                </a:cubicBezTo>
                <a:lnTo>
                  <a:pt x="2283629" y="3988683"/>
                </a:lnTo>
                <a:lnTo>
                  <a:pt x="2283603" y="3989174"/>
                </a:lnTo>
                <a:lnTo>
                  <a:pt x="2266484" y="3987561"/>
                </a:lnTo>
                <a:cubicBezTo>
                  <a:pt x="2234110" y="3987038"/>
                  <a:pt x="2202230" y="3984080"/>
                  <a:pt x="2171058" y="3978570"/>
                </a:cubicBezTo>
                <a:cubicBezTo>
                  <a:pt x="2165481" y="3978986"/>
                  <a:pt x="2160152" y="3978045"/>
                  <a:pt x="2154841" y="3977042"/>
                </a:cubicBezTo>
                <a:lnTo>
                  <a:pt x="2154725" y="3975903"/>
                </a:lnTo>
                <a:cubicBezTo>
                  <a:pt x="1795874" y="3916971"/>
                  <a:pt x="1514835" y="3638399"/>
                  <a:pt x="1464559" y="3288305"/>
                </a:cubicBezTo>
                <a:cubicBezTo>
                  <a:pt x="1464392" y="3288253"/>
                  <a:pt x="1464223" y="3288248"/>
                  <a:pt x="1464054" y="3288243"/>
                </a:cubicBezTo>
                <a:lnTo>
                  <a:pt x="1463515" y="3281619"/>
                </a:lnTo>
                <a:cubicBezTo>
                  <a:pt x="1458457" y="3251607"/>
                  <a:pt x="1456006" y="3220958"/>
                  <a:pt x="1456048" y="3189869"/>
                </a:cubicBezTo>
                <a:cubicBezTo>
                  <a:pt x="1454736" y="3184286"/>
                  <a:pt x="1454678" y="3178663"/>
                  <a:pt x="1454678" y="3173027"/>
                </a:cubicBezTo>
                <a:lnTo>
                  <a:pt x="1455272" y="3161677"/>
                </a:lnTo>
                <a:lnTo>
                  <a:pt x="1455770" y="3161709"/>
                </a:lnTo>
                <a:close/>
                <a:moveTo>
                  <a:pt x="1442008" y="3161219"/>
                </a:moveTo>
                <a:lnTo>
                  <a:pt x="1442034" y="3161709"/>
                </a:lnTo>
                <a:lnTo>
                  <a:pt x="1442532" y="3161677"/>
                </a:lnTo>
                <a:lnTo>
                  <a:pt x="1443126" y="3173027"/>
                </a:lnTo>
                <a:cubicBezTo>
                  <a:pt x="1443126" y="3178663"/>
                  <a:pt x="1443067" y="3184286"/>
                  <a:pt x="1441755" y="3189869"/>
                </a:cubicBezTo>
                <a:cubicBezTo>
                  <a:pt x="1441797" y="3220958"/>
                  <a:pt x="1439347" y="3251607"/>
                  <a:pt x="1434288" y="3281619"/>
                </a:cubicBezTo>
                <a:lnTo>
                  <a:pt x="1433750" y="3288243"/>
                </a:lnTo>
                <a:cubicBezTo>
                  <a:pt x="1433580" y="3288248"/>
                  <a:pt x="1433412" y="3288253"/>
                  <a:pt x="1433244" y="3288305"/>
                </a:cubicBezTo>
                <a:cubicBezTo>
                  <a:pt x="1382969" y="3638399"/>
                  <a:pt x="1101930" y="3916971"/>
                  <a:pt x="743079" y="3975903"/>
                </a:cubicBezTo>
                <a:lnTo>
                  <a:pt x="742962" y="3977042"/>
                </a:lnTo>
                <a:cubicBezTo>
                  <a:pt x="737652" y="3978045"/>
                  <a:pt x="732323" y="3978986"/>
                  <a:pt x="726746" y="3978570"/>
                </a:cubicBezTo>
                <a:cubicBezTo>
                  <a:pt x="695574" y="3984080"/>
                  <a:pt x="663693" y="3987038"/>
                  <a:pt x="631319" y="3987561"/>
                </a:cubicBezTo>
                <a:lnTo>
                  <a:pt x="614201" y="3989174"/>
                </a:lnTo>
                <a:lnTo>
                  <a:pt x="614175" y="3988683"/>
                </a:lnTo>
                <a:lnTo>
                  <a:pt x="613676" y="3988716"/>
                </a:lnTo>
                <a:cubicBezTo>
                  <a:pt x="613110" y="3984944"/>
                  <a:pt x="613083" y="3981158"/>
                  <a:pt x="613083" y="3977366"/>
                </a:cubicBezTo>
                <a:cubicBezTo>
                  <a:pt x="613083" y="3971728"/>
                  <a:pt x="613141" y="3966104"/>
                  <a:pt x="614453" y="3960518"/>
                </a:cubicBezTo>
                <a:cubicBezTo>
                  <a:pt x="614411" y="3929436"/>
                  <a:pt x="616861" y="3898794"/>
                  <a:pt x="621917" y="3868787"/>
                </a:cubicBezTo>
                <a:lnTo>
                  <a:pt x="622458" y="3862150"/>
                </a:lnTo>
                <a:cubicBezTo>
                  <a:pt x="622626" y="3862145"/>
                  <a:pt x="622796" y="3862140"/>
                  <a:pt x="622963" y="3862087"/>
                </a:cubicBezTo>
                <a:cubicBezTo>
                  <a:pt x="673240" y="3511992"/>
                  <a:pt x="954279" y="3233421"/>
                  <a:pt x="1313129" y="3174489"/>
                </a:cubicBezTo>
                <a:lnTo>
                  <a:pt x="1313246" y="3173350"/>
                </a:lnTo>
                <a:cubicBezTo>
                  <a:pt x="1318555" y="3172348"/>
                  <a:pt x="1323883" y="3171407"/>
                  <a:pt x="1329459" y="3171823"/>
                </a:cubicBezTo>
                <a:cubicBezTo>
                  <a:pt x="1360642" y="3166310"/>
                  <a:pt x="1392535" y="3163352"/>
                  <a:pt x="1424920" y="3162829"/>
                </a:cubicBezTo>
                <a:close/>
                <a:moveTo>
                  <a:pt x="10909360" y="2447425"/>
                </a:moveTo>
                <a:cubicBezTo>
                  <a:pt x="10962636" y="2718331"/>
                  <a:pt x="11177479" y="2933128"/>
                  <a:pt x="11452669" y="2992271"/>
                </a:cubicBezTo>
                <a:cubicBezTo>
                  <a:pt x="11399394" y="2721365"/>
                  <a:pt x="11184550" y="2506568"/>
                  <a:pt x="10909360" y="2447425"/>
                </a:cubicBezTo>
                <a:close/>
                <a:moveTo>
                  <a:pt x="10602109" y="2447425"/>
                </a:moveTo>
                <a:cubicBezTo>
                  <a:pt x="10326919" y="2506568"/>
                  <a:pt x="10112075" y="2721365"/>
                  <a:pt x="10058800" y="2992271"/>
                </a:cubicBezTo>
                <a:cubicBezTo>
                  <a:pt x="10333990" y="2933128"/>
                  <a:pt x="10548833" y="2718331"/>
                  <a:pt x="10602109" y="2447425"/>
                </a:cubicBezTo>
                <a:close/>
                <a:moveTo>
                  <a:pt x="9217207" y="2447425"/>
                </a:moveTo>
                <a:cubicBezTo>
                  <a:pt x="9270483" y="2718331"/>
                  <a:pt x="9485326" y="2933128"/>
                  <a:pt x="9760516" y="2992271"/>
                </a:cubicBezTo>
                <a:cubicBezTo>
                  <a:pt x="9707241" y="2721365"/>
                  <a:pt x="9492397" y="2506568"/>
                  <a:pt x="9217207" y="2447425"/>
                </a:cubicBezTo>
                <a:close/>
                <a:moveTo>
                  <a:pt x="8909958" y="2447425"/>
                </a:moveTo>
                <a:cubicBezTo>
                  <a:pt x="8634768" y="2506568"/>
                  <a:pt x="8419924" y="2721365"/>
                  <a:pt x="8366649" y="2992271"/>
                </a:cubicBezTo>
                <a:cubicBezTo>
                  <a:pt x="8641839" y="2933128"/>
                  <a:pt x="8856682" y="2718331"/>
                  <a:pt x="8909958" y="2447425"/>
                </a:cubicBezTo>
                <a:close/>
                <a:moveTo>
                  <a:pt x="7525056" y="2447425"/>
                </a:moveTo>
                <a:cubicBezTo>
                  <a:pt x="7578332" y="2718331"/>
                  <a:pt x="7793175" y="2933128"/>
                  <a:pt x="8068365" y="2992271"/>
                </a:cubicBezTo>
                <a:cubicBezTo>
                  <a:pt x="8015090" y="2721365"/>
                  <a:pt x="7800246" y="2506568"/>
                  <a:pt x="7525056" y="2447425"/>
                </a:cubicBezTo>
                <a:close/>
                <a:moveTo>
                  <a:pt x="7217807" y="2447425"/>
                </a:moveTo>
                <a:cubicBezTo>
                  <a:pt x="6942617" y="2506568"/>
                  <a:pt x="6727773" y="2721365"/>
                  <a:pt x="6674498" y="2992271"/>
                </a:cubicBezTo>
                <a:cubicBezTo>
                  <a:pt x="6949688" y="2933128"/>
                  <a:pt x="7164531" y="2718331"/>
                  <a:pt x="7217807" y="2447425"/>
                </a:cubicBezTo>
                <a:close/>
                <a:moveTo>
                  <a:pt x="5832905" y="2447425"/>
                </a:moveTo>
                <a:cubicBezTo>
                  <a:pt x="5886181" y="2718331"/>
                  <a:pt x="6101024" y="2933128"/>
                  <a:pt x="6376214" y="2992271"/>
                </a:cubicBezTo>
                <a:cubicBezTo>
                  <a:pt x="6322939" y="2721365"/>
                  <a:pt x="6108095" y="2506568"/>
                  <a:pt x="5832905" y="2447425"/>
                </a:cubicBezTo>
                <a:close/>
                <a:moveTo>
                  <a:pt x="5525656" y="2447425"/>
                </a:moveTo>
                <a:cubicBezTo>
                  <a:pt x="5250466" y="2506568"/>
                  <a:pt x="5035622" y="2721365"/>
                  <a:pt x="4982347" y="2992271"/>
                </a:cubicBezTo>
                <a:cubicBezTo>
                  <a:pt x="5257537" y="2933128"/>
                  <a:pt x="5472380" y="2718331"/>
                  <a:pt x="5525656" y="2447425"/>
                </a:cubicBezTo>
                <a:close/>
                <a:moveTo>
                  <a:pt x="4140754" y="2447425"/>
                </a:moveTo>
                <a:cubicBezTo>
                  <a:pt x="4194030" y="2718331"/>
                  <a:pt x="4408873" y="2933128"/>
                  <a:pt x="4684063" y="2992271"/>
                </a:cubicBezTo>
                <a:cubicBezTo>
                  <a:pt x="4630788" y="2721365"/>
                  <a:pt x="4415944" y="2506568"/>
                  <a:pt x="4140754" y="2447425"/>
                </a:cubicBezTo>
                <a:close/>
                <a:moveTo>
                  <a:pt x="3833505" y="2447425"/>
                </a:moveTo>
                <a:cubicBezTo>
                  <a:pt x="3558315" y="2506568"/>
                  <a:pt x="3343471" y="2721365"/>
                  <a:pt x="3290196" y="2992271"/>
                </a:cubicBezTo>
                <a:cubicBezTo>
                  <a:pt x="3565386" y="2933128"/>
                  <a:pt x="3780229" y="2718331"/>
                  <a:pt x="3833505" y="2447425"/>
                </a:cubicBezTo>
                <a:close/>
                <a:moveTo>
                  <a:pt x="2448603" y="2447425"/>
                </a:moveTo>
                <a:cubicBezTo>
                  <a:pt x="2501879" y="2718331"/>
                  <a:pt x="2716722" y="2933128"/>
                  <a:pt x="2991912" y="2992271"/>
                </a:cubicBezTo>
                <a:cubicBezTo>
                  <a:pt x="2938637" y="2721365"/>
                  <a:pt x="2723793" y="2506568"/>
                  <a:pt x="2448603" y="2447425"/>
                </a:cubicBezTo>
                <a:close/>
                <a:moveTo>
                  <a:pt x="2141354" y="2447425"/>
                </a:moveTo>
                <a:cubicBezTo>
                  <a:pt x="1866164" y="2506568"/>
                  <a:pt x="1651320" y="2721365"/>
                  <a:pt x="1598045" y="2992271"/>
                </a:cubicBezTo>
                <a:cubicBezTo>
                  <a:pt x="1873235" y="2933128"/>
                  <a:pt x="2088078" y="2718331"/>
                  <a:pt x="2141354" y="2447425"/>
                </a:cubicBezTo>
                <a:close/>
                <a:moveTo>
                  <a:pt x="756452" y="2447425"/>
                </a:moveTo>
                <a:cubicBezTo>
                  <a:pt x="809728" y="2718331"/>
                  <a:pt x="1024571" y="2933128"/>
                  <a:pt x="1299761" y="2992271"/>
                </a:cubicBezTo>
                <a:cubicBezTo>
                  <a:pt x="1246486" y="2721365"/>
                  <a:pt x="1031642" y="2506568"/>
                  <a:pt x="756452" y="2447425"/>
                </a:cubicBezTo>
                <a:close/>
                <a:moveTo>
                  <a:pt x="12192000" y="2344615"/>
                </a:moveTo>
                <a:lnTo>
                  <a:pt x="12192000" y="2477663"/>
                </a:lnTo>
                <a:cubicBezTo>
                  <a:pt x="11966807" y="2562375"/>
                  <a:pt x="11797421" y="2755980"/>
                  <a:pt x="11750953" y="2992271"/>
                </a:cubicBezTo>
                <a:cubicBezTo>
                  <a:pt x="11935988" y="2952504"/>
                  <a:pt x="12093739" y="2842365"/>
                  <a:pt x="12192000" y="2691161"/>
                </a:cubicBezTo>
                <a:lnTo>
                  <a:pt x="12192000" y="2892735"/>
                </a:lnTo>
                <a:cubicBezTo>
                  <a:pt x="12071770" y="3011736"/>
                  <a:pt x="11914089" y="3094511"/>
                  <a:pt x="11737582" y="3123727"/>
                </a:cubicBezTo>
                <a:lnTo>
                  <a:pt x="11737466" y="3124875"/>
                </a:lnTo>
                <a:cubicBezTo>
                  <a:pt x="11732155" y="3125886"/>
                  <a:pt x="11726826" y="3126834"/>
                  <a:pt x="11721249" y="3126415"/>
                </a:cubicBezTo>
                <a:cubicBezTo>
                  <a:pt x="11690077" y="3131969"/>
                  <a:pt x="11658197" y="3134950"/>
                  <a:pt x="11625822" y="3135477"/>
                </a:cubicBezTo>
                <a:lnTo>
                  <a:pt x="11608704" y="3137103"/>
                </a:lnTo>
                <a:lnTo>
                  <a:pt x="11608678" y="3136608"/>
                </a:lnTo>
                <a:lnTo>
                  <a:pt x="11608179" y="3136641"/>
                </a:lnTo>
                <a:cubicBezTo>
                  <a:pt x="11607613" y="3132839"/>
                  <a:pt x="11607586" y="3129023"/>
                  <a:pt x="11607586" y="3125201"/>
                </a:cubicBezTo>
                <a:cubicBezTo>
                  <a:pt x="11607586" y="3119519"/>
                  <a:pt x="11607645" y="3113850"/>
                  <a:pt x="11608957" y="3108220"/>
                </a:cubicBezTo>
                <a:cubicBezTo>
                  <a:pt x="11608914" y="3076892"/>
                  <a:pt x="11611364" y="3046007"/>
                  <a:pt x="11616421" y="3015763"/>
                </a:cubicBezTo>
                <a:lnTo>
                  <a:pt x="11616961" y="3009073"/>
                </a:lnTo>
                <a:cubicBezTo>
                  <a:pt x="11617130" y="3009068"/>
                  <a:pt x="11617299" y="3009063"/>
                  <a:pt x="11617466" y="3009010"/>
                </a:cubicBezTo>
                <a:cubicBezTo>
                  <a:pt x="11662185" y="2695154"/>
                  <a:pt x="11889463" y="2438329"/>
                  <a:pt x="12192000" y="2344615"/>
                </a:cubicBezTo>
                <a:close/>
                <a:moveTo>
                  <a:pt x="10767111" y="2302594"/>
                </a:moveTo>
                <a:lnTo>
                  <a:pt x="10784198" y="2304217"/>
                </a:lnTo>
                <a:cubicBezTo>
                  <a:pt x="10816584" y="2304744"/>
                  <a:pt x="10848477" y="2307725"/>
                  <a:pt x="10879660" y="2313282"/>
                </a:cubicBezTo>
                <a:cubicBezTo>
                  <a:pt x="10885236" y="2312863"/>
                  <a:pt x="10890564" y="2313811"/>
                  <a:pt x="10895873" y="2314821"/>
                </a:cubicBezTo>
                <a:lnTo>
                  <a:pt x="10895990" y="2315969"/>
                </a:lnTo>
                <a:cubicBezTo>
                  <a:pt x="11254840" y="2375367"/>
                  <a:pt x="11535879" y="2656144"/>
                  <a:pt x="11586156" y="3009010"/>
                </a:cubicBezTo>
                <a:cubicBezTo>
                  <a:pt x="11586323" y="3009063"/>
                  <a:pt x="11586492" y="3009068"/>
                  <a:pt x="11586661" y="3009073"/>
                </a:cubicBezTo>
                <a:lnTo>
                  <a:pt x="11587201" y="3015763"/>
                </a:lnTo>
                <a:cubicBezTo>
                  <a:pt x="11592258" y="3046007"/>
                  <a:pt x="11594708" y="3076892"/>
                  <a:pt x="11594665" y="3108220"/>
                </a:cubicBezTo>
                <a:cubicBezTo>
                  <a:pt x="11595977" y="3113850"/>
                  <a:pt x="11596036" y="3119519"/>
                  <a:pt x="11596036" y="3125201"/>
                </a:cubicBezTo>
                <a:cubicBezTo>
                  <a:pt x="11596036" y="3129023"/>
                  <a:pt x="11596009" y="3132839"/>
                  <a:pt x="11595443" y="3136641"/>
                </a:cubicBezTo>
                <a:lnTo>
                  <a:pt x="11594944" y="3136608"/>
                </a:lnTo>
                <a:lnTo>
                  <a:pt x="11594918" y="3137103"/>
                </a:lnTo>
                <a:lnTo>
                  <a:pt x="11577800" y="3135477"/>
                </a:lnTo>
                <a:cubicBezTo>
                  <a:pt x="11545425" y="3134950"/>
                  <a:pt x="11513545" y="3131969"/>
                  <a:pt x="11482373" y="3126415"/>
                </a:cubicBezTo>
                <a:cubicBezTo>
                  <a:pt x="11476796" y="3126834"/>
                  <a:pt x="11471467" y="3125886"/>
                  <a:pt x="11466156" y="3124875"/>
                </a:cubicBezTo>
                <a:lnTo>
                  <a:pt x="11466040" y="3123727"/>
                </a:lnTo>
                <a:cubicBezTo>
                  <a:pt x="11107189" y="3064328"/>
                  <a:pt x="10826150" y="2783551"/>
                  <a:pt x="10775875" y="2430686"/>
                </a:cubicBezTo>
                <a:cubicBezTo>
                  <a:pt x="10775707" y="2430633"/>
                  <a:pt x="10775539" y="2430628"/>
                  <a:pt x="10775369" y="2430623"/>
                </a:cubicBezTo>
                <a:lnTo>
                  <a:pt x="10774831" y="2423947"/>
                </a:lnTo>
                <a:cubicBezTo>
                  <a:pt x="10769772" y="2393697"/>
                  <a:pt x="10767321" y="2362806"/>
                  <a:pt x="10767364" y="2331471"/>
                </a:cubicBezTo>
                <a:cubicBezTo>
                  <a:pt x="10766052" y="2325843"/>
                  <a:pt x="10765993" y="2320176"/>
                  <a:pt x="10765993" y="2314495"/>
                </a:cubicBezTo>
                <a:lnTo>
                  <a:pt x="10766587" y="2303055"/>
                </a:lnTo>
                <a:lnTo>
                  <a:pt x="10767085" y="2303088"/>
                </a:lnTo>
                <a:close/>
                <a:moveTo>
                  <a:pt x="10744358" y="2302594"/>
                </a:moveTo>
                <a:lnTo>
                  <a:pt x="10744384" y="2303088"/>
                </a:lnTo>
                <a:lnTo>
                  <a:pt x="10744882" y="2303055"/>
                </a:lnTo>
                <a:lnTo>
                  <a:pt x="10745476" y="2314495"/>
                </a:lnTo>
                <a:cubicBezTo>
                  <a:pt x="10745476" y="2320176"/>
                  <a:pt x="10745417" y="2325843"/>
                  <a:pt x="10744105" y="2331471"/>
                </a:cubicBezTo>
                <a:cubicBezTo>
                  <a:pt x="10744148" y="2362806"/>
                  <a:pt x="10741697" y="2393697"/>
                  <a:pt x="10736638" y="2423947"/>
                </a:cubicBezTo>
                <a:lnTo>
                  <a:pt x="10736100" y="2430623"/>
                </a:lnTo>
                <a:cubicBezTo>
                  <a:pt x="10735930" y="2430628"/>
                  <a:pt x="10735762" y="2430633"/>
                  <a:pt x="10735594" y="2430686"/>
                </a:cubicBezTo>
                <a:cubicBezTo>
                  <a:pt x="10685319" y="2783551"/>
                  <a:pt x="10404280" y="3064328"/>
                  <a:pt x="10045429" y="3123727"/>
                </a:cubicBezTo>
                <a:lnTo>
                  <a:pt x="10045313" y="3124875"/>
                </a:lnTo>
                <a:cubicBezTo>
                  <a:pt x="10040002" y="3125886"/>
                  <a:pt x="10034673" y="3126834"/>
                  <a:pt x="10029096" y="3126415"/>
                </a:cubicBezTo>
                <a:cubicBezTo>
                  <a:pt x="9997924" y="3131969"/>
                  <a:pt x="9966044" y="3134950"/>
                  <a:pt x="9933669" y="3135477"/>
                </a:cubicBezTo>
                <a:lnTo>
                  <a:pt x="9916551" y="3137103"/>
                </a:lnTo>
                <a:lnTo>
                  <a:pt x="9916525" y="3136608"/>
                </a:lnTo>
                <a:lnTo>
                  <a:pt x="9916026" y="3136641"/>
                </a:lnTo>
                <a:cubicBezTo>
                  <a:pt x="9915460" y="3132839"/>
                  <a:pt x="9915433" y="3129023"/>
                  <a:pt x="9915433" y="3125201"/>
                </a:cubicBezTo>
                <a:cubicBezTo>
                  <a:pt x="9915433" y="3119519"/>
                  <a:pt x="9915492" y="3113850"/>
                  <a:pt x="9916804" y="3108220"/>
                </a:cubicBezTo>
                <a:cubicBezTo>
                  <a:pt x="9916761" y="3076892"/>
                  <a:pt x="9919211" y="3046007"/>
                  <a:pt x="9924268" y="3015763"/>
                </a:cubicBezTo>
                <a:lnTo>
                  <a:pt x="9924808" y="3009073"/>
                </a:lnTo>
                <a:cubicBezTo>
                  <a:pt x="9924977" y="3009068"/>
                  <a:pt x="9925146" y="3009063"/>
                  <a:pt x="9925314" y="3009010"/>
                </a:cubicBezTo>
                <a:cubicBezTo>
                  <a:pt x="9975590" y="2656144"/>
                  <a:pt x="10256629" y="2375367"/>
                  <a:pt x="10615479" y="2315969"/>
                </a:cubicBezTo>
                <a:lnTo>
                  <a:pt x="10615596" y="2314821"/>
                </a:lnTo>
                <a:cubicBezTo>
                  <a:pt x="10620905" y="2313811"/>
                  <a:pt x="10626233" y="2312863"/>
                  <a:pt x="10631809" y="2313282"/>
                </a:cubicBezTo>
                <a:cubicBezTo>
                  <a:pt x="10662992" y="2307725"/>
                  <a:pt x="10694885" y="2304744"/>
                  <a:pt x="10727271" y="2304217"/>
                </a:cubicBezTo>
                <a:close/>
                <a:moveTo>
                  <a:pt x="9074958" y="2302594"/>
                </a:moveTo>
                <a:lnTo>
                  <a:pt x="9092045" y="2304217"/>
                </a:lnTo>
                <a:cubicBezTo>
                  <a:pt x="9124431" y="2304744"/>
                  <a:pt x="9156324" y="2307725"/>
                  <a:pt x="9187507" y="2313282"/>
                </a:cubicBezTo>
                <a:cubicBezTo>
                  <a:pt x="9193083" y="2312863"/>
                  <a:pt x="9198411" y="2313811"/>
                  <a:pt x="9203720" y="2314821"/>
                </a:cubicBezTo>
                <a:lnTo>
                  <a:pt x="9203837" y="2315969"/>
                </a:lnTo>
                <a:cubicBezTo>
                  <a:pt x="9562687" y="2375367"/>
                  <a:pt x="9843726" y="2656144"/>
                  <a:pt x="9894002" y="3009010"/>
                </a:cubicBezTo>
                <a:cubicBezTo>
                  <a:pt x="9894170" y="3009063"/>
                  <a:pt x="9894339" y="3009068"/>
                  <a:pt x="9894508" y="3009073"/>
                </a:cubicBezTo>
                <a:lnTo>
                  <a:pt x="9895048" y="3015763"/>
                </a:lnTo>
                <a:cubicBezTo>
                  <a:pt x="9900105" y="3046007"/>
                  <a:pt x="9902555" y="3076892"/>
                  <a:pt x="9902512" y="3108220"/>
                </a:cubicBezTo>
                <a:cubicBezTo>
                  <a:pt x="9903824" y="3113850"/>
                  <a:pt x="9903883" y="3119519"/>
                  <a:pt x="9903883" y="3125201"/>
                </a:cubicBezTo>
                <a:cubicBezTo>
                  <a:pt x="9903883" y="3129023"/>
                  <a:pt x="9903856" y="3132839"/>
                  <a:pt x="9903290" y="3136641"/>
                </a:cubicBezTo>
                <a:lnTo>
                  <a:pt x="9902791" y="3136608"/>
                </a:lnTo>
                <a:lnTo>
                  <a:pt x="9902765" y="3137103"/>
                </a:lnTo>
                <a:lnTo>
                  <a:pt x="9885647" y="3135477"/>
                </a:lnTo>
                <a:cubicBezTo>
                  <a:pt x="9853272" y="3134950"/>
                  <a:pt x="9821392" y="3131969"/>
                  <a:pt x="9790220" y="3126415"/>
                </a:cubicBezTo>
                <a:cubicBezTo>
                  <a:pt x="9784643" y="3126834"/>
                  <a:pt x="9779314" y="3125886"/>
                  <a:pt x="9774003" y="3124875"/>
                </a:cubicBezTo>
                <a:lnTo>
                  <a:pt x="9773887" y="3123727"/>
                </a:lnTo>
                <a:cubicBezTo>
                  <a:pt x="9415036" y="3064328"/>
                  <a:pt x="9133997" y="2783551"/>
                  <a:pt x="9083722" y="2430686"/>
                </a:cubicBezTo>
                <a:cubicBezTo>
                  <a:pt x="9083554" y="2430633"/>
                  <a:pt x="9083386" y="2430628"/>
                  <a:pt x="9083216" y="2430623"/>
                </a:cubicBezTo>
                <a:lnTo>
                  <a:pt x="9082678" y="2423947"/>
                </a:lnTo>
                <a:cubicBezTo>
                  <a:pt x="9077619" y="2393697"/>
                  <a:pt x="9075168" y="2362806"/>
                  <a:pt x="9075211" y="2331471"/>
                </a:cubicBezTo>
                <a:cubicBezTo>
                  <a:pt x="9073899" y="2325843"/>
                  <a:pt x="9073840" y="2320176"/>
                  <a:pt x="9073840" y="2314495"/>
                </a:cubicBezTo>
                <a:lnTo>
                  <a:pt x="9074434" y="2303055"/>
                </a:lnTo>
                <a:lnTo>
                  <a:pt x="9074932" y="2303088"/>
                </a:lnTo>
                <a:close/>
                <a:moveTo>
                  <a:pt x="9052207" y="2302594"/>
                </a:moveTo>
                <a:lnTo>
                  <a:pt x="9052233" y="2303088"/>
                </a:lnTo>
                <a:lnTo>
                  <a:pt x="9052731" y="2303055"/>
                </a:lnTo>
                <a:lnTo>
                  <a:pt x="9053325" y="2314495"/>
                </a:lnTo>
                <a:cubicBezTo>
                  <a:pt x="9053325" y="2320176"/>
                  <a:pt x="9053266" y="2325843"/>
                  <a:pt x="9051954" y="2331471"/>
                </a:cubicBezTo>
                <a:cubicBezTo>
                  <a:pt x="9051997" y="2362806"/>
                  <a:pt x="9049546" y="2393697"/>
                  <a:pt x="9044487" y="2423947"/>
                </a:cubicBezTo>
                <a:lnTo>
                  <a:pt x="9043949" y="2430623"/>
                </a:lnTo>
                <a:cubicBezTo>
                  <a:pt x="9043779" y="2430628"/>
                  <a:pt x="9043611" y="2430633"/>
                  <a:pt x="9043443" y="2430686"/>
                </a:cubicBezTo>
                <a:cubicBezTo>
                  <a:pt x="8993168" y="2783551"/>
                  <a:pt x="8712129" y="3064328"/>
                  <a:pt x="8353278" y="3123727"/>
                </a:cubicBezTo>
                <a:lnTo>
                  <a:pt x="8353162" y="3124875"/>
                </a:lnTo>
                <a:cubicBezTo>
                  <a:pt x="8347851" y="3125886"/>
                  <a:pt x="8342522" y="3126834"/>
                  <a:pt x="8336945" y="3126415"/>
                </a:cubicBezTo>
                <a:cubicBezTo>
                  <a:pt x="8305773" y="3131969"/>
                  <a:pt x="8273893" y="3134950"/>
                  <a:pt x="8241519" y="3135477"/>
                </a:cubicBezTo>
                <a:lnTo>
                  <a:pt x="8224400" y="3137103"/>
                </a:lnTo>
                <a:lnTo>
                  <a:pt x="8224374" y="3136608"/>
                </a:lnTo>
                <a:lnTo>
                  <a:pt x="8223875" y="3136641"/>
                </a:lnTo>
                <a:cubicBezTo>
                  <a:pt x="8223309" y="3132839"/>
                  <a:pt x="8223282" y="3129023"/>
                  <a:pt x="8223282" y="3125201"/>
                </a:cubicBezTo>
                <a:cubicBezTo>
                  <a:pt x="8223282" y="3119519"/>
                  <a:pt x="8223341" y="3113850"/>
                  <a:pt x="8224653" y="3108220"/>
                </a:cubicBezTo>
                <a:cubicBezTo>
                  <a:pt x="8224611" y="3076892"/>
                  <a:pt x="8227060" y="3046007"/>
                  <a:pt x="8232117" y="3015763"/>
                </a:cubicBezTo>
                <a:lnTo>
                  <a:pt x="8232657" y="3009073"/>
                </a:lnTo>
                <a:cubicBezTo>
                  <a:pt x="8232826" y="3009068"/>
                  <a:pt x="8232995" y="3009063"/>
                  <a:pt x="8233163" y="3009010"/>
                </a:cubicBezTo>
                <a:cubicBezTo>
                  <a:pt x="8283439" y="2656144"/>
                  <a:pt x="8564478" y="2375367"/>
                  <a:pt x="8923328" y="2315969"/>
                </a:cubicBezTo>
                <a:lnTo>
                  <a:pt x="8923445" y="2314821"/>
                </a:lnTo>
                <a:cubicBezTo>
                  <a:pt x="8928754" y="2313811"/>
                  <a:pt x="8934082" y="2312863"/>
                  <a:pt x="8939658" y="2313282"/>
                </a:cubicBezTo>
                <a:cubicBezTo>
                  <a:pt x="8970841" y="2307725"/>
                  <a:pt x="9002734" y="2304744"/>
                  <a:pt x="9035120" y="2304217"/>
                </a:cubicBezTo>
                <a:close/>
                <a:moveTo>
                  <a:pt x="7382807" y="2302594"/>
                </a:moveTo>
                <a:lnTo>
                  <a:pt x="7399895" y="2304217"/>
                </a:lnTo>
                <a:cubicBezTo>
                  <a:pt x="7432280" y="2304744"/>
                  <a:pt x="7464173" y="2307725"/>
                  <a:pt x="7495356" y="2313282"/>
                </a:cubicBezTo>
                <a:cubicBezTo>
                  <a:pt x="7500932" y="2312863"/>
                  <a:pt x="7506260" y="2313811"/>
                  <a:pt x="7511569" y="2314821"/>
                </a:cubicBezTo>
                <a:lnTo>
                  <a:pt x="7511686" y="2315969"/>
                </a:lnTo>
                <a:cubicBezTo>
                  <a:pt x="7870536" y="2375367"/>
                  <a:pt x="8151575" y="2656144"/>
                  <a:pt x="8201852" y="3009010"/>
                </a:cubicBezTo>
                <a:cubicBezTo>
                  <a:pt x="8202019" y="3009063"/>
                  <a:pt x="8202189" y="3009068"/>
                  <a:pt x="8202357" y="3009073"/>
                </a:cubicBezTo>
                <a:lnTo>
                  <a:pt x="8202898" y="3015763"/>
                </a:lnTo>
                <a:cubicBezTo>
                  <a:pt x="8207954" y="3046007"/>
                  <a:pt x="8210404" y="3076892"/>
                  <a:pt x="8210362" y="3108220"/>
                </a:cubicBezTo>
                <a:cubicBezTo>
                  <a:pt x="8211674" y="3113850"/>
                  <a:pt x="8211732" y="3119519"/>
                  <a:pt x="8211732" y="3125201"/>
                </a:cubicBezTo>
                <a:cubicBezTo>
                  <a:pt x="8211732" y="3129023"/>
                  <a:pt x="8211705" y="3132839"/>
                  <a:pt x="8211139" y="3136641"/>
                </a:cubicBezTo>
                <a:lnTo>
                  <a:pt x="8210640" y="3136608"/>
                </a:lnTo>
                <a:lnTo>
                  <a:pt x="8210614" y="3137103"/>
                </a:lnTo>
                <a:lnTo>
                  <a:pt x="8193496" y="3135477"/>
                </a:lnTo>
                <a:cubicBezTo>
                  <a:pt x="8161122" y="3134950"/>
                  <a:pt x="8129241" y="3131969"/>
                  <a:pt x="8098069" y="3126415"/>
                </a:cubicBezTo>
                <a:cubicBezTo>
                  <a:pt x="8092492" y="3126834"/>
                  <a:pt x="8087163" y="3125886"/>
                  <a:pt x="8081853" y="3124875"/>
                </a:cubicBezTo>
                <a:lnTo>
                  <a:pt x="8081737" y="3123727"/>
                </a:lnTo>
                <a:cubicBezTo>
                  <a:pt x="7722885" y="3064328"/>
                  <a:pt x="7441846" y="2783551"/>
                  <a:pt x="7391571" y="2430686"/>
                </a:cubicBezTo>
                <a:cubicBezTo>
                  <a:pt x="7391403" y="2430633"/>
                  <a:pt x="7391235" y="2430628"/>
                  <a:pt x="7391065" y="2430623"/>
                </a:cubicBezTo>
                <a:lnTo>
                  <a:pt x="7390527" y="2423947"/>
                </a:lnTo>
                <a:cubicBezTo>
                  <a:pt x="7385468" y="2393697"/>
                  <a:pt x="7383018" y="2362806"/>
                  <a:pt x="7383060" y="2331471"/>
                </a:cubicBezTo>
                <a:cubicBezTo>
                  <a:pt x="7381748" y="2325843"/>
                  <a:pt x="7381689" y="2320176"/>
                  <a:pt x="7381689" y="2314495"/>
                </a:cubicBezTo>
                <a:lnTo>
                  <a:pt x="7382283" y="2303055"/>
                </a:lnTo>
                <a:lnTo>
                  <a:pt x="7382781" y="2303088"/>
                </a:lnTo>
                <a:close/>
                <a:moveTo>
                  <a:pt x="7360056" y="2302594"/>
                </a:moveTo>
                <a:lnTo>
                  <a:pt x="7360082" y="2303088"/>
                </a:lnTo>
                <a:lnTo>
                  <a:pt x="7360580" y="2303055"/>
                </a:lnTo>
                <a:lnTo>
                  <a:pt x="7361174" y="2314495"/>
                </a:lnTo>
                <a:cubicBezTo>
                  <a:pt x="7361174" y="2320176"/>
                  <a:pt x="7361116" y="2325843"/>
                  <a:pt x="7359804" y="2331471"/>
                </a:cubicBezTo>
                <a:cubicBezTo>
                  <a:pt x="7359846" y="2362806"/>
                  <a:pt x="7357395" y="2393697"/>
                  <a:pt x="7352337" y="2423947"/>
                </a:cubicBezTo>
                <a:lnTo>
                  <a:pt x="7351798" y="2430623"/>
                </a:lnTo>
                <a:cubicBezTo>
                  <a:pt x="7351629" y="2430628"/>
                  <a:pt x="7351460" y="2430633"/>
                  <a:pt x="7351293" y="2430686"/>
                </a:cubicBezTo>
                <a:cubicBezTo>
                  <a:pt x="7301017" y="2783551"/>
                  <a:pt x="7019978" y="3064328"/>
                  <a:pt x="6661127" y="3123727"/>
                </a:cubicBezTo>
                <a:lnTo>
                  <a:pt x="6661011" y="3124875"/>
                </a:lnTo>
                <a:cubicBezTo>
                  <a:pt x="6655700" y="3125886"/>
                  <a:pt x="6650371" y="3126834"/>
                  <a:pt x="6644794" y="3126415"/>
                </a:cubicBezTo>
                <a:cubicBezTo>
                  <a:pt x="6613622" y="3131969"/>
                  <a:pt x="6581742" y="3134950"/>
                  <a:pt x="6549368" y="3135477"/>
                </a:cubicBezTo>
                <a:lnTo>
                  <a:pt x="6532249" y="3137103"/>
                </a:lnTo>
                <a:lnTo>
                  <a:pt x="6532223" y="3136608"/>
                </a:lnTo>
                <a:lnTo>
                  <a:pt x="6531724" y="3136641"/>
                </a:lnTo>
                <a:cubicBezTo>
                  <a:pt x="6531158" y="3132839"/>
                  <a:pt x="6531131" y="3129023"/>
                  <a:pt x="6531131" y="3125201"/>
                </a:cubicBezTo>
                <a:cubicBezTo>
                  <a:pt x="6531131" y="3119519"/>
                  <a:pt x="6531190" y="3113850"/>
                  <a:pt x="6532502" y="3108220"/>
                </a:cubicBezTo>
                <a:cubicBezTo>
                  <a:pt x="6532460" y="3076892"/>
                  <a:pt x="6534909" y="3046007"/>
                  <a:pt x="6539966" y="3015763"/>
                </a:cubicBezTo>
                <a:lnTo>
                  <a:pt x="6540506" y="3009073"/>
                </a:lnTo>
                <a:cubicBezTo>
                  <a:pt x="6540675" y="3009068"/>
                  <a:pt x="6540844" y="3009063"/>
                  <a:pt x="6541012" y="3009010"/>
                </a:cubicBezTo>
                <a:cubicBezTo>
                  <a:pt x="6591288" y="2656144"/>
                  <a:pt x="6872327" y="2375367"/>
                  <a:pt x="7231178" y="2315969"/>
                </a:cubicBezTo>
                <a:lnTo>
                  <a:pt x="7231295" y="2314821"/>
                </a:lnTo>
                <a:cubicBezTo>
                  <a:pt x="7236603" y="2313811"/>
                  <a:pt x="7241931" y="2312863"/>
                  <a:pt x="7247507" y="2313282"/>
                </a:cubicBezTo>
                <a:cubicBezTo>
                  <a:pt x="7278691" y="2307725"/>
                  <a:pt x="7310583" y="2304744"/>
                  <a:pt x="7342969" y="2304217"/>
                </a:cubicBezTo>
                <a:close/>
                <a:moveTo>
                  <a:pt x="5690656" y="2302594"/>
                </a:moveTo>
                <a:lnTo>
                  <a:pt x="5707743" y="2304217"/>
                </a:lnTo>
                <a:cubicBezTo>
                  <a:pt x="5740129" y="2304744"/>
                  <a:pt x="5772021" y="2307725"/>
                  <a:pt x="5803205" y="2313282"/>
                </a:cubicBezTo>
                <a:cubicBezTo>
                  <a:pt x="5808781" y="2312863"/>
                  <a:pt x="5814109" y="2313811"/>
                  <a:pt x="5819417" y="2314821"/>
                </a:cubicBezTo>
                <a:lnTo>
                  <a:pt x="5819534" y="2315969"/>
                </a:lnTo>
                <a:cubicBezTo>
                  <a:pt x="6178385" y="2375367"/>
                  <a:pt x="6459424" y="2656144"/>
                  <a:pt x="6509700" y="3009010"/>
                </a:cubicBezTo>
                <a:cubicBezTo>
                  <a:pt x="6509868" y="3009063"/>
                  <a:pt x="6510037" y="3009068"/>
                  <a:pt x="6510206" y="3009073"/>
                </a:cubicBezTo>
                <a:lnTo>
                  <a:pt x="6510746" y="3015763"/>
                </a:lnTo>
                <a:cubicBezTo>
                  <a:pt x="6515803" y="3046007"/>
                  <a:pt x="6518252" y="3076892"/>
                  <a:pt x="6518210" y="3108220"/>
                </a:cubicBezTo>
                <a:cubicBezTo>
                  <a:pt x="6519522" y="3113850"/>
                  <a:pt x="6519581" y="3119519"/>
                  <a:pt x="6519581" y="3125201"/>
                </a:cubicBezTo>
                <a:cubicBezTo>
                  <a:pt x="6519581" y="3129023"/>
                  <a:pt x="6519554" y="3132839"/>
                  <a:pt x="6518988" y="3136641"/>
                </a:cubicBezTo>
                <a:lnTo>
                  <a:pt x="6518489" y="3136608"/>
                </a:lnTo>
                <a:lnTo>
                  <a:pt x="6518463" y="3137103"/>
                </a:lnTo>
                <a:lnTo>
                  <a:pt x="6501344" y="3135477"/>
                </a:lnTo>
                <a:cubicBezTo>
                  <a:pt x="6468970" y="3134950"/>
                  <a:pt x="6437090" y="3131969"/>
                  <a:pt x="6405918" y="3126415"/>
                </a:cubicBezTo>
                <a:cubicBezTo>
                  <a:pt x="6400341" y="3126834"/>
                  <a:pt x="6395012" y="3125886"/>
                  <a:pt x="6389701" y="3124875"/>
                </a:cubicBezTo>
                <a:lnTo>
                  <a:pt x="6389585" y="3123727"/>
                </a:lnTo>
                <a:cubicBezTo>
                  <a:pt x="6030734" y="3064328"/>
                  <a:pt x="5749695" y="2783551"/>
                  <a:pt x="5699419" y="2430686"/>
                </a:cubicBezTo>
                <a:cubicBezTo>
                  <a:pt x="5699252" y="2430633"/>
                  <a:pt x="5699083" y="2430628"/>
                  <a:pt x="5698914" y="2430623"/>
                </a:cubicBezTo>
                <a:lnTo>
                  <a:pt x="5698375" y="2423947"/>
                </a:lnTo>
                <a:cubicBezTo>
                  <a:pt x="5693317" y="2393697"/>
                  <a:pt x="5690866" y="2362806"/>
                  <a:pt x="5690908" y="2331471"/>
                </a:cubicBezTo>
                <a:cubicBezTo>
                  <a:pt x="5689596" y="2325843"/>
                  <a:pt x="5689538" y="2320176"/>
                  <a:pt x="5689538" y="2314495"/>
                </a:cubicBezTo>
                <a:lnTo>
                  <a:pt x="5690132" y="2303055"/>
                </a:lnTo>
                <a:lnTo>
                  <a:pt x="5690630" y="2303088"/>
                </a:lnTo>
                <a:close/>
                <a:moveTo>
                  <a:pt x="5667905" y="2302594"/>
                </a:moveTo>
                <a:lnTo>
                  <a:pt x="5667931" y="2303088"/>
                </a:lnTo>
                <a:lnTo>
                  <a:pt x="5668429" y="2303055"/>
                </a:lnTo>
                <a:lnTo>
                  <a:pt x="5669023" y="2314495"/>
                </a:lnTo>
                <a:cubicBezTo>
                  <a:pt x="5669023" y="2320176"/>
                  <a:pt x="5668964" y="2325843"/>
                  <a:pt x="5667652" y="2331471"/>
                </a:cubicBezTo>
                <a:cubicBezTo>
                  <a:pt x="5667694" y="2362806"/>
                  <a:pt x="5665244" y="2393697"/>
                  <a:pt x="5660185" y="2423947"/>
                </a:cubicBezTo>
                <a:lnTo>
                  <a:pt x="5659647" y="2430623"/>
                </a:lnTo>
                <a:cubicBezTo>
                  <a:pt x="5659477" y="2430628"/>
                  <a:pt x="5659309" y="2430633"/>
                  <a:pt x="5659141" y="2430686"/>
                </a:cubicBezTo>
                <a:cubicBezTo>
                  <a:pt x="5608866" y="2783551"/>
                  <a:pt x="5327827" y="3064328"/>
                  <a:pt x="4968975" y="3123727"/>
                </a:cubicBezTo>
                <a:lnTo>
                  <a:pt x="4968859" y="3124875"/>
                </a:lnTo>
                <a:cubicBezTo>
                  <a:pt x="4963549" y="3125886"/>
                  <a:pt x="4958220" y="3126834"/>
                  <a:pt x="4952643" y="3126415"/>
                </a:cubicBezTo>
                <a:cubicBezTo>
                  <a:pt x="4921471" y="3131969"/>
                  <a:pt x="4889590" y="3134950"/>
                  <a:pt x="4857216" y="3135477"/>
                </a:cubicBezTo>
                <a:lnTo>
                  <a:pt x="4840098" y="3137103"/>
                </a:lnTo>
                <a:lnTo>
                  <a:pt x="4840072" y="3136608"/>
                </a:lnTo>
                <a:lnTo>
                  <a:pt x="4839573" y="3136641"/>
                </a:lnTo>
                <a:cubicBezTo>
                  <a:pt x="4839007" y="3132839"/>
                  <a:pt x="4838980" y="3129023"/>
                  <a:pt x="4838980" y="3125201"/>
                </a:cubicBezTo>
                <a:cubicBezTo>
                  <a:pt x="4838980" y="3119519"/>
                  <a:pt x="4839038" y="3113850"/>
                  <a:pt x="4840350" y="3108220"/>
                </a:cubicBezTo>
                <a:cubicBezTo>
                  <a:pt x="4840308" y="3076892"/>
                  <a:pt x="4842758" y="3046007"/>
                  <a:pt x="4847814" y="3015763"/>
                </a:cubicBezTo>
                <a:lnTo>
                  <a:pt x="4848355" y="3009073"/>
                </a:lnTo>
                <a:cubicBezTo>
                  <a:pt x="4848523" y="3009068"/>
                  <a:pt x="4848693" y="3009063"/>
                  <a:pt x="4848860" y="3009010"/>
                </a:cubicBezTo>
                <a:cubicBezTo>
                  <a:pt x="4899137" y="2656144"/>
                  <a:pt x="5180176" y="2375367"/>
                  <a:pt x="5539026" y="2315969"/>
                </a:cubicBezTo>
                <a:lnTo>
                  <a:pt x="5539143" y="2314821"/>
                </a:lnTo>
                <a:cubicBezTo>
                  <a:pt x="5544452" y="2313811"/>
                  <a:pt x="5549780" y="2312863"/>
                  <a:pt x="5555356" y="2313282"/>
                </a:cubicBezTo>
                <a:cubicBezTo>
                  <a:pt x="5586539" y="2307725"/>
                  <a:pt x="5618432" y="2304744"/>
                  <a:pt x="5650817" y="2304217"/>
                </a:cubicBezTo>
                <a:close/>
                <a:moveTo>
                  <a:pt x="3998505" y="2302594"/>
                </a:moveTo>
                <a:lnTo>
                  <a:pt x="4015592" y="2304217"/>
                </a:lnTo>
                <a:cubicBezTo>
                  <a:pt x="4047978" y="2304744"/>
                  <a:pt x="4079870" y="2307725"/>
                  <a:pt x="4111054" y="2313282"/>
                </a:cubicBezTo>
                <a:cubicBezTo>
                  <a:pt x="4116630" y="2312863"/>
                  <a:pt x="4121958" y="2313811"/>
                  <a:pt x="4127266" y="2314821"/>
                </a:cubicBezTo>
                <a:lnTo>
                  <a:pt x="4127384" y="2315969"/>
                </a:lnTo>
                <a:cubicBezTo>
                  <a:pt x="4486234" y="2375367"/>
                  <a:pt x="4767273" y="2656144"/>
                  <a:pt x="4817549" y="3009010"/>
                </a:cubicBezTo>
                <a:cubicBezTo>
                  <a:pt x="4817717" y="3009063"/>
                  <a:pt x="4817886" y="3009068"/>
                  <a:pt x="4818055" y="3009073"/>
                </a:cubicBezTo>
                <a:lnTo>
                  <a:pt x="4818595" y="3015763"/>
                </a:lnTo>
                <a:cubicBezTo>
                  <a:pt x="4823652" y="3046007"/>
                  <a:pt x="4826101" y="3076892"/>
                  <a:pt x="4826059" y="3108220"/>
                </a:cubicBezTo>
                <a:cubicBezTo>
                  <a:pt x="4827371" y="3113850"/>
                  <a:pt x="4827430" y="3119519"/>
                  <a:pt x="4827430" y="3125201"/>
                </a:cubicBezTo>
                <a:cubicBezTo>
                  <a:pt x="4827430" y="3129023"/>
                  <a:pt x="4827403" y="3132839"/>
                  <a:pt x="4826837" y="3136641"/>
                </a:cubicBezTo>
                <a:lnTo>
                  <a:pt x="4826338" y="3136608"/>
                </a:lnTo>
                <a:lnTo>
                  <a:pt x="4826312" y="3137103"/>
                </a:lnTo>
                <a:lnTo>
                  <a:pt x="4809193" y="3135477"/>
                </a:lnTo>
                <a:cubicBezTo>
                  <a:pt x="4776819" y="3134950"/>
                  <a:pt x="4744939" y="3131969"/>
                  <a:pt x="4713767" y="3126415"/>
                </a:cubicBezTo>
                <a:cubicBezTo>
                  <a:pt x="4708190" y="3126834"/>
                  <a:pt x="4702861" y="3125886"/>
                  <a:pt x="4697550" y="3124875"/>
                </a:cubicBezTo>
                <a:lnTo>
                  <a:pt x="4697434" y="3123727"/>
                </a:lnTo>
                <a:cubicBezTo>
                  <a:pt x="4338583" y="3064328"/>
                  <a:pt x="4057544" y="2783551"/>
                  <a:pt x="4007268" y="2430686"/>
                </a:cubicBezTo>
                <a:cubicBezTo>
                  <a:pt x="4007101" y="2430633"/>
                  <a:pt x="4006932" y="2430628"/>
                  <a:pt x="4006763" y="2430623"/>
                </a:cubicBezTo>
                <a:lnTo>
                  <a:pt x="4006225" y="2423947"/>
                </a:lnTo>
                <a:cubicBezTo>
                  <a:pt x="4001166" y="2393697"/>
                  <a:pt x="3998715" y="2362806"/>
                  <a:pt x="3998757" y="2331471"/>
                </a:cubicBezTo>
                <a:cubicBezTo>
                  <a:pt x="3997445" y="2325843"/>
                  <a:pt x="3997387" y="2320176"/>
                  <a:pt x="3997387" y="2314495"/>
                </a:cubicBezTo>
                <a:lnTo>
                  <a:pt x="3997981" y="2303055"/>
                </a:lnTo>
                <a:lnTo>
                  <a:pt x="3998479" y="2303088"/>
                </a:lnTo>
                <a:close/>
                <a:moveTo>
                  <a:pt x="3975754" y="2302594"/>
                </a:moveTo>
                <a:lnTo>
                  <a:pt x="3975780" y="2303088"/>
                </a:lnTo>
                <a:lnTo>
                  <a:pt x="3976278" y="2303055"/>
                </a:lnTo>
                <a:lnTo>
                  <a:pt x="3976872" y="2314495"/>
                </a:lnTo>
                <a:cubicBezTo>
                  <a:pt x="3976872" y="2320176"/>
                  <a:pt x="3976813" y="2325843"/>
                  <a:pt x="3975501" y="2331471"/>
                </a:cubicBezTo>
                <a:cubicBezTo>
                  <a:pt x="3975543" y="2362806"/>
                  <a:pt x="3973093" y="2393697"/>
                  <a:pt x="3968034" y="2423947"/>
                </a:cubicBezTo>
                <a:lnTo>
                  <a:pt x="3967496" y="2430623"/>
                </a:lnTo>
                <a:cubicBezTo>
                  <a:pt x="3967326" y="2430628"/>
                  <a:pt x="3967158" y="2430633"/>
                  <a:pt x="3966990" y="2430686"/>
                </a:cubicBezTo>
                <a:cubicBezTo>
                  <a:pt x="3916715" y="2783551"/>
                  <a:pt x="3635676" y="3064328"/>
                  <a:pt x="3276825" y="3123727"/>
                </a:cubicBezTo>
                <a:lnTo>
                  <a:pt x="3276708" y="3124875"/>
                </a:lnTo>
                <a:cubicBezTo>
                  <a:pt x="3271398" y="3125886"/>
                  <a:pt x="3266069" y="3126834"/>
                  <a:pt x="3260492" y="3126415"/>
                </a:cubicBezTo>
                <a:cubicBezTo>
                  <a:pt x="3229320" y="3131969"/>
                  <a:pt x="3197440" y="3134950"/>
                  <a:pt x="3165065" y="3135477"/>
                </a:cubicBezTo>
                <a:lnTo>
                  <a:pt x="3147947" y="3137103"/>
                </a:lnTo>
                <a:lnTo>
                  <a:pt x="3147921" y="3136608"/>
                </a:lnTo>
                <a:lnTo>
                  <a:pt x="3147422" y="3136641"/>
                </a:lnTo>
                <a:cubicBezTo>
                  <a:pt x="3146856" y="3132839"/>
                  <a:pt x="3146829" y="3129023"/>
                  <a:pt x="3146829" y="3125201"/>
                </a:cubicBezTo>
                <a:cubicBezTo>
                  <a:pt x="3146829" y="3119519"/>
                  <a:pt x="3146887" y="3113850"/>
                  <a:pt x="3148199" y="3108220"/>
                </a:cubicBezTo>
                <a:cubicBezTo>
                  <a:pt x="3148157" y="3076892"/>
                  <a:pt x="3150607" y="3046007"/>
                  <a:pt x="3155663" y="3015763"/>
                </a:cubicBezTo>
                <a:lnTo>
                  <a:pt x="3156204" y="3009073"/>
                </a:lnTo>
                <a:cubicBezTo>
                  <a:pt x="3156372" y="3009068"/>
                  <a:pt x="3156542" y="3009063"/>
                  <a:pt x="3156709" y="3009010"/>
                </a:cubicBezTo>
                <a:cubicBezTo>
                  <a:pt x="3206986" y="2656144"/>
                  <a:pt x="3488025" y="2375367"/>
                  <a:pt x="3846875" y="2315969"/>
                </a:cubicBezTo>
                <a:lnTo>
                  <a:pt x="3846992" y="2314821"/>
                </a:lnTo>
                <a:cubicBezTo>
                  <a:pt x="3852301" y="2313811"/>
                  <a:pt x="3857629" y="2312863"/>
                  <a:pt x="3863205" y="2313282"/>
                </a:cubicBezTo>
                <a:cubicBezTo>
                  <a:pt x="3894388" y="2307725"/>
                  <a:pt x="3926281" y="2304744"/>
                  <a:pt x="3958666" y="2304217"/>
                </a:cubicBezTo>
                <a:close/>
                <a:moveTo>
                  <a:pt x="2306354" y="2302594"/>
                </a:moveTo>
                <a:lnTo>
                  <a:pt x="2323441" y="2304217"/>
                </a:lnTo>
                <a:cubicBezTo>
                  <a:pt x="2355827" y="2304744"/>
                  <a:pt x="2387719" y="2307725"/>
                  <a:pt x="2418903" y="2313282"/>
                </a:cubicBezTo>
                <a:cubicBezTo>
                  <a:pt x="2424479" y="2312863"/>
                  <a:pt x="2429807" y="2313811"/>
                  <a:pt x="2435115" y="2314821"/>
                </a:cubicBezTo>
                <a:lnTo>
                  <a:pt x="2435233" y="2315969"/>
                </a:lnTo>
                <a:cubicBezTo>
                  <a:pt x="2794083" y="2375367"/>
                  <a:pt x="3075122" y="2656144"/>
                  <a:pt x="3125398" y="3009010"/>
                </a:cubicBezTo>
                <a:cubicBezTo>
                  <a:pt x="3125566" y="3009063"/>
                  <a:pt x="3125735" y="3009068"/>
                  <a:pt x="3125904" y="3009073"/>
                </a:cubicBezTo>
                <a:lnTo>
                  <a:pt x="3126444" y="3015763"/>
                </a:lnTo>
                <a:cubicBezTo>
                  <a:pt x="3131501" y="3046007"/>
                  <a:pt x="3133950" y="3076892"/>
                  <a:pt x="3133908" y="3108220"/>
                </a:cubicBezTo>
                <a:cubicBezTo>
                  <a:pt x="3135220" y="3113850"/>
                  <a:pt x="3135279" y="3119519"/>
                  <a:pt x="3135279" y="3125201"/>
                </a:cubicBezTo>
                <a:cubicBezTo>
                  <a:pt x="3135279" y="3129023"/>
                  <a:pt x="3135252" y="3132839"/>
                  <a:pt x="3134686" y="3136641"/>
                </a:cubicBezTo>
                <a:lnTo>
                  <a:pt x="3134187" y="3136608"/>
                </a:lnTo>
                <a:lnTo>
                  <a:pt x="3134161" y="3137103"/>
                </a:lnTo>
                <a:lnTo>
                  <a:pt x="3117042" y="3135477"/>
                </a:lnTo>
                <a:cubicBezTo>
                  <a:pt x="3084668" y="3134950"/>
                  <a:pt x="3052788" y="3131969"/>
                  <a:pt x="3021616" y="3126415"/>
                </a:cubicBezTo>
                <a:cubicBezTo>
                  <a:pt x="3016039" y="3126834"/>
                  <a:pt x="3010710" y="3125886"/>
                  <a:pt x="3005399" y="3124875"/>
                </a:cubicBezTo>
                <a:lnTo>
                  <a:pt x="3005283" y="3123727"/>
                </a:lnTo>
                <a:cubicBezTo>
                  <a:pt x="2646432" y="3064328"/>
                  <a:pt x="2365393" y="2783551"/>
                  <a:pt x="2315117" y="2430686"/>
                </a:cubicBezTo>
                <a:cubicBezTo>
                  <a:pt x="2314950" y="2430633"/>
                  <a:pt x="2314781" y="2430628"/>
                  <a:pt x="2314612" y="2430623"/>
                </a:cubicBezTo>
                <a:lnTo>
                  <a:pt x="2314074" y="2423947"/>
                </a:lnTo>
                <a:cubicBezTo>
                  <a:pt x="2309015" y="2393697"/>
                  <a:pt x="2306564" y="2362806"/>
                  <a:pt x="2306606" y="2331471"/>
                </a:cubicBezTo>
                <a:cubicBezTo>
                  <a:pt x="2305294" y="2325843"/>
                  <a:pt x="2305236" y="2320176"/>
                  <a:pt x="2305236" y="2314495"/>
                </a:cubicBezTo>
                <a:lnTo>
                  <a:pt x="2305830" y="2303055"/>
                </a:lnTo>
                <a:lnTo>
                  <a:pt x="2306328" y="2303088"/>
                </a:lnTo>
                <a:close/>
                <a:moveTo>
                  <a:pt x="2283603" y="2302594"/>
                </a:moveTo>
                <a:lnTo>
                  <a:pt x="2283629" y="2303088"/>
                </a:lnTo>
                <a:lnTo>
                  <a:pt x="2284127" y="2303055"/>
                </a:lnTo>
                <a:lnTo>
                  <a:pt x="2284721" y="2314495"/>
                </a:lnTo>
                <a:cubicBezTo>
                  <a:pt x="2284721" y="2320176"/>
                  <a:pt x="2284662" y="2325843"/>
                  <a:pt x="2283350" y="2331471"/>
                </a:cubicBezTo>
                <a:cubicBezTo>
                  <a:pt x="2283392" y="2362806"/>
                  <a:pt x="2280942" y="2393697"/>
                  <a:pt x="2275883" y="2423947"/>
                </a:cubicBezTo>
                <a:lnTo>
                  <a:pt x="2275345" y="2430623"/>
                </a:lnTo>
                <a:cubicBezTo>
                  <a:pt x="2275175" y="2430628"/>
                  <a:pt x="2275007" y="2430633"/>
                  <a:pt x="2274839" y="2430686"/>
                </a:cubicBezTo>
                <a:cubicBezTo>
                  <a:pt x="2224564" y="2783551"/>
                  <a:pt x="1943525" y="3064328"/>
                  <a:pt x="1584673" y="3123727"/>
                </a:cubicBezTo>
                <a:lnTo>
                  <a:pt x="1584557" y="3124875"/>
                </a:lnTo>
                <a:cubicBezTo>
                  <a:pt x="1579247" y="3125886"/>
                  <a:pt x="1573918" y="3126834"/>
                  <a:pt x="1568341" y="3126415"/>
                </a:cubicBezTo>
                <a:cubicBezTo>
                  <a:pt x="1537169" y="3131969"/>
                  <a:pt x="1505289" y="3134950"/>
                  <a:pt x="1472914" y="3135477"/>
                </a:cubicBezTo>
                <a:lnTo>
                  <a:pt x="1455796" y="3137103"/>
                </a:lnTo>
                <a:lnTo>
                  <a:pt x="1455770" y="3136608"/>
                </a:lnTo>
                <a:lnTo>
                  <a:pt x="1455271" y="3136641"/>
                </a:lnTo>
                <a:cubicBezTo>
                  <a:pt x="1454705" y="3132839"/>
                  <a:pt x="1454678" y="3129023"/>
                  <a:pt x="1454678" y="3125201"/>
                </a:cubicBezTo>
                <a:cubicBezTo>
                  <a:pt x="1454678" y="3119519"/>
                  <a:pt x="1454736" y="3113850"/>
                  <a:pt x="1456048" y="3108220"/>
                </a:cubicBezTo>
                <a:cubicBezTo>
                  <a:pt x="1456006" y="3076892"/>
                  <a:pt x="1458456" y="3046007"/>
                  <a:pt x="1463513" y="3015763"/>
                </a:cubicBezTo>
                <a:lnTo>
                  <a:pt x="1464053" y="3009073"/>
                </a:lnTo>
                <a:cubicBezTo>
                  <a:pt x="1464221" y="3009068"/>
                  <a:pt x="1464391" y="3009063"/>
                  <a:pt x="1464558" y="3009010"/>
                </a:cubicBezTo>
                <a:cubicBezTo>
                  <a:pt x="1514835" y="2656144"/>
                  <a:pt x="1795874" y="2375367"/>
                  <a:pt x="2154724" y="2315969"/>
                </a:cubicBezTo>
                <a:lnTo>
                  <a:pt x="2154841" y="2314821"/>
                </a:lnTo>
                <a:cubicBezTo>
                  <a:pt x="2160150" y="2313811"/>
                  <a:pt x="2165478" y="2312863"/>
                  <a:pt x="2171054" y="2313282"/>
                </a:cubicBezTo>
                <a:cubicBezTo>
                  <a:pt x="2202237" y="2307725"/>
                  <a:pt x="2234130" y="2304744"/>
                  <a:pt x="2266515" y="2304217"/>
                </a:cubicBezTo>
                <a:close/>
                <a:moveTo>
                  <a:pt x="614203" y="2302594"/>
                </a:moveTo>
                <a:lnTo>
                  <a:pt x="631290" y="2304217"/>
                </a:lnTo>
                <a:cubicBezTo>
                  <a:pt x="663676" y="2304744"/>
                  <a:pt x="695568" y="2307725"/>
                  <a:pt x="726752" y="2313282"/>
                </a:cubicBezTo>
                <a:cubicBezTo>
                  <a:pt x="732328" y="2312863"/>
                  <a:pt x="737656" y="2313811"/>
                  <a:pt x="742964" y="2314821"/>
                </a:cubicBezTo>
                <a:lnTo>
                  <a:pt x="743081" y="2315969"/>
                </a:lnTo>
                <a:cubicBezTo>
                  <a:pt x="1101932" y="2375367"/>
                  <a:pt x="1382971" y="2656144"/>
                  <a:pt x="1433247" y="3009010"/>
                </a:cubicBezTo>
                <a:cubicBezTo>
                  <a:pt x="1433415" y="3009063"/>
                  <a:pt x="1433584" y="3009068"/>
                  <a:pt x="1433753" y="3009073"/>
                </a:cubicBezTo>
                <a:lnTo>
                  <a:pt x="1434293" y="3015763"/>
                </a:lnTo>
                <a:cubicBezTo>
                  <a:pt x="1439350" y="3046007"/>
                  <a:pt x="1441799" y="3076892"/>
                  <a:pt x="1441757" y="3108220"/>
                </a:cubicBezTo>
                <a:cubicBezTo>
                  <a:pt x="1443069" y="3113850"/>
                  <a:pt x="1443128" y="3119519"/>
                  <a:pt x="1443128" y="3125201"/>
                </a:cubicBezTo>
                <a:cubicBezTo>
                  <a:pt x="1443128" y="3129023"/>
                  <a:pt x="1443101" y="3132839"/>
                  <a:pt x="1442535" y="3136641"/>
                </a:cubicBezTo>
                <a:lnTo>
                  <a:pt x="1442036" y="3136608"/>
                </a:lnTo>
                <a:lnTo>
                  <a:pt x="1442010" y="3137103"/>
                </a:lnTo>
                <a:lnTo>
                  <a:pt x="1424891" y="3135477"/>
                </a:lnTo>
                <a:cubicBezTo>
                  <a:pt x="1392517" y="3134950"/>
                  <a:pt x="1360637" y="3131969"/>
                  <a:pt x="1329465" y="3126415"/>
                </a:cubicBezTo>
                <a:cubicBezTo>
                  <a:pt x="1323888" y="3126834"/>
                  <a:pt x="1318559" y="3125886"/>
                  <a:pt x="1313248" y="3124875"/>
                </a:cubicBezTo>
                <a:lnTo>
                  <a:pt x="1313132" y="3123727"/>
                </a:lnTo>
                <a:cubicBezTo>
                  <a:pt x="954281" y="3064328"/>
                  <a:pt x="673242" y="2783551"/>
                  <a:pt x="622966" y="2430686"/>
                </a:cubicBezTo>
                <a:cubicBezTo>
                  <a:pt x="622799" y="2430633"/>
                  <a:pt x="622630" y="2430628"/>
                  <a:pt x="622461" y="2430623"/>
                </a:cubicBezTo>
                <a:lnTo>
                  <a:pt x="621923" y="2423947"/>
                </a:lnTo>
                <a:cubicBezTo>
                  <a:pt x="616864" y="2393697"/>
                  <a:pt x="614413" y="2362806"/>
                  <a:pt x="614455" y="2331471"/>
                </a:cubicBezTo>
                <a:cubicBezTo>
                  <a:pt x="613143" y="2325843"/>
                  <a:pt x="613085" y="2320176"/>
                  <a:pt x="613085" y="2314495"/>
                </a:cubicBezTo>
                <a:lnTo>
                  <a:pt x="613679" y="2303055"/>
                </a:lnTo>
                <a:lnTo>
                  <a:pt x="614177" y="2303088"/>
                </a:lnTo>
                <a:close/>
                <a:moveTo>
                  <a:pt x="591452" y="2302594"/>
                </a:moveTo>
                <a:lnTo>
                  <a:pt x="591478" y="2303088"/>
                </a:lnTo>
                <a:lnTo>
                  <a:pt x="591976" y="2303055"/>
                </a:lnTo>
                <a:lnTo>
                  <a:pt x="592570" y="2314495"/>
                </a:lnTo>
                <a:cubicBezTo>
                  <a:pt x="592570" y="2320176"/>
                  <a:pt x="592511" y="2325843"/>
                  <a:pt x="591199" y="2331471"/>
                </a:cubicBezTo>
                <a:cubicBezTo>
                  <a:pt x="591242" y="2362806"/>
                  <a:pt x="588791" y="2393697"/>
                  <a:pt x="583732" y="2423947"/>
                </a:cubicBezTo>
                <a:lnTo>
                  <a:pt x="583194" y="2430623"/>
                </a:lnTo>
                <a:cubicBezTo>
                  <a:pt x="583024" y="2430628"/>
                  <a:pt x="582856" y="2430633"/>
                  <a:pt x="582689" y="2430686"/>
                </a:cubicBezTo>
                <a:cubicBezTo>
                  <a:pt x="537576" y="2747315"/>
                  <a:pt x="306662" y="3005901"/>
                  <a:pt x="0" y="3097101"/>
                </a:cubicBezTo>
                <a:lnTo>
                  <a:pt x="0" y="2964763"/>
                </a:lnTo>
                <a:cubicBezTo>
                  <a:pt x="229298" y="2881926"/>
                  <a:pt x="402181" y="2686530"/>
                  <a:pt x="449203" y="2447425"/>
                </a:cubicBezTo>
                <a:cubicBezTo>
                  <a:pt x="258971" y="2488309"/>
                  <a:pt x="97576" y="2603574"/>
                  <a:pt x="0" y="2761314"/>
                </a:cubicBezTo>
                <a:lnTo>
                  <a:pt x="0" y="2554520"/>
                </a:lnTo>
                <a:cubicBezTo>
                  <a:pt x="121484" y="2431613"/>
                  <a:pt x="282199" y="2345825"/>
                  <a:pt x="462573" y="2315969"/>
                </a:cubicBezTo>
                <a:lnTo>
                  <a:pt x="462690" y="2314821"/>
                </a:lnTo>
                <a:cubicBezTo>
                  <a:pt x="467999" y="2313811"/>
                  <a:pt x="473327" y="2312863"/>
                  <a:pt x="478903" y="2313282"/>
                </a:cubicBezTo>
                <a:cubicBezTo>
                  <a:pt x="510086" y="2307725"/>
                  <a:pt x="541979" y="2304744"/>
                  <a:pt x="574365" y="2304217"/>
                </a:cubicBezTo>
                <a:close/>
                <a:moveTo>
                  <a:pt x="11452667" y="1608087"/>
                </a:moveTo>
                <a:cubicBezTo>
                  <a:pt x="11177477" y="1666766"/>
                  <a:pt x="10962633" y="1879876"/>
                  <a:pt x="10909358" y="2148655"/>
                </a:cubicBezTo>
                <a:cubicBezTo>
                  <a:pt x="11184548" y="2089976"/>
                  <a:pt x="11399391" y="1876866"/>
                  <a:pt x="11452667" y="1608087"/>
                </a:cubicBezTo>
                <a:close/>
                <a:moveTo>
                  <a:pt x="10058800" y="1608087"/>
                </a:moveTo>
                <a:cubicBezTo>
                  <a:pt x="10112076" y="1876866"/>
                  <a:pt x="10326919" y="2089976"/>
                  <a:pt x="10602109" y="2148655"/>
                </a:cubicBezTo>
                <a:cubicBezTo>
                  <a:pt x="10548834" y="1879876"/>
                  <a:pt x="10333990" y="1666766"/>
                  <a:pt x="10058800" y="1608087"/>
                </a:cubicBezTo>
                <a:close/>
                <a:moveTo>
                  <a:pt x="9760514" y="1608087"/>
                </a:moveTo>
                <a:cubicBezTo>
                  <a:pt x="9485324" y="1666766"/>
                  <a:pt x="9270480" y="1879876"/>
                  <a:pt x="9217205" y="2148655"/>
                </a:cubicBezTo>
                <a:cubicBezTo>
                  <a:pt x="9492395" y="2089976"/>
                  <a:pt x="9707238" y="1876866"/>
                  <a:pt x="9760514" y="1608087"/>
                </a:cubicBezTo>
                <a:close/>
                <a:moveTo>
                  <a:pt x="8366649" y="1608087"/>
                </a:moveTo>
                <a:cubicBezTo>
                  <a:pt x="8419925" y="1876866"/>
                  <a:pt x="8634768" y="2089976"/>
                  <a:pt x="8909958" y="2148655"/>
                </a:cubicBezTo>
                <a:cubicBezTo>
                  <a:pt x="8856683" y="1879876"/>
                  <a:pt x="8641839" y="1666766"/>
                  <a:pt x="8366649" y="1608087"/>
                </a:cubicBezTo>
                <a:close/>
                <a:moveTo>
                  <a:pt x="8068363" y="1608087"/>
                </a:moveTo>
                <a:cubicBezTo>
                  <a:pt x="7793173" y="1666766"/>
                  <a:pt x="7578329" y="1879876"/>
                  <a:pt x="7525054" y="2148655"/>
                </a:cubicBezTo>
                <a:cubicBezTo>
                  <a:pt x="7800244" y="2089976"/>
                  <a:pt x="8015087" y="1876866"/>
                  <a:pt x="8068363" y="1608087"/>
                </a:cubicBezTo>
                <a:close/>
                <a:moveTo>
                  <a:pt x="6674498" y="1608087"/>
                </a:moveTo>
                <a:cubicBezTo>
                  <a:pt x="6727774" y="1876866"/>
                  <a:pt x="6942617" y="2089976"/>
                  <a:pt x="7217807" y="2148655"/>
                </a:cubicBezTo>
                <a:cubicBezTo>
                  <a:pt x="7164532" y="1879876"/>
                  <a:pt x="6949688" y="1666766"/>
                  <a:pt x="6674498" y="1608087"/>
                </a:cubicBezTo>
                <a:close/>
                <a:moveTo>
                  <a:pt x="6376212" y="1608087"/>
                </a:moveTo>
                <a:cubicBezTo>
                  <a:pt x="6101022" y="1666766"/>
                  <a:pt x="5886178" y="1879876"/>
                  <a:pt x="5832903" y="2148655"/>
                </a:cubicBezTo>
                <a:cubicBezTo>
                  <a:pt x="6108093" y="2089976"/>
                  <a:pt x="6322936" y="1876866"/>
                  <a:pt x="6376212" y="1608087"/>
                </a:cubicBezTo>
                <a:close/>
                <a:moveTo>
                  <a:pt x="4982347" y="1608087"/>
                </a:moveTo>
                <a:cubicBezTo>
                  <a:pt x="5035623" y="1876866"/>
                  <a:pt x="5250466" y="2089976"/>
                  <a:pt x="5525656" y="2148655"/>
                </a:cubicBezTo>
                <a:cubicBezTo>
                  <a:pt x="5472381" y="1879876"/>
                  <a:pt x="5257537" y="1666766"/>
                  <a:pt x="4982347" y="1608087"/>
                </a:cubicBezTo>
                <a:close/>
                <a:moveTo>
                  <a:pt x="4684061" y="1608087"/>
                </a:moveTo>
                <a:cubicBezTo>
                  <a:pt x="4408871" y="1666766"/>
                  <a:pt x="4194027" y="1879876"/>
                  <a:pt x="4140752" y="2148655"/>
                </a:cubicBezTo>
                <a:cubicBezTo>
                  <a:pt x="4415942" y="2089976"/>
                  <a:pt x="4630785" y="1876866"/>
                  <a:pt x="4684061" y="1608087"/>
                </a:cubicBezTo>
                <a:close/>
                <a:moveTo>
                  <a:pt x="3290196" y="1608087"/>
                </a:moveTo>
                <a:cubicBezTo>
                  <a:pt x="3343472" y="1876866"/>
                  <a:pt x="3558315" y="2089976"/>
                  <a:pt x="3833505" y="2148655"/>
                </a:cubicBezTo>
                <a:cubicBezTo>
                  <a:pt x="3780230" y="1879876"/>
                  <a:pt x="3565386" y="1666766"/>
                  <a:pt x="3290196" y="1608087"/>
                </a:cubicBezTo>
                <a:close/>
                <a:moveTo>
                  <a:pt x="2991910" y="1608087"/>
                </a:moveTo>
                <a:cubicBezTo>
                  <a:pt x="2716720" y="1666766"/>
                  <a:pt x="2501876" y="1879876"/>
                  <a:pt x="2448601" y="2148655"/>
                </a:cubicBezTo>
                <a:cubicBezTo>
                  <a:pt x="2723791" y="2089976"/>
                  <a:pt x="2938634" y="1876866"/>
                  <a:pt x="2991910" y="1608087"/>
                </a:cubicBezTo>
                <a:close/>
                <a:moveTo>
                  <a:pt x="1598045" y="1608087"/>
                </a:moveTo>
                <a:cubicBezTo>
                  <a:pt x="1651321" y="1876866"/>
                  <a:pt x="1866164" y="2089976"/>
                  <a:pt x="2141354" y="2148655"/>
                </a:cubicBezTo>
                <a:cubicBezTo>
                  <a:pt x="2088079" y="1879876"/>
                  <a:pt x="1873235" y="1666766"/>
                  <a:pt x="1598045" y="1608087"/>
                </a:cubicBezTo>
                <a:close/>
                <a:moveTo>
                  <a:pt x="1299759" y="1608087"/>
                </a:moveTo>
                <a:cubicBezTo>
                  <a:pt x="1024569" y="1666766"/>
                  <a:pt x="809725" y="1879876"/>
                  <a:pt x="756450" y="2148655"/>
                </a:cubicBezTo>
                <a:cubicBezTo>
                  <a:pt x="1031640" y="2089976"/>
                  <a:pt x="1246483" y="1876866"/>
                  <a:pt x="1299759" y="1608087"/>
                </a:cubicBezTo>
                <a:close/>
                <a:moveTo>
                  <a:pt x="0" y="1504081"/>
                </a:moveTo>
                <a:cubicBezTo>
                  <a:pt x="306658" y="1594561"/>
                  <a:pt x="537576" y="1851117"/>
                  <a:pt x="582690" y="2165262"/>
                </a:cubicBezTo>
                <a:cubicBezTo>
                  <a:pt x="582857" y="2165315"/>
                  <a:pt x="583026" y="2165320"/>
                  <a:pt x="583195" y="2165325"/>
                </a:cubicBezTo>
                <a:lnTo>
                  <a:pt x="583735" y="2171962"/>
                </a:lnTo>
                <a:cubicBezTo>
                  <a:pt x="588792" y="2201969"/>
                  <a:pt x="591242" y="2232611"/>
                  <a:pt x="591199" y="2263693"/>
                </a:cubicBezTo>
                <a:cubicBezTo>
                  <a:pt x="592511" y="2269279"/>
                  <a:pt x="592570" y="2274903"/>
                  <a:pt x="592570" y="2280541"/>
                </a:cubicBezTo>
                <a:cubicBezTo>
                  <a:pt x="592570" y="2284333"/>
                  <a:pt x="592543" y="2288119"/>
                  <a:pt x="591977" y="2291891"/>
                </a:cubicBezTo>
                <a:lnTo>
                  <a:pt x="591478" y="2291858"/>
                </a:lnTo>
                <a:lnTo>
                  <a:pt x="591452" y="2292349"/>
                </a:lnTo>
                <a:lnTo>
                  <a:pt x="574334" y="2290736"/>
                </a:lnTo>
                <a:cubicBezTo>
                  <a:pt x="541959" y="2290213"/>
                  <a:pt x="510079" y="2287255"/>
                  <a:pt x="478907" y="2281745"/>
                </a:cubicBezTo>
                <a:cubicBezTo>
                  <a:pt x="473330" y="2282161"/>
                  <a:pt x="468001" y="2281220"/>
                  <a:pt x="462690" y="2280217"/>
                </a:cubicBezTo>
                <a:lnTo>
                  <a:pt x="462574" y="2279078"/>
                </a:lnTo>
                <a:cubicBezTo>
                  <a:pt x="282200" y="2249456"/>
                  <a:pt x="121485" y="2164343"/>
                  <a:pt x="0" y="2042401"/>
                </a:cubicBezTo>
                <a:lnTo>
                  <a:pt x="0" y="1837231"/>
                </a:lnTo>
                <a:cubicBezTo>
                  <a:pt x="97584" y="1993737"/>
                  <a:pt x="258975" y="2108093"/>
                  <a:pt x="449203" y="2148655"/>
                </a:cubicBezTo>
                <a:cubicBezTo>
                  <a:pt x="402182" y="1911427"/>
                  <a:pt x="229297" y="1717565"/>
                  <a:pt x="0" y="1635380"/>
                </a:cubicBezTo>
                <a:close/>
                <a:moveTo>
                  <a:pt x="11608704" y="1464394"/>
                </a:moveTo>
                <a:lnTo>
                  <a:pt x="11625791" y="1466004"/>
                </a:lnTo>
                <a:cubicBezTo>
                  <a:pt x="11658177" y="1466527"/>
                  <a:pt x="11690070" y="1469485"/>
                  <a:pt x="11721253" y="1474998"/>
                </a:cubicBezTo>
                <a:cubicBezTo>
                  <a:pt x="11726829" y="1474582"/>
                  <a:pt x="11732157" y="1475523"/>
                  <a:pt x="11737466" y="1476525"/>
                </a:cubicBezTo>
                <a:lnTo>
                  <a:pt x="11737583" y="1477664"/>
                </a:lnTo>
                <a:cubicBezTo>
                  <a:pt x="11914088" y="1506650"/>
                  <a:pt x="12071767" y="1588774"/>
                  <a:pt x="12192000" y="1706842"/>
                </a:cubicBezTo>
                <a:lnTo>
                  <a:pt x="12192000" y="1906833"/>
                </a:lnTo>
                <a:cubicBezTo>
                  <a:pt x="12093732" y="1756811"/>
                  <a:pt x="11935983" y="1647542"/>
                  <a:pt x="11750953" y="1608088"/>
                </a:cubicBezTo>
                <a:cubicBezTo>
                  <a:pt x="11797422" y="1842524"/>
                  <a:pt x="11966808" y="2034608"/>
                  <a:pt x="12192000" y="2118654"/>
                </a:cubicBezTo>
                <a:lnTo>
                  <a:pt x="12192000" y="2250657"/>
                </a:lnTo>
                <a:cubicBezTo>
                  <a:pt x="11889465" y="2157681"/>
                  <a:pt x="11662185" y="1902872"/>
                  <a:pt x="11617468" y="1591480"/>
                </a:cubicBezTo>
                <a:cubicBezTo>
                  <a:pt x="11617300" y="1591427"/>
                  <a:pt x="11617132" y="1591423"/>
                  <a:pt x="11616962" y="1591418"/>
                </a:cubicBezTo>
                <a:lnTo>
                  <a:pt x="11616424" y="1584794"/>
                </a:lnTo>
                <a:cubicBezTo>
                  <a:pt x="11611365" y="1554782"/>
                  <a:pt x="11608914" y="1524133"/>
                  <a:pt x="11608957" y="1493044"/>
                </a:cubicBezTo>
                <a:cubicBezTo>
                  <a:pt x="11607645" y="1487460"/>
                  <a:pt x="11607586" y="1481838"/>
                  <a:pt x="11607586" y="1476202"/>
                </a:cubicBezTo>
                <a:lnTo>
                  <a:pt x="11608180" y="1464851"/>
                </a:lnTo>
                <a:lnTo>
                  <a:pt x="11608678" y="1464884"/>
                </a:lnTo>
                <a:close/>
                <a:moveTo>
                  <a:pt x="11594916" y="1464394"/>
                </a:moveTo>
                <a:lnTo>
                  <a:pt x="11594942" y="1464884"/>
                </a:lnTo>
                <a:lnTo>
                  <a:pt x="11595440" y="1464852"/>
                </a:lnTo>
                <a:lnTo>
                  <a:pt x="11596034" y="1476202"/>
                </a:lnTo>
                <a:cubicBezTo>
                  <a:pt x="11596034" y="1481838"/>
                  <a:pt x="11595975" y="1487460"/>
                  <a:pt x="11594663" y="1493044"/>
                </a:cubicBezTo>
                <a:cubicBezTo>
                  <a:pt x="11594706" y="1524133"/>
                  <a:pt x="11592255" y="1554782"/>
                  <a:pt x="11587196" y="1584794"/>
                </a:cubicBezTo>
                <a:lnTo>
                  <a:pt x="11586658" y="1591418"/>
                </a:lnTo>
                <a:cubicBezTo>
                  <a:pt x="11586488" y="1591423"/>
                  <a:pt x="11586320" y="1591427"/>
                  <a:pt x="11586152" y="1591480"/>
                </a:cubicBezTo>
                <a:cubicBezTo>
                  <a:pt x="11535877" y="1941574"/>
                  <a:pt x="11254838" y="2220146"/>
                  <a:pt x="10895987" y="2279078"/>
                </a:cubicBezTo>
                <a:lnTo>
                  <a:pt x="10895871" y="2280217"/>
                </a:lnTo>
                <a:cubicBezTo>
                  <a:pt x="10890560" y="2281220"/>
                  <a:pt x="10885231" y="2282161"/>
                  <a:pt x="10879654" y="2281745"/>
                </a:cubicBezTo>
                <a:cubicBezTo>
                  <a:pt x="10848482" y="2287255"/>
                  <a:pt x="10816602" y="2290213"/>
                  <a:pt x="10784227" y="2290736"/>
                </a:cubicBezTo>
                <a:lnTo>
                  <a:pt x="10767109" y="2292349"/>
                </a:lnTo>
                <a:lnTo>
                  <a:pt x="10767083" y="2291858"/>
                </a:lnTo>
                <a:lnTo>
                  <a:pt x="10766584" y="2291891"/>
                </a:lnTo>
                <a:cubicBezTo>
                  <a:pt x="10766018" y="2288119"/>
                  <a:pt x="10765991" y="2284333"/>
                  <a:pt x="10765991" y="2280541"/>
                </a:cubicBezTo>
                <a:cubicBezTo>
                  <a:pt x="10765991" y="2274903"/>
                  <a:pt x="10766050" y="2269279"/>
                  <a:pt x="10767362" y="2263693"/>
                </a:cubicBezTo>
                <a:cubicBezTo>
                  <a:pt x="10767319" y="2232611"/>
                  <a:pt x="10769769" y="2201969"/>
                  <a:pt x="10774826" y="2171962"/>
                </a:cubicBezTo>
                <a:lnTo>
                  <a:pt x="10775366" y="2165325"/>
                </a:lnTo>
                <a:cubicBezTo>
                  <a:pt x="10775535" y="2165320"/>
                  <a:pt x="10775704" y="2165315"/>
                  <a:pt x="10775872" y="2165262"/>
                </a:cubicBezTo>
                <a:cubicBezTo>
                  <a:pt x="10826148" y="1815167"/>
                  <a:pt x="11107187" y="1536596"/>
                  <a:pt x="11466037" y="1477664"/>
                </a:cubicBezTo>
                <a:lnTo>
                  <a:pt x="11466154" y="1476525"/>
                </a:lnTo>
                <a:cubicBezTo>
                  <a:pt x="11471463" y="1475523"/>
                  <a:pt x="11476791" y="1474582"/>
                  <a:pt x="11482367" y="1474998"/>
                </a:cubicBezTo>
                <a:cubicBezTo>
                  <a:pt x="11513550" y="1469485"/>
                  <a:pt x="11545443" y="1466527"/>
                  <a:pt x="11577829" y="1466004"/>
                </a:cubicBezTo>
                <a:close/>
                <a:moveTo>
                  <a:pt x="9916551" y="1464394"/>
                </a:moveTo>
                <a:lnTo>
                  <a:pt x="9933638" y="1466004"/>
                </a:lnTo>
                <a:cubicBezTo>
                  <a:pt x="9966024" y="1466527"/>
                  <a:pt x="9997917" y="1469485"/>
                  <a:pt x="10029100" y="1474998"/>
                </a:cubicBezTo>
                <a:cubicBezTo>
                  <a:pt x="10034676" y="1474582"/>
                  <a:pt x="10040004" y="1475523"/>
                  <a:pt x="10045313" y="1476525"/>
                </a:cubicBezTo>
                <a:lnTo>
                  <a:pt x="10045430" y="1477664"/>
                </a:lnTo>
                <a:cubicBezTo>
                  <a:pt x="10404280" y="1536596"/>
                  <a:pt x="10685319" y="1815167"/>
                  <a:pt x="10735596" y="2165262"/>
                </a:cubicBezTo>
                <a:cubicBezTo>
                  <a:pt x="10735763" y="2165315"/>
                  <a:pt x="10735932" y="2165320"/>
                  <a:pt x="10736101" y="2165325"/>
                </a:cubicBezTo>
                <a:lnTo>
                  <a:pt x="10736641" y="2171962"/>
                </a:lnTo>
                <a:cubicBezTo>
                  <a:pt x="10741698" y="2201969"/>
                  <a:pt x="10744148" y="2232611"/>
                  <a:pt x="10744105" y="2263693"/>
                </a:cubicBezTo>
                <a:cubicBezTo>
                  <a:pt x="10745417" y="2269279"/>
                  <a:pt x="10745476" y="2274903"/>
                  <a:pt x="10745476" y="2280541"/>
                </a:cubicBezTo>
                <a:cubicBezTo>
                  <a:pt x="10745476" y="2284333"/>
                  <a:pt x="10745449" y="2288119"/>
                  <a:pt x="10744883" y="2291891"/>
                </a:cubicBezTo>
                <a:lnTo>
                  <a:pt x="10744384" y="2291858"/>
                </a:lnTo>
                <a:lnTo>
                  <a:pt x="10744358" y="2292349"/>
                </a:lnTo>
                <a:lnTo>
                  <a:pt x="10727240" y="2290736"/>
                </a:lnTo>
                <a:cubicBezTo>
                  <a:pt x="10694865" y="2290213"/>
                  <a:pt x="10662985" y="2287255"/>
                  <a:pt x="10631813" y="2281745"/>
                </a:cubicBezTo>
                <a:cubicBezTo>
                  <a:pt x="10626236" y="2282161"/>
                  <a:pt x="10620907" y="2281220"/>
                  <a:pt x="10615596" y="2280217"/>
                </a:cubicBezTo>
                <a:lnTo>
                  <a:pt x="10615480" y="2279078"/>
                </a:lnTo>
                <a:cubicBezTo>
                  <a:pt x="10256629" y="2220146"/>
                  <a:pt x="9975590" y="1941574"/>
                  <a:pt x="9925315" y="1591480"/>
                </a:cubicBezTo>
                <a:cubicBezTo>
                  <a:pt x="9925147" y="1591427"/>
                  <a:pt x="9924979" y="1591423"/>
                  <a:pt x="9924809" y="1591418"/>
                </a:cubicBezTo>
                <a:lnTo>
                  <a:pt x="9924271" y="1584794"/>
                </a:lnTo>
                <a:cubicBezTo>
                  <a:pt x="9919212" y="1554782"/>
                  <a:pt x="9916761" y="1524133"/>
                  <a:pt x="9916804" y="1493044"/>
                </a:cubicBezTo>
                <a:cubicBezTo>
                  <a:pt x="9915492" y="1487460"/>
                  <a:pt x="9915433" y="1481838"/>
                  <a:pt x="9915433" y="1476202"/>
                </a:cubicBezTo>
                <a:lnTo>
                  <a:pt x="9916027" y="1464852"/>
                </a:lnTo>
                <a:lnTo>
                  <a:pt x="9916525" y="1464884"/>
                </a:lnTo>
                <a:close/>
                <a:moveTo>
                  <a:pt x="9902763" y="1464394"/>
                </a:moveTo>
                <a:lnTo>
                  <a:pt x="9902789" y="1464884"/>
                </a:lnTo>
                <a:lnTo>
                  <a:pt x="9903287" y="1464852"/>
                </a:lnTo>
                <a:lnTo>
                  <a:pt x="9903881" y="1476202"/>
                </a:lnTo>
                <a:cubicBezTo>
                  <a:pt x="9903881" y="1481838"/>
                  <a:pt x="9903822" y="1487460"/>
                  <a:pt x="9902510" y="1493044"/>
                </a:cubicBezTo>
                <a:cubicBezTo>
                  <a:pt x="9902553" y="1524133"/>
                  <a:pt x="9900102" y="1554782"/>
                  <a:pt x="9895043" y="1584794"/>
                </a:cubicBezTo>
                <a:lnTo>
                  <a:pt x="9894505" y="1591418"/>
                </a:lnTo>
                <a:cubicBezTo>
                  <a:pt x="9894335" y="1591423"/>
                  <a:pt x="9894167" y="1591427"/>
                  <a:pt x="9893999" y="1591480"/>
                </a:cubicBezTo>
                <a:cubicBezTo>
                  <a:pt x="9843724" y="1941574"/>
                  <a:pt x="9562685" y="2220146"/>
                  <a:pt x="9203834" y="2279078"/>
                </a:cubicBezTo>
                <a:lnTo>
                  <a:pt x="9203718" y="2280217"/>
                </a:lnTo>
                <a:cubicBezTo>
                  <a:pt x="9198407" y="2281220"/>
                  <a:pt x="9193078" y="2282161"/>
                  <a:pt x="9187501" y="2281745"/>
                </a:cubicBezTo>
                <a:cubicBezTo>
                  <a:pt x="9156329" y="2287255"/>
                  <a:pt x="9124449" y="2290213"/>
                  <a:pt x="9092074" y="2290736"/>
                </a:cubicBezTo>
                <a:lnTo>
                  <a:pt x="9074956" y="2292349"/>
                </a:lnTo>
                <a:lnTo>
                  <a:pt x="9074930" y="2291858"/>
                </a:lnTo>
                <a:lnTo>
                  <a:pt x="9074431" y="2291891"/>
                </a:lnTo>
                <a:cubicBezTo>
                  <a:pt x="9073865" y="2288119"/>
                  <a:pt x="9073838" y="2284333"/>
                  <a:pt x="9073838" y="2280541"/>
                </a:cubicBezTo>
                <a:cubicBezTo>
                  <a:pt x="9073838" y="2274903"/>
                  <a:pt x="9073897" y="2269279"/>
                  <a:pt x="9075209" y="2263693"/>
                </a:cubicBezTo>
                <a:cubicBezTo>
                  <a:pt x="9075166" y="2232611"/>
                  <a:pt x="9077616" y="2201969"/>
                  <a:pt x="9082673" y="2171962"/>
                </a:cubicBezTo>
                <a:lnTo>
                  <a:pt x="9083213" y="2165325"/>
                </a:lnTo>
                <a:cubicBezTo>
                  <a:pt x="9083382" y="2165320"/>
                  <a:pt x="9083551" y="2165315"/>
                  <a:pt x="9083718" y="2165262"/>
                </a:cubicBezTo>
                <a:cubicBezTo>
                  <a:pt x="9133995" y="1815167"/>
                  <a:pt x="9415034" y="1536596"/>
                  <a:pt x="9773884" y="1477664"/>
                </a:cubicBezTo>
                <a:lnTo>
                  <a:pt x="9774001" y="1476525"/>
                </a:lnTo>
                <a:cubicBezTo>
                  <a:pt x="9779310" y="1475523"/>
                  <a:pt x="9784638" y="1474582"/>
                  <a:pt x="9790214" y="1474998"/>
                </a:cubicBezTo>
                <a:cubicBezTo>
                  <a:pt x="9821397" y="1469485"/>
                  <a:pt x="9853290" y="1466527"/>
                  <a:pt x="9885676" y="1466004"/>
                </a:cubicBezTo>
                <a:close/>
                <a:moveTo>
                  <a:pt x="8224400" y="1464394"/>
                </a:moveTo>
                <a:lnTo>
                  <a:pt x="8241488" y="1466004"/>
                </a:lnTo>
                <a:cubicBezTo>
                  <a:pt x="8273873" y="1466527"/>
                  <a:pt x="8305766" y="1469485"/>
                  <a:pt x="8336949" y="1474998"/>
                </a:cubicBezTo>
                <a:cubicBezTo>
                  <a:pt x="8342525" y="1474582"/>
                  <a:pt x="8347853" y="1475523"/>
                  <a:pt x="8353162" y="1476525"/>
                </a:cubicBezTo>
                <a:lnTo>
                  <a:pt x="8353279" y="1477664"/>
                </a:lnTo>
                <a:cubicBezTo>
                  <a:pt x="8712129" y="1536596"/>
                  <a:pt x="8993168" y="1815167"/>
                  <a:pt x="9043444" y="2165262"/>
                </a:cubicBezTo>
                <a:cubicBezTo>
                  <a:pt x="9043612" y="2165315"/>
                  <a:pt x="9043781" y="2165320"/>
                  <a:pt x="9043950" y="2165325"/>
                </a:cubicBezTo>
                <a:lnTo>
                  <a:pt x="9044490" y="2171962"/>
                </a:lnTo>
                <a:cubicBezTo>
                  <a:pt x="9049547" y="2201969"/>
                  <a:pt x="9051997" y="2232611"/>
                  <a:pt x="9051954" y="2263693"/>
                </a:cubicBezTo>
                <a:cubicBezTo>
                  <a:pt x="9053266" y="2269279"/>
                  <a:pt x="9053325" y="2274903"/>
                  <a:pt x="9053325" y="2280541"/>
                </a:cubicBezTo>
                <a:cubicBezTo>
                  <a:pt x="9053325" y="2284333"/>
                  <a:pt x="9053298" y="2288119"/>
                  <a:pt x="9052732" y="2291891"/>
                </a:cubicBezTo>
                <a:lnTo>
                  <a:pt x="9052233" y="2291858"/>
                </a:lnTo>
                <a:lnTo>
                  <a:pt x="9052207" y="2292349"/>
                </a:lnTo>
                <a:lnTo>
                  <a:pt x="9035089" y="2290736"/>
                </a:lnTo>
                <a:cubicBezTo>
                  <a:pt x="9002714" y="2290213"/>
                  <a:pt x="8970834" y="2287255"/>
                  <a:pt x="8939662" y="2281745"/>
                </a:cubicBezTo>
                <a:cubicBezTo>
                  <a:pt x="8934085" y="2282161"/>
                  <a:pt x="8928756" y="2281220"/>
                  <a:pt x="8923445" y="2280217"/>
                </a:cubicBezTo>
                <a:lnTo>
                  <a:pt x="8923329" y="2279078"/>
                </a:lnTo>
                <a:cubicBezTo>
                  <a:pt x="8564478" y="2220146"/>
                  <a:pt x="8283439" y="1941574"/>
                  <a:pt x="8233164" y="1591480"/>
                </a:cubicBezTo>
                <a:cubicBezTo>
                  <a:pt x="8232996" y="1591427"/>
                  <a:pt x="8232828" y="1591423"/>
                  <a:pt x="8232658" y="1591418"/>
                </a:cubicBezTo>
                <a:lnTo>
                  <a:pt x="8232120" y="1584794"/>
                </a:lnTo>
                <a:cubicBezTo>
                  <a:pt x="8227061" y="1554782"/>
                  <a:pt x="8224611" y="1524133"/>
                  <a:pt x="8224653" y="1493044"/>
                </a:cubicBezTo>
                <a:cubicBezTo>
                  <a:pt x="8223341" y="1487460"/>
                  <a:pt x="8223282" y="1481838"/>
                  <a:pt x="8223282" y="1476202"/>
                </a:cubicBezTo>
                <a:lnTo>
                  <a:pt x="8223876" y="1464852"/>
                </a:lnTo>
                <a:lnTo>
                  <a:pt x="8224374" y="1464884"/>
                </a:lnTo>
                <a:close/>
                <a:moveTo>
                  <a:pt x="8210612" y="1464394"/>
                </a:moveTo>
                <a:lnTo>
                  <a:pt x="8210638" y="1464884"/>
                </a:lnTo>
                <a:lnTo>
                  <a:pt x="8211136" y="1464852"/>
                </a:lnTo>
                <a:lnTo>
                  <a:pt x="8211730" y="1476202"/>
                </a:lnTo>
                <a:cubicBezTo>
                  <a:pt x="8211730" y="1481838"/>
                  <a:pt x="8211672" y="1487460"/>
                  <a:pt x="8210360" y="1493044"/>
                </a:cubicBezTo>
                <a:cubicBezTo>
                  <a:pt x="8210402" y="1524133"/>
                  <a:pt x="8207951" y="1554782"/>
                  <a:pt x="8202893" y="1584794"/>
                </a:cubicBezTo>
                <a:lnTo>
                  <a:pt x="8202354" y="1591418"/>
                </a:lnTo>
                <a:cubicBezTo>
                  <a:pt x="8202185" y="1591423"/>
                  <a:pt x="8202016" y="1591427"/>
                  <a:pt x="8201849" y="1591480"/>
                </a:cubicBezTo>
                <a:cubicBezTo>
                  <a:pt x="8151573" y="1941574"/>
                  <a:pt x="7870534" y="2220146"/>
                  <a:pt x="7511683" y="2279078"/>
                </a:cubicBezTo>
                <a:lnTo>
                  <a:pt x="7511567" y="2280217"/>
                </a:lnTo>
                <a:cubicBezTo>
                  <a:pt x="7506256" y="2281220"/>
                  <a:pt x="7500927" y="2282161"/>
                  <a:pt x="7495350" y="2281745"/>
                </a:cubicBezTo>
                <a:cubicBezTo>
                  <a:pt x="7464178" y="2287255"/>
                  <a:pt x="7432298" y="2290213"/>
                  <a:pt x="7399924" y="2290736"/>
                </a:cubicBezTo>
                <a:lnTo>
                  <a:pt x="7382805" y="2292349"/>
                </a:lnTo>
                <a:lnTo>
                  <a:pt x="7382779" y="2291858"/>
                </a:lnTo>
                <a:lnTo>
                  <a:pt x="7382280" y="2291891"/>
                </a:lnTo>
                <a:cubicBezTo>
                  <a:pt x="7381714" y="2288119"/>
                  <a:pt x="7381687" y="2284333"/>
                  <a:pt x="7381687" y="2280541"/>
                </a:cubicBezTo>
                <a:cubicBezTo>
                  <a:pt x="7381687" y="2274903"/>
                  <a:pt x="7381746" y="2269279"/>
                  <a:pt x="7383058" y="2263693"/>
                </a:cubicBezTo>
                <a:cubicBezTo>
                  <a:pt x="7383016" y="2232611"/>
                  <a:pt x="7385465" y="2201969"/>
                  <a:pt x="7390522" y="2171962"/>
                </a:cubicBezTo>
                <a:lnTo>
                  <a:pt x="7391062" y="2165325"/>
                </a:lnTo>
                <a:cubicBezTo>
                  <a:pt x="7391231" y="2165320"/>
                  <a:pt x="7391400" y="2165315"/>
                  <a:pt x="7391568" y="2165262"/>
                </a:cubicBezTo>
                <a:cubicBezTo>
                  <a:pt x="7441844" y="1815167"/>
                  <a:pt x="7722883" y="1536596"/>
                  <a:pt x="8081734" y="1477664"/>
                </a:cubicBezTo>
                <a:lnTo>
                  <a:pt x="8081851" y="1476525"/>
                </a:lnTo>
                <a:cubicBezTo>
                  <a:pt x="8087159" y="1475523"/>
                  <a:pt x="8092487" y="1474582"/>
                  <a:pt x="8098063" y="1474998"/>
                </a:cubicBezTo>
                <a:cubicBezTo>
                  <a:pt x="8129247" y="1469485"/>
                  <a:pt x="8161139" y="1466527"/>
                  <a:pt x="8193525" y="1466004"/>
                </a:cubicBezTo>
                <a:close/>
                <a:moveTo>
                  <a:pt x="6532249" y="1464394"/>
                </a:moveTo>
                <a:lnTo>
                  <a:pt x="6549337" y="1466004"/>
                </a:lnTo>
                <a:cubicBezTo>
                  <a:pt x="6581722" y="1466527"/>
                  <a:pt x="6613615" y="1469485"/>
                  <a:pt x="6644798" y="1474998"/>
                </a:cubicBezTo>
                <a:cubicBezTo>
                  <a:pt x="6650374" y="1474582"/>
                  <a:pt x="6655702" y="1475523"/>
                  <a:pt x="6661011" y="1476525"/>
                </a:cubicBezTo>
                <a:lnTo>
                  <a:pt x="6661128" y="1477664"/>
                </a:lnTo>
                <a:cubicBezTo>
                  <a:pt x="7019978" y="1536596"/>
                  <a:pt x="7301017" y="1815167"/>
                  <a:pt x="7351294" y="2165262"/>
                </a:cubicBezTo>
                <a:cubicBezTo>
                  <a:pt x="7351461" y="2165315"/>
                  <a:pt x="7351631" y="2165320"/>
                  <a:pt x="7351799" y="2165325"/>
                </a:cubicBezTo>
                <a:lnTo>
                  <a:pt x="7352340" y="2171962"/>
                </a:lnTo>
                <a:cubicBezTo>
                  <a:pt x="7357396" y="2201969"/>
                  <a:pt x="7359846" y="2232611"/>
                  <a:pt x="7359804" y="2263693"/>
                </a:cubicBezTo>
                <a:cubicBezTo>
                  <a:pt x="7361116" y="2269279"/>
                  <a:pt x="7361174" y="2274903"/>
                  <a:pt x="7361174" y="2280541"/>
                </a:cubicBezTo>
                <a:cubicBezTo>
                  <a:pt x="7361174" y="2284333"/>
                  <a:pt x="7361147" y="2288119"/>
                  <a:pt x="7360581" y="2291891"/>
                </a:cubicBezTo>
                <a:lnTo>
                  <a:pt x="7360082" y="2291858"/>
                </a:lnTo>
                <a:lnTo>
                  <a:pt x="7360056" y="2292349"/>
                </a:lnTo>
                <a:lnTo>
                  <a:pt x="7342938" y="2290736"/>
                </a:lnTo>
                <a:cubicBezTo>
                  <a:pt x="7310564" y="2290213"/>
                  <a:pt x="7278683" y="2287255"/>
                  <a:pt x="7247511" y="2281745"/>
                </a:cubicBezTo>
                <a:cubicBezTo>
                  <a:pt x="7241934" y="2282161"/>
                  <a:pt x="7236605" y="2281220"/>
                  <a:pt x="7231295" y="2280217"/>
                </a:cubicBezTo>
                <a:lnTo>
                  <a:pt x="7231179" y="2279078"/>
                </a:lnTo>
                <a:cubicBezTo>
                  <a:pt x="6872327" y="2220146"/>
                  <a:pt x="6591288" y="1941574"/>
                  <a:pt x="6541013" y="1591480"/>
                </a:cubicBezTo>
                <a:cubicBezTo>
                  <a:pt x="6540845" y="1591427"/>
                  <a:pt x="6540677" y="1591423"/>
                  <a:pt x="6540507" y="1591418"/>
                </a:cubicBezTo>
                <a:lnTo>
                  <a:pt x="6539969" y="1584794"/>
                </a:lnTo>
                <a:cubicBezTo>
                  <a:pt x="6534910" y="1554782"/>
                  <a:pt x="6532460" y="1524133"/>
                  <a:pt x="6532502" y="1493044"/>
                </a:cubicBezTo>
                <a:cubicBezTo>
                  <a:pt x="6531190" y="1487460"/>
                  <a:pt x="6531131" y="1481838"/>
                  <a:pt x="6531131" y="1476202"/>
                </a:cubicBezTo>
                <a:lnTo>
                  <a:pt x="6531725" y="1464852"/>
                </a:lnTo>
                <a:lnTo>
                  <a:pt x="6532223" y="1464884"/>
                </a:lnTo>
                <a:close/>
                <a:moveTo>
                  <a:pt x="6518461" y="1464394"/>
                </a:moveTo>
                <a:lnTo>
                  <a:pt x="6518487" y="1464884"/>
                </a:lnTo>
                <a:lnTo>
                  <a:pt x="6518985" y="1464852"/>
                </a:lnTo>
                <a:lnTo>
                  <a:pt x="6519579" y="1476202"/>
                </a:lnTo>
                <a:cubicBezTo>
                  <a:pt x="6519579" y="1481838"/>
                  <a:pt x="6519520" y="1487460"/>
                  <a:pt x="6518208" y="1493044"/>
                </a:cubicBezTo>
                <a:cubicBezTo>
                  <a:pt x="6518250" y="1524133"/>
                  <a:pt x="6515800" y="1554782"/>
                  <a:pt x="6510741" y="1584794"/>
                </a:cubicBezTo>
                <a:lnTo>
                  <a:pt x="6510203" y="1591418"/>
                </a:lnTo>
                <a:cubicBezTo>
                  <a:pt x="6510033" y="1591423"/>
                  <a:pt x="6509865" y="1591427"/>
                  <a:pt x="6509697" y="1591480"/>
                </a:cubicBezTo>
                <a:cubicBezTo>
                  <a:pt x="6459422" y="1941574"/>
                  <a:pt x="6178383" y="2220146"/>
                  <a:pt x="5819531" y="2279078"/>
                </a:cubicBezTo>
                <a:lnTo>
                  <a:pt x="5819415" y="2280217"/>
                </a:lnTo>
                <a:cubicBezTo>
                  <a:pt x="5814105" y="2281220"/>
                  <a:pt x="5808776" y="2282161"/>
                  <a:pt x="5803199" y="2281745"/>
                </a:cubicBezTo>
                <a:cubicBezTo>
                  <a:pt x="5772027" y="2287255"/>
                  <a:pt x="5740146" y="2290213"/>
                  <a:pt x="5707772" y="2290736"/>
                </a:cubicBezTo>
                <a:lnTo>
                  <a:pt x="5690654" y="2292349"/>
                </a:lnTo>
                <a:lnTo>
                  <a:pt x="5690628" y="2291858"/>
                </a:lnTo>
                <a:lnTo>
                  <a:pt x="5690129" y="2291891"/>
                </a:lnTo>
                <a:cubicBezTo>
                  <a:pt x="5689563" y="2288119"/>
                  <a:pt x="5689536" y="2284333"/>
                  <a:pt x="5689536" y="2280541"/>
                </a:cubicBezTo>
                <a:cubicBezTo>
                  <a:pt x="5689536" y="2274903"/>
                  <a:pt x="5689594" y="2269279"/>
                  <a:pt x="5690906" y="2263693"/>
                </a:cubicBezTo>
                <a:cubicBezTo>
                  <a:pt x="5690864" y="2232611"/>
                  <a:pt x="5693314" y="2201969"/>
                  <a:pt x="5698370" y="2171962"/>
                </a:cubicBezTo>
                <a:lnTo>
                  <a:pt x="5698911" y="2165325"/>
                </a:lnTo>
                <a:cubicBezTo>
                  <a:pt x="5699079" y="2165320"/>
                  <a:pt x="5699249" y="2165315"/>
                  <a:pt x="5699416" y="2165262"/>
                </a:cubicBezTo>
                <a:cubicBezTo>
                  <a:pt x="5749693" y="1815167"/>
                  <a:pt x="6030732" y="1536596"/>
                  <a:pt x="6389582" y="1477664"/>
                </a:cubicBezTo>
                <a:lnTo>
                  <a:pt x="6389699" y="1476525"/>
                </a:lnTo>
                <a:cubicBezTo>
                  <a:pt x="6395008" y="1475523"/>
                  <a:pt x="6400336" y="1474582"/>
                  <a:pt x="6405912" y="1474998"/>
                </a:cubicBezTo>
                <a:cubicBezTo>
                  <a:pt x="6437095" y="1469485"/>
                  <a:pt x="6468988" y="1466527"/>
                  <a:pt x="6501373" y="1466004"/>
                </a:cubicBezTo>
                <a:close/>
                <a:moveTo>
                  <a:pt x="4840098" y="1464394"/>
                </a:moveTo>
                <a:lnTo>
                  <a:pt x="4857185" y="1466004"/>
                </a:lnTo>
                <a:cubicBezTo>
                  <a:pt x="4889571" y="1466527"/>
                  <a:pt x="4921463" y="1469485"/>
                  <a:pt x="4952647" y="1474998"/>
                </a:cubicBezTo>
                <a:cubicBezTo>
                  <a:pt x="4958223" y="1474582"/>
                  <a:pt x="4963551" y="1475523"/>
                  <a:pt x="4968859" y="1476525"/>
                </a:cubicBezTo>
                <a:lnTo>
                  <a:pt x="4968976" y="1477664"/>
                </a:lnTo>
                <a:cubicBezTo>
                  <a:pt x="5327827" y="1536596"/>
                  <a:pt x="5608866" y="1815167"/>
                  <a:pt x="5659142" y="2165262"/>
                </a:cubicBezTo>
                <a:cubicBezTo>
                  <a:pt x="5659310" y="2165315"/>
                  <a:pt x="5659479" y="2165320"/>
                  <a:pt x="5659648" y="2165325"/>
                </a:cubicBezTo>
                <a:lnTo>
                  <a:pt x="5660188" y="2171962"/>
                </a:lnTo>
                <a:cubicBezTo>
                  <a:pt x="5665245" y="2201969"/>
                  <a:pt x="5667694" y="2232611"/>
                  <a:pt x="5667652" y="2263693"/>
                </a:cubicBezTo>
                <a:cubicBezTo>
                  <a:pt x="5668964" y="2269279"/>
                  <a:pt x="5669023" y="2274903"/>
                  <a:pt x="5669023" y="2280541"/>
                </a:cubicBezTo>
                <a:cubicBezTo>
                  <a:pt x="5669023" y="2284333"/>
                  <a:pt x="5668996" y="2288119"/>
                  <a:pt x="5668430" y="2291891"/>
                </a:cubicBezTo>
                <a:lnTo>
                  <a:pt x="5667931" y="2291858"/>
                </a:lnTo>
                <a:lnTo>
                  <a:pt x="5667905" y="2292349"/>
                </a:lnTo>
                <a:lnTo>
                  <a:pt x="5650786" y="2290736"/>
                </a:lnTo>
                <a:cubicBezTo>
                  <a:pt x="5618412" y="2290213"/>
                  <a:pt x="5586532" y="2287255"/>
                  <a:pt x="5555360" y="2281745"/>
                </a:cubicBezTo>
                <a:cubicBezTo>
                  <a:pt x="5549783" y="2282161"/>
                  <a:pt x="5544454" y="2281220"/>
                  <a:pt x="5539143" y="2280217"/>
                </a:cubicBezTo>
                <a:lnTo>
                  <a:pt x="5539027" y="2279078"/>
                </a:lnTo>
                <a:cubicBezTo>
                  <a:pt x="5180176" y="2220146"/>
                  <a:pt x="4899137" y="1941574"/>
                  <a:pt x="4848861" y="1591480"/>
                </a:cubicBezTo>
                <a:cubicBezTo>
                  <a:pt x="4848694" y="1591427"/>
                  <a:pt x="4848525" y="1591423"/>
                  <a:pt x="4848356" y="1591418"/>
                </a:cubicBezTo>
                <a:lnTo>
                  <a:pt x="4847817" y="1584794"/>
                </a:lnTo>
                <a:cubicBezTo>
                  <a:pt x="4842759" y="1554782"/>
                  <a:pt x="4840308" y="1524133"/>
                  <a:pt x="4840350" y="1493044"/>
                </a:cubicBezTo>
                <a:cubicBezTo>
                  <a:pt x="4839038" y="1487460"/>
                  <a:pt x="4838980" y="1481838"/>
                  <a:pt x="4838980" y="1476202"/>
                </a:cubicBezTo>
                <a:lnTo>
                  <a:pt x="4839574" y="1464852"/>
                </a:lnTo>
                <a:lnTo>
                  <a:pt x="4840072" y="1464884"/>
                </a:lnTo>
                <a:close/>
                <a:moveTo>
                  <a:pt x="4826310" y="1464394"/>
                </a:moveTo>
                <a:lnTo>
                  <a:pt x="4826336" y="1464884"/>
                </a:lnTo>
                <a:lnTo>
                  <a:pt x="4826834" y="1464852"/>
                </a:lnTo>
                <a:lnTo>
                  <a:pt x="4827428" y="1476202"/>
                </a:lnTo>
                <a:cubicBezTo>
                  <a:pt x="4827428" y="1481838"/>
                  <a:pt x="4827369" y="1487460"/>
                  <a:pt x="4826057" y="1493044"/>
                </a:cubicBezTo>
                <a:cubicBezTo>
                  <a:pt x="4826099" y="1524133"/>
                  <a:pt x="4823649" y="1554782"/>
                  <a:pt x="4818590" y="1584794"/>
                </a:cubicBezTo>
                <a:lnTo>
                  <a:pt x="4818052" y="1591418"/>
                </a:lnTo>
                <a:cubicBezTo>
                  <a:pt x="4817882" y="1591423"/>
                  <a:pt x="4817714" y="1591427"/>
                  <a:pt x="4817546" y="1591480"/>
                </a:cubicBezTo>
                <a:cubicBezTo>
                  <a:pt x="4767271" y="1941574"/>
                  <a:pt x="4486232" y="2220146"/>
                  <a:pt x="4127381" y="2279078"/>
                </a:cubicBezTo>
                <a:lnTo>
                  <a:pt x="4127264" y="2280217"/>
                </a:lnTo>
                <a:cubicBezTo>
                  <a:pt x="4121954" y="2281220"/>
                  <a:pt x="4116625" y="2282161"/>
                  <a:pt x="4111048" y="2281745"/>
                </a:cubicBezTo>
                <a:cubicBezTo>
                  <a:pt x="4079876" y="2287255"/>
                  <a:pt x="4047996" y="2290213"/>
                  <a:pt x="4015621" y="2290736"/>
                </a:cubicBezTo>
                <a:lnTo>
                  <a:pt x="3998503" y="2292349"/>
                </a:lnTo>
                <a:lnTo>
                  <a:pt x="3998477" y="2291858"/>
                </a:lnTo>
                <a:lnTo>
                  <a:pt x="3997978" y="2291891"/>
                </a:lnTo>
                <a:cubicBezTo>
                  <a:pt x="3997412" y="2288119"/>
                  <a:pt x="3997385" y="2284333"/>
                  <a:pt x="3997385" y="2280541"/>
                </a:cubicBezTo>
                <a:cubicBezTo>
                  <a:pt x="3997385" y="2274903"/>
                  <a:pt x="3997443" y="2269279"/>
                  <a:pt x="3998755" y="2263693"/>
                </a:cubicBezTo>
                <a:cubicBezTo>
                  <a:pt x="3998713" y="2232611"/>
                  <a:pt x="4001163" y="2201969"/>
                  <a:pt x="4006219" y="2171962"/>
                </a:cubicBezTo>
                <a:lnTo>
                  <a:pt x="4006760" y="2165325"/>
                </a:lnTo>
                <a:cubicBezTo>
                  <a:pt x="4006928" y="2165320"/>
                  <a:pt x="4007098" y="2165315"/>
                  <a:pt x="4007265" y="2165262"/>
                </a:cubicBezTo>
                <a:cubicBezTo>
                  <a:pt x="4057542" y="1815167"/>
                  <a:pt x="4338581" y="1536596"/>
                  <a:pt x="4697431" y="1477664"/>
                </a:cubicBezTo>
                <a:lnTo>
                  <a:pt x="4697548" y="1476525"/>
                </a:lnTo>
                <a:cubicBezTo>
                  <a:pt x="4702857" y="1475523"/>
                  <a:pt x="4708185" y="1474582"/>
                  <a:pt x="4713761" y="1474998"/>
                </a:cubicBezTo>
                <a:cubicBezTo>
                  <a:pt x="4744944" y="1469485"/>
                  <a:pt x="4776837" y="1466527"/>
                  <a:pt x="4809222" y="1466004"/>
                </a:cubicBezTo>
                <a:close/>
                <a:moveTo>
                  <a:pt x="3147947" y="1464394"/>
                </a:moveTo>
                <a:lnTo>
                  <a:pt x="3165034" y="1466004"/>
                </a:lnTo>
                <a:cubicBezTo>
                  <a:pt x="3197420" y="1466527"/>
                  <a:pt x="3229312" y="1469485"/>
                  <a:pt x="3260496" y="1474998"/>
                </a:cubicBezTo>
                <a:cubicBezTo>
                  <a:pt x="3266072" y="1474582"/>
                  <a:pt x="3271400" y="1475523"/>
                  <a:pt x="3276708" y="1476525"/>
                </a:cubicBezTo>
                <a:lnTo>
                  <a:pt x="3276826" y="1477664"/>
                </a:lnTo>
                <a:cubicBezTo>
                  <a:pt x="3635676" y="1536596"/>
                  <a:pt x="3916715" y="1815167"/>
                  <a:pt x="3966991" y="2165262"/>
                </a:cubicBezTo>
                <a:cubicBezTo>
                  <a:pt x="3967159" y="2165315"/>
                  <a:pt x="3967328" y="2165320"/>
                  <a:pt x="3967497" y="2165325"/>
                </a:cubicBezTo>
                <a:lnTo>
                  <a:pt x="3968037" y="2171962"/>
                </a:lnTo>
                <a:cubicBezTo>
                  <a:pt x="3973094" y="2201969"/>
                  <a:pt x="3975543" y="2232611"/>
                  <a:pt x="3975501" y="2263693"/>
                </a:cubicBezTo>
                <a:cubicBezTo>
                  <a:pt x="3976813" y="2269279"/>
                  <a:pt x="3976872" y="2274903"/>
                  <a:pt x="3976872" y="2280541"/>
                </a:cubicBezTo>
                <a:cubicBezTo>
                  <a:pt x="3976872" y="2284333"/>
                  <a:pt x="3976845" y="2288119"/>
                  <a:pt x="3976279" y="2291891"/>
                </a:cubicBezTo>
                <a:lnTo>
                  <a:pt x="3975780" y="2291858"/>
                </a:lnTo>
                <a:lnTo>
                  <a:pt x="3975754" y="2292349"/>
                </a:lnTo>
                <a:lnTo>
                  <a:pt x="3958635" y="2290736"/>
                </a:lnTo>
                <a:cubicBezTo>
                  <a:pt x="3926261" y="2290213"/>
                  <a:pt x="3894381" y="2287255"/>
                  <a:pt x="3863209" y="2281745"/>
                </a:cubicBezTo>
                <a:cubicBezTo>
                  <a:pt x="3857632" y="2282161"/>
                  <a:pt x="3852303" y="2281220"/>
                  <a:pt x="3846992" y="2280217"/>
                </a:cubicBezTo>
                <a:lnTo>
                  <a:pt x="3846876" y="2279078"/>
                </a:lnTo>
                <a:cubicBezTo>
                  <a:pt x="3488025" y="2220146"/>
                  <a:pt x="3206986" y="1941574"/>
                  <a:pt x="3156710" y="1591480"/>
                </a:cubicBezTo>
                <a:cubicBezTo>
                  <a:pt x="3156543" y="1591427"/>
                  <a:pt x="3156374" y="1591423"/>
                  <a:pt x="3156205" y="1591418"/>
                </a:cubicBezTo>
                <a:lnTo>
                  <a:pt x="3155667" y="1584794"/>
                </a:lnTo>
                <a:cubicBezTo>
                  <a:pt x="3150608" y="1554782"/>
                  <a:pt x="3148157" y="1524133"/>
                  <a:pt x="3148199" y="1493044"/>
                </a:cubicBezTo>
                <a:cubicBezTo>
                  <a:pt x="3146887" y="1487460"/>
                  <a:pt x="3146829" y="1481838"/>
                  <a:pt x="3146829" y="1476202"/>
                </a:cubicBezTo>
                <a:lnTo>
                  <a:pt x="3147423" y="1464852"/>
                </a:lnTo>
                <a:lnTo>
                  <a:pt x="3147921" y="1464884"/>
                </a:lnTo>
                <a:close/>
                <a:moveTo>
                  <a:pt x="3134159" y="1464394"/>
                </a:moveTo>
                <a:lnTo>
                  <a:pt x="3134185" y="1464884"/>
                </a:lnTo>
                <a:lnTo>
                  <a:pt x="3134683" y="1464852"/>
                </a:lnTo>
                <a:lnTo>
                  <a:pt x="3135277" y="1476202"/>
                </a:lnTo>
                <a:cubicBezTo>
                  <a:pt x="3135277" y="1481838"/>
                  <a:pt x="3135218" y="1487460"/>
                  <a:pt x="3133906" y="1493044"/>
                </a:cubicBezTo>
                <a:cubicBezTo>
                  <a:pt x="3133948" y="1524133"/>
                  <a:pt x="3131498" y="1554782"/>
                  <a:pt x="3126439" y="1584794"/>
                </a:cubicBezTo>
                <a:lnTo>
                  <a:pt x="3125901" y="1591418"/>
                </a:lnTo>
                <a:cubicBezTo>
                  <a:pt x="3125731" y="1591423"/>
                  <a:pt x="3125563" y="1591427"/>
                  <a:pt x="3125395" y="1591480"/>
                </a:cubicBezTo>
                <a:cubicBezTo>
                  <a:pt x="3075120" y="1941574"/>
                  <a:pt x="2794081" y="2220146"/>
                  <a:pt x="2435230" y="2279078"/>
                </a:cubicBezTo>
                <a:lnTo>
                  <a:pt x="2435113" y="2280217"/>
                </a:lnTo>
                <a:cubicBezTo>
                  <a:pt x="2429803" y="2281220"/>
                  <a:pt x="2424474" y="2282161"/>
                  <a:pt x="2418897" y="2281745"/>
                </a:cubicBezTo>
                <a:cubicBezTo>
                  <a:pt x="2387725" y="2287255"/>
                  <a:pt x="2355845" y="2290213"/>
                  <a:pt x="2323470" y="2290736"/>
                </a:cubicBezTo>
                <a:lnTo>
                  <a:pt x="2306352" y="2292349"/>
                </a:lnTo>
                <a:lnTo>
                  <a:pt x="2306326" y="2291858"/>
                </a:lnTo>
                <a:lnTo>
                  <a:pt x="2305827" y="2291891"/>
                </a:lnTo>
                <a:cubicBezTo>
                  <a:pt x="2305261" y="2288119"/>
                  <a:pt x="2305234" y="2284333"/>
                  <a:pt x="2305234" y="2280541"/>
                </a:cubicBezTo>
                <a:cubicBezTo>
                  <a:pt x="2305234" y="2274903"/>
                  <a:pt x="2305292" y="2269279"/>
                  <a:pt x="2306604" y="2263693"/>
                </a:cubicBezTo>
                <a:cubicBezTo>
                  <a:pt x="2306562" y="2232611"/>
                  <a:pt x="2309012" y="2201969"/>
                  <a:pt x="2314068" y="2171962"/>
                </a:cubicBezTo>
                <a:lnTo>
                  <a:pt x="2314609" y="2165325"/>
                </a:lnTo>
                <a:cubicBezTo>
                  <a:pt x="2314777" y="2165320"/>
                  <a:pt x="2314947" y="2165315"/>
                  <a:pt x="2315114" y="2165262"/>
                </a:cubicBezTo>
                <a:cubicBezTo>
                  <a:pt x="2365391" y="1815167"/>
                  <a:pt x="2646430" y="1536596"/>
                  <a:pt x="3005280" y="1477664"/>
                </a:cubicBezTo>
                <a:lnTo>
                  <a:pt x="3005397" y="1476525"/>
                </a:lnTo>
                <a:cubicBezTo>
                  <a:pt x="3010706" y="1475523"/>
                  <a:pt x="3016034" y="1474582"/>
                  <a:pt x="3021610" y="1474998"/>
                </a:cubicBezTo>
                <a:cubicBezTo>
                  <a:pt x="3052793" y="1469485"/>
                  <a:pt x="3084686" y="1466527"/>
                  <a:pt x="3117071" y="1466004"/>
                </a:cubicBezTo>
                <a:close/>
                <a:moveTo>
                  <a:pt x="1455796" y="1464394"/>
                </a:moveTo>
                <a:lnTo>
                  <a:pt x="1472883" y="1466004"/>
                </a:lnTo>
                <a:cubicBezTo>
                  <a:pt x="1505269" y="1466527"/>
                  <a:pt x="1537161" y="1469485"/>
                  <a:pt x="1568345" y="1474998"/>
                </a:cubicBezTo>
                <a:cubicBezTo>
                  <a:pt x="1573921" y="1474582"/>
                  <a:pt x="1579249" y="1475523"/>
                  <a:pt x="1584557" y="1476525"/>
                </a:cubicBezTo>
                <a:lnTo>
                  <a:pt x="1584675" y="1477664"/>
                </a:lnTo>
                <a:cubicBezTo>
                  <a:pt x="1943525" y="1536596"/>
                  <a:pt x="2224564" y="1815167"/>
                  <a:pt x="2274840" y="2165262"/>
                </a:cubicBezTo>
                <a:cubicBezTo>
                  <a:pt x="2275008" y="2165315"/>
                  <a:pt x="2275177" y="2165320"/>
                  <a:pt x="2275346" y="2165325"/>
                </a:cubicBezTo>
                <a:lnTo>
                  <a:pt x="2275886" y="2171962"/>
                </a:lnTo>
                <a:cubicBezTo>
                  <a:pt x="2280943" y="2201969"/>
                  <a:pt x="2283392" y="2232611"/>
                  <a:pt x="2283350" y="2263693"/>
                </a:cubicBezTo>
                <a:cubicBezTo>
                  <a:pt x="2284662" y="2269279"/>
                  <a:pt x="2284721" y="2274903"/>
                  <a:pt x="2284721" y="2280541"/>
                </a:cubicBezTo>
                <a:cubicBezTo>
                  <a:pt x="2284721" y="2284333"/>
                  <a:pt x="2284694" y="2288119"/>
                  <a:pt x="2284128" y="2291891"/>
                </a:cubicBezTo>
                <a:lnTo>
                  <a:pt x="2283629" y="2291858"/>
                </a:lnTo>
                <a:lnTo>
                  <a:pt x="2283603" y="2292349"/>
                </a:lnTo>
                <a:lnTo>
                  <a:pt x="2266484" y="2290736"/>
                </a:lnTo>
                <a:cubicBezTo>
                  <a:pt x="2234110" y="2290213"/>
                  <a:pt x="2202230" y="2287255"/>
                  <a:pt x="2171058" y="2281745"/>
                </a:cubicBezTo>
                <a:cubicBezTo>
                  <a:pt x="2165481" y="2282161"/>
                  <a:pt x="2160152" y="2281220"/>
                  <a:pt x="2154841" y="2280217"/>
                </a:cubicBezTo>
                <a:lnTo>
                  <a:pt x="2154725" y="2279078"/>
                </a:lnTo>
                <a:cubicBezTo>
                  <a:pt x="1795874" y="2220146"/>
                  <a:pt x="1514835" y="1941574"/>
                  <a:pt x="1464559" y="1591480"/>
                </a:cubicBezTo>
                <a:cubicBezTo>
                  <a:pt x="1464392" y="1591427"/>
                  <a:pt x="1464223" y="1591423"/>
                  <a:pt x="1464054" y="1591418"/>
                </a:cubicBezTo>
                <a:lnTo>
                  <a:pt x="1463515" y="1584794"/>
                </a:lnTo>
                <a:cubicBezTo>
                  <a:pt x="1458457" y="1554782"/>
                  <a:pt x="1456006" y="1524133"/>
                  <a:pt x="1456048" y="1493044"/>
                </a:cubicBezTo>
                <a:cubicBezTo>
                  <a:pt x="1454736" y="1487460"/>
                  <a:pt x="1454678" y="1481838"/>
                  <a:pt x="1454678" y="1476202"/>
                </a:cubicBezTo>
                <a:lnTo>
                  <a:pt x="1455272" y="1464852"/>
                </a:lnTo>
                <a:lnTo>
                  <a:pt x="1455770" y="1464884"/>
                </a:lnTo>
                <a:close/>
                <a:moveTo>
                  <a:pt x="1442008" y="1464394"/>
                </a:moveTo>
                <a:lnTo>
                  <a:pt x="1442034" y="1464884"/>
                </a:lnTo>
                <a:lnTo>
                  <a:pt x="1442532" y="1464852"/>
                </a:lnTo>
                <a:lnTo>
                  <a:pt x="1443126" y="1476202"/>
                </a:lnTo>
                <a:cubicBezTo>
                  <a:pt x="1443126" y="1481838"/>
                  <a:pt x="1443067" y="1487460"/>
                  <a:pt x="1441755" y="1493044"/>
                </a:cubicBezTo>
                <a:cubicBezTo>
                  <a:pt x="1441797" y="1524133"/>
                  <a:pt x="1439347" y="1554782"/>
                  <a:pt x="1434288" y="1584794"/>
                </a:cubicBezTo>
                <a:lnTo>
                  <a:pt x="1433750" y="1591418"/>
                </a:lnTo>
                <a:cubicBezTo>
                  <a:pt x="1433580" y="1591423"/>
                  <a:pt x="1433412" y="1591427"/>
                  <a:pt x="1433244" y="1591480"/>
                </a:cubicBezTo>
                <a:cubicBezTo>
                  <a:pt x="1382969" y="1941574"/>
                  <a:pt x="1101930" y="2220146"/>
                  <a:pt x="743079" y="2279078"/>
                </a:cubicBezTo>
                <a:lnTo>
                  <a:pt x="742962" y="2280217"/>
                </a:lnTo>
                <a:cubicBezTo>
                  <a:pt x="737652" y="2281220"/>
                  <a:pt x="732323" y="2282161"/>
                  <a:pt x="726746" y="2281745"/>
                </a:cubicBezTo>
                <a:cubicBezTo>
                  <a:pt x="695574" y="2287255"/>
                  <a:pt x="663693" y="2290213"/>
                  <a:pt x="631319" y="2290736"/>
                </a:cubicBezTo>
                <a:lnTo>
                  <a:pt x="614201" y="2292349"/>
                </a:lnTo>
                <a:lnTo>
                  <a:pt x="614175" y="2291858"/>
                </a:lnTo>
                <a:lnTo>
                  <a:pt x="613676" y="2291891"/>
                </a:lnTo>
                <a:cubicBezTo>
                  <a:pt x="613110" y="2288119"/>
                  <a:pt x="613083" y="2284333"/>
                  <a:pt x="613083" y="2280541"/>
                </a:cubicBezTo>
                <a:cubicBezTo>
                  <a:pt x="613083" y="2274903"/>
                  <a:pt x="613141" y="2269279"/>
                  <a:pt x="614453" y="2263693"/>
                </a:cubicBezTo>
                <a:cubicBezTo>
                  <a:pt x="614411" y="2232611"/>
                  <a:pt x="616861" y="2201969"/>
                  <a:pt x="621917" y="2171962"/>
                </a:cubicBezTo>
                <a:lnTo>
                  <a:pt x="622458" y="2165325"/>
                </a:lnTo>
                <a:cubicBezTo>
                  <a:pt x="622626" y="2165320"/>
                  <a:pt x="622796" y="2165315"/>
                  <a:pt x="622963" y="2165262"/>
                </a:cubicBezTo>
                <a:cubicBezTo>
                  <a:pt x="673240" y="1815167"/>
                  <a:pt x="954279" y="1536596"/>
                  <a:pt x="1313129" y="1477664"/>
                </a:cubicBezTo>
                <a:lnTo>
                  <a:pt x="1313246" y="1476525"/>
                </a:lnTo>
                <a:cubicBezTo>
                  <a:pt x="1318555" y="1475523"/>
                  <a:pt x="1323883" y="1474582"/>
                  <a:pt x="1329459" y="1474998"/>
                </a:cubicBezTo>
                <a:cubicBezTo>
                  <a:pt x="1360642" y="1469485"/>
                  <a:pt x="1392535" y="1466527"/>
                  <a:pt x="1424920" y="1466004"/>
                </a:cubicBezTo>
                <a:close/>
                <a:moveTo>
                  <a:pt x="10909360" y="750600"/>
                </a:moveTo>
                <a:cubicBezTo>
                  <a:pt x="10962636" y="1021506"/>
                  <a:pt x="11177479" y="1236303"/>
                  <a:pt x="11452669" y="1295446"/>
                </a:cubicBezTo>
                <a:cubicBezTo>
                  <a:pt x="11399394" y="1024540"/>
                  <a:pt x="11184550" y="809743"/>
                  <a:pt x="10909360" y="750600"/>
                </a:cubicBezTo>
                <a:close/>
                <a:moveTo>
                  <a:pt x="10602109" y="750600"/>
                </a:moveTo>
                <a:cubicBezTo>
                  <a:pt x="10326919" y="809743"/>
                  <a:pt x="10112075" y="1024540"/>
                  <a:pt x="10058800" y="1295446"/>
                </a:cubicBezTo>
                <a:cubicBezTo>
                  <a:pt x="10333990" y="1236303"/>
                  <a:pt x="10548833" y="1021506"/>
                  <a:pt x="10602109" y="750600"/>
                </a:cubicBezTo>
                <a:close/>
                <a:moveTo>
                  <a:pt x="9217207" y="750600"/>
                </a:moveTo>
                <a:cubicBezTo>
                  <a:pt x="9270483" y="1021506"/>
                  <a:pt x="9485326" y="1236303"/>
                  <a:pt x="9760516" y="1295446"/>
                </a:cubicBezTo>
                <a:cubicBezTo>
                  <a:pt x="9707241" y="1024540"/>
                  <a:pt x="9492397" y="809743"/>
                  <a:pt x="9217207" y="750600"/>
                </a:cubicBezTo>
                <a:close/>
                <a:moveTo>
                  <a:pt x="8909958" y="750600"/>
                </a:moveTo>
                <a:cubicBezTo>
                  <a:pt x="8634768" y="809743"/>
                  <a:pt x="8419924" y="1024540"/>
                  <a:pt x="8366649" y="1295446"/>
                </a:cubicBezTo>
                <a:cubicBezTo>
                  <a:pt x="8641839" y="1236303"/>
                  <a:pt x="8856682" y="1021506"/>
                  <a:pt x="8909958" y="750600"/>
                </a:cubicBezTo>
                <a:close/>
                <a:moveTo>
                  <a:pt x="7525056" y="750600"/>
                </a:moveTo>
                <a:cubicBezTo>
                  <a:pt x="7578332" y="1021506"/>
                  <a:pt x="7793175" y="1236303"/>
                  <a:pt x="8068365" y="1295446"/>
                </a:cubicBezTo>
                <a:cubicBezTo>
                  <a:pt x="8015090" y="1024540"/>
                  <a:pt x="7800246" y="809743"/>
                  <a:pt x="7525056" y="750600"/>
                </a:cubicBezTo>
                <a:close/>
                <a:moveTo>
                  <a:pt x="7217807" y="750600"/>
                </a:moveTo>
                <a:cubicBezTo>
                  <a:pt x="6942617" y="809743"/>
                  <a:pt x="6727773" y="1024540"/>
                  <a:pt x="6674498" y="1295446"/>
                </a:cubicBezTo>
                <a:cubicBezTo>
                  <a:pt x="6949688" y="1236303"/>
                  <a:pt x="7164531" y="1021506"/>
                  <a:pt x="7217807" y="750600"/>
                </a:cubicBezTo>
                <a:close/>
                <a:moveTo>
                  <a:pt x="5832905" y="750600"/>
                </a:moveTo>
                <a:cubicBezTo>
                  <a:pt x="5886181" y="1021506"/>
                  <a:pt x="6101024" y="1236303"/>
                  <a:pt x="6376214" y="1295446"/>
                </a:cubicBezTo>
                <a:cubicBezTo>
                  <a:pt x="6322939" y="1024540"/>
                  <a:pt x="6108095" y="809743"/>
                  <a:pt x="5832905" y="750600"/>
                </a:cubicBezTo>
                <a:close/>
                <a:moveTo>
                  <a:pt x="5525656" y="750600"/>
                </a:moveTo>
                <a:cubicBezTo>
                  <a:pt x="5250466" y="809743"/>
                  <a:pt x="5035622" y="1024540"/>
                  <a:pt x="4982347" y="1295446"/>
                </a:cubicBezTo>
                <a:cubicBezTo>
                  <a:pt x="5257537" y="1236303"/>
                  <a:pt x="5472380" y="1021506"/>
                  <a:pt x="5525656" y="750600"/>
                </a:cubicBezTo>
                <a:close/>
                <a:moveTo>
                  <a:pt x="4140754" y="750600"/>
                </a:moveTo>
                <a:cubicBezTo>
                  <a:pt x="4194030" y="1021506"/>
                  <a:pt x="4408873" y="1236303"/>
                  <a:pt x="4684063" y="1295446"/>
                </a:cubicBezTo>
                <a:cubicBezTo>
                  <a:pt x="4630788" y="1024540"/>
                  <a:pt x="4415944" y="809743"/>
                  <a:pt x="4140754" y="750600"/>
                </a:cubicBezTo>
                <a:close/>
                <a:moveTo>
                  <a:pt x="3833505" y="750600"/>
                </a:moveTo>
                <a:cubicBezTo>
                  <a:pt x="3558315" y="809743"/>
                  <a:pt x="3343471" y="1024540"/>
                  <a:pt x="3290196" y="1295446"/>
                </a:cubicBezTo>
                <a:cubicBezTo>
                  <a:pt x="3565386" y="1236303"/>
                  <a:pt x="3780229" y="1021506"/>
                  <a:pt x="3833505" y="750600"/>
                </a:cubicBezTo>
                <a:close/>
                <a:moveTo>
                  <a:pt x="2448603" y="750600"/>
                </a:moveTo>
                <a:cubicBezTo>
                  <a:pt x="2501879" y="1021506"/>
                  <a:pt x="2716722" y="1236303"/>
                  <a:pt x="2991912" y="1295446"/>
                </a:cubicBezTo>
                <a:cubicBezTo>
                  <a:pt x="2938637" y="1024540"/>
                  <a:pt x="2723793" y="809743"/>
                  <a:pt x="2448603" y="750600"/>
                </a:cubicBezTo>
                <a:close/>
                <a:moveTo>
                  <a:pt x="2141354" y="750600"/>
                </a:moveTo>
                <a:cubicBezTo>
                  <a:pt x="1866164" y="809743"/>
                  <a:pt x="1651320" y="1024540"/>
                  <a:pt x="1598045" y="1295446"/>
                </a:cubicBezTo>
                <a:cubicBezTo>
                  <a:pt x="1873235" y="1236303"/>
                  <a:pt x="2088078" y="1021506"/>
                  <a:pt x="2141354" y="750600"/>
                </a:cubicBezTo>
                <a:close/>
                <a:moveTo>
                  <a:pt x="756452" y="750600"/>
                </a:moveTo>
                <a:cubicBezTo>
                  <a:pt x="809728" y="1021506"/>
                  <a:pt x="1024571" y="1236303"/>
                  <a:pt x="1299761" y="1295446"/>
                </a:cubicBezTo>
                <a:cubicBezTo>
                  <a:pt x="1246486" y="1024540"/>
                  <a:pt x="1031642" y="809743"/>
                  <a:pt x="756452" y="750600"/>
                </a:cubicBezTo>
                <a:close/>
                <a:moveTo>
                  <a:pt x="12192000" y="647790"/>
                </a:moveTo>
                <a:lnTo>
                  <a:pt x="12192000" y="780838"/>
                </a:lnTo>
                <a:cubicBezTo>
                  <a:pt x="11966807" y="865550"/>
                  <a:pt x="11797421" y="1059155"/>
                  <a:pt x="11750953" y="1295446"/>
                </a:cubicBezTo>
                <a:cubicBezTo>
                  <a:pt x="11935988" y="1255679"/>
                  <a:pt x="12093739" y="1145540"/>
                  <a:pt x="12192000" y="994335"/>
                </a:cubicBezTo>
                <a:lnTo>
                  <a:pt x="12192000" y="1195909"/>
                </a:lnTo>
                <a:cubicBezTo>
                  <a:pt x="12071770" y="1314911"/>
                  <a:pt x="11914089" y="1397686"/>
                  <a:pt x="11737582" y="1426902"/>
                </a:cubicBezTo>
                <a:lnTo>
                  <a:pt x="11737466" y="1428050"/>
                </a:lnTo>
                <a:cubicBezTo>
                  <a:pt x="11732155" y="1429061"/>
                  <a:pt x="11726826" y="1430009"/>
                  <a:pt x="11721249" y="1429590"/>
                </a:cubicBezTo>
                <a:cubicBezTo>
                  <a:pt x="11690077" y="1435144"/>
                  <a:pt x="11658197" y="1438125"/>
                  <a:pt x="11625822" y="1438652"/>
                </a:cubicBezTo>
                <a:lnTo>
                  <a:pt x="11608704" y="1440278"/>
                </a:lnTo>
                <a:lnTo>
                  <a:pt x="11608678" y="1439783"/>
                </a:lnTo>
                <a:lnTo>
                  <a:pt x="11608179" y="1439816"/>
                </a:lnTo>
                <a:cubicBezTo>
                  <a:pt x="11607613" y="1436014"/>
                  <a:pt x="11607586" y="1432198"/>
                  <a:pt x="11607586" y="1428376"/>
                </a:cubicBezTo>
                <a:cubicBezTo>
                  <a:pt x="11607586" y="1422694"/>
                  <a:pt x="11607645" y="1417025"/>
                  <a:pt x="11608957" y="1411395"/>
                </a:cubicBezTo>
                <a:cubicBezTo>
                  <a:pt x="11608914" y="1380067"/>
                  <a:pt x="11611364" y="1349182"/>
                  <a:pt x="11616421" y="1318938"/>
                </a:cubicBezTo>
                <a:lnTo>
                  <a:pt x="11616961" y="1312248"/>
                </a:lnTo>
                <a:cubicBezTo>
                  <a:pt x="11617130" y="1312243"/>
                  <a:pt x="11617299" y="1312238"/>
                  <a:pt x="11617466" y="1312185"/>
                </a:cubicBezTo>
                <a:cubicBezTo>
                  <a:pt x="11662185" y="998329"/>
                  <a:pt x="11889463" y="741504"/>
                  <a:pt x="12192000" y="647790"/>
                </a:cubicBezTo>
                <a:close/>
                <a:moveTo>
                  <a:pt x="10767111" y="605769"/>
                </a:moveTo>
                <a:lnTo>
                  <a:pt x="10784198" y="607392"/>
                </a:lnTo>
                <a:cubicBezTo>
                  <a:pt x="10816584" y="607919"/>
                  <a:pt x="10848477" y="610900"/>
                  <a:pt x="10879660" y="616457"/>
                </a:cubicBezTo>
                <a:cubicBezTo>
                  <a:pt x="10885236" y="616038"/>
                  <a:pt x="10890564" y="616986"/>
                  <a:pt x="10895873" y="617996"/>
                </a:cubicBezTo>
                <a:lnTo>
                  <a:pt x="10895990" y="619144"/>
                </a:lnTo>
                <a:cubicBezTo>
                  <a:pt x="11254840" y="678542"/>
                  <a:pt x="11535879" y="959319"/>
                  <a:pt x="11586156" y="1312185"/>
                </a:cubicBezTo>
                <a:cubicBezTo>
                  <a:pt x="11586323" y="1312238"/>
                  <a:pt x="11586492" y="1312243"/>
                  <a:pt x="11586661" y="1312248"/>
                </a:cubicBezTo>
                <a:lnTo>
                  <a:pt x="11587201" y="1318938"/>
                </a:lnTo>
                <a:cubicBezTo>
                  <a:pt x="11592258" y="1349182"/>
                  <a:pt x="11594708" y="1380067"/>
                  <a:pt x="11594665" y="1411395"/>
                </a:cubicBezTo>
                <a:cubicBezTo>
                  <a:pt x="11595977" y="1417025"/>
                  <a:pt x="11596036" y="1422694"/>
                  <a:pt x="11596036" y="1428376"/>
                </a:cubicBezTo>
                <a:cubicBezTo>
                  <a:pt x="11596036" y="1432198"/>
                  <a:pt x="11596009" y="1436014"/>
                  <a:pt x="11595443" y="1439816"/>
                </a:cubicBezTo>
                <a:lnTo>
                  <a:pt x="11594944" y="1439783"/>
                </a:lnTo>
                <a:lnTo>
                  <a:pt x="11594918" y="1440278"/>
                </a:lnTo>
                <a:lnTo>
                  <a:pt x="11577800" y="1438652"/>
                </a:lnTo>
                <a:cubicBezTo>
                  <a:pt x="11545425" y="1438125"/>
                  <a:pt x="11513545" y="1435144"/>
                  <a:pt x="11482373" y="1429590"/>
                </a:cubicBezTo>
                <a:cubicBezTo>
                  <a:pt x="11476796" y="1430009"/>
                  <a:pt x="11471467" y="1429061"/>
                  <a:pt x="11466156" y="1428050"/>
                </a:cubicBezTo>
                <a:lnTo>
                  <a:pt x="11466040" y="1426902"/>
                </a:lnTo>
                <a:cubicBezTo>
                  <a:pt x="11107189" y="1367503"/>
                  <a:pt x="10826150" y="1086726"/>
                  <a:pt x="10775875" y="733861"/>
                </a:cubicBezTo>
                <a:cubicBezTo>
                  <a:pt x="10775707" y="733808"/>
                  <a:pt x="10775539" y="733803"/>
                  <a:pt x="10775369" y="733798"/>
                </a:cubicBezTo>
                <a:lnTo>
                  <a:pt x="10774831" y="727122"/>
                </a:lnTo>
                <a:cubicBezTo>
                  <a:pt x="10769772" y="696872"/>
                  <a:pt x="10767321" y="665981"/>
                  <a:pt x="10767364" y="634646"/>
                </a:cubicBezTo>
                <a:cubicBezTo>
                  <a:pt x="10766052" y="629018"/>
                  <a:pt x="10765993" y="623351"/>
                  <a:pt x="10765993" y="617670"/>
                </a:cubicBezTo>
                <a:lnTo>
                  <a:pt x="10766587" y="606230"/>
                </a:lnTo>
                <a:lnTo>
                  <a:pt x="10767085" y="606263"/>
                </a:lnTo>
                <a:close/>
                <a:moveTo>
                  <a:pt x="10744358" y="605769"/>
                </a:moveTo>
                <a:lnTo>
                  <a:pt x="10744384" y="606263"/>
                </a:lnTo>
                <a:lnTo>
                  <a:pt x="10744882" y="606230"/>
                </a:lnTo>
                <a:lnTo>
                  <a:pt x="10745476" y="617670"/>
                </a:lnTo>
                <a:cubicBezTo>
                  <a:pt x="10745476" y="623351"/>
                  <a:pt x="10745417" y="629018"/>
                  <a:pt x="10744105" y="634646"/>
                </a:cubicBezTo>
                <a:cubicBezTo>
                  <a:pt x="10744148" y="665981"/>
                  <a:pt x="10741697" y="696872"/>
                  <a:pt x="10736638" y="727122"/>
                </a:cubicBezTo>
                <a:lnTo>
                  <a:pt x="10736100" y="733798"/>
                </a:lnTo>
                <a:cubicBezTo>
                  <a:pt x="10735930" y="733803"/>
                  <a:pt x="10735762" y="733808"/>
                  <a:pt x="10735594" y="733861"/>
                </a:cubicBezTo>
                <a:cubicBezTo>
                  <a:pt x="10685319" y="1086726"/>
                  <a:pt x="10404280" y="1367503"/>
                  <a:pt x="10045429" y="1426902"/>
                </a:cubicBezTo>
                <a:lnTo>
                  <a:pt x="10045313" y="1428050"/>
                </a:lnTo>
                <a:cubicBezTo>
                  <a:pt x="10040002" y="1429061"/>
                  <a:pt x="10034673" y="1430009"/>
                  <a:pt x="10029096" y="1429590"/>
                </a:cubicBezTo>
                <a:cubicBezTo>
                  <a:pt x="9997924" y="1435144"/>
                  <a:pt x="9966044" y="1438125"/>
                  <a:pt x="9933669" y="1438652"/>
                </a:cubicBezTo>
                <a:lnTo>
                  <a:pt x="9916551" y="1440278"/>
                </a:lnTo>
                <a:lnTo>
                  <a:pt x="9916525" y="1439783"/>
                </a:lnTo>
                <a:lnTo>
                  <a:pt x="9916026" y="1439816"/>
                </a:lnTo>
                <a:cubicBezTo>
                  <a:pt x="9915460" y="1436014"/>
                  <a:pt x="9915433" y="1432198"/>
                  <a:pt x="9915433" y="1428376"/>
                </a:cubicBezTo>
                <a:cubicBezTo>
                  <a:pt x="9915433" y="1422694"/>
                  <a:pt x="9915492" y="1417025"/>
                  <a:pt x="9916804" y="1411395"/>
                </a:cubicBezTo>
                <a:cubicBezTo>
                  <a:pt x="9916761" y="1380067"/>
                  <a:pt x="9919211" y="1349182"/>
                  <a:pt x="9924268" y="1318938"/>
                </a:cubicBezTo>
                <a:lnTo>
                  <a:pt x="9924808" y="1312248"/>
                </a:lnTo>
                <a:cubicBezTo>
                  <a:pt x="9924977" y="1312243"/>
                  <a:pt x="9925146" y="1312238"/>
                  <a:pt x="9925314" y="1312185"/>
                </a:cubicBezTo>
                <a:cubicBezTo>
                  <a:pt x="9975590" y="959319"/>
                  <a:pt x="10256629" y="678542"/>
                  <a:pt x="10615479" y="619144"/>
                </a:cubicBezTo>
                <a:lnTo>
                  <a:pt x="10615596" y="617996"/>
                </a:lnTo>
                <a:cubicBezTo>
                  <a:pt x="10620905" y="616986"/>
                  <a:pt x="10626233" y="616038"/>
                  <a:pt x="10631809" y="616457"/>
                </a:cubicBezTo>
                <a:cubicBezTo>
                  <a:pt x="10662992" y="610900"/>
                  <a:pt x="10694885" y="607919"/>
                  <a:pt x="10727271" y="607392"/>
                </a:cubicBezTo>
                <a:close/>
                <a:moveTo>
                  <a:pt x="9074958" y="605769"/>
                </a:moveTo>
                <a:lnTo>
                  <a:pt x="9092045" y="607392"/>
                </a:lnTo>
                <a:cubicBezTo>
                  <a:pt x="9124431" y="607919"/>
                  <a:pt x="9156324" y="610900"/>
                  <a:pt x="9187507" y="616457"/>
                </a:cubicBezTo>
                <a:cubicBezTo>
                  <a:pt x="9193083" y="616038"/>
                  <a:pt x="9198411" y="616986"/>
                  <a:pt x="9203720" y="617996"/>
                </a:cubicBezTo>
                <a:lnTo>
                  <a:pt x="9203837" y="619144"/>
                </a:lnTo>
                <a:cubicBezTo>
                  <a:pt x="9562687" y="678542"/>
                  <a:pt x="9843726" y="959319"/>
                  <a:pt x="9894002" y="1312185"/>
                </a:cubicBezTo>
                <a:cubicBezTo>
                  <a:pt x="9894170" y="1312238"/>
                  <a:pt x="9894339" y="1312243"/>
                  <a:pt x="9894508" y="1312248"/>
                </a:cubicBezTo>
                <a:lnTo>
                  <a:pt x="9895048" y="1318938"/>
                </a:lnTo>
                <a:cubicBezTo>
                  <a:pt x="9900105" y="1349182"/>
                  <a:pt x="9902555" y="1380067"/>
                  <a:pt x="9902512" y="1411395"/>
                </a:cubicBezTo>
                <a:cubicBezTo>
                  <a:pt x="9903824" y="1417025"/>
                  <a:pt x="9903883" y="1422694"/>
                  <a:pt x="9903883" y="1428376"/>
                </a:cubicBezTo>
                <a:cubicBezTo>
                  <a:pt x="9903883" y="1432198"/>
                  <a:pt x="9903856" y="1436014"/>
                  <a:pt x="9903290" y="1439816"/>
                </a:cubicBezTo>
                <a:lnTo>
                  <a:pt x="9902791" y="1439783"/>
                </a:lnTo>
                <a:lnTo>
                  <a:pt x="9902765" y="1440278"/>
                </a:lnTo>
                <a:lnTo>
                  <a:pt x="9885647" y="1438652"/>
                </a:lnTo>
                <a:cubicBezTo>
                  <a:pt x="9853272" y="1438125"/>
                  <a:pt x="9821392" y="1435144"/>
                  <a:pt x="9790220" y="1429590"/>
                </a:cubicBezTo>
                <a:cubicBezTo>
                  <a:pt x="9784643" y="1430009"/>
                  <a:pt x="9779314" y="1429061"/>
                  <a:pt x="9774003" y="1428050"/>
                </a:cubicBezTo>
                <a:lnTo>
                  <a:pt x="9773887" y="1426902"/>
                </a:lnTo>
                <a:cubicBezTo>
                  <a:pt x="9415036" y="1367503"/>
                  <a:pt x="9133997" y="1086726"/>
                  <a:pt x="9083722" y="733861"/>
                </a:cubicBezTo>
                <a:cubicBezTo>
                  <a:pt x="9083554" y="733808"/>
                  <a:pt x="9083386" y="733803"/>
                  <a:pt x="9083216" y="733798"/>
                </a:cubicBezTo>
                <a:lnTo>
                  <a:pt x="9082678" y="727122"/>
                </a:lnTo>
                <a:cubicBezTo>
                  <a:pt x="9077619" y="696872"/>
                  <a:pt x="9075168" y="665981"/>
                  <a:pt x="9075211" y="634646"/>
                </a:cubicBezTo>
                <a:cubicBezTo>
                  <a:pt x="9073899" y="629018"/>
                  <a:pt x="9073840" y="623351"/>
                  <a:pt x="9073840" y="617670"/>
                </a:cubicBezTo>
                <a:lnTo>
                  <a:pt x="9074434" y="606230"/>
                </a:lnTo>
                <a:lnTo>
                  <a:pt x="9074932" y="606263"/>
                </a:lnTo>
                <a:close/>
                <a:moveTo>
                  <a:pt x="9052207" y="605769"/>
                </a:moveTo>
                <a:lnTo>
                  <a:pt x="9052233" y="606263"/>
                </a:lnTo>
                <a:lnTo>
                  <a:pt x="9052731" y="606230"/>
                </a:lnTo>
                <a:lnTo>
                  <a:pt x="9053325" y="617670"/>
                </a:lnTo>
                <a:cubicBezTo>
                  <a:pt x="9053325" y="623351"/>
                  <a:pt x="9053266" y="629018"/>
                  <a:pt x="9051954" y="634646"/>
                </a:cubicBezTo>
                <a:cubicBezTo>
                  <a:pt x="9051997" y="665981"/>
                  <a:pt x="9049546" y="696872"/>
                  <a:pt x="9044487" y="727122"/>
                </a:cubicBezTo>
                <a:lnTo>
                  <a:pt x="9043949" y="733798"/>
                </a:lnTo>
                <a:cubicBezTo>
                  <a:pt x="9043779" y="733803"/>
                  <a:pt x="9043611" y="733808"/>
                  <a:pt x="9043443" y="733861"/>
                </a:cubicBezTo>
                <a:cubicBezTo>
                  <a:pt x="8993168" y="1086726"/>
                  <a:pt x="8712129" y="1367503"/>
                  <a:pt x="8353278" y="1426902"/>
                </a:cubicBezTo>
                <a:lnTo>
                  <a:pt x="8353162" y="1428050"/>
                </a:lnTo>
                <a:cubicBezTo>
                  <a:pt x="8347851" y="1429061"/>
                  <a:pt x="8342522" y="1430009"/>
                  <a:pt x="8336945" y="1429590"/>
                </a:cubicBezTo>
                <a:cubicBezTo>
                  <a:pt x="8305773" y="1435144"/>
                  <a:pt x="8273893" y="1438125"/>
                  <a:pt x="8241519" y="1438652"/>
                </a:cubicBezTo>
                <a:lnTo>
                  <a:pt x="8224400" y="1440278"/>
                </a:lnTo>
                <a:lnTo>
                  <a:pt x="8224374" y="1439783"/>
                </a:lnTo>
                <a:lnTo>
                  <a:pt x="8223875" y="1439816"/>
                </a:lnTo>
                <a:cubicBezTo>
                  <a:pt x="8223309" y="1436014"/>
                  <a:pt x="8223282" y="1432198"/>
                  <a:pt x="8223282" y="1428376"/>
                </a:cubicBezTo>
                <a:cubicBezTo>
                  <a:pt x="8223282" y="1422694"/>
                  <a:pt x="8223341" y="1417025"/>
                  <a:pt x="8224653" y="1411395"/>
                </a:cubicBezTo>
                <a:cubicBezTo>
                  <a:pt x="8224611" y="1380067"/>
                  <a:pt x="8227060" y="1349182"/>
                  <a:pt x="8232117" y="1318938"/>
                </a:cubicBezTo>
                <a:lnTo>
                  <a:pt x="8232657" y="1312248"/>
                </a:lnTo>
                <a:cubicBezTo>
                  <a:pt x="8232826" y="1312243"/>
                  <a:pt x="8232995" y="1312238"/>
                  <a:pt x="8233163" y="1312185"/>
                </a:cubicBezTo>
                <a:cubicBezTo>
                  <a:pt x="8283439" y="959319"/>
                  <a:pt x="8564478" y="678542"/>
                  <a:pt x="8923328" y="619144"/>
                </a:cubicBezTo>
                <a:lnTo>
                  <a:pt x="8923445" y="617996"/>
                </a:lnTo>
                <a:cubicBezTo>
                  <a:pt x="8928754" y="616986"/>
                  <a:pt x="8934082" y="616038"/>
                  <a:pt x="8939658" y="616457"/>
                </a:cubicBezTo>
                <a:cubicBezTo>
                  <a:pt x="8970841" y="610900"/>
                  <a:pt x="9002734" y="607919"/>
                  <a:pt x="9035120" y="607392"/>
                </a:cubicBezTo>
                <a:close/>
                <a:moveTo>
                  <a:pt x="7382807" y="605769"/>
                </a:moveTo>
                <a:lnTo>
                  <a:pt x="7399895" y="607392"/>
                </a:lnTo>
                <a:cubicBezTo>
                  <a:pt x="7432280" y="607919"/>
                  <a:pt x="7464173" y="610900"/>
                  <a:pt x="7495356" y="616457"/>
                </a:cubicBezTo>
                <a:cubicBezTo>
                  <a:pt x="7500932" y="616038"/>
                  <a:pt x="7506260" y="616986"/>
                  <a:pt x="7511569" y="617996"/>
                </a:cubicBezTo>
                <a:lnTo>
                  <a:pt x="7511686" y="619144"/>
                </a:lnTo>
                <a:cubicBezTo>
                  <a:pt x="7870536" y="678542"/>
                  <a:pt x="8151575" y="959319"/>
                  <a:pt x="8201852" y="1312185"/>
                </a:cubicBezTo>
                <a:cubicBezTo>
                  <a:pt x="8202019" y="1312238"/>
                  <a:pt x="8202189" y="1312243"/>
                  <a:pt x="8202357" y="1312248"/>
                </a:cubicBezTo>
                <a:lnTo>
                  <a:pt x="8202898" y="1318938"/>
                </a:lnTo>
                <a:cubicBezTo>
                  <a:pt x="8207954" y="1349182"/>
                  <a:pt x="8210404" y="1380067"/>
                  <a:pt x="8210362" y="1411395"/>
                </a:cubicBezTo>
                <a:cubicBezTo>
                  <a:pt x="8211674" y="1417025"/>
                  <a:pt x="8211732" y="1422694"/>
                  <a:pt x="8211732" y="1428376"/>
                </a:cubicBezTo>
                <a:cubicBezTo>
                  <a:pt x="8211732" y="1432198"/>
                  <a:pt x="8211705" y="1436014"/>
                  <a:pt x="8211139" y="1439816"/>
                </a:cubicBezTo>
                <a:lnTo>
                  <a:pt x="8210640" y="1439783"/>
                </a:lnTo>
                <a:lnTo>
                  <a:pt x="8210614" y="1440278"/>
                </a:lnTo>
                <a:lnTo>
                  <a:pt x="8193496" y="1438652"/>
                </a:lnTo>
                <a:cubicBezTo>
                  <a:pt x="8161122" y="1438125"/>
                  <a:pt x="8129241" y="1435144"/>
                  <a:pt x="8098069" y="1429590"/>
                </a:cubicBezTo>
                <a:cubicBezTo>
                  <a:pt x="8092492" y="1430009"/>
                  <a:pt x="8087163" y="1429061"/>
                  <a:pt x="8081853" y="1428050"/>
                </a:cubicBezTo>
                <a:lnTo>
                  <a:pt x="8081737" y="1426902"/>
                </a:lnTo>
                <a:cubicBezTo>
                  <a:pt x="7722885" y="1367503"/>
                  <a:pt x="7441846" y="1086726"/>
                  <a:pt x="7391571" y="733861"/>
                </a:cubicBezTo>
                <a:cubicBezTo>
                  <a:pt x="7391403" y="733808"/>
                  <a:pt x="7391235" y="733803"/>
                  <a:pt x="7391065" y="733798"/>
                </a:cubicBezTo>
                <a:lnTo>
                  <a:pt x="7390527" y="727122"/>
                </a:lnTo>
                <a:cubicBezTo>
                  <a:pt x="7385468" y="696872"/>
                  <a:pt x="7383018" y="665981"/>
                  <a:pt x="7383060" y="634646"/>
                </a:cubicBezTo>
                <a:cubicBezTo>
                  <a:pt x="7381748" y="629018"/>
                  <a:pt x="7381689" y="623351"/>
                  <a:pt x="7381689" y="617670"/>
                </a:cubicBezTo>
                <a:lnTo>
                  <a:pt x="7382283" y="606230"/>
                </a:lnTo>
                <a:lnTo>
                  <a:pt x="7382781" y="606263"/>
                </a:lnTo>
                <a:close/>
                <a:moveTo>
                  <a:pt x="5690656" y="605769"/>
                </a:moveTo>
                <a:lnTo>
                  <a:pt x="5707743" y="607392"/>
                </a:lnTo>
                <a:cubicBezTo>
                  <a:pt x="5740129" y="607919"/>
                  <a:pt x="5772021" y="610900"/>
                  <a:pt x="5803205" y="616457"/>
                </a:cubicBezTo>
                <a:cubicBezTo>
                  <a:pt x="5808781" y="616038"/>
                  <a:pt x="5814109" y="616986"/>
                  <a:pt x="5819417" y="617996"/>
                </a:cubicBezTo>
                <a:lnTo>
                  <a:pt x="5819534" y="619144"/>
                </a:lnTo>
                <a:cubicBezTo>
                  <a:pt x="6178385" y="678542"/>
                  <a:pt x="6459424" y="959319"/>
                  <a:pt x="6509700" y="1312185"/>
                </a:cubicBezTo>
                <a:cubicBezTo>
                  <a:pt x="6509868" y="1312238"/>
                  <a:pt x="6510037" y="1312243"/>
                  <a:pt x="6510206" y="1312248"/>
                </a:cubicBezTo>
                <a:lnTo>
                  <a:pt x="6510746" y="1318938"/>
                </a:lnTo>
                <a:cubicBezTo>
                  <a:pt x="6515803" y="1349182"/>
                  <a:pt x="6518252" y="1380067"/>
                  <a:pt x="6518210" y="1411395"/>
                </a:cubicBezTo>
                <a:cubicBezTo>
                  <a:pt x="6519522" y="1417025"/>
                  <a:pt x="6519581" y="1422694"/>
                  <a:pt x="6519581" y="1428376"/>
                </a:cubicBezTo>
                <a:cubicBezTo>
                  <a:pt x="6519581" y="1432198"/>
                  <a:pt x="6519554" y="1436014"/>
                  <a:pt x="6518988" y="1439816"/>
                </a:cubicBezTo>
                <a:lnTo>
                  <a:pt x="6518489" y="1439783"/>
                </a:lnTo>
                <a:lnTo>
                  <a:pt x="6518463" y="1440278"/>
                </a:lnTo>
                <a:lnTo>
                  <a:pt x="6501344" y="1438652"/>
                </a:lnTo>
                <a:cubicBezTo>
                  <a:pt x="6468970" y="1438125"/>
                  <a:pt x="6437090" y="1435144"/>
                  <a:pt x="6405918" y="1429590"/>
                </a:cubicBezTo>
                <a:cubicBezTo>
                  <a:pt x="6400341" y="1430009"/>
                  <a:pt x="6395012" y="1429061"/>
                  <a:pt x="6389701" y="1428050"/>
                </a:cubicBezTo>
                <a:lnTo>
                  <a:pt x="6389585" y="1426902"/>
                </a:lnTo>
                <a:cubicBezTo>
                  <a:pt x="6030734" y="1367503"/>
                  <a:pt x="5749695" y="1086726"/>
                  <a:pt x="5699419" y="733861"/>
                </a:cubicBezTo>
                <a:cubicBezTo>
                  <a:pt x="5699252" y="733808"/>
                  <a:pt x="5699083" y="733803"/>
                  <a:pt x="5698914" y="733798"/>
                </a:cubicBezTo>
                <a:lnTo>
                  <a:pt x="5698375" y="727122"/>
                </a:lnTo>
                <a:cubicBezTo>
                  <a:pt x="5693317" y="696872"/>
                  <a:pt x="5690866" y="665981"/>
                  <a:pt x="5690908" y="634646"/>
                </a:cubicBezTo>
                <a:cubicBezTo>
                  <a:pt x="5689596" y="629018"/>
                  <a:pt x="5689538" y="623351"/>
                  <a:pt x="5689538" y="617670"/>
                </a:cubicBezTo>
                <a:lnTo>
                  <a:pt x="5690132" y="606230"/>
                </a:lnTo>
                <a:lnTo>
                  <a:pt x="5690630" y="606263"/>
                </a:lnTo>
                <a:close/>
                <a:moveTo>
                  <a:pt x="5667905" y="605769"/>
                </a:moveTo>
                <a:lnTo>
                  <a:pt x="5667931" y="606263"/>
                </a:lnTo>
                <a:lnTo>
                  <a:pt x="5668429" y="606230"/>
                </a:lnTo>
                <a:lnTo>
                  <a:pt x="5669023" y="617670"/>
                </a:lnTo>
                <a:cubicBezTo>
                  <a:pt x="5669023" y="623351"/>
                  <a:pt x="5668964" y="629018"/>
                  <a:pt x="5667652" y="634646"/>
                </a:cubicBezTo>
                <a:cubicBezTo>
                  <a:pt x="5667694" y="665981"/>
                  <a:pt x="5665244" y="696872"/>
                  <a:pt x="5660185" y="727122"/>
                </a:cubicBezTo>
                <a:lnTo>
                  <a:pt x="5659647" y="733798"/>
                </a:lnTo>
                <a:cubicBezTo>
                  <a:pt x="5659477" y="733803"/>
                  <a:pt x="5659309" y="733808"/>
                  <a:pt x="5659141" y="733861"/>
                </a:cubicBezTo>
                <a:cubicBezTo>
                  <a:pt x="5608866" y="1086726"/>
                  <a:pt x="5327827" y="1367503"/>
                  <a:pt x="4968975" y="1426902"/>
                </a:cubicBezTo>
                <a:lnTo>
                  <a:pt x="4968859" y="1428050"/>
                </a:lnTo>
                <a:cubicBezTo>
                  <a:pt x="4963549" y="1429061"/>
                  <a:pt x="4958220" y="1430009"/>
                  <a:pt x="4952643" y="1429590"/>
                </a:cubicBezTo>
                <a:cubicBezTo>
                  <a:pt x="4921471" y="1435144"/>
                  <a:pt x="4889590" y="1438125"/>
                  <a:pt x="4857216" y="1438652"/>
                </a:cubicBezTo>
                <a:lnTo>
                  <a:pt x="4840098" y="1440278"/>
                </a:lnTo>
                <a:lnTo>
                  <a:pt x="4840072" y="1439783"/>
                </a:lnTo>
                <a:lnTo>
                  <a:pt x="4839573" y="1439816"/>
                </a:lnTo>
                <a:cubicBezTo>
                  <a:pt x="4839007" y="1436014"/>
                  <a:pt x="4838980" y="1432198"/>
                  <a:pt x="4838980" y="1428376"/>
                </a:cubicBezTo>
                <a:cubicBezTo>
                  <a:pt x="4838980" y="1422694"/>
                  <a:pt x="4839038" y="1417025"/>
                  <a:pt x="4840350" y="1411395"/>
                </a:cubicBezTo>
                <a:cubicBezTo>
                  <a:pt x="4840308" y="1380067"/>
                  <a:pt x="4842758" y="1349182"/>
                  <a:pt x="4847814" y="1318938"/>
                </a:cubicBezTo>
                <a:lnTo>
                  <a:pt x="4848355" y="1312248"/>
                </a:lnTo>
                <a:cubicBezTo>
                  <a:pt x="4848523" y="1312243"/>
                  <a:pt x="4848693" y="1312238"/>
                  <a:pt x="4848860" y="1312185"/>
                </a:cubicBezTo>
                <a:cubicBezTo>
                  <a:pt x="4899137" y="959319"/>
                  <a:pt x="5180176" y="678542"/>
                  <a:pt x="5539026" y="619144"/>
                </a:cubicBezTo>
                <a:lnTo>
                  <a:pt x="5539143" y="617996"/>
                </a:lnTo>
                <a:cubicBezTo>
                  <a:pt x="5544452" y="616986"/>
                  <a:pt x="5549780" y="616038"/>
                  <a:pt x="5555356" y="616457"/>
                </a:cubicBezTo>
                <a:cubicBezTo>
                  <a:pt x="5586539" y="610900"/>
                  <a:pt x="5618432" y="607919"/>
                  <a:pt x="5650817" y="607392"/>
                </a:cubicBezTo>
                <a:close/>
                <a:moveTo>
                  <a:pt x="3998505" y="605769"/>
                </a:moveTo>
                <a:lnTo>
                  <a:pt x="4015592" y="607392"/>
                </a:lnTo>
                <a:cubicBezTo>
                  <a:pt x="4047978" y="607919"/>
                  <a:pt x="4079870" y="610900"/>
                  <a:pt x="4111054" y="616457"/>
                </a:cubicBezTo>
                <a:cubicBezTo>
                  <a:pt x="4116630" y="616038"/>
                  <a:pt x="4121958" y="616986"/>
                  <a:pt x="4127266" y="617996"/>
                </a:cubicBezTo>
                <a:lnTo>
                  <a:pt x="4127384" y="619144"/>
                </a:lnTo>
                <a:cubicBezTo>
                  <a:pt x="4486234" y="678542"/>
                  <a:pt x="4767273" y="959319"/>
                  <a:pt x="4817549" y="1312185"/>
                </a:cubicBezTo>
                <a:cubicBezTo>
                  <a:pt x="4817717" y="1312238"/>
                  <a:pt x="4817886" y="1312243"/>
                  <a:pt x="4818055" y="1312248"/>
                </a:cubicBezTo>
                <a:lnTo>
                  <a:pt x="4818595" y="1318938"/>
                </a:lnTo>
                <a:cubicBezTo>
                  <a:pt x="4823652" y="1349182"/>
                  <a:pt x="4826101" y="1380067"/>
                  <a:pt x="4826059" y="1411395"/>
                </a:cubicBezTo>
                <a:cubicBezTo>
                  <a:pt x="4827371" y="1417025"/>
                  <a:pt x="4827430" y="1422694"/>
                  <a:pt x="4827430" y="1428376"/>
                </a:cubicBezTo>
                <a:cubicBezTo>
                  <a:pt x="4827430" y="1432198"/>
                  <a:pt x="4827403" y="1436014"/>
                  <a:pt x="4826837" y="1439816"/>
                </a:cubicBezTo>
                <a:lnTo>
                  <a:pt x="4826338" y="1439783"/>
                </a:lnTo>
                <a:lnTo>
                  <a:pt x="4826312" y="1440278"/>
                </a:lnTo>
                <a:lnTo>
                  <a:pt x="4809193" y="1438652"/>
                </a:lnTo>
                <a:cubicBezTo>
                  <a:pt x="4776819" y="1438125"/>
                  <a:pt x="4744939" y="1435144"/>
                  <a:pt x="4713767" y="1429590"/>
                </a:cubicBezTo>
                <a:cubicBezTo>
                  <a:pt x="4708190" y="1430009"/>
                  <a:pt x="4702861" y="1429061"/>
                  <a:pt x="4697550" y="1428050"/>
                </a:cubicBezTo>
                <a:lnTo>
                  <a:pt x="4697434" y="1426902"/>
                </a:lnTo>
                <a:cubicBezTo>
                  <a:pt x="4338583" y="1367503"/>
                  <a:pt x="4057544" y="1086726"/>
                  <a:pt x="4007268" y="733861"/>
                </a:cubicBezTo>
                <a:cubicBezTo>
                  <a:pt x="4007101" y="733808"/>
                  <a:pt x="4006932" y="733803"/>
                  <a:pt x="4006763" y="733798"/>
                </a:cubicBezTo>
                <a:lnTo>
                  <a:pt x="4006225" y="727122"/>
                </a:lnTo>
                <a:cubicBezTo>
                  <a:pt x="4001166" y="696872"/>
                  <a:pt x="3998715" y="665981"/>
                  <a:pt x="3998757" y="634646"/>
                </a:cubicBezTo>
                <a:cubicBezTo>
                  <a:pt x="3997445" y="629018"/>
                  <a:pt x="3997387" y="623351"/>
                  <a:pt x="3997387" y="617670"/>
                </a:cubicBezTo>
                <a:lnTo>
                  <a:pt x="3997981" y="606230"/>
                </a:lnTo>
                <a:lnTo>
                  <a:pt x="3998479" y="606263"/>
                </a:lnTo>
                <a:close/>
                <a:moveTo>
                  <a:pt x="3975754" y="605769"/>
                </a:moveTo>
                <a:lnTo>
                  <a:pt x="3975780" y="606263"/>
                </a:lnTo>
                <a:lnTo>
                  <a:pt x="3976278" y="606230"/>
                </a:lnTo>
                <a:lnTo>
                  <a:pt x="3976872" y="617670"/>
                </a:lnTo>
                <a:cubicBezTo>
                  <a:pt x="3976872" y="623351"/>
                  <a:pt x="3976813" y="629018"/>
                  <a:pt x="3975501" y="634646"/>
                </a:cubicBezTo>
                <a:cubicBezTo>
                  <a:pt x="3975543" y="665981"/>
                  <a:pt x="3973093" y="696872"/>
                  <a:pt x="3968034" y="727122"/>
                </a:cubicBezTo>
                <a:lnTo>
                  <a:pt x="3967496" y="733798"/>
                </a:lnTo>
                <a:cubicBezTo>
                  <a:pt x="3967326" y="733803"/>
                  <a:pt x="3967158" y="733808"/>
                  <a:pt x="3966990" y="733861"/>
                </a:cubicBezTo>
                <a:cubicBezTo>
                  <a:pt x="3916715" y="1086726"/>
                  <a:pt x="3635676" y="1367503"/>
                  <a:pt x="3276825" y="1426902"/>
                </a:cubicBezTo>
                <a:lnTo>
                  <a:pt x="3276708" y="1428050"/>
                </a:lnTo>
                <a:cubicBezTo>
                  <a:pt x="3271398" y="1429061"/>
                  <a:pt x="3266069" y="1430009"/>
                  <a:pt x="3260492" y="1429590"/>
                </a:cubicBezTo>
                <a:cubicBezTo>
                  <a:pt x="3229320" y="1435144"/>
                  <a:pt x="3197440" y="1438125"/>
                  <a:pt x="3165065" y="1438652"/>
                </a:cubicBezTo>
                <a:lnTo>
                  <a:pt x="3147947" y="1440278"/>
                </a:lnTo>
                <a:lnTo>
                  <a:pt x="3147921" y="1439783"/>
                </a:lnTo>
                <a:lnTo>
                  <a:pt x="3147422" y="1439816"/>
                </a:lnTo>
                <a:cubicBezTo>
                  <a:pt x="3146856" y="1436014"/>
                  <a:pt x="3146829" y="1432198"/>
                  <a:pt x="3146829" y="1428376"/>
                </a:cubicBezTo>
                <a:cubicBezTo>
                  <a:pt x="3146829" y="1422694"/>
                  <a:pt x="3146887" y="1417025"/>
                  <a:pt x="3148199" y="1411395"/>
                </a:cubicBezTo>
                <a:cubicBezTo>
                  <a:pt x="3148157" y="1380067"/>
                  <a:pt x="3150607" y="1349182"/>
                  <a:pt x="3155663" y="1318938"/>
                </a:cubicBezTo>
                <a:lnTo>
                  <a:pt x="3156204" y="1312248"/>
                </a:lnTo>
                <a:cubicBezTo>
                  <a:pt x="3156372" y="1312243"/>
                  <a:pt x="3156542" y="1312238"/>
                  <a:pt x="3156709" y="1312185"/>
                </a:cubicBezTo>
                <a:cubicBezTo>
                  <a:pt x="3206986" y="959319"/>
                  <a:pt x="3488025" y="678542"/>
                  <a:pt x="3846875" y="619144"/>
                </a:cubicBezTo>
                <a:lnTo>
                  <a:pt x="3846992" y="617996"/>
                </a:lnTo>
                <a:cubicBezTo>
                  <a:pt x="3852301" y="616986"/>
                  <a:pt x="3857629" y="616038"/>
                  <a:pt x="3863205" y="616457"/>
                </a:cubicBezTo>
                <a:cubicBezTo>
                  <a:pt x="3894388" y="610900"/>
                  <a:pt x="3926281" y="607919"/>
                  <a:pt x="3958666" y="607392"/>
                </a:cubicBezTo>
                <a:close/>
                <a:moveTo>
                  <a:pt x="2306354" y="605769"/>
                </a:moveTo>
                <a:lnTo>
                  <a:pt x="2323441" y="607392"/>
                </a:lnTo>
                <a:cubicBezTo>
                  <a:pt x="2355827" y="607919"/>
                  <a:pt x="2387719" y="610900"/>
                  <a:pt x="2418903" y="616457"/>
                </a:cubicBezTo>
                <a:cubicBezTo>
                  <a:pt x="2424479" y="616038"/>
                  <a:pt x="2429807" y="616986"/>
                  <a:pt x="2435115" y="617996"/>
                </a:cubicBezTo>
                <a:lnTo>
                  <a:pt x="2435233" y="619144"/>
                </a:lnTo>
                <a:cubicBezTo>
                  <a:pt x="2794083" y="678542"/>
                  <a:pt x="3075122" y="959319"/>
                  <a:pt x="3125398" y="1312185"/>
                </a:cubicBezTo>
                <a:cubicBezTo>
                  <a:pt x="3125566" y="1312238"/>
                  <a:pt x="3125735" y="1312243"/>
                  <a:pt x="3125904" y="1312248"/>
                </a:cubicBezTo>
                <a:lnTo>
                  <a:pt x="3126444" y="1318938"/>
                </a:lnTo>
                <a:cubicBezTo>
                  <a:pt x="3131501" y="1349182"/>
                  <a:pt x="3133950" y="1380067"/>
                  <a:pt x="3133908" y="1411395"/>
                </a:cubicBezTo>
                <a:cubicBezTo>
                  <a:pt x="3135220" y="1417025"/>
                  <a:pt x="3135279" y="1422694"/>
                  <a:pt x="3135279" y="1428376"/>
                </a:cubicBezTo>
                <a:cubicBezTo>
                  <a:pt x="3135279" y="1432198"/>
                  <a:pt x="3135252" y="1436014"/>
                  <a:pt x="3134686" y="1439816"/>
                </a:cubicBezTo>
                <a:lnTo>
                  <a:pt x="3134187" y="1439783"/>
                </a:lnTo>
                <a:lnTo>
                  <a:pt x="3134161" y="1440278"/>
                </a:lnTo>
                <a:lnTo>
                  <a:pt x="3117042" y="1438652"/>
                </a:lnTo>
                <a:cubicBezTo>
                  <a:pt x="3084668" y="1438125"/>
                  <a:pt x="3052788" y="1435144"/>
                  <a:pt x="3021616" y="1429590"/>
                </a:cubicBezTo>
                <a:cubicBezTo>
                  <a:pt x="3016039" y="1430009"/>
                  <a:pt x="3010710" y="1429061"/>
                  <a:pt x="3005399" y="1428050"/>
                </a:cubicBezTo>
                <a:lnTo>
                  <a:pt x="3005283" y="1426902"/>
                </a:lnTo>
                <a:cubicBezTo>
                  <a:pt x="2646432" y="1367503"/>
                  <a:pt x="2365393" y="1086726"/>
                  <a:pt x="2315117" y="733861"/>
                </a:cubicBezTo>
                <a:cubicBezTo>
                  <a:pt x="2314950" y="733808"/>
                  <a:pt x="2314781" y="733803"/>
                  <a:pt x="2314612" y="733798"/>
                </a:cubicBezTo>
                <a:lnTo>
                  <a:pt x="2314074" y="727122"/>
                </a:lnTo>
                <a:cubicBezTo>
                  <a:pt x="2309015" y="696872"/>
                  <a:pt x="2306564" y="665981"/>
                  <a:pt x="2306606" y="634646"/>
                </a:cubicBezTo>
                <a:cubicBezTo>
                  <a:pt x="2305294" y="629018"/>
                  <a:pt x="2305236" y="623351"/>
                  <a:pt x="2305236" y="617670"/>
                </a:cubicBezTo>
                <a:lnTo>
                  <a:pt x="2305830" y="606230"/>
                </a:lnTo>
                <a:lnTo>
                  <a:pt x="2306328" y="606263"/>
                </a:lnTo>
                <a:close/>
                <a:moveTo>
                  <a:pt x="2283603" y="605769"/>
                </a:moveTo>
                <a:lnTo>
                  <a:pt x="2283629" y="606263"/>
                </a:lnTo>
                <a:lnTo>
                  <a:pt x="2284127" y="606230"/>
                </a:lnTo>
                <a:lnTo>
                  <a:pt x="2284721" y="617670"/>
                </a:lnTo>
                <a:cubicBezTo>
                  <a:pt x="2284721" y="623351"/>
                  <a:pt x="2284662" y="629018"/>
                  <a:pt x="2283350" y="634646"/>
                </a:cubicBezTo>
                <a:cubicBezTo>
                  <a:pt x="2283392" y="665981"/>
                  <a:pt x="2280942" y="696872"/>
                  <a:pt x="2275883" y="727122"/>
                </a:cubicBezTo>
                <a:lnTo>
                  <a:pt x="2275345" y="733798"/>
                </a:lnTo>
                <a:cubicBezTo>
                  <a:pt x="2275175" y="733803"/>
                  <a:pt x="2275007" y="733808"/>
                  <a:pt x="2274839" y="733861"/>
                </a:cubicBezTo>
                <a:cubicBezTo>
                  <a:pt x="2224564" y="1086726"/>
                  <a:pt x="1943525" y="1367503"/>
                  <a:pt x="1584673" y="1426902"/>
                </a:cubicBezTo>
                <a:lnTo>
                  <a:pt x="1584557" y="1428050"/>
                </a:lnTo>
                <a:cubicBezTo>
                  <a:pt x="1579247" y="1429061"/>
                  <a:pt x="1573918" y="1430009"/>
                  <a:pt x="1568341" y="1429590"/>
                </a:cubicBezTo>
                <a:cubicBezTo>
                  <a:pt x="1537169" y="1435144"/>
                  <a:pt x="1505289" y="1438125"/>
                  <a:pt x="1472914" y="1438652"/>
                </a:cubicBezTo>
                <a:lnTo>
                  <a:pt x="1455796" y="1440278"/>
                </a:lnTo>
                <a:lnTo>
                  <a:pt x="1455770" y="1439783"/>
                </a:lnTo>
                <a:lnTo>
                  <a:pt x="1455271" y="1439816"/>
                </a:lnTo>
                <a:cubicBezTo>
                  <a:pt x="1454705" y="1436014"/>
                  <a:pt x="1454678" y="1432198"/>
                  <a:pt x="1454678" y="1428376"/>
                </a:cubicBezTo>
                <a:cubicBezTo>
                  <a:pt x="1454678" y="1422694"/>
                  <a:pt x="1454736" y="1417025"/>
                  <a:pt x="1456048" y="1411395"/>
                </a:cubicBezTo>
                <a:cubicBezTo>
                  <a:pt x="1456006" y="1380067"/>
                  <a:pt x="1458456" y="1349182"/>
                  <a:pt x="1463513" y="1318938"/>
                </a:cubicBezTo>
                <a:lnTo>
                  <a:pt x="1464053" y="1312248"/>
                </a:lnTo>
                <a:cubicBezTo>
                  <a:pt x="1464221" y="1312243"/>
                  <a:pt x="1464391" y="1312238"/>
                  <a:pt x="1464558" y="1312185"/>
                </a:cubicBezTo>
                <a:cubicBezTo>
                  <a:pt x="1514835" y="959319"/>
                  <a:pt x="1795874" y="678542"/>
                  <a:pt x="2154724" y="619144"/>
                </a:cubicBezTo>
                <a:lnTo>
                  <a:pt x="2154841" y="617996"/>
                </a:lnTo>
                <a:cubicBezTo>
                  <a:pt x="2160150" y="616986"/>
                  <a:pt x="2165478" y="616038"/>
                  <a:pt x="2171054" y="616457"/>
                </a:cubicBezTo>
                <a:cubicBezTo>
                  <a:pt x="2202237" y="610900"/>
                  <a:pt x="2234130" y="607919"/>
                  <a:pt x="2266515" y="607392"/>
                </a:cubicBezTo>
                <a:close/>
                <a:moveTo>
                  <a:pt x="614203" y="605769"/>
                </a:moveTo>
                <a:lnTo>
                  <a:pt x="631290" y="607392"/>
                </a:lnTo>
                <a:cubicBezTo>
                  <a:pt x="663676" y="607919"/>
                  <a:pt x="695568" y="610900"/>
                  <a:pt x="726752" y="616457"/>
                </a:cubicBezTo>
                <a:cubicBezTo>
                  <a:pt x="732328" y="616038"/>
                  <a:pt x="737656" y="616986"/>
                  <a:pt x="742964" y="617996"/>
                </a:cubicBezTo>
                <a:lnTo>
                  <a:pt x="743081" y="619144"/>
                </a:lnTo>
                <a:cubicBezTo>
                  <a:pt x="1101932" y="678542"/>
                  <a:pt x="1382971" y="959319"/>
                  <a:pt x="1433247" y="1312185"/>
                </a:cubicBezTo>
                <a:cubicBezTo>
                  <a:pt x="1433415" y="1312238"/>
                  <a:pt x="1433584" y="1312243"/>
                  <a:pt x="1433753" y="1312248"/>
                </a:cubicBezTo>
                <a:lnTo>
                  <a:pt x="1434293" y="1318938"/>
                </a:lnTo>
                <a:cubicBezTo>
                  <a:pt x="1439350" y="1349182"/>
                  <a:pt x="1441799" y="1380067"/>
                  <a:pt x="1441757" y="1411395"/>
                </a:cubicBezTo>
                <a:cubicBezTo>
                  <a:pt x="1443069" y="1417025"/>
                  <a:pt x="1443128" y="1422694"/>
                  <a:pt x="1443128" y="1428376"/>
                </a:cubicBezTo>
                <a:cubicBezTo>
                  <a:pt x="1443128" y="1432198"/>
                  <a:pt x="1443101" y="1436014"/>
                  <a:pt x="1442535" y="1439816"/>
                </a:cubicBezTo>
                <a:lnTo>
                  <a:pt x="1442036" y="1439783"/>
                </a:lnTo>
                <a:lnTo>
                  <a:pt x="1442010" y="1440278"/>
                </a:lnTo>
                <a:lnTo>
                  <a:pt x="1424891" y="1438652"/>
                </a:lnTo>
                <a:cubicBezTo>
                  <a:pt x="1392517" y="1438125"/>
                  <a:pt x="1360637" y="1435144"/>
                  <a:pt x="1329465" y="1429590"/>
                </a:cubicBezTo>
                <a:cubicBezTo>
                  <a:pt x="1323888" y="1430009"/>
                  <a:pt x="1318559" y="1429061"/>
                  <a:pt x="1313248" y="1428050"/>
                </a:cubicBezTo>
                <a:lnTo>
                  <a:pt x="1313132" y="1426902"/>
                </a:lnTo>
                <a:cubicBezTo>
                  <a:pt x="954281" y="1367503"/>
                  <a:pt x="673242" y="1086726"/>
                  <a:pt x="622966" y="733861"/>
                </a:cubicBezTo>
                <a:cubicBezTo>
                  <a:pt x="622799" y="733808"/>
                  <a:pt x="622630" y="733803"/>
                  <a:pt x="622461" y="733798"/>
                </a:cubicBezTo>
                <a:lnTo>
                  <a:pt x="621923" y="727122"/>
                </a:lnTo>
                <a:cubicBezTo>
                  <a:pt x="616864" y="696872"/>
                  <a:pt x="614413" y="665981"/>
                  <a:pt x="614455" y="634646"/>
                </a:cubicBezTo>
                <a:cubicBezTo>
                  <a:pt x="613143" y="629018"/>
                  <a:pt x="613085" y="623351"/>
                  <a:pt x="613085" y="617670"/>
                </a:cubicBezTo>
                <a:lnTo>
                  <a:pt x="613679" y="606230"/>
                </a:lnTo>
                <a:lnTo>
                  <a:pt x="614177" y="606263"/>
                </a:lnTo>
                <a:close/>
                <a:moveTo>
                  <a:pt x="7360056" y="605769"/>
                </a:moveTo>
                <a:lnTo>
                  <a:pt x="7360082" y="606263"/>
                </a:lnTo>
                <a:lnTo>
                  <a:pt x="7360580" y="606230"/>
                </a:lnTo>
                <a:lnTo>
                  <a:pt x="7361174" y="617670"/>
                </a:lnTo>
                <a:cubicBezTo>
                  <a:pt x="7361174" y="623351"/>
                  <a:pt x="7361116" y="629018"/>
                  <a:pt x="7359804" y="634646"/>
                </a:cubicBezTo>
                <a:cubicBezTo>
                  <a:pt x="7359846" y="665981"/>
                  <a:pt x="7357395" y="696872"/>
                  <a:pt x="7352337" y="727122"/>
                </a:cubicBezTo>
                <a:lnTo>
                  <a:pt x="7351798" y="733798"/>
                </a:lnTo>
                <a:cubicBezTo>
                  <a:pt x="7351629" y="733803"/>
                  <a:pt x="7351460" y="733808"/>
                  <a:pt x="7351293" y="733861"/>
                </a:cubicBezTo>
                <a:cubicBezTo>
                  <a:pt x="7301017" y="1086726"/>
                  <a:pt x="7019978" y="1367503"/>
                  <a:pt x="6661127" y="1426902"/>
                </a:cubicBezTo>
                <a:lnTo>
                  <a:pt x="6661011" y="1428050"/>
                </a:lnTo>
                <a:cubicBezTo>
                  <a:pt x="6655700" y="1429061"/>
                  <a:pt x="6650371" y="1430009"/>
                  <a:pt x="6644794" y="1429590"/>
                </a:cubicBezTo>
                <a:cubicBezTo>
                  <a:pt x="6613622" y="1435144"/>
                  <a:pt x="6581742" y="1438125"/>
                  <a:pt x="6549368" y="1438652"/>
                </a:cubicBezTo>
                <a:lnTo>
                  <a:pt x="6532249" y="1440278"/>
                </a:lnTo>
                <a:lnTo>
                  <a:pt x="6532223" y="1439783"/>
                </a:lnTo>
                <a:lnTo>
                  <a:pt x="6531724" y="1439816"/>
                </a:lnTo>
                <a:cubicBezTo>
                  <a:pt x="6531158" y="1436014"/>
                  <a:pt x="6531131" y="1432198"/>
                  <a:pt x="6531131" y="1428376"/>
                </a:cubicBezTo>
                <a:cubicBezTo>
                  <a:pt x="6531131" y="1422694"/>
                  <a:pt x="6531190" y="1417025"/>
                  <a:pt x="6532502" y="1411395"/>
                </a:cubicBezTo>
                <a:cubicBezTo>
                  <a:pt x="6532460" y="1380067"/>
                  <a:pt x="6534909" y="1349182"/>
                  <a:pt x="6539966" y="1318938"/>
                </a:cubicBezTo>
                <a:lnTo>
                  <a:pt x="6540506" y="1312248"/>
                </a:lnTo>
                <a:cubicBezTo>
                  <a:pt x="6540675" y="1312243"/>
                  <a:pt x="6540844" y="1312238"/>
                  <a:pt x="6541012" y="1312185"/>
                </a:cubicBezTo>
                <a:cubicBezTo>
                  <a:pt x="6591288" y="959319"/>
                  <a:pt x="6872327" y="678542"/>
                  <a:pt x="7231178" y="619144"/>
                </a:cubicBezTo>
                <a:lnTo>
                  <a:pt x="7231295" y="617996"/>
                </a:lnTo>
                <a:cubicBezTo>
                  <a:pt x="7236603" y="616986"/>
                  <a:pt x="7241931" y="616038"/>
                  <a:pt x="7247507" y="616457"/>
                </a:cubicBezTo>
                <a:cubicBezTo>
                  <a:pt x="7278691" y="610900"/>
                  <a:pt x="7310583" y="607919"/>
                  <a:pt x="7342969" y="607392"/>
                </a:cubicBezTo>
                <a:close/>
                <a:moveTo>
                  <a:pt x="591452" y="605769"/>
                </a:moveTo>
                <a:lnTo>
                  <a:pt x="591478" y="606263"/>
                </a:lnTo>
                <a:lnTo>
                  <a:pt x="591976" y="606230"/>
                </a:lnTo>
                <a:lnTo>
                  <a:pt x="592570" y="617670"/>
                </a:lnTo>
                <a:cubicBezTo>
                  <a:pt x="592570" y="623351"/>
                  <a:pt x="592511" y="629018"/>
                  <a:pt x="591199" y="634646"/>
                </a:cubicBezTo>
                <a:cubicBezTo>
                  <a:pt x="591242" y="665981"/>
                  <a:pt x="588791" y="696872"/>
                  <a:pt x="583732" y="727122"/>
                </a:cubicBezTo>
                <a:lnTo>
                  <a:pt x="583194" y="733798"/>
                </a:lnTo>
                <a:cubicBezTo>
                  <a:pt x="583024" y="733803"/>
                  <a:pt x="582856" y="733808"/>
                  <a:pt x="582689" y="733861"/>
                </a:cubicBezTo>
                <a:cubicBezTo>
                  <a:pt x="537576" y="1050490"/>
                  <a:pt x="306662" y="1309076"/>
                  <a:pt x="0" y="1400276"/>
                </a:cubicBezTo>
                <a:lnTo>
                  <a:pt x="0" y="1267938"/>
                </a:lnTo>
                <a:cubicBezTo>
                  <a:pt x="229298" y="1185101"/>
                  <a:pt x="402181" y="989705"/>
                  <a:pt x="449203" y="750600"/>
                </a:cubicBezTo>
                <a:cubicBezTo>
                  <a:pt x="258971" y="791484"/>
                  <a:pt x="97576" y="906749"/>
                  <a:pt x="0" y="1064489"/>
                </a:cubicBezTo>
                <a:lnTo>
                  <a:pt x="0" y="857695"/>
                </a:lnTo>
                <a:cubicBezTo>
                  <a:pt x="121484" y="734788"/>
                  <a:pt x="282199" y="649000"/>
                  <a:pt x="462573" y="619144"/>
                </a:cubicBezTo>
                <a:lnTo>
                  <a:pt x="462690" y="617996"/>
                </a:lnTo>
                <a:cubicBezTo>
                  <a:pt x="467999" y="616986"/>
                  <a:pt x="473327" y="616038"/>
                  <a:pt x="478903" y="616457"/>
                </a:cubicBezTo>
                <a:cubicBezTo>
                  <a:pt x="510086" y="610900"/>
                  <a:pt x="541979" y="607919"/>
                  <a:pt x="574365" y="607392"/>
                </a:cubicBezTo>
                <a:close/>
                <a:moveTo>
                  <a:pt x="11969013" y="0"/>
                </a:moveTo>
                <a:lnTo>
                  <a:pt x="12180097" y="0"/>
                </a:lnTo>
                <a:cubicBezTo>
                  <a:pt x="12184579" y="2797"/>
                  <a:pt x="12188307" y="6390"/>
                  <a:pt x="12192000" y="10016"/>
                </a:cubicBezTo>
                <a:lnTo>
                  <a:pt x="12192000" y="210008"/>
                </a:lnTo>
                <a:cubicBezTo>
                  <a:pt x="12135666" y="124006"/>
                  <a:pt x="12059786" y="51396"/>
                  <a:pt x="11969013" y="0"/>
                </a:cubicBezTo>
                <a:close/>
                <a:moveTo>
                  <a:pt x="11640695" y="0"/>
                </a:moveTo>
                <a:lnTo>
                  <a:pt x="11775234" y="0"/>
                </a:lnTo>
                <a:cubicBezTo>
                  <a:pt x="11842228" y="193636"/>
                  <a:pt x="11995970" y="348667"/>
                  <a:pt x="12192000" y="421829"/>
                </a:cubicBezTo>
                <a:lnTo>
                  <a:pt x="12192000" y="553832"/>
                </a:lnTo>
                <a:cubicBezTo>
                  <a:pt x="11924422" y="471599"/>
                  <a:pt x="11715712" y="262771"/>
                  <a:pt x="11640695" y="0"/>
                </a:cubicBezTo>
                <a:close/>
                <a:moveTo>
                  <a:pt x="11023379" y="0"/>
                </a:moveTo>
                <a:lnTo>
                  <a:pt x="11232088" y="0"/>
                </a:lnTo>
                <a:cubicBezTo>
                  <a:pt x="11066618" y="98005"/>
                  <a:pt x="10947209" y="260867"/>
                  <a:pt x="10909358" y="451830"/>
                </a:cubicBezTo>
                <a:cubicBezTo>
                  <a:pt x="11153410" y="399791"/>
                  <a:pt x="11350000" y="226290"/>
                  <a:pt x="11427896" y="0"/>
                </a:cubicBezTo>
                <a:lnTo>
                  <a:pt x="11561912" y="0"/>
                </a:lnTo>
                <a:cubicBezTo>
                  <a:pt x="11477134" y="299826"/>
                  <a:pt x="11217862" y="529393"/>
                  <a:pt x="10895987" y="582253"/>
                </a:cubicBezTo>
                <a:lnTo>
                  <a:pt x="10895871" y="583392"/>
                </a:lnTo>
                <a:cubicBezTo>
                  <a:pt x="10890560" y="584395"/>
                  <a:pt x="10885231" y="585336"/>
                  <a:pt x="10879654" y="584920"/>
                </a:cubicBezTo>
                <a:cubicBezTo>
                  <a:pt x="10848482" y="590430"/>
                  <a:pt x="10816602" y="593388"/>
                  <a:pt x="10784227" y="593911"/>
                </a:cubicBezTo>
                <a:lnTo>
                  <a:pt x="10767109" y="595524"/>
                </a:lnTo>
                <a:lnTo>
                  <a:pt x="10767083" y="595033"/>
                </a:lnTo>
                <a:lnTo>
                  <a:pt x="10766584" y="595066"/>
                </a:lnTo>
                <a:cubicBezTo>
                  <a:pt x="10766018" y="591293"/>
                  <a:pt x="10765991" y="587507"/>
                  <a:pt x="10765991" y="583715"/>
                </a:cubicBezTo>
                <a:cubicBezTo>
                  <a:pt x="10765991" y="578078"/>
                  <a:pt x="10766050" y="572454"/>
                  <a:pt x="10767362" y="566868"/>
                </a:cubicBezTo>
                <a:cubicBezTo>
                  <a:pt x="10767319" y="535786"/>
                  <a:pt x="10769769" y="505143"/>
                  <a:pt x="10774826" y="475137"/>
                </a:cubicBezTo>
                <a:lnTo>
                  <a:pt x="10775366" y="468500"/>
                </a:lnTo>
                <a:cubicBezTo>
                  <a:pt x="10775535" y="468495"/>
                  <a:pt x="10775704" y="468490"/>
                  <a:pt x="10775872" y="468437"/>
                </a:cubicBezTo>
                <a:cubicBezTo>
                  <a:pt x="10802174" y="285283"/>
                  <a:pt x="10891635" y="121704"/>
                  <a:pt x="11023379" y="0"/>
                </a:cubicBezTo>
                <a:close/>
                <a:moveTo>
                  <a:pt x="9949555" y="0"/>
                </a:moveTo>
                <a:lnTo>
                  <a:pt x="10083571" y="0"/>
                </a:lnTo>
                <a:cubicBezTo>
                  <a:pt x="10161467" y="226290"/>
                  <a:pt x="10358057" y="399791"/>
                  <a:pt x="10602109" y="451830"/>
                </a:cubicBezTo>
                <a:cubicBezTo>
                  <a:pt x="10564258" y="260867"/>
                  <a:pt x="10444849" y="98005"/>
                  <a:pt x="10279379" y="0"/>
                </a:cubicBezTo>
                <a:lnTo>
                  <a:pt x="10488089" y="0"/>
                </a:lnTo>
                <a:cubicBezTo>
                  <a:pt x="10619833" y="121704"/>
                  <a:pt x="10709293" y="285283"/>
                  <a:pt x="10735596" y="468437"/>
                </a:cubicBezTo>
                <a:cubicBezTo>
                  <a:pt x="10735763" y="468490"/>
                  <a:pt x="10735932" y="468495"/>
                  <a:pt x="10736101" y="468500"/>
                </a:cubicBezTo>
                <a:lnTo>
                  <a:pt x="10736641" y="475137"/>
                </a:lnTo>
                <a:cubicBezTo>
                  <a:pt x="10741698" y="505143"/>
                  <a:pt x="10744148" y="535786"/>
                  <a:pt x="10744105" y="566868"/>
                </a:cubicBezTo>
                <a:cubicBezTo>
                  <a:pt x="10745417" y="572454"/>
                  <a:pt x="10745476" y="578078"/>
                  <a:pt x="10745476" y="583715"/>
                </a:cubicBezTo>
                <a:cubicBezTo>
                  <a:pt x="10745476" y="587507"/>
                  <a:pt x="10745449" y="591293"/>
                  <a:pt x="10744883" y="595066"/>
                </a:cubicBezTo>
                <a:lnTo>
                  <a:pt x="10744384" y="595033"/>
                </a:lnTo>
                <a:lnTo>
                  <a:pt x="10744358" y="595524"/>
                </a:lnTo>
                <a:lnTo>
                  <a:pt x="10727240" y="593911"/>
                </a:lnTo>
                <a:cubicBezTo>
                  <a:pt x="10694865" y="593388"/>
                  <a:pt x="10662985" y="590430"/>
                  <a:pt x="10631813" y="584920"/>
                </a:cubicBezTo>
                <a:cubicBezTo>
                  <a:pt x="10626236" y="585336"/>
                  <a:pt x="10620907" y="584395"/>
                  <a:pt x="10615596" y="583392"/>
                </a:cubicBezTo>
                <a:lnTo>
                  <a:pt x="10615480" y="582253"/>
                </a:lnTo>
                <a:cubicBezTo>
                  <a:pt x="10293605" y="529393"/>
                  <a:pt x="10034333" y="299826"/>
                  <a:pt x="9949555" y="0"/>
                </a:cubicBezTo>
                <a:close/>
                <a:moveTo>
                  <a:pt x="9331225" y="0"/>
                </a:moveTo>
                <a:lnTo>
                  <a:pt x="9539935" y="0"/>
                </a:lnTo>
                <a:cubicBezTo>
                  <a:pt x="9374465" y="98005"/>
                  <a:pt x="9255056" y="260867"/>
                  <a:pt x="9217205" y="451830"/>
                </a:cubicBezTo>
                <a:cubicBezTo>
                  <a:pt x="9461257" y="399791"/>
                  <a:pt x="9657847" y="226290"/>
                  <a:pt x="9735743" y="0"/>
                </a:cubicBezTo>
                <a:lnTo>
                  <a:pt x="9869759" y="0"/>
                </a:lnTo>
                <a:cubicBezTo>
                  <a:pt x="9784981" y="299826"/>
                  <a:pt x="9525709" y="529393"/>
                  <a:pt x="9203834" y="582253"/>
                </a:cubicBezTo>
                <a:lnTo>
                  <a:pt x="9203718" y="583392"/>
                </a:lnTo>
                <a:cubicBezTo>
                  <a:pt x="9198407" y="584395"/>
                  <a:pt x="9193078" y="585336"/>
                  <a:pt x="9187501" y="584920"/>
                </a:cubicBezTo>
                <a:cubicBezTo>
                  <a:pt x="9156329" y="590430"/>
                  <a:pt x="9124449" y="593388"/>
                  <a:pt x="9092074" y="593911"/>
                </a:cubicBezTo>
                <a:lnTo>
                  <a:pt x="9074956" y="595524"/>
                </a:lnTo>
                <a:lnTo>
                  <a:pt x="9074930" y="595033"/>
                </a:lnTo>
                <a:lnTo>
                  <a:pt x="9074431" y="595066"/>
                </a:lnTo>
                <a:cubicBezTo>
                  <a:pt x="9073865" y="591293"/>
                  <a:pt x="9073838" y="587507"/>
                  <a:pt x="9073838" y="583715"/>
                </a:cubicBezTo>
                <a:cubicBezTo>
                  <a:pt x="9073838" y="578078"/>
                  <a:pt x="9073897" y="572454"/>
                  <a:pt x="9075209" y="566868"/>
                </a:cubicBezTo>
                <a:cubicBezTo>
                  <a:pt x="9075166" y="535786"/>
                  <a:pt x="9077616" y="505143"/>
                  <a:pt x="9082673" y="475137"/>
                </a:cubicBezTo>
                <a:lnTo>
                  <a:pt x="9083213" y="468500"/>
                </a:lnTo>
                <a:cubicBezTo>
                  <a:pt x="9083382" y="468495"/>
                  <a:pt x="9083551" y="468490"/>
                  <a:pt x="9083718" y="468437"/>
                </a:cubicBezTo>
                <a:cubicBezTo>
                  <a:pt x="9110021" y="285283"/>
                  <a:pt x="9199481" y="121704"/>
                  <a:pt x="9331225" y="0"/>
                </a:cubicBezTo>
                <a:close/>
                <a:moveTo>
                  <a:pt x="8257405" y="0"/>
                </a:moveTo>
                <a:lnTo>
                  <a:pt x="8391420" y="0"/>
                </a:lnTo>
                <a:cubicBezTo>
                  <a:pt x="8469316" y="226290"/>
                  <a:pt x="8665906" y="399791"/>
                  <a:pt x="8909958" y="451830"/>
                </a:cubicBezTo>
                <a:cubicBezTo>
                  <a:pt x="8872107" y="260867"/>
                  <a:pt x="8752698" y="98005"/>
                  <a:pt x="8587228" y="0"/>
                </a:cubicBezTo>
                <a:lnTo>
                  <a:pt x="8795937" y="0"/>
                </a:lnTo>
                <a:cubicBezTo>
                  <a:pt x="8927681" y="121704"/>
                  <a:pt x="9017142" y="285283"/>
                  <a:pt x="9043444" y="468437"/>
                </a:cubicBezTo>
                <a:cubicBezTo>
                  <a:pt x="9043612" y="468490"/>
                  <a:pt x="9043781" y="468495"/>
                  <a:pt x="9043950" y="468500"/>
                </a:cubicBezTo>
                <a:lnTo>
                  <a:pt x="9044490" y="475137"/>
                </a:lnTo>
                <a:cubicBezTo>
                  <a:pt x="9049547" y="505143"/>
                  <a:pt x="9051997" y="535786"/>
                  <a:pt x="9051954" y="566868"/>
                </a:cubicBezTo>
                <a:cubicBezTo>
                  <a:pt x="9053266" y="572454"/>
                  <a:pt x="9053325" y="578078"/>
                  <a:pt x="9053325" y="583715"/>
                </a:cubicBezTo>
                <a:cubicBezTo>
                  <a:pt x="9053325" y="587507"/>
                  <a:pt x="9053298" y="591293"/>
                  <a:pt x="9052732" y="595066"/>
                </a:cubicBezTo>
                <a:lnTo>
                  <a:pt x="9052233" y="595033"/>
                </a:lnTo>
                <a:lnTo>
                  <a:pt x="9052207" y="595524"/>
                </a:lnTo>
                <a:lnTo>
                  <a:pt x="9035089" y="593911"/>
                </a:lnTo>
                <a:cubicBezTo>
                  <a:pt x="9002714" y="593388"/>
                  <a:pt x="8970834" y="590430"/>
                  <a:pt x="8939662" y="584920"/>
                </a:cubicBezTo>
                <a:cubicBezTo>
                  <a:pt x="8934085" y="585336"/>
                  <a:pt x="8928756" y="584395"/>
                  <a:pt x="8923445" y="583392"/>
                </a:cubicBezTo>
                <a:lnTo>
                  <a:pt x="8923329" y="582253"/>
                </a:lnTo>
                <a:cubicBezTo>
                  <a:pt x="8601454" y="529393"/>
                  <a:pt x="8342182" y="299826"/>
                  <a:pt x="8257405" y="0"/>
                </a:cubicBezTo>
                <a:close/>
                <a:moveTo>
                  <a:pt x="7639075" y="0"/>
                </a:moveTo>
                <a:lnTo>
                  <a:pt x="7847784" y="0"/>
                </a:lnTo>
                <a:cubicBezTo>
                  <a:pt x="7682314" y="98005"/>
                  <a:pt x="7562905" y="260867"/>
                  <a:pt x="7525054" y="451830"/>
                </a:cubicBezTo>
                <a:cubicBezTo>
                  <a:pt x="7769107" y="399791"/>
                  <a:pt x="7965696" y="226290"/>
                  <a:pt x="8043592" y="0"/>
                </a:cubicBezTo>
                <a:lnTo>
                  <a:pt x="8177609" y="0"/>
                </a:lnTo>
                <a:cubicBezTo>
                  <a:pt x="8092830" y="299826"/>
                  <a:pt x="7833558" y="529393"/>
                  <a:pt x="7511683" y="582253"/>
                </a:cubicBezTo>
                <a:lnTo>
                  <a:pt x="7511567" y="583392"/>
                </a:lnTo>
                <a:cubicBezTo>
                  <a:pt x="7506256" y="584395"/>
                  <a:pt x="7500927" y="585336"/>
                  <a:pt x="7495350" y="584920"/>
                </a:cubicBezTo>
                <a:cubicBezTo>
                  <a:pt x="7464178" y="590430"/>
                  <a:pt x="7432298" y="593388"/>
                  <a:pt x="7399924" y="593911"/>
                </a:cubicBezTo>
                <a:lnTo>
                  <a:pt x="7382805" y="595524"/>
                </a:lnTo>
                <a:lnTo>
                  <a:pt x="7382779" y="595033"/>
                </a:lnTo>
                <a:lnTo>
                  <a:pt x="7382280" y="595066"/>
                </a:lnTo>
                <a:cubicBezTo>
                  <a:pt x="7381714" y="591293"/>
                  <a:pt x="7381687" y="587507"/>
                  <a:pt x="7381687" y="583715"/>
                </a:cubicBezTo>
                <a:cubicBezTo>
                  <a:pt x="7381687" y="578078"/>
                  <a:pt x="7381746" y="572454"/>
                  <a:pt x="7383058" y="566868"/>
                </a:cubicBezTo>
                <a:cubicBezTo>
                  <a:pt x="7383016" y="535786"/>
                  <a:pt x="7385465" y="505143"/>
                  <a:pt x="7390522" y="475137"/>
                </a:cubicBezTo>
                <a:lnTo>
                  <a:pt x="7391062" y="468500"/>
                </a:lnTo>
                <a:cubicBezTo>
                  <a:pt x="7391231" y="468495"/>
                  <a:pt x="7391400" y="468490"/>
                  <a:pt x="7391568" y="468437"/>
                </a:cubicBezTo>
                <a:cubicBezTo>
                  <a:pt x="7417870" y="285283"/>
                  <a:pt x="7507331" y="121703"/>
                  <a:pt x="7639075" y="0"/>
                </a:cubicBezTo>
                <a:close/>
                <a:moveTo>
                  <a:pt x="6565254" y="0"/>
                </a:moveTo>
                <a:lnTo>
                  <a:pt x="6699270" y="0"/>
                </a:lnTo>
                <a:cubicBezTo>
                  <a:pt x="6777166" y="226290"/>
                  <a:pt x="6973755" y="399791"/>
                  <a:pt x="7217807" y="451830"/>
                </a:cubicBezTo>
                <a:cubicBezTo>
                  <a:pt x="7179956" y="260867"/>
                  <a:pt x="7060547" y="98005"/>
                  <a:pt x="6895077" y="0"/>
                </a:cubicBezTo>
                <a:lnTo>
                  <a:pt x="7103787" y="0"/>
                </a:lnTo>
                <a:cubicBezTo>
                  <a:pt x="7235531" y="121704"/>
                  <a:pt x="7324992" y="285283"/>
                  <a:pt x="7351294" y="468437"/>
                </a:cubicBezTo>
                <a:cubicBezTo>
                  <a:pt x="7351461" y="468490"/>
                  <a:pt x="7351631" y="468495"/>
                  <a:pt x="7351799" y="468500"/>
                </a:cubicBezTo>
                <a:lnTo>
                  <a:pt x="7352340" y="475137"/>
                </a:lnTo>
                <a:cubicBezTo>
                  <a:pt x="7357396" y="505143"/>
                  <a:pt x="7359846" y="535786"/>
                  <a:pt x="7359804" y="566868"/>
                </a:cubicBezTo>
                <a:cubicBezTo>
                  <a:pt x="7361116" y="572454"/>
                  <a:pt x="7361174" y="578078"/>
                  <a:pt x="7361174" y="583715"/>
                </a:cubicBezTo>
                <a:cubicBezTo>
                  <a:pt x="7361174" y="587507"/>
                  <a:pt x="7361147" y="591293"/>
                  <a:pt x="7360581" y="595066"/>
                </a:cubicBezTo>
                <a:lnTo>
                  <a:pt x="7360082" y="595033"/>
                </a:lnTo>
                <a:lnTo>
                  <a:pt x="7360056" y="595524"/>
                </a:lnTo>
                <a:lnTo>
                  <a:pt x="7342938" y="593911"/>
                </a:lnTo>
                <a:cubicBezTo>
                  <a:pt x="7310564" y="593388"/>
                  <a:pt x="7278683" y="590430"/>
                  <a:pt x="7247511" y="584920"/>
                </a:cubicBezTo>
                <a:cubicBezTo>
                  <a:pt x="7241934" y="585336"/>
                  <a:pt x="7236605" y="584395"/>
                  <a:pt x="7231295" y="583392"/>
                </a:cubicBezTo>
                <a:lnTo>
                  <a:pt x="7231179" y="582253"/>
                </a:lnTo>
                <a:cubicBezTo>
                  <a:pt x="6909304" y="529393"/>
                  <a:pt x="6650032" y="299826"/>
                  <a:pt x="6565254" y="0"/>
                </a:cubicBezTo>
                <a:close/>
                <a:moveTo>
                  <a:pt x="5946924" y="0"/>
                </a:moveTo>
                <a:lnTo>
                  <a:pt x="6155633" y="0"/>
                </a:lnTo>
                <a:cubicBezTo>
                  <a:pt x="5990163" y="98005"/>
                  <a:pt x="5870754" y="260867"/>
                  <a:pt x="5832903" y="451830"/>
                </a:cubicBezTo>
                <a:cubicBezTo>
                  <a:pt x="6076956" y="399791"/>
                  <a:pt x="6273545" y="226290"/>
                  <a:pt x="6351441" y="0"/>
                </a:cubicBezTo>
                <a:lnTo>
                  <a:pt x="6485457" y="0"/>
                </a:lnTo>
                <a:cubicBezTo>
                  <a:pt x="6400679" y="299826"/>
                  <a:pt x="6141407" y="529393"/>
                  <a:pt x="5819531" y="582253"/>
                </a:cubicBezTo>
                <a:lnTo>
                  <a:pt x="5819415" y="583392"/>
                </a:lnTo>
                <a:cubicBezTo>
                  <a:pt x="5814105" y="584395"/>
                  <a:pt x="5808776" y="585336"/>
                  <a:pt x="5803199" y="584920"/>
                </a:cubicBezTo>
                <a:cubicBezTo>
                  <a:pt x="5772027" y="590430"/>
                  <a:pt x="5740146" y="593388"/>
                  <a:pt x="5707772" y="593911"/>
                </a:cubicBezTo>
                <a:lnTo>
                  <a:pt x="5690654" y="595524"/>
                </a:lnTo>
                <a:lnTo>
                  <a:pt x="5690628" y="595033"/>
                </a:lnTo>
                <a:lnTo>
                  <a:pt x="5690129" y="595066"/>
                </a:lnTo>
                <a:cubicBezTo>
                  <a:pt x="5689563" y="591293"/>
                  <a:pt x="5689536" y="587507"/>
                  <a:pt x="5689536" y="583715"/>
                </a:cubicBezTo>
                <a:cubicBezTo>
                  <a:pt x="5689536" y="578078"/>
                  <a:pt x="5689594" y="572454"/>
                  <a:pt x="5690906" y="566868"/>
                </a:cubicBezTo>
                <a:cubicBezTo>
                  <a:pt x="5690864" y="535786"/>
                  <a:pt x="5693314" y="505143"/>
                  <a:pt x="5698370" y="475137"/>
                </a:cubicBezTo>
                <a:lnTo>
                  <a:pt x="5698911" y="468500"/>
                </a:lnTo>
                <a:cubicBezTo>
                  <a:pt x="5699079" y="468495"/>
                  <a:pt x="5699249" y="468490"/>
                  <a:pt x="5699416" y="468437"/>
                </a:cubicBezTo>
                <a:cubicBezTo>
                  <a:pt x="5725719" y="285283"/>
                  <a:pt x="5815180" y="121704"/>
                  <a:pt x="5946924" y="0"/>
                </a:cubicBezTo>
                <a:close/>
                <a:moveTo>
                  <a:pt x="4873102" y="0"/>
                </a:moveTo>
                <a:lnTo>
                  <a:pt x="5007119" y="0"/>
                </a:lnTo>
                <a:cubicBezTo>
                  <a:pt x="5085015" y="226291"/>
                  <a:pt x="5281604" y="399791"/>
                  <a:pt x="5525656" y="451830"/>
                </a:cubicBezTo>
                <a:cubicBezTo>
                  <a:pt x="5487805" y="260867"/>
                  <a:pt x="5368397" y="98005"/>
                  <a:pt x="5202927" y="0"/>
                </a:cubicBezTo>
                <a:lnTo>
                  <a:pt x="5411635" y="0"/>
                </a:lnTo>
                <a:cubicBezTo>
                  <a:pt x="5543380" y="121703"/>
                  <a:pt x="5632840" y="285283"/>
                  <a:pt x="5659142" y="468437"/>
                </a:cubicBezTo>
                <a:cubicBezTo>
                  <a:pt x="5659310" y="468490"/>
                  <a:pt x="5659479" y="468495"/>
                  <a:pt x="5659648" y="468499"/>
                </a:cubicBezTo>
                <a:lnTo>
                  <a:pt x="5660188" y="475137"/>
                </a:lnTo>
                <a:cubicBezTo>
                  <a:pt x="5665245" y="505143"/>
                  <a:pt x="5667694" y="535786"/>
                  <a:pt x="5667652" y="566868"/>
                </a:cubicBezTo>
                <a:cubicBezTo>
                  <a:pt x="5668964" y="572454"/>
                  <a:pt x="5669023" y="578078"/>
                  <a:pt x="5669023" y="583715"/>
                </a:cubicBezTo>
                <a:cubicBezTo>
                  <a:pt x="5669023" y="587508"/>
                  <a:pt x="5668996" y="591293"/>
                  <a:pt x="5668430" y="595066"/>
                </a:cubicBezTo>
                <a:lnTo>
                  <a:pt x="5667931" y="595033"/>
                </a:lnTo>
                <a:lnTo>
                  <a:pt x="5667905" y="595524"/>
                </a:lnTo>
                <a:lnTo>
                  <a:pt x="5650786" y="593911"/>
                </a:lnTo>
                <a:cubicBezTo>
                  <a:pt x="5618412" y="593388"/>
                  <a:pt x="5586532" y="590430"/>
                  <a:pt x="5555360" y="584920"/>
                </a:cubicBezTo>
                <a:cubicBezTo>
                  <a:pt x="5549783" y="585336"/>
                  <a:pt x="5544454" y="584395"/>
                  <a:pt x="5539143" y="583392"/>
                </a:cubicBezTo>
                <a:lnTo>
                  <a:pt x="5539027" y="582253"/>
                </a:lnTo>
                <a:cubicBezTo>
                  <a:pt x="5217153" y="529393"/>
                  <a:pt x="4957881" y="299826"/>
                  <a:pt x="4873102" y="0"/>
                </a:cubicBezTo>
                <a:close/>
                <a:moveTo>
                  <a:pt x="4254773" y="0"/>
                </a:moveTo>
                <a:lnTo>
                  <a:pt x="4463482" y="0"/>
                </a:lnTo>
                <a:cubicBezTo>
                  <a:pt x="4298012" y="98005"/>
                  <a:pt x="4178603" y="260867"/>
                  <a:pt x="4140752" y="451830"/>
                </a:cubicBezTo>
                <a:cubicBezTo>
                  <a:pt x="4384804" y="399791"/>
                  <a:pt x="4581394" y="226291"/>
                  <a:pt x="4659290" y="0"/>
                </a:cubicBezTo>
                <a:lnTo>
                  <a:pt x="4793306" y="0"/>
                </a:lnTo>
                <a:cubicBezTo>
                  <a:pt x="4708528" y="299826"/>
                  <a:pt x="4449256" y="529393"/>
                  <a:pt x="4127381" y="582253"/>
                </a:cubicBezTo>
                <a:lnTo>
                  <a:pt x="4127264" y="583392"/>
                </a:lnTo>
                <a:cubicBezTo>
                  <a:pt x="4121954" y="584395"/>
                  <a:pt x="4116625" y="585336"/>
                  <a:pt x="4111048" y="584920"/>
                </a:cubicBezTo>
                <a:cubicBezTo>
                  <a:pt x="4079876" y="590430"/>
                  <a:pt x="4047996" y="593388"/>
                  <a:pt x="4015621" y="593911"/>
                </a:cubicBezTo>
                <a:lnTo>
                  <a:pt x="3998503" y="595524"/>
                </a:lnTo>
                <a:lnTo>
                  <a:pt x="3998477" y="595033"/>
                </a:lnTo>
                <a:lnTo>
                  <a:pt x="3997978" y="595066"/>
                </a:lnTo>
                <a:cubicBezTo>
                  <a:pt x="3997412" y="591293"/>
                  <a:pt x="3997385" y="587507"/>
                  <a:pt x="3997385" y="583715"/>
                </a:cubicBezTo>
                <a:cubicBezTo>
                  <a:pt x="3997385" y="578078"/>
                  <a:pt x="3997443" y="572454"/>
                  <a:pt x="3998755" y="566868"/>
                </a:cubicBezTo>
                <a:cubicBezTo>
                  <a:pt x="3998713" y="535786"/>
                  <a:pt x="4001163" y="505143"/>
                  <a:pt x="4006219" y="475137"/>
                </a:cubicBezTo>
                <a:lnTo>
                  <a:pt x="4006760" y="468499"/>
                </a:lnTo>
                <a:cubicBezTo>
                  <a:pt x="4006928" y="468495"/>
                  <a:pt x="4007098" y="468490"/>
                  <a:pt x="4007265" y="468437"/>
                </a:cubicBezTo>
                <a:cubicBezTo>
                  <a:pt x="4033568" y="285283"/>
                  <a:pt x="4123028" y="121703"/>
                  <a:pt x="4254773" y="0"/>
                </a:cubicBezTo>
                <a:close/>
                <a:moveTo>
                  <a:pt x="3180951" y="0"/>
                </a:moveTo>
                <a:lnTo>
                  <a:pt x="3314968" y="0"/>
                </a:lnTo>
                <a:cubicBezTo>
                  <a:pt x="3392864" y="226291"/>
                  <a:pt x="3589453" y="399791"/>
                  <a:pt x="3833505" y="451830"/>
                </a:cubicBezTo>
                <a:cubicBezTo>
                  <a:pt x="3795654" y="260867"/>
                  <a:pt x="3676245" y="98005"/>
                  <a:pt x="3510776" y="0"/>
                </a:cubicBezTo>
                <a:lnTo>
                  <a:pt x="3719484" y="0"/>
                </a:lnTo>
                <a:cubicBezTo>
                  <a:pt x="3851229" y="121703"/>
                  <a:pt x="3940689" y="285283"/>
                  <a:pt x="3966991" y="468437"/>
                </a:cubicBezTo>
                <a:cubicBezTo>
                  <a:pt x="3967159" y="468490"/>
                  <a:pt x="3967328" y="468495"/>
                  <a:pt x="3967497" y="468499"/>
                </a:cubicBezTo>
                <a:lnTo>
                  <a:pt x="3968037" y="475137"/>
                </a:lnTo>
                <a:cubicBezTo>
                  <a:pt x="3973094" y="505143"/>
                  <a:pt x="3975543" y="535786"/>
                  <a:pt x="3975501" y="566868"/>
                </a:cubicBezTo>
                <a:cubicBezTo>
                  <a:pt x="3976813" y="572454"/>
                  <a:pt x="3976872" y="578078"/>
                  <a:pt x="3976872" y="583715"/>
                </a:cubicBezTo>
                <a:cubicBezTo>
                  <a:pt x="3976872" y="587508"/>
                  <a:pt x="3976845" y="591293"/>
                  <a:pt x="3976279" y="595066"/>
                </a:cubicBezTo>
                <a:lnTo>
                  <a:pt x="3975780" y="595033"/>
                </a:lnTo>
                <a:lnTo>
                  <a:pt x="3975754" y="595524"/>
                </a:lnTo>
                <a:lnTo>
                  <a:pt x="3958635" y="593911"/>
                </a:lnTo>
                <a:cubicBezTo>
                  <a:pt x="3926261" y="593388"/>
                  <a:pt x="3894381" y="590430"/>
                  <a:pt x="3863209" y="584920"/>
                </a:cubicBezTo>
                <a:cubicBezTo>
                  <a:pt x="3857632" y="585336"/>
                  <a:pt x="3852303" y="584395"/>
                  <a:pt x="3846992" y="583392"/>
                </a:cubicBezTo>
                <a:lnTo>
                  <a:pt x="3846876" y="582253"/>
                </a:lnTo>
                <a:cubicBezTo>
                  <a:pt x="3525002" y="529393"/>
                  <a:pt x="3265729" y="299826"/>
                  <a:pt x="3180951" y="0"/>
                </a:cubicBezTo>
                <a:close/>
                <a:moveTo>
                  <a:pt x="2562622" y="0"/>
                </a:moveTo>
                <a:lnTo>
                  <a:pt x="2771330" y="0"/>
                </a:lnTo>
                <a:cubicBezTo>
                  <a:pt x="2605861" y="98005"/>
                  <a:pt x="2486452" y="260867"/>
                  <a:pt x="2448601" y="451830"/>
                </a:cubicBezTo>
                <a:cubicBezTo>
                  <a:pt x="2692653" y="399791"/>
                  <a:pt x="2889242" y="226291"/>
                  <a:pt x="2967139" y="0"/>
                </a:cubicBezTo>
                <a:lnTo>
                  <a:pt x="3101155" y="0"/>
                </a:lnTo>
                <a:cubicBezTo>
                  <a:pt x="3016377" y="299826"/>
                  <a:pt x="2757105" y="529393"/>
                  <a:pt x="2435230" y="582253"/>
                </a:cubicBezTo>
                <a:lnTo>
                  <a:pt x="2435113" y="583392"/>
                </a:lnTo>
                <a:cubicBezTo>
                  <a:pt x="2429803" y="584395"/>
                  <a:pt x="2424474" y="585336"/>
                  <a:pt x="2418897" y="584920"/>
                </a:cubicBezTo>
                <a:cubicBezTo>
                  <a:pt x="2387725" y="590430"/>
                  <a:pt x="2355845" y="593388"/>
                  <a:pt x="2323470" y="593911"/>
                </a:cubicBezTo>
                <a:lnTo>
                  <a:pt x="2306352" y="595524"/>
                </a:lnTo>
                <a:lnTo>
                  <a:pt x="2306326" y="595033"/>
                </a:lnTo>
                <a:lnTo>
                  <a:pt x="2305827" y="595066"/>
                </a:lnTo>
                <a:cubicBezTo>
                  <a:pt x="2305261" y="591293"/>
                  <a:pt x="2305234" y="587507"/>
                  <a:pt x="2305234" y="583715"/>
                </a:cubicBezTo>
                <a:cubicBezTo>
                  <a:pt x="2305234" y="578078"/>
                  <a:pt x="2305292" y="572454"/>
                  <a:pt x="2306604" y="566868"/>
                </a:cubicBezTo>
                <a:cubicBezTo>
                  <a:pt x="2306562" y="535786"/>
                  <a:pt x="2309012" y="505143"/>
                  <a:pt x="2314068" y="475137"/>
                </a:cubicBezTo>
                <a:lnTo>
                  <a:pt x="2314609" y="468499"/>
                </a:lnTo>
                <a:cubicBezTo>
                  <a:pt x="2314777" y="468495"/>
                  <a:pt x="2314947" y="468490"/>
                  <a:pt x="2315114" y="468437"/>
                </a:cubicBezTo>
                <a:cubicBezTo>
                  <a:pt x="2341417" y="285283"/>
                  <a:pt x="2430877" y="121704"/>
                  <a:pt x="2562622" y="0"/>
                </a:cubicBezTo>
                <a:close/>
                <a:moveTo>
                  <a:pt x="1488800" y="0"/>
                </a:moveTo>
                <a:lnTo>
                  <a:pt x="1622816" y="0"/>
                </a:lnTo>
                <a:cubicBezTo>
                  <a:pt x="1700712" y="226290"/>
                  <a:pt x="1897302" y="399791"/>
                  <a:pt x="2141354" y="451830"/>
                </a:cubicBezTo>
                <a:cubicBezTo>
                  <a:pt x="2103503" y="260867"/>
                  <a:pt x="1984094" y="98005"/>
                  <a:pt x="1818624" y="0"/>
                </a:cubicBezTo>
                <a:lnTo>
                  <a:pt x="2027333" y="0"/>
                </a:lnTo>
                <a:cubicBezTo>
                  <a:pt x="2159078" y="121703"/>
                  <a:pt x="2248538" y="285283"/>
                  <a:pt x="2274840" y="468437"/>
                </a:cubicBezTo>
                <a:cubicBezTo>
                  <a:pt x="2275008" y="468490"/>
                  <a:pt x="2275177" y="468495"/>
                  <a:pt x="2275346" y="468500"/>
                </a:cubicBezTo>
                <a:lnTo>
                  <a:pt x="2275886" y="475137"/>
                </a:lnTo>
                <a:cubicBezTo>
                  <a:pt x="2280943" y="505143"/>
                  <a:pt x="2283392" y="535786"/>
                  <a:pt x="2283350" y="566868"/>
                </a:cubicBezTo>
                <a:cubicBezTo>
                  <a:pt x="2284662" y="572454"/>
                  <a:pt x="2284721" y="578078"/>
                  <a:pt x="2284721" y="583715"/>
                </a:cubicBezTo>
                <a:cubicBezTo>
                  <a:pt x="2284721" y="587508"/>
                  <a:pt x="2284694" y="591293"/>
                  <a:pt x="2284128" y="595066"/>
                </a:cubicBezTo>
                <a:lnTo>
                  <a:pt x="2283629" y="595033"/>
                </a:lnTo>
                <a:lnTo>
                  <a:pt x="2283603" y="595524"/>
                </a:lnTo>
                <a:lnTo>
                  <a:pt x="2266484" y="593911"/>
                </a:lnTo>
                <a:cubicBezTo>
                  <a:pt x="2234110" y="593388"/>
                  <a:pt x="2202230" y="590430"/>
                  <a:pt x="2171058" y="584920"/>
                </a:cubicBezTo>
                <a:cubicBezTo>
                  <a:pt x="2165481" y="585336"/>
                  <a:pt x="2160152" y="584395"/>
                  <a:pt x="2154841" y="583392"/>
                </a:cubicBezTo>
                <a:lnTo>
                  <a:pt x="2154725" y="582253"/>
                </a:lnTo>
                <a:cubicBezTo>
                  <a:pt x="1832850" y="529393"/>
                  <a:pt x="1573578" y="299826"/>
                  <a:pt x="1488800" y="0"/>
                </a:cubicBezTo>
                <a:close/>
                <a:moveTo>
                  <a:pt x="870471" y="0"/>
                </a:moveTo>
                <a:lnTo>
                  <a:pt x="1079179" y="0"/>
                </a:lnTo>
                <a:cubicBezTo>
                  <a:pt x="913710" y="98005"/>
                  <a:pt x="794301" y="260867"/>
                  <a:pt x="756450" y="451830"/>
                </a:cubicBezTo>
                <a:cubicBezTo>
                  <a:pt x="1000502" y="399791"/>
                  <a:pt x="1197091" y="226291"/>
                  <a:pt x="1274988" y="0"/>
                </a:cubicBezTo>
                <a:lnTo>
                  <a:pt x="1409004" y="0"/>
                </a:lnTo>
                <a:cubicBezTo>
                  <a:pt x="1324226" y="299826"/>
                  <a:pt x="1064954" y="529393"/>
                  <a:pt x="743078" y="582253"/>
                </a:cubicBezTo>
                <a:lnTo>
                  <a:pt x="742962" y="583392"/>
                </a:lnTo>
                <a:cubicBezTo>
                  <a:pt x="737652" y="584395"/>
                  <a:pt x="732323" y="585336"/>
                  <a:pt x="726746" y="584920"/>
                </a:cubicBezTo>
                <a:cubicBezTo>
                  <a:pt x="695574" y="590430"/>
                  <a:pt x="663693" y="593388"/>
                  <a:pt x="631319" y="593911"/>
                </a:cubicBezTo>
                <a:lnTo>
                  <a:pt x="614201" y="595524"/>
                </a:lnTo>
                <a:lnTo>
                  <a:pt x="614175" y="595033"/>
                </a:lnTo>
                <a:lnTo>
                  <a:pt x="613676" y="595066"/>
                </a:lnTo>
                <a:cubicBezTo>
                  <a:pt x="613110" y="591293"/>
                  <a:pt x="613083" y="587507"/>
                  <a:pt x="613083" y="583715"/>
                </a:cubicBezTo>
                <a:cubicBezTo>
                  <a:pt x="613083" y="578078"/>
                  <a:pt x="613141" y="572454"/>
                  <a:pt x="614453" y="566868"/>
                </a:cubicBezTo>
                <a:cubicBezTo>
                  <a:pt x="614411" y="535786"/>
                  <a:pt x="616861" y="505143"/>
                  <a:pt x="621918" y="475137"/>
                </a:cubicBezTo>
                <a:lnTo>
                  <a:pt x="622458" y="468499"/>
                </a:lnTo>
                <a:cubicBezTo>
                  <a:pt x="622626" y="468495"/>
                  <a:pt x="622796" y="468490"/>
                  <a:pt x="622963" y="468437"/>
                </a:cubicBezTo>
                <a:cubicBezTo>
                  <a:pt x="649266" y="285283"/>
                  <a:pt x="738726" y="121703"/>
                  <a:pt x="870471" y="0"/>
                </a:cubicBezTo>
                <a:close/>
                <a:moveTo>
                  <a:pt x="126374" y="0"/>
                </a:moveTo>
                <a:lnTo>
                  <a:pt x="334376" y="0"/>
                </a:lnTo>
                <a:cubicBezTo>
                  <a:pt x="466684" y="121261"/>
                  <a:pt x="556352" y="285035"/>
                  <a:pt x="582690" y="468437"/>
                </a:cubicBezTo>
                <a:cubicBezTo>
                  <a:pt x="582857" y="468490"/>
                  <a:pt x="583026" y="468495"/>
                  <a:pt x="583195" y="468499"/>
                </a:cubicBezTo>
                <a:lnTo>
                  <a:pt x="583735" y="475137"/>
                </a:lnTo>
                <a:cubicBezTo>
                  <a:pt x="588792" y="505143"/>
                  <a:pt x="591242" y="535786"/>
                  <a:pt x="591199" y="566868"/>
                </a:cubicBezTo>
                <a:cubicBezTo>
                  <a:pt x="592511" y="572454"/>
                  <a:pt x="592570" y="578078"/>
                  <a:pt x="592570" y="583715"/>
                </a:cubicBezTo>
                <a:cubicBezTo>
                  <a:pt x="592570" y="587507"/>
                  <a:pt x="592543" y="591293"/>
                  <a:pt x="591977" y="595066"/>
                </a:cubicBezTo>
                <a:lnTo>
                  <a:pt x="591478" y="595033"/>
                </a:lnTo>
                <a:lnTo>
                  <a:pt x="591452" y="595524"/>
                </a:lnTo>
                <a:lnTo>
                  <a:pt x="574334" y="593911"/>
                </a:lnTo>
                <a:cubicBezTo>
                  <a:pt x="541959" y="593388"/>
                  <a:pt x="510079" y="590430"/>
                  <a:pt x="478907" y="584920"/>
                </a:cubicBezTo>
                <a:cubicBezTo>
                  <a:pt x="473330" y="585336"/>
                  <a:pt x="468001" y="584395"/>
                  <a:pt x="462690" y="583392"/>
                </a:cubicBezTo>
                <a:lnTo>
                  <a:pt x="462574" y="582253"/>
                </a:lnTo>
                <a:cubicBezTo>
                  <a:pt x="282200" y="552631"/>
                  <a:pt x="121485" y="467518"/>
                  <a:pt x="0" y="345575"/>
                </a:cubicBezTo>
                <a:lnTo>
                  <a:pt x="0" y="140406"/>
                </a:lnTo>
                <a:cubicBezTo>
                  <a:pt x="97584" y="296912"/>
                  <a:pt x="258975" y="411268"/>
                  <a:pt x="449203" y="451830"/>
                </a:cubicBezTo>
                <a:cubicBezTo>
                  <a:pt x="411344" y="260824"/>
                  <a:pt x="291889" y="97931"/>
                  <a:pt x="126374" y="0"/>
                </a:cubicBezTo>
                <a:close/>
              </a:path>
            </a:pathLst>
          </a:cu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7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b="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610600" y="4960137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>
                <a:lumMod val="75000"/>
              </a:schemeClr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3627590921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024127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989320" y="2286000"/>
            <a:ext cx="4754880" cy="4023360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3405414190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" name="Title 9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sz="2300" b="0" cap="none" baseline="0">
                <a:solidFill>
                  <a:schemeClr val="accent1"/>
                </a:solidFill>
                <a:latin typeface="+mn-lt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02412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990888" y="2179636"/>
            <a:ext cx="4754880" cy="822960"/>
          </a:xfrm>
        </p:spPr>
        <p:txBody>
          <a:bodyPr lIns="137160" rIns="137160" anchor="ctr">
            <a:normAutofit/>
          </a:bodyPr>
          <a:lstStyle>
            <a:lvl1pPr marL="0" indent="0">
              <a:spcBef>
                <a:spcPts val="0"/>
              </a:spcBef>
              <a:spcAft>
                <a:spcPts val="0"/>
              </a:spcAft>
              <a:buNone/>
              <a:defRPr lang="en-US" sz="2300" b="0" kern="1200" cap="none" baseline="0" dirty="0">
                <a:solidFill>
                  <a:schemeClr val="accent1"/>
                </a:solidFill>
                <a:latin typeface="+mn-lt"/>
                <a:ea typeface="+mn-ea"/>
                <a:cs typeface="+mn-cs"/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marL="0" lvl="0" indent="0" algn="l" defTabSz="914400" rtl="0" eaLnBrk="1" latinLnBrk="0" hangingPunct="1">
              <a:lnSpc>
                <a:spcPct val="90000"/>
              </a:lnSpc>
              <a:spcBef>
                <a:spcPts val="1800"/>
              </a:spcBef>
              <a:buNone/>
            </a:pPr>
            <a:r>
              <a:rPr lang="ru-RU" smtClean="0"/>
              <a:t>Образец текста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990888" y="2967788"/>
            <a:ext cx="4754880" cy="3341572"/>
          </a:xfrm>
        </p:spPr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490331442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541686634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18455224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8" name="Title 7"/>
          <p:cNvSpPr>
            <a:spLocks noGrp="1"/>
          </p:cNvSpPr>
          <p:nvPr>
            <p:ph type="title"/>
          </p:nvPr>
        </p:nvSpPr>
        <p:spPr>
          <a:xfrm>
            <a:off x="1024128" y="471509"/>
            <a:ext cx="4389120" cy="1737360"/>
          </a:xfrm>
        </p:spPr>
        <p:txBody>
          <a:bodyPr>
            <a:noAutofit/>
          </a:bodyPr>
          <a:lstStyle>
            <a:lvl1pPr>
              <a:lnSpc>
                <a:spcPct val="80000"/>
              </a:lnSpc>
              <a:defRPr sz="400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00" y="822960"/>
            <a:ext cx="5678424" cy="518464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6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024128" y="2257506"/>
            <a:ext cx="4389120" cy="3762294"/>
          </a:xfrm>
        </p:spPr>
        <p:txBody>
          <a:bodyPr lIns="91440" rIns="91440">
            <a:normAutofit/>
          </a:bodyPr>
          <a:lstStyle>
            <a:lvl1pPr marL="0" indent="0">
              <a:lnSpc>
                <a:spcPct val="108000"/>
              </a:lnSpc>
              <a:spcBef>
                <a:spcPts val="600"/>
              </a:spcBef>
              <a:buNone/>
              <a:defRPr sz="16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</p:spTree>
    <p:extLst>
      <p:ext uri="{BB962C8B-B14F-4D97-AF65-F5344CB8AC3E}">
        <p14:creationId xmlns:p14="http://schemas.microsoft.com/office/powerpoint/2010/main" val="2475703286"/>
      </p:ext>
    </p:extLst>
  </p:cSld>
  <p:clrMapOvr>
    <a:masterClrMapping/>
  </p:clrMapOvr>
  <p:extLst>
    <p:ext uri="{DCECCB84-F9BA-43D5-87BE-67443E8EF086}">
      <p15:sldGuideLst xmlns:p15="http://schemas.microsoft.com/office/powerpoint/2012/main"/>
    </p:ext>
  </p:extLst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457200" y="4960138"/>
            <a:ext cx="7772400" cy="1463040"/>
          </a:xfrm>
        </p:spPr>
        <p:txBody>
          <a:bodyPr anchor="ctr">
            <a:normAutofit/>
          </a:bodyPr>
          <a:lstStyle>
            <a:lvl1pPr algn="r">
              <a:defRPr sz="5000" spc="200" baseline="0"/>
            </a:lvl1pPr>
          </a:lstStyle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0" y="-1"/>
            <a:ext cx="12188952" cy="4572000"/>
          </a:xfrm>
          <a:solidFill>
            <a:schemeClr val="accent1">
              <a:lumMod val="60000"/>
              <a:lumOff val="40000"/>
            </a:schemeClr>
          </a:solidFill>
        </p:spPr>
        <p:txBody>
          <a:bodyPr lIns="457200" tIns="365760" rIns="45720" bIns="45720" anchor="t"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r>
              <a:rPr lang="ru-RU" smtClean="0"/>
              <a:t>Вставка рисунка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610600" y="4960138"/>
            <a:ext cx="3200400" cy="1463040"/>
          </a:xfrm>
        </p:spPr>
        <p:txBody>
          <a:bodyPr lIns="91440" rIns="91440" anchor="ctr">
            <a:normAutofit/>
          </a:bodyPr>
          <a:lstStyle>
            <a:lvl1pPr marL="0" indent="0">
              <a:lnSpc>
                <a:spcPct val="100000"/>
              </a:lnSpc>
              <a:spcBef>
                <a:spcPts val="0"/>
              </a:spcBef>
              <a:buNone/>
              <a:defRPr sz="1800">
                <a:solidFill>
                  <a:schemeClr val="tx1">
                    <a:lumMod val="95000"/>
                    <a:lumOff val="5000"/>
                  </a:schemeClr>
                </a:solidFill>
              </a:defRPr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  <p:cxnSp>
        <p:nvCxnSpPr>
          <p:cNvPr id="8" name="Straight Connector 7"/>
          <p:cNvCxnSpPr/>
          <p:nvPr/>
        </p:nvCxnSpPr>
        <p:spPr>
          <a:xfrm flipV="1">
            <a:off x="8386843" y="5264106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2761666554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gradFill flip="none" rotWithShape="1">
          <a:gsLst>
            <a:gs pos="0">
              <a:schemeClr val="accent1">
                <a:lumMod val="5000"/>
                <a:lumOff val="95000"/>
              </a:schemeClr>
            </a:gs>
            <a:gs pos="74000">
              <a:schemeClr val="accent1">
                <a:lumMod val="45000"/>
                <a:lumOff val="55000"/>
              </a:schemeClr>
            </a:gs>
            <a:gs pos="83000">
              <a:schemeClr val="accent1">
                <a:lumMod val="45000"/>
                <a:lumOff val="55000"/>
              </a:schemeClr>
            </a:gs>
            <a:gs pos="100000">
              <a:schemeClr val="accent1">
                <a:lumMod val="30000"/>
                <a:lumOff val="70000"/>
              </a:schemeClr>
            </a:gs>
          </a:gsLst>
          <a:lin ang="5400000" scaled="1"/>
          <a:tileRect/>
        </a:gra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1024128" y="585216"/>
            <a:ext cx="9720072" cy="1499616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024128" y="2286000"/>
            <a:ext cx="9720073" cy="4023360"/>
          </a:xfrm>
          <a:prstGeom prst="rect">
            <a:avLst/>
          </a:prstGeom>
        </p:spPr>
        <p:txBody>
          <a:bodyPr vert="horz" lIns="45720" tIns="45720" rIns="4572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1024129" y="6470704"/>
            <a:ext cx="2154143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A031BE20-BBBF-4113-8CD6-B014AD0F818B}" type="datetimeFigureOut">
              <a:rPr lang="ru-RU" smtClean="0"/>
              <a:t>22.03.2020</a:t>
            </a:fld>
            <a:endParaRPr lang="ru-RU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842932" y="6470704"/>
            <a:ext cx="5901459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000" cap="all" baseline="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endParaRPr lang="ru-RU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837333" y="6470704"/>
            <a:ext cx="973667" cy="274320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000">
                <a:solidFill>
                  <a:schemeClr val="tx1">
                    <a:lumMod val="95000"/>
                    <a:lumOff val="5000"/>
                  </a:schemeClr>
                </a:solidFill>
                <a:latin typeface="+mj-lt"/>
              </a:defRPr>
            </a:lvl1pPr>
          </a:lstStyle>
          <a:p>
            <a:fld id="{67601B4F-C629-46ED-ADD9-C68494775188}" type="slidenum">
              <a:rPr lang="ru-RU" smtClean="0"/>
              <a:t>‹#›</a:t>
            </a:fld>
            <a:endParaRPr lang="ru-RU"/>
          </a:p>
        </p:txBody>
      </p:sp>
      <p:cxnSp>
        <p:nvCxnSpPr>
          <p:cNvPr id="7" name="Straight Connector 6"/>
          <p:cNvCxnSpPr/>
          <p:nvPr/>
        </p:nvCxnSpPr>
        <p:spPr>
          <a:xfrm flipV="1">
            <a:off x="762000" y="826324"/>
            <a:ext cx="0" cy="914400"/>
          </a:xfrm>
          <a:prstGeom prst="line">
            <a:avLst/>
          </a:prstGeom>
          <a:ln w="19050">
            <a:solidFill>
              <a:schemeClr val="accent1"/>
            </a:solidFill>
          </a:ln>
        </p:spPr>
        <p:style>
          <a:lnRef idx="1">
            <a:schemeClr val="accent1"/>
          </a:lnRef>
          <a:fillRef idx="0">
            <a:schemeClr val="accent1"/>
          </a:fillRef>
          <a:effectRef idx="0">
            <a:schemeClr val="accent1"/>
          </a:effectRef>
          <a:fontRef idx="minor">
            <a:schemeClr val="tx1"/>
          </a:fontRef>
        </p:style>
      </p:cxnSp>
    </p:spTree>
    <p:extLst>
      <p:ext uri="{BB962C8B-B14F-4D97-AF65-F5344CB8AC3E}">
        <p14:creationId xmlns:p14="http://schemas.microsoft.com/office/powerpoint/2010/main" val="592552684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4309" r:id="rId1"/>
    <p:sldLayoutId id="2147484310" r:id="rId2"/>
    <p:sldLayoutId id="2147484311" r:id="rId3"/>
    <p:sldLayoutId id="2147484312" r:id="rId4"/>
    <p:sldLayoutId id="2147484313" r:id="rId5"/>
    <p:sldLayoutId id="2147484314" r:id="rId6"/>
    <p:sldLayoutId id="2147484315" r:id="rId7"/>
    <p:sldLayoutId id="2147484316" r:id="rId8"/>
    <p:sldLayoutId id="2147484317" r:id="rId9"/>
    <p:sldLayoutId id="2147484318" r:id="rId10"/>
    <p:sldLayoutId id="2147484319" r:id="rId11"/>
  </p:sldLayoutIdLst>
  <p:txStyles>
    <p:titleStyle>
      <a:lvl1pPr algn="l" defTabSz="914400" rtl="0" eaLnBrk="1" latinLnBrk="0" hangingPunct="1">
        <a:lnSpc>
          <a:spcPct val="80000"/>
        </a:lnSpc>
        <a:spcBef>
          <a:spcPct val="0"/>
        </a:spcBef>
        <a:buNone/>
        <a:defRPr sz="5000" kern="1200" cap="all" spc="100" baseline="0">
          <a:solidFill>
            <a:schemeClr val="tx1">
              <a:lumMod val="95000"/>
              <a:lumOff val="5000"/>
            </a:schemeClr>
          </a:solidFill>
          <a:latin typeface="+mj-lt"/>
          <a:ea typeface="+mj-ea"/>
          <a:cs typeface="+mj-cs"/>
        </a:defRPr>
      </a:lvl1pPr>
    </p:titleStyle>
    <p:bodyStyle>
      <a:lvl1pPr marL="91440" indent="-91440" algn="l" defTabSz="914400" rtl="0" eaLnBrk="1" latinLnBrk="0" hangingPunct="1">
        <a:lnSpc>
          <a:spcPct val="90000"/>
        </a:lnSpc>
        <a:spcBef>
          <a:spcPts val="1200"/>
        </a:spcBef>
        <a:spcAft>
          <a:spcPts val="200"/>
        </a:spcAft>
        <a:buClr>
          <a:schemeClr val="accent1"/>
        </a:buClr>
        <a:buSzPct val="100000"/>
        <a:buFont typeface="Tw Cen MT" panose="020B0602020104020603" pitchFamily="34" charset="0"/>
        <a:buChar char=" "/>
        <a:defRPr sz="2200" kern="1200">
          <a:solidFill>
            <a:schemeClr val="tx1"/>
          </a:solidFill>
          <a:latin typeface="+mn-lt"/>
          <a:ea typeface="+mn-ea"/>
          <a:cs typeface="+mn-cs"/>
        </a:defRPr>
      </a:lvl1pPr>
      <a:lvl2pPr marL="26517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4480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59436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4pPr>
      <a:lvl5pPr marL="77724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5pPr>
      <a:lvl6pPr marL="914400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6pPr>
      <a:lvl7pPr marL="1060704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7pPr>
      <a:lvl8pPr marL="1216152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8pPr>
      <a:lvl9pPr marL="1362456" indent="-137160" algn="l" defTabSz="914400" rtl="0" eaLnBrk="1" latinLnBrk="0" hangingPunct="1">
        <a:lnSpc>
          <a:spcPct val="90000"/>
        </a:lnSpc>
        <a:spcBef>
          <a:spcPts val="200"/>
        </a:spcBef>
        <a:spcAft>
          <a:spcPts val="400"/>
        </a:spcAft>
        <a:buClr>
          <a:schemeClr val="accent1"/>
        </a:buClr>
        <a:buFont typeface="Wingdings 3" pitchFamily="18" charset="2"/>
        <a:buChar char=""/>
        <a:defRPr sz="14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  <p:extLst>
    <p:ext uri="{27BBF7A9-308A-43DC-89C8-2F10F3537804}">
      <p15:sldGuideLst xmlns:p15="http://schemas.microsoft.com/office/powerpoint/2012/main"/>
    </p:ext>
  </p:extLst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1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9.emf"/><Relationship Id="rId1" Type="http://schemas.openxmlformats.org/officeDocument/2006/relationships/slideLayout" Target="../slideLayouts/slideLayout2.xml"/></Relationships>
</file>

<file path=ppt/slides/_rels/slide1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2.xml"/></Relationships>
</file>

<file path=ppt/slides/_rels/slide1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emf"/><Relationship Id="rId1" Type="http://schemas.openxmlformats.org/officeDocument/2006/relationships/slideLayout" Target="../slideLayouts/slideLayout2.xml"/></Relationships>
</file>

<file path=ppt/slides/_rels/slide1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2.xml"/></Relationships>
</file>

<file path=ppt/slides/_rels/slide1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3.jpeg"/><Relationship Id="rId1" Type="http://schemas.openxmlformats.org/officeDocument/2006/relationships/slideLayout" Target="../slideLayouts/slideLayout2.xml"/></Relationships>
</file>

<file path=ppt/slides/_rels/slide1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1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2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3.jpeg"/><Relationship Id="rId1" Type="http://schemas.openxmlformats.org/officeDocument/2006/relationships/slideLayout" Target="../slideLayouts/slideLayout2.xml"/></Relationships>
</file>

<file path=ppt/slides/_rels/slide3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4.jpeg"/><Relationship Id="rId1" Type="http://schemas.openxmlformats.org/officeDocument/2006/relationships/slideLayout" Target="../slideLayouts/slideLayout2.xml"/></Relationships>
</file>

<file path=ppt/slides/_rels/slide3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5.png"/><Relationship Id="rId1" Type="http://schemas.openxmlformats.org/officeDocument/2006/relationships/slideLayout" Target="../slideLayouts/slideLayout2.xml"/></Relationships>
</file>

<file path=ppt/slides/_rels/slide3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6.pn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jpeg"/><Relationship Id="rId1" Type="http://schemas.openxmlformats.org/officeDocument/2006/relationships/slideLayout" Target="../slideLayouts/slideLayout2.xml"/></Relationships>
</file>

<file path=ppt/slides/_rels/slide40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5.jpeg"/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6.jpeg"/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7.jpeg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8.jpeg"/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rgbClr val="1482AC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 useBgFill="1"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-1" y="4572000"/>
            <a:ext cx="12192001" cy="2285999"/>
          </a:xfrm>
        </p:spPr>
        <p:txBody>
          <a:bodyPr>
            <a:normAutofit/>
          </a:bodyPr>
          <a:lstStyle/>
          <a:p>
            <a:pPr algn="ctr"/>
            <a:r>
              <a:rPr lang="ru-RU" b="1" dirty="0"/>
              <a:t>Дослідження розумово-понятійних особливостей людини </a:t>
            </a:r>
            <a:endParaRPr lang="ru-RU" dirty="0"/>
          </a:p>
        </p:txBody>
      </p:sp>
      <p:pic>
        <p:nvPicPr>
          <p:cNvPr id="2050" name="Picture 2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452282" y="494851"/>
            <a:ext cx="9294607" cy="351973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13850831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запам’ятовуванні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задіяна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короткочасна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тому – до 90%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змісту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найближчих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півгодини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згадки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емоційного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переживання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впорядковування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сюжет не буде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довготривалу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(рис. 5.1). 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1204856" y="2645497"/>
            <a:ext cx="9221714" cy="394091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72043436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62" y="720761"/>
            <a:ext cx="10886739" cy="5411097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здорових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4-6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завершених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циклів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(ФПС+ФШС).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врахувати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найяскравіше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представлена в 1 і 2 циклах.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дорослої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людини 75-80%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20-25%.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новонародженого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ФШС доводиться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50%,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дитини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2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30-40%. З 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властиві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дорослим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співвідношення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ФПС і ФШС.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ряд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електроенцефалографічних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зафіксовані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моменту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занурення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сон.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Виділяють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(І)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характеризується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переходом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розслабленого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ЕЕГ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α-ритм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(рис. 5.2).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27366411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20762" y="1"/>
            <a:ext cx="10886739" cy="6131858"/>
          </a:xfrm>
        </p:spPr>
        <p:txBody>
          <a:bodyPr>
            <a:normAutofit/>
          </a:bodyPr>
          <a:lstStyle/>
          <a:p>
            <a:pPr algn="just"/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(ІІ)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характеризується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сплощенням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ЕЕГ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α-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ритму (5-6 Гц),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нашаруванням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l-GR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θ-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ритма (2-3 Гц),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окремих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l-GR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δ-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коливань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Перед переходом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часто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гострі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0,2-0,3 секунд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100-200 мкВ (вертекс-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потенціали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На ЕОГ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 і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 (один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1-2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секунди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ЕМГ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невелике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(ІІІ)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поверхневий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з’являються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веретена»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коливання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частотою 14-16 Гц,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30-50 мкВ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вище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організовані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нагадують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форму веретена (див.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лабораторне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заняття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№ 1, рис 1.2, 5.2).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Типова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комплексів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двох-трьох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0,5-1 с).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Продовжують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низькоамплітудні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коливання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дельта- (0,5-1 Гц)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тета-діапазоні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рідше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ритми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ЕОГ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припиняються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очей. На ЕМГ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фіксується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подальше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м’язових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біопотенціалів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Picture 4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587827" y="4797911"/>
            <a:ext cx="2604174" cy="2060089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54219901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D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І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V) –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ЕЕГ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з’являються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(80 мкВ) дельта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веретен.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тенденція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веретен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збільшення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дельта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ЕОГ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картина ЕМГ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ж,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біопотенціалів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м’язів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0" y="2437042"/>
            <a:ext cx="7554299" cy="4420958"/>
          </a:xfrm>
          <a:prstGeom prst="rect">
            <a:avLst/>
          </a:prstGeom>
        </p:spPr>
      </p:pic>
      <p:sp>
        <p:nvSpPr>
          <p:cNvPr id="4" name="Прямоугольник 3"/>
          <p:cNvSpPr/>
          <p:nvPr/>
        </p:nvSpPr>
        <p:spPr>
          <a:xfrm>
            <a:off x="7554299" y="2514324"/>
            <a:ext cx="4637701" cy="4093428"/>
          </a:xfrm>
          <a:prstGeom prst="rect">
            <a:avLst/>
          </a:prstGeom>
        </p:spPr>
        <p:txBody>
          <a:bodyPr wrap="square">
            <a:spAutoFit/>
          </a:bodyPr>
          <a:lstStyle/>
          <a:p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W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розслабленому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А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перехід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сну; В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поверхневий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(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гострі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вертекс-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зубці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відповідають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«моменту»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);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поверхневий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D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помірно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сон;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Е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Три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нижні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криві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одночасний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ЕЕГ,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електроокулограми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(ЕОГ) і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електроміограми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вказівного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пальця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(ЕМГ)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рухом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 (ШРО)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0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сновидіннями</a:t>
            </a:r>
            <a:r>
              <a:rPr lang="ru-RU" sz="20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sz="2000" dirty="0"/>
          </a:p>
        </p:txBody>
      </p:sp>
    </p:spTree>
    <p:extLst>
      <p:ext uri="{BB962C8B-B14F-4D97-AF65-F5344CB8AC3E}">
        <p14:creationId xmlns:p14="http://schemas.microsoft.com/office/powerpoint/2010/main" val="20171189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6137239"/>
          </a:xfrm>
        </p:spPr>
        <p:txBody>
          <a:bodyPr/>
          <a:lstStyle/>
          <a:p>
            <a:pPr algn="just"/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Е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V)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На ЕЕГ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домінують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високо-амплітудні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(до 200 мкВ)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(0,5-1 Гц) дельта-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зникненням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веретен і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К-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комплексів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низько-амплітудна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частотного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діапазону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нашаровується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дельта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ЕОГ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очей, на ЕМГ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потенціалів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максимально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вказаних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порушень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ЕЕГ, ЕОГ, ЕМГ,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відзначається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інтенсивності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всіх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8194" name="Picture 2" descr="Картинки по запросу &quot;механізми сн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94435" y="3695250"/>
            <a:ext cx="5171665" cy="243660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87542777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408791"/>
            <a:ext cx="10854466" cy="6449209"/>
          </a:xfrm>
        </p:spPr>
        <p:txBody>
          <a:bodyPr>
            <a:normAutofit/>
          </a:bodyPr>
          <a:lstStyle/>
          <a:p>
            <a:pPr algn="just"/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характеризується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повною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відсутністю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м’язів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обличчя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шиї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м’язах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істотної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тонусу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появою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 (ШРО) на ЕОГ,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поодиноких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групуються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пачки,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0,5-1,5 с. На ЕЕГ картина,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реєструватися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альфа-ритм.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Відзначається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нерегулярність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позначається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терміном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вегетативна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буря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»,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частота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серцебиття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активізація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моторики ШКТ,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АТ,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викид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гормонів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Нижче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розглянемо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детальніше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  <p:pic>
        <p:nvPicPr>
          <p:cNvPr id="11266" name="Picture 2" descr="Картинки по запросу &quot;механізми сн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916706" y="3933895"/>
            <a:ext cx="5027407" cy="2924105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5080547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95973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Незважаючи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картину ЕЕГ,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близьку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розбудити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легше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переважної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яскраві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b="1" i="1" dirty="0">
                <a:solidFill>
                  <a:srgbClr val="EA8B00"/>
                </a:solidFill>
                <a:latin typeface="Times New Roman" panose="02020603050405020304" pitchFamily="18" charset="0"/>
              </a:rPr>
              <a:t>Стан </a:t>
            </a:r>
            <a:r>
              <a:rPr lang="ru-RU" sz="2400" b="1" i="1" dirty="0" err="1">
                <a:solidFill>
                  <a:srgbClr val="EA8B00"/>
                </a:solidFill>
                <a:latin typeface="Times New Roman" panose="02020603050405020304" pitchFamily="18" charset="0"/>
              </a:rPr>
              <a:t>вегетативної</a:t>
            </a:r>
            <a:r>
              <a:rPr lang="ru-RU" sz="2400" b="1" i="1" dirty="0">
                <a:solidFill>
                  <a:srgbClr val="EA8B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EA8B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2400" b="1" i="1" dirty="0">
                <a:solidFill>
                  <a:srgbClr val="EA8B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EA8B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b="1" i="1" dirty="0">
                <a:solidFill>
                  <a:srgbClr val="EA8B00"/>
                </a:solidFill>
                <a:latin typeface="Times New Roman" panose="02020603050405020304" pitchFamily="18" charset="0"/>
              </a:rPr>
              <a:t> час сну</a:t>
            </a:r>
            <a:r>
              <a:rPr lang="ru-RU" sz="2400" i="1" dirty="0">
                <a:solidFill>
                  <a:srgbClr val="EA8B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одним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простих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в той же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інформативних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об’єктивного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спостереження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гемодинамічними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достатньою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впевненістю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говорити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фазу циклу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-сон. Велика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цікавих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спостережень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станом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приводиться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перших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монографій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М.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Манассеїної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(1892).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Висунена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Манассеїною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теза,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у людини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припиняється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свідомість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ж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усякому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»,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уточненнями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правомірні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зараз, особливо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застосуванні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3450679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b="1" i="1" dirty="0">
                <a:solidFill>
                  <a:srgbClr val="DAB000"/>
                </a:solidFill>
                <a:latin typeface="Times New Roman" panose="02020603050405020304" pitchFamily="18" charset="0"/>
              </a:rPr>
              <a:t>Система </a:t>
            </a:r>
            <a:r>
              <a:rPr lang="ru-RU" sz="2400" b="1" i="1" dirty="0" err="1">
                <a:solidFill>
                  <a:srgbClr val="DAB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i="1" dirty="0">
                <a:solidFill>
                  <a:srgbClr val="DAB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уповільненого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з’являються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аритмії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Вона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типом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гіпопное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поліпное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апное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носить характер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Чейн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-Стоксу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Біота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фазичні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центральний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співпадають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веретен.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відіграють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роль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рефлекторні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йдуть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внутрішніх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відмічене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апное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момент початку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епізоду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енурезу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Частота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дрімотою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Легенева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вентиляція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досягається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збільшенням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амплітуди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D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і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здорових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носить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регулярний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уповільнений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однак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частіше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49147316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b="1" i="1" dirty="0" err="1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Серцево-судинна</a:t>
            </a:r>
            <a:r>
              <a:rPr lang="ru-RU" sz="2400" b="1" i="1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 система</a:t>
            </a:r>
            <a:r>
              <a:rPr lang="ru-RU" sz="2400" dirty="0">
                <a:solidFill>
                  <a:schemeClr val="accent5">
                    <a:lumMod val="60000"/>
                    <a:lumOff val="40000"/>
                  </a:schemeClr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Уповільнення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пульсу,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артеріального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тиску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уповільнення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кровотоку давно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постійними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природного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Сучасні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підтверджують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переходу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людини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ФПС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неглибоких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ФПС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відрізняються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постійністю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і </a:t>
            </a:r>
          </a:p>
          <a:p>
            <a:pPr algn="just">
              <a:lnSpc>
                <a:spcPct val="100000"/>
              </a:lnSpc>
            </a:pP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відзначаються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коливання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АТ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пульсу. АТ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переході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однієї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ФПС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поверхневих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ФПС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чітко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виявляється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пульсу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глибоких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АТ у ФПС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серцебиття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ударного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початком ФШС у людини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серцево-судинній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виражені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частішає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аритмічним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пульс,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екстрасистолія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АТ,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збільшується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ХОК.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кровотік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у ФПС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ФШС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збільшується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4347666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1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Температура,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вегетативні</a:t>
            </a:r>
            <a:r>
              <a:rPr lang="ru-RU" sz="2400" b="1" i="1" dirty="0">
                <a:solidFill>
                  <a:srgbClr val="00B05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B050"/>
                </a:solidFill>
                <a:latin typeface="Times New Roman" panose="02020603050405020304" pitchFamily="18" charset="0"/>
              </a:rPr>
              <a:t>функції</a:t>
            </a:r>
            <a:r>
              <a:rPr lang="ru-RU" sz="2400" dirty="0">
                <a:solidFill>
                  <a:srgbClr val="00B05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закономірно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характеру сну.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переході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ФПС вона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ФШС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причому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часто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високих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розходяться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поясненні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факту.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Сатон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Камамура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головною причиною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феномену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метаболізму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ФШС.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Абрамс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же показав,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ФШС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зігрівання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кров’ю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протікає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обидва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Природно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температура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поза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температура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жінок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35,7º С,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чоловіків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до 34,9º 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6133310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bg>
      <p:bgPr>
        <a:pattFill prst="pct50">
          <a:fgClr>
            <a:schemeClr val="accent1"/>
          </a:fgClr>
          <a:bgClr>
            <a:schemeClr val="bg1"/>
          </a:bgClr>
        </a:patt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308" y="1"/>
            <a:ext cx="9958893" cy="6858000"/>
          </a:xfrm>
        </p:spPr>
        <p:txBody>
          <a:bodyPr>
            <a:normAutofit/>
          </a:bodyPr>
          <a:lstStyle/>
          <a:p>
            <a:pPr algn="ctr"/>
            <a:r>
              <a:rPr lang="uk-UA" sz="3600" b="1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ПЛАН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Фізіологічні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сну і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гіпнозу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Структура сну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Стан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вегетативної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сфери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під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час сну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Система дихання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Серцево-судинна система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Температура,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потовиділення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та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інші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вегетативні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функції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Механізми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err="1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сновидінь</a:t>
            </a:r>
            <a:endParaRPr lang="ru-RU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Призначення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сну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Теорії виникнення сну і його нейронні механізми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Патологічний сон</a:t>
            </a:r>
            <a:endParaRPr lang="uk-UA" dirty="0" smtClean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uk-UA" dirty="0">
                <a:latin typeface="Times New Roman" panose="02020603050405020304" pitchFamily="18" charset="0"/>
                <a:cs typeface="Times New Roman" panose="02020603050405020304" pitchFamily="18" charset="0"/>
              </a:rPr>
              <a:t>Лунатизм</a:t>
            </a:r>
            <a:endParaRPr lang="uk-UA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>
              <a:buFont typeface="Wingdings" panose="05000000000000000000" pitchFamily="2" charset="2"/>
              <a:buChar char="v"/>
            </a:pP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Гіпнотичний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ru-RU" dirty="0" smtClean="0">
                <a:latin typeface="Times New Roman" panose="02020603050405020304" pitchFamily="18" charset="0"/>
                <a:cs typeface="Times New Roman" panose="02020603050405020304" pitchFamily="18" charset="0"/>
              </a:rPr>
              <a:t>сон</a:t>
            </a:r>
          </a:p>
          <a:p>
            <a:pPr>
              <a:buFont typeface="Wingdings" panose="05000000000000000000" pitchFamily="2" charset="2"/>
              <a:buChar char="v"/>
            </a:pP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Друга </a:t>
            </a:r>
            <a:r>
              <a:rPr lang="ru-RU" dirty="0" err="1">
                <a:latin typeface="Times New Roman" panose="02020603050405020304" pitchFamily="18" charset="0"/>
                <a:cs typeface="Times New Roman" panose="02020603050405020304" pitchFamily="18" charset="0"/>
              </a:rPr>
              <a:t>сигнальна</a:t>
            </a:r>
            <a:r>
              <a:rPr lang="ru-RU" dirty="0">
                <a:latin typeface="Times New Roman" panose="02020603050405020304" pitchFamily="18" charset="0"/>
                <a:cs typeface="Times New Roman" panose="02020603050405020304" pitchFamily="18" charset="0"/>
              </a:rPr>
              <a:t> система </a:t>
            </a:r>
            <a:endParaRPr lang="ru-RU" dirty="0"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353189770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Існує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певна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динаміка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релаксації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перед сном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відзначається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коротке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послаблення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позадолонних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поверхнях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збільшується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пропорційно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у ФПС.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узгоджується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те,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90% поту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виділяється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досягнення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мінімальної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добової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Протилежним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долонях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Тут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припиняється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до моменту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пояснюється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локального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долонях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проявляється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психогенне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регулюється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областями,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термогенне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позадолонне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центральне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походження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гіпоталамічної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51286556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79837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настанні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ФШС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сплески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перспірації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момент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досліджувані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розповідали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хвилюють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досліджуваних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будили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закінчення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ФШС, то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розповідь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емоційно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насичені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мала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реєструвалося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ж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фазичне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тих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досліджувані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могли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згадати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повідомляли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емоційно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байдужі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Тонічне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потовиділення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одним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показником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характеру сну є ширина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зіниці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стан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мигальної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перетинки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Звужена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ФПС,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зіниця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розширюється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мигальна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перетинка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скорочується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ФШС.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кислотності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шлункового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виявив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параметрів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сну. Дослідження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проводилися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радіопігулок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ШКТ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ФПС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ФШС.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09517714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досліджуваних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спостерігалися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великі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4-й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годині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Вони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продовжували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посилюватися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половині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ночі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рН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шлункового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соку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коливаються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0,5 до 3,0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вказує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кислотності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порівняно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пояснюються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пацієнтів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виразковою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хворобою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12-палої кишки. </a:t>
            </a:r>
          </a:p>
          <a:p>
            <a:pPr algn="just"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вегетативних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зазначити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ерекції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статевого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члена у ФШС,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тих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чоловіків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себе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імпотентами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феномен часто є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доказом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функціонального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імпотенції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5191443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800" b="1" i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800" b="1" i="1" dirty="0">
                <a:solidFill>
                  <a:srgbClr val="00B0F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00B0F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i="1" dirty="0">
                <a:solidFill>
                  <a:srgbClr val="00B0F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Практично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бачать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80%).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Говорять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наявність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внутрішньоутробних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властиві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тваринам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Наявність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підтверджуються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розповідями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прокинулися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рухом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очних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яблук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реєструються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Усе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прокидається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прокидається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вона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пригадує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словесно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відтворити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то, як правило, вона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вчені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функціональні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розлади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типу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неврозів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31791860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багатьох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діб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призводить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порушення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ж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постійно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розлад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зразу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першу фазу сну.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вчені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є одним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подолання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життєвих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перешкод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при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стресових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станах вони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відновленню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душевної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рівноваги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готують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майбутньої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боротьби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Таким чином,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захисний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оберігає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шкідливих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призвести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патологічних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369267374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355003"/>
            <a:ext cx="10854466" cy="5776856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Характер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сукупності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багатьох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життєвим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ситуаціям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відбивають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дійсні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випадках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носять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життєвий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часу І.М.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Сєченов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сказав,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мозок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ймовірні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представляє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неймовірних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комбінаціях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(«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небувалі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комбінації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бувалих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вражень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»).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зайвий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раз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свідчить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сну. Характер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декількома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чинниками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відносяться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00000"/>
              </a:lnSpc>
            </a:pP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світлові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Так,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температура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позначається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проявляється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тому,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сниться,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занурюють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ополонку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03146590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278" y="742276"/>
            <a:ext cx="10854466" cy="5787615"/>
          </a:xfrm>
        </p:spPr>
        <p:txBody>
          <a:bodyPr>
            <a:normAutofit/>
          </a:bodyPr>
          <a:lstStyle/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2. Стан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Як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внутрішніх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пробиватися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» до кори головного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позначається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детально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познайомитися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монографії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Касаткіна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). Так,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сплячому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сниться,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б’ють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намагаються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розкрити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черепну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коробку.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болі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ШКТ,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проявляються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розкриттям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черевної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порожнини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так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далі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Касаткін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звертає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читача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те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випадках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подібні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передвісником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якого-небудь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захворювання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лікарям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звертати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подібні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en-US" sz="2800" dirty="0" smtClean="0">
              <a:solidFill>
                <a:srgbClr val="000000"/>
              </a:solidFill>
              <a:latin typeface="Times New Roman" panose="02020603050405020304" pitchFamily="18" charset="0"/>
            </a:endParaRPr>
          </a:p>
          <a:p>
            <a:pPr algn="just"/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3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Характер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мірі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залежить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тих думок,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лягає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робилися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відкриття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18735107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 err="1">
                <a:solidFill>
                  <a:srgbClr val="0070C0"/>
                </a:solidFill>
                <a:latin typeface="Times New Roman" panose="02020603050405020304" pitchFamily="18" charset="0"/>
              </a:rPr>
              <a:t>Призначення</a:t>
            </a:r>
            <a:r>
              <a:rPr lang="ru-RU" sz="2800" b="1" i="1" dirty="0">
                <a:solidFill>
                  <a:srgbClr val="0070C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пояснює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біологічне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Передусім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сказати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відновлення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працездатності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вважалося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охоронне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інтенсивно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Цієї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точки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зору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дотримувався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І.П. Павлов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учених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розвитком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науки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відкриттям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фаз сну стало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зрозуміло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відпочивають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Тому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сьогодні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прийнята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всьому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звана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інформаційна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теорія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сну. Зараз стало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зрозуміло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особливим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чином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організована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спрямована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41997482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916707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Головною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відмінністю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є велика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синхронізація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окремих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особливо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ФПС. Показано,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прояви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доходять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сфери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свідомості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зміст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означає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накопичену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По-перше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зберігав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моменту,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просто забути,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той факт,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сьогодні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прийти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лекцію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Друга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закладається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довготривалої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матриці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вносяться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виправлення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доповнення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структуру особи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особливості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Четверта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залучається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утворення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функціональних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цілеспрямованої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так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209860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2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798373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бачимо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каналів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обробки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емоційна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перебудова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добре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помічено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народній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мудрості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узагальненій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приказках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прислів’ях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(«з горем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переспати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горя не знати», «ранок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вечора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мудріше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Доказом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пов’язаний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переробки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є і широко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вирішення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задачі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мучила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Менделєєв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остаточний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варіант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таблиці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хімічних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побачив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математиків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отримували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завдань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поетів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прокинувшись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записували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прекрасні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вірші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приснилися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зокрема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Кекуле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бензолове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ядро,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Тосканіні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фрагменти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музичних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стала результатом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творчої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роботи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записана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негайно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зазвичай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через 5-10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тому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ніколи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бачать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просто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48098667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31520" y="6462"/>
            <a:ext cx="10897496" cy="6786992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Фізіологічні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 сну і </a:t>
            </a:r>
            <a:r>
              <a:rPr lang="ru-RU" sz="2800" b="1" i="1" dirty="0" err="1">
                <a:solidFill>
                  <a:srgbClr val="C00000"/>
                </a:solidFill>
                <a:latin typeface="Times New Roman" panose="02020603050405020304" pitchFamily="18" charset="0"/>
              </a:rPr>
              <a:t>гіпнозу</a:t>
            </a:r>
            <a:r>
              <a:rPr lang="ru-RU" sz="2800" i="1" dirty="0">
                <a:solidFill>
                  <a:srgbClr val="C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і 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такого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буденного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настільки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наївним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вимагає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роздумів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зрозуміло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!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породжує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ланцюжок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питань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відпочинок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відпочинок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складно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організований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приурочений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доби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недостатньо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тілесного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спокою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чуття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здавалося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б,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різко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нашу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вразливість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несприятливих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теплокровні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постійність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запорукою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вільного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» (Клод Бернар),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вимушені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подібно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холоднокровних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добу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годин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впадати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стан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нерухомості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ареактивності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endParaRPr lang="ru-RU" sz="2800" dirty="0"/>
          </a:p>
        </p:txBody>
      </p:sp>
      <p:pic>
        <p:nvPicPr>
          <p:cNvPr id="1034" name="Picture 10" descr="Картинки по запросу &quot;механізми сн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8839200" y="5045337"/>
            <a:ext cx="2789816" cy="1812663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668173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86061"/>
            <a:ext cx="10854466" cy="6519134"/>
          </a:xfrm>
        </p:spPr>
        <p:txBody>
          <a:bodyPr>
            <a:normAutofit lnSpcReduction="10000"/>
          </a:bodyPr>
          <a:lstStyle/>
          <a:p>
            <a:pPr algn="just">
              <a:lnSpc>
                <a:spcPct val="110000"/>
              </a:lnSpc>
            </a:pP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Теорії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сну і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нейронні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b="1" i="1" dirty="0" err="1">
                <a:solidFill>
                  <a:srgbClr val="00206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b="1" i="1" dirty="0">
                <a:solidFill>
                  <a:srgbClr val="00206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давніх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намагалися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пояснити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Існували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гуморальні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роль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приписували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гуморальним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молочній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кислоті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холестерину,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нейротоксинам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гіпнотоксинам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фундаментальних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робіт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П.К.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Анохіна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сіамських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близнюках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кровообігу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інтерес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гуморальних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ослабшав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концентрації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гуморальних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агентів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збудливість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перешкоджати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лабораторії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І.П. Павлова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приблизно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1909 року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починається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звернув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себе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Павлова тому,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заважав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рефлексами.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експериментатор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починав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виробляти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собаки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закономірно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наставав сон.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спонукало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зробити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предметом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спеціального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результати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викладені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статті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«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Внутрішнє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сон – один і той же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фізико-хімічній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80305972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/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Відповідно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теорією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Павлова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сон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розлите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генералізоване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охоплює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всю кору.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Початковий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пункт,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походить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іррадіація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обов’язково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Сон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Павловим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феноменом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самою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суттю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незабаром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з’явилися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те,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декортикація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чергування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змусили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Павлова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припущення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залучення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підкіркових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відділів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кори. Сон,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підкірки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вважався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нормальним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присвячувалося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жодне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досвідчене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лабораторії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Павлова.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участь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гіпоталамуса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зустрічаються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віденського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психіатра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невропатолога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Мауттера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1890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відмітив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симптом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сонливості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ураженні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третього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шлуночку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епідемії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званого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летаргічного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енцефаліту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1917-1921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Європі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висловив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припущення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те,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третього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шлуночку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 сну (центр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Економо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25700027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Прогрес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вивченні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пов’язаний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розробкою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методики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мікроелектродного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Вдалося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виявити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посилення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спайкових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розрядів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нейронах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великих зонах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зорової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тім’яної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кори, таламуса,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ретикулярної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структурах.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підкреслили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У 1928 р. Гесс показав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електричному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діенцефальної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великої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розташована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пучком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д’Азіра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Мейеровським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трактом,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частково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вентромедіального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гіпоталамуса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58158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0"/>
            <a:ext cx="10854466" cy="6857999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групи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отриманих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побудови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єдиної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нейронної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сну: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1)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діенцефальних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сон;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припинення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активуючої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боку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ретикулярної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висхідної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активуючої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РФ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сну;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3)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особливо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призводить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</a:p>
          <a:p>
            <a:pPr algn="just">
              <a:lnSpc>
                <a:spcPct val="11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Сучасна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як результат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циклічних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взаєминах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найважливіших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підкіркових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структур, і,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зокрема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гіпоталамуса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РФ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стовбура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Згідно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кора, і,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зокрема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лобові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відділи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 званого «центру Гесса»,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Центр Гесса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здатний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ретикулярної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активуючої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довгастого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таламуса, але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загальмований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імпульсацією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кори, то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при таких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РФ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центру Гесса.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365343539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Стан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характеризується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вивільненням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центру Гесса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гальмівного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лобових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відділів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призводить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ретикулярної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активуючої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наслідком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звільнення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центру Гесса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наслідком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гальмівного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наслідком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центру Гесса,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рівня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імпульсації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недостатньо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гіпоталамуса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припустити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активуючої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РФ,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внаслідок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гальмівної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імпульсації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центр Гесса,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призводить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вивільнення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Звідси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витікає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ЦНС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наркотичними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речовинами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і той же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наркотичного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але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суттю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надзвичайно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різноманітним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місцем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словами,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наркотичні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речовини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точку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ЦНС.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5464091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1857375" y="0"/>
            <a:ext cx="10158918" cy="6858000"/>
          </a:xfrm>
        </p:spPr>
        <p:txBody>
          <a:bodyPr>
            <a:normAutofit fontScale="85000" lnSpcReduction="20000"/>
          </a:bodyPr>
          <a:lstStyle/>
          <a:p>
            <a:pPr algn="just">
              <a:lnSpc>
                <a:spcPct val="11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наступив сон,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запустити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гіпногенну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зону.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запуску,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відносяться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1.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доби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спрацьовує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принципом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умовно-рефлекторної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реакції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можливо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біологічний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годинник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лягає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один і той же час, то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настанні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з’являються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позиви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сну,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2.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температури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вечорі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температура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підвищується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збудженню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гіпногенної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3.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вечора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перевантаження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4.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кінця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дня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накопичуються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чисельні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гуморальні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специфічні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нейропептиди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продукти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метаболізму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медіаторів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гіпногенні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структури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5. Перед сном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вмикається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збудженню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6.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Велике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ритуалам сну (вид чистого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ліжка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спала, то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забезпечують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внутрішнього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вона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миттєво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звертаючи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діючі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середовища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Picture 8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1986467" cy="262825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05384369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закінчення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запускається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система, яка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велике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таким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чинникам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як: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1)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рефлекторне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пробудження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спрацьовує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час);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2)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звукові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світлові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3)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зникають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чинники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метаболіти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медіатори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руйнуються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нейропептиди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4)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температура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;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5)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перестає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інформаційне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перевантаження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інформація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розкладається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блокам.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8283983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Патологічний</a:t>
            </a:r>
            <a:r>
              <a:rPr lang="ru-RU" sz="2800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сон.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нервово-психічних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явищ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здавна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викликали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зараз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забобонне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тлумачення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є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найбуденнішими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Набагато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рідше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зустрічаються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різновиди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присмеркові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свідомості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проявляються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головним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чином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істеричних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хворих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Сюди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відноситься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летаргія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непробудний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патологічний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іноді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без перерви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тижнів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При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довільні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але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рефлекси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бувають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пригнічені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кровообігу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настільки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люди, мало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знайомі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медициною,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прийняти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сплячого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померлого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Причиною такого сну є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ураження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сон, – прикладом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летаргічний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енцефаліт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коли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запалення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локалізується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діенцефальній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(центр Гесса).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878639618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6137239"/>
          </a:xfrm>
        </p:spPr>
        <p:txBody>
          <a:bodyPr>
            <a:normAutofit/>
          </a:bodyPr>
          <a:lstStyle/>
          <a:p>
            <a:pPr algn="just"/>
            <a:r>
              <a:rPr lang="ru-RU" sz="2800" b="1" i="1" dirty="0">
                <a:solidFill>
                  <a:srgbClr val="C00000"/>
                </a:solidFill>
                <a:latin typeface="Times New Roman" panose="02020603050405020304" pitchFamily="18" charset="0"/>
              </a:rPr>
              <a:t>Лунатизм.</a:t>
            </a:r>
            <a:r>
              <a:rPr lang="ru-RU" sz="28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Здавна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різновид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патологічного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назву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лунатизм,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сноходіння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природний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сомнамбулізм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Здорова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бачити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куди-небудь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вирушає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виконує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яку-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небудь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роботу,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залишаючись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нерухомим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Лунатик,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продовжуючи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залишає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ліжко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прогулянку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автоматично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виконує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роботу, яка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сниться.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Виконавши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свою справу,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повертається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ліжка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спокійно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спить до ранку, 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прокинувшись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нічого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пригоди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Причина такого роду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патології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порушеннях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кіркових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механізмів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endParaRPr lang="ru-RU" sz="2800" dirty="0"/>
          </a:p>
        </p:txBody>
      </p:sp>
      <p:pic>
        <p:nvPicPr>
          <p:cNvPr id="4" name="Рисунок 3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4173125" y="4258823"/>
            <a:ext cx="3905867" cy="2599177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30770341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1"/>
            <a:ext cx="10854466" cy="6131858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b="1" i="1" dirty="0" err="1">
                <a:solidFill>
                  <a:srgbClr val="FF9900"/>
                </a:solidFill>
                <a:latin typeface="Times New Roman" panose="02020603050405020304" pitchFamily="18" charset="0"/>
              </a:rPr>
              <a:t>Гіпнотичний</a:t>
            </a:r>
            <a:r>
              <a:rPr lang="ru-RU" sz="2400" b="1" i="1" dirty="0">
                <a:solidFill>
                  <a:srgbClr val="FF9900"/>
                </a:solidFill>
                <a:latin typeface="Times New Roman" panose="02020603050405020304" pitchFamily="18" charset="0"/>
              </a:rPr>
              <a:t> сон.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Одним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різновидів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штучний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–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пряме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відношення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медицини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часто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лікарями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лікувальний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засіб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штучного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проводить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навіювання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хворому,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розраховуючи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лікувальний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ефект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Для того,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лікар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застосовувати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запускають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відрізняється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природного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по-перше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ділянка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контакт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гіпнотизованого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лікарем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(«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раппорт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»).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По-друге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гіпнозі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спостерігається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парадоксального сну.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Щоб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штучний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запустити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гіпногенну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імітувати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передусім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потрібно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кімната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ізольована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шуму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затемнена,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пацієнт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кріслі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максимально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розслабитися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використовувати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який-небудь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монотонний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слабкий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шум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дощу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2" name="Рисунок 1"/>
          <p:cNvPicPr>
            <a:picLocks noChangeAspect="1"/>
          </p:cNvPicPr>
          <p:nvPr/>
        </p:nvPicPr>
        <p:blipFill>
          <a:blip r:embed="rId2"/>
          <a:stretch>
            <a:fillRect/>
          </a:stretch>
        </p:blipFill>
        <p:spPr>
          <a:xfrm>
            <a:off x="9258850" y="5343947"/>
            <a:ext cx="2933150" cy="1575824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76945951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308" y="0"/>
            <a:ext cx="10757647" cy="5658522"/>
          </a:xfrm>
        </p:spPr>
        <p:txBody>
          <a:bodyPr>
            <a:normAutofit/>
          </a:bodyPr>
          <a:lstStyle/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багатьох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століть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розглядався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поведінковими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проявами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як стан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спокою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зниженої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реактивності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Такому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підходу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змогло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перешкодити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два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принципово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один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одного, так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усередині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природного сну (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звичайна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повільнохвильова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парадоксальна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фази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сформувалося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наприкінці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50-х – початку 60-х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XX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століття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головним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чином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робіт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Клейтмана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В.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Демента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(США) і М.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Жуве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Франція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останнім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накопичується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все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кількість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фактів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першорядної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ваги,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укладаються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подібні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ним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Яку ж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достатньою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?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Уважний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питання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приводить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висновку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найімовірніше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є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ритмічність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ритмічне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чергування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сукупностей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поліграфічних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картин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відрізнити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нормальний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монотонних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сноподібних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критерієм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нормальності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сну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незмінність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циклічного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чергування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1-2-3-4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(парадоксального) сну,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завершується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епізодом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Picture 4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51868" y="4937760"/>
            <a:ext cx="3908612" cy="1920240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81899555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4" y="0"/>
            <a:ext cx="11069619" cy="6949439"/>
          </a:xfrm>
        </p:spPr>
        <p:txBody>
          <a:bodyPr>
            <a:noAutofit/>
          </a:bodyPr>
          <a:lstStyle/>
          <a:p>
            <a:pPr algn="just">
              <a:lnSpc>
                <a:spcPct val="100000"/>
              </a:lnSpc>
            </a:pP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Велике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спілкування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гіпнотизера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тим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хто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гіпнотизується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лагідний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тихий,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в той же час,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навіюваний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голос.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Рекомендується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застосовувати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легкі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погладжування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Добре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зосередити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увагу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пацієнта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якому-небудь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предметі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8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блискуч</a:t>
            </a:r>
            <a:r>
              <a:rPr lang="uk-UA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і</a:t>
            </a:r>
            <a:r>
              <a:rPr lang="ru-RU" sz="28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й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кульці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пам’ятати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те,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зануренні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гіпноз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велика роль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деякий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належить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умовно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рефлекторній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реакції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засне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першому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сеансі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обов’язково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вона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вилікуватися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Мовна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формула словесного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навіювання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обов’язково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містить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опис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тих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фізіологічних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супроводжують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засинання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: «у Вас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опускаються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повіки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вам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хочеться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руки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тяжчають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......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тощо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». Усе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допомагає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появу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осередку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запускає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організації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занурення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гіпнотичний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хворому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викликаються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він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повинен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засвоїти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власні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переконання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–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наприклад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про шкоду </a:t>
            </a:r>
            <a:r>
              <a:rPr lang="ru-RU" sz="28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куріння</a:t>
            </a:r>
            <a:r>
              <a:rPr lang="ru-RU" sz="28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sz="2800" dirty="0"/>
          </a:p>
        </p:txBody>
      </p:sp>
    </p:spTree>
    <p:extLst>
      <p:ext uri="{BB962C8B-B14F-4D97-AF65-F5344CB8AC3E}">
        <p14:creationId xmlns:p14="http://schemas.microsoft.com/office/powerpoint/2010/main" val="211927428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268941"/>
            <a:ext cx="10854466" cy="6589059"/>
          </a:xfrm>
        </p:spPr>
        <p:txBody>
          <a:bodyPr>
            <a:normAutofit/>
          </a:bodyPr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точки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зору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складною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аналітико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-синтетичною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 великих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півкуль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здійсненні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участь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кора.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передусім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утворюються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терміналями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аналізаторів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існувало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раніше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чітко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центральних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відділів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аналізаторів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корі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спростовується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останніми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досягненнями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науки: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аналізаторів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вони не так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розмежовані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одного, але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заходять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за одного,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зчіплюються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собою» (І.П. Павлов).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спеціальна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конструкція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кори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полегшує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самих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аналізаторів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«Кору великих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півкуль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розглядати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грандіозну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мозаїку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незліченної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маси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пунктів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визначеною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кожного з них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роллю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». У той же час кора є «складною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динамічною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системою,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постійно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прагне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об’єднання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єдиного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 (І. П. Павлов).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93796202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Оскільки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окремих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ділянок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завжди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детермінується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подразненнями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одночасному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ділянок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утворюються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відбивають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дійсні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речах.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закономірно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основу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– говорив І.П. Павлов, – …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нічого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представляє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асоціації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спершу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елементарні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стоять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предметами,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ланцюги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асоціацій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Отже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маленька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перша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асоціація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є момент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народження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думки».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Спочатку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асоціації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генералізований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відбиває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самому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недиференційованому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іноді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навіть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помилково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випадковими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несуттєвими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Лише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повторних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диференціювання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уточнюються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закріплюються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основою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менш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точних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правильних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506863397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411097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асоціації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передусім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впливом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першосигнальних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відчуття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сприйняття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довкілля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зумовлюють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відповідних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0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здійсненні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беруть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участь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центрах кори.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спирається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лише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першосигнальні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Воно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обов’язково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припускає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нерозривному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сигнальною системою.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тут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виступають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предмети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навколишнього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світу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властивості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слова.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яка є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безпосередньо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пов’язаною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словах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взаємозв’язок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взаємозумовленість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явищ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тому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 є не просто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замінниками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сигналами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предметів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узагальненими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279033379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4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53035" y="720761"/>
            <a:ext cx="10854466" cy="5895192"/>
          </a:xfrm>
        </p:spPr>
        <p:txBody>
          <a:bodyPr>
            <a:normAutofit fontScale="92500"/>
          </a:bodyPr>
          <a:lstStyle/>
          <a:p>
            <a:pPr algn="just">
              <a:lnSpc>
                <a:spcPct val="110000"/>
              </a:lnSpc>
            </a:pP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Друга </a:t>
            </a:r>
            <a:r>
              <a:rPr lang="ru-RU" sz="2400" b="1" i="1" dirty="0" err="1">
                <a:solidFill>
                  <a:srgbClr val="7030A0"/>
                </a:solidFill>
                <a:latin typeface="Times New Roman" panose="02020603050405020304" pitchFamily="18" charset="0"/>
              </a:rPr>
              <a:t>сигнальна</a:t>
            </a:r>
            <a:r>
              <a:rPr lang="ru-RU" sz="2400" b="1" i="1" dirty="0">
                <a:solidFill>
                  <a:srgbClr val="7030A0"/>
                </a:solidFill>
                <a:latin typeface="Times New Roman" panose="02020603050405020304" pitchFamily="18" charset="0"/>
              </a:rPr>
              <a:t> система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специфічно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людська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Вона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трудовою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викликаною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необхідністю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спілкування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людьми, але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все ж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базисі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знаходиться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нею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органічному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взаємодії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головна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роль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належить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Зважаючи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узагальнений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другосигнальних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подразників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слів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відбивати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об’єктивні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загальній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друга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набуває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провідного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складних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підпорядковує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собі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Взаємодія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полягає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тому,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друга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система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єдності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займає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головне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спрямовує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сигнальної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>
              <a:lnSpc>
                <a:spcPct val="110000"/>
              </a:lnSpc>
            </a:pP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Слово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перетворює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першосигнальні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узагальнені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образи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дійсності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дозволяє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процесах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відірватися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конкретних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особливостей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сприйнятих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явищ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мислити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існуючі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зв’язки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узагальненому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вигляді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понять, а не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формі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сприйнять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52421602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278" y="290456"/>
            <a:ext cx="11026587" cy="5099126"/>
          </a:xfrm>
        </p:spPr>
        <p:txBody>
          <a:bodyPr>
            <a:normAutofit fontScale="92500" lnSpcReduction="10000"/>
          </a:bodyPr>
          <a:lstStyle/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кардинальна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наших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уявлень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про природу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пильнування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сну стала результатом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половині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XX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ст.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сомнології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(науки про сон)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нейронаук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бурхливо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виключно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теоретичні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прикладні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аспекти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Девізом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сомнології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слова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видатного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фахівця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області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другої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половини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XX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Мішеля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Жуве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Франція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): «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пізнає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таємницю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пізнає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таємницю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».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Експериментальна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сомнологія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зародилася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близько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150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тому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Росії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засновником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петербурзька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вчена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М.М.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Манасеїна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-Коркунова (1843-1903),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учениця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відомого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І.Р. Тарханова. У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XX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ст. І.П. Павлов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плідно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міркував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проблеми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і ставив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вивчення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центр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усієї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науки про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вищу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діяльність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Російські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українські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учені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ідеї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завжди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відігравали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важливу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роль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нагадати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авторитетних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сомнологів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першої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половини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en-US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XX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ст. 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Клейтман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(1895-1999)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народився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здобув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середню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освіту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Кишиніві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Саме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робота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радянських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авторів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М.П.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Денісової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Н.Л.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Фігуріна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описали в 1926 р.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епізоди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почастішання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дихання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яблук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уві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дітей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послужила через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чверть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століття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відправною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точкою для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революційного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відкриття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«сну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очей» (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синоніми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парадоксальний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сон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.) 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Клейтманом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його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аспірантом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Ю.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Азеринським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endParaRPr lang="ru-RU" dirty="0"/>
          </a:p>
        </p:txBody>
      </p:sp>
      <p:pic>
        <p:nvPicPr>
          <p:cNvPr id="4" name="Picture 6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6960198" y="4636546"/>
            <a:ext cx="4808667" cy="2221454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87038749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308" y="677732"/>
            <a:ext cx="9958893" cy="5631628"/>
          </a:xfrm>
        </p:spPr>
        <p:txBody>
          <a:bodyPr/>
          <a:lstStyle/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Практично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третю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життя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ми проводимо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цьому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Щодобовий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як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живлення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основна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потреба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організму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того,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позбавлення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переносять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набагато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важче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ніж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відсутність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Вперше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М.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Манассеїна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(1894)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встановила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безсоння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призводить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до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смерті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Цуценята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гинуть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безсоння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4-5 день.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Дорослі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собаки,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позбавлені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20-15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втрачали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50%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своєї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ваги, але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було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відгодувати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безсоння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вони гинули через 10-12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при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зменшенні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ваги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5-13%.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позбавлення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важко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переноситься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психічних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реакцій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падає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розумова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працездатність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стомлення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098" name="Picture 2" descr="Картинки по запросу &quot;механізми сн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558317" y="4668818"/>
            <a:ext cx="4104713" cy="2189182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162769020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85308" y="731521"/>
            <a:ext cx="9958893" cy="5577840"/>
          </a:xfrm>
        </p:spPr>
        <p:txBody>
          <a:bodyPr/>
          <a:lstStyle/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Встановлена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наступна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потреба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людей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: до 1 року – 16 годин; 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12 годин; 12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10 годин; 17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років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старше – 8 годин. </a:t>
            </a:r>
          </a:p>
          <a:p>
            <a:pPr algn="just">
              <a:lnSpc>
                <a:spcPct val="100000"/>
              </a:lnSpc>
            </a:pP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щодобового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існує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декілька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станів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схожі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зовнішніми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ознаками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сон,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називаються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сном,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хоча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насправді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механізми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їх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виникнення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абсолютно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До них належать: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наркотичний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сезонний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 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(у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тварин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залягають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сплячку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взимку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влітку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патологічний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гіпнотичний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Picture 8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313355" y="3843123"/>
            <a:ext cx="4970033" cy="3014878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304433186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63793" y="365760"/>
            <a:ext cx="10639313" cy="5066852"/>
          </a:xfrm>
        </p:spPr>
        <p:txBody>
          <a:bodyPr>
            <a:normAutofit lnSpcReduction="10000"/>
          </a:bodyPr>
          <a:lstStyle/>
          <a:p>
            <a:pPr algn="just"/>
            <a:r>
              <a:rPr lang="ru-RU" sz="2400" b="1" i="1" dirty="0">
                <a:solidFill>
                  <a:srgbClr val="FF0000"/>
                </a:solidFill>
                <a:latin typeface="Times New Roman" panose="02020603050405020304" pitchFamily="18" charset="0"/>
              </a:rPr>
              <a:t>Структура сну</a:t>
            </a:r>
            <a:r>
              <a:rPr lang="ru-RU" sz="2400" i="1" dirty="0">
                <a:solidFill>
                  <a:srgbClr val="FF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Довгий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вважалося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після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невеликого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засипання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система людини приходить у стан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на 7-8 годин.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ЦНС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збудженням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людина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прокидається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Так сон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періодично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одного, і основною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відмінністю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бадьорого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стану стали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обширне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гальмування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кори головного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мозку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охоронне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значення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сприяє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поновлюванню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працездатності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системи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сну.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Проте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розвитком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мікроелектродної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техніки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електрофізіологічних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методів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дослідження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з’ясувалося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під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час сну велика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частина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нервових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клітин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не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відпочиває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продовжує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працювати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тільки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в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більше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синхронізованому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режимі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З’ясувалося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структура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досить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складна,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ночі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відбувається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5-6 раз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двох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різних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своїми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фізіологічними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характеристиками фаз,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або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можуть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чітко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окреслені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за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допомогою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поліграфічних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записів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ЕЕГ, ЕКГ, 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також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інших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фізіологічних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функцій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включаючи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рухи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очей та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активність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скелетної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мускулатури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  <a:endParaRPr lang="ru-RU" dirty="0"/>
          </a:p>
        </p:txBody>
      </p:sp>
      <p:pic>
        <p:nvPicPr>
          <p:cNvPr id="4" name="Picture 6" descr="Картинки по запросу &quot;механізми сну і гіпнозу&quot;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9864762" y="4754879"/>
            <a:ext cx="2327238" cy="2103121"/>
          </a:xfrm>
          <a:prstGeom prst="rect">
            <a:avLst/>
          </a:prstGeom>
          <a:noFill/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</a:extLst>
        </p:spPr>
      </p:pic>
    </p:spTree>
    <p:extLst>
      <p:ext uri="{BB962C8B-B14F-4D97-AF65-F5344CB8AC3E}">
        <p14:creationId xmlns:p14="http://schemas.microsoft.com/office/powerpoint/2010/main" val="225957674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3" name="Объект 2"/>
          <p:cNvSpPr>
            <a:spLocks noGrp="1"/>
          </p:cNvSpPr>
          <p:nvPr>
            <p:ph idx="1"/>
          </p:nvPr>
        </p:nvSpPr>
        <p:spPr>
          <a:xfrm>
            <a:off x="742278" y="720761"/>
            <a:ext cx="10865223" cy="5411097"/>
          </a:xfrm>
        </p:spPr>
        <p:txBody>
          <a:bodyPr/>
          <a:lstStyle/>
          <a:p>
            <a:pPr algn="just"/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У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фізіологічному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сні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людини і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тварин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розрізняють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принаймні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дві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фази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які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позначають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як фаза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(ФПС) і 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фаза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сну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(ФШС). У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літературі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зустрічається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багато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позначень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(до 14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найменувань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 і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(22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найменування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 сну.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Найбільш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поширеними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синонімами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ФПС є: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синхронізований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ортодоксальний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повільнохвильовий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сон без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сновидінь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(</a:t>
            </a:r>
            <a:r>
              <a:rPr lang="en-US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Non-Rem-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сон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Швидкий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сон (ФШС) часто </a:t>
            </a:r>
            <a:r>
              <a:rPr lang="ru-RU" sz="2400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позначається</a:t>
            </a:r>
            <a:r>
              <a:rPr lang="ru-RU" sz="2400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 як </a:t>
            </a:r>
            <a:r>
              <a:rPr lang="ru-RU" sz="2400" i="1" dirty="0" err="1" smtClean="0">
                <a:solidFill>
                  <a:srgbClr val="000000"/>
                </a:solidFill>
                <a:latin typeface="Times New Roman" panose="02020603050405020304" pitchFamily="18" charset="0"/>
              </a:rPr>
              <a:t>десинхронізований</a:t>
            </a:r>
            <a:r>
              <a:rPr lang="ru-RU" sz="2400" i="1" dirty="0" smtClean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парадоксальний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ромб-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енцефалічний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, сон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із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сновидіннями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 ( </a:t>
            </a:r>
            <a:r>
              <a:rPr lang="ru-RU" sz="2400" i="1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Rem</a:t>
            </a:r>
            <a:r>
              <a:rPr lang="ru-RU" sz="2400" i="1" dirty="0">
                <a:solidFill>
                  <a:srgbClr val="000000"/>
                </a:solidFill>
                <a:latin typeface="Times New Roman" panose="02020603050405020304" pitchFamily="18" charset="0"/>
              </a:rPr>
              <a:t>-сон)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. </a:t>
            </a:r>
          </a:p>
          <a:p>
            <a:pPr algn="just"/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На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сьогодні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показано,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що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період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стадією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сну, яка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і переходить 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стадію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швидкого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сну (5-10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хвилин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).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Потім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знову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настає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повільний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сон. Так вони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змінюють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один одного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впродовж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ночі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,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причому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поступово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зменшується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глибина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ФПС і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зростає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тривалість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ФШС. Таким чином, структура сну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може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бути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виражена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так: </a:t>
            </a:r>
          </a:p>
          <a:p>
            <a:pPr algn="just"/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Неспання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– ФПС (60-90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ФШС (5-10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ФПС (60-90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ФШС 10-15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ФПС (60-90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ФШС (15-20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ФПС (60-90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ФШС (20-25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ФПС (60-90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ФШС (25-30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хв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) – </a:t>
            </a:r>
            <a:r>
              <a:rPr lang="ru-RU" sz="2400" dirty="0" err="1">
                <a:solidFill>
                  <a:srgbClr val="000000"/>
                </a:solidFill>
                <a:latin typeface="Times New Roman" panose="02020603050405020304" pitchFamily="18" charset="0"/>
              </a:rPr>
              <a:t>просинання</a:t>
            </a:r>
            <a:r>
              <a:rPr lang="ru-RU" sz="2400" dirty="0">
                <a:solidFill>
                  <a:srgbClr val="000000"/>
                </a:solidFill>
                <a:latin typeface="Times New Roman" panose="02020603050405020304" pitchFamily="18" charset="0"/>
              </a:rPr>
              <a:t> (рис. 5.1). </a:t>
            </a:r>
            <a:endParaRPr lang="ru-RU" dirty="0"/>
          </a:p>
        </p:txBody>
      </p:sp>
    </p:spTree>
    <p:extLst>
      <p:ext uri="{BB962C8B-B14F-4D97-AF65-F5344CB8AC3E}">
        <p14:creationId xmlns:p14="http://schemas.microsoft.com/office/powerpoint/2010/main" val="1855144259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Интеграл">
  <a:themeElements>
    <a:clrScheme name="Интеграл">
      <a:dk1>
        <a:sysClr val="windowText" lastClr="000000"/>
      </a:dk1>
      <a:lt1>
        <a:sysClr val="window" lastClr="FFFFFF"/>
      </a:lt1>
      <a:dk2>
        <a:srgbClr val="335B74"/>
      </a:dk2>
      <a:lt2>
        <a:srgbClr val="DFE3E5"/>
      </a:lt2>
      <a:accent1>
        <a:srgbClr val="1CADE4"/>
      </a:accent1>
      <a:accent2>
        <a:srgbClr val="2683C6"/>
      </a:accent2>
      <a:accent3>
        <a:srgbClr val="27CED7"/>
      </a:accent3>
      <a:accent4>
        <a:srgbClr val="42BA97"/>
      </a:accent4>
      <a:accent5>
        <a:srgbClr val="3E8853"/>
      </a:accent5>
      <a:accent6>
        <a:srgbClr val="62A39F"/>
      </a:accent6>
      <a:hlink>
        <a:srgbClr val="6B9F25"/>
      </a:hlink>
      <a:folHlink>
        <a:srgbClr val="B26B02"/>
      </a:folHlink>
    </a:clrScheme>
    <a:fontScheme name="Интеграл">
      <a:majorFont>
        <a:latin typeface="Tw Cen MT Condensed" panose="020B06060201040202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w Cen MT" panose="020B0602020104020603"/>
        <a:ea typeface=""/>
        <a:cs typeface=""/>
        <a:font script="Grek" typeface="Calibri"/>
        <a:font script="Cyrl" typeface="Calibri"/>
        <a:font script="Jpan" typeface="メイリオ"/>
        <a:font script="Hang" typeface="HY얕은샘물M"/>
        <a:font script="Hans" typeface="华文仿宋"/>
        <a:font script="Hant" typeface="微軟正黑體"/>
        <a:font script="Arab" typeface="Arial"/>
        <a:font script="Hebr" typeface="Levenim MT"/>
        <a:font script="Thai" typeface="Freesia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inorFont>
    </a:fontScheme>
    <a:fmtScheme name="Интеграл">
      <a:fillStyleLst>
        <a:solidFill>
          <a:schemeClr val="phClr"/>
        </a:solidFill>
        <a:gradFill rotWithShape="1">
          <a:gsLst>
            <a:gs pos="0">
              <a:schemeClr val="phClr">
                <a:tint val="83000"/>
                <a:satMod val="100000"/>
                <a:lumMod val="100000"/>
              </a:schemeClr>
            </a:gs>
            <a:gs pos="100000">
              <a:schemeClr val="phClr">
                <a:tint val="61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  <a:gradFill rotWithShape="1">
          <a:gsLst>
            <a:gs pos="0">
              <a:schemeClr val="phClr">
                <a:tint val="100000"/>
                <a:shade val="85000"/>
                <a:satMod val="100000"/>
                <a:lumMod val="100000"/>
              </a:schemeClr>
            </a:gs>
            <a:gs pos="100000">
              <a:schemeClr val="phClr">
                <a:tint val="90000"/>
                <a:shade val="100000"/>
                <a:satMod val="150000"/>
                <a:lumMod val="100000"/>
              </a:schemeClr>
            </a:gs>
          </a:gsLst>
          <a:path path="circle">
            <a:fillToRect l="100000" t="100000" r="100000" b="100000"/>
          </a:path>
        </a:gradFill>
      </a:fillStyleLst>
      <a:lnStyleLst>
        <a:ln w="9525" cap="flat" cmpd="sng" algn="ctr">
          <a:solidFill>
            <a:schemeClr val="phClr"/>
          </a:solidFill>
          <a:prstDash val="solid"/>
        </a:ln>
        <a:ln w="15875" cap="flat" cmpd="sng" algn="ctr">
          <a:solidFill>
            <a:schemeClr val="phClr"/>
          </a:solidFill>
          <a:prstDash val="solid"/>
        </a:ln>
        <a:ln w="19050" cap="flat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50800" dist="12700" dir="5400000" algn="ctr" rotWithShape="0">
              <a:srgbClr val="000000">
                <a:alpha val="50000"/>
              </a:srgbClr>
            </a:outerShdw>
          </a:effectLst>
        </a:effectStyle>
        <a:effectStyle>
          <a:effectLst>
            <a:outerShdw blurRad="76200" dist="25400" dir="5400000" algn="ctr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flat" dir="t">
              <a:rot lat="0" lon="0" rev="3600000"/>
            </a:lightRig>
          </a:scene3d>
          <a:sp3d contourW="12700" prstMaterial="flat">
            <a:bevelT w="38100" h="44450" prst="angle"/>
            <a:contourClr>
              <a:schemeClr val="phClr">
                <a:shade val="35000"/>
                <a:satMod val="160000"/>
              </a:schemeClr>
            </a:contourClr>
          </a:sp3d>
        </a:effectStyle>
      </a:effectStyleLst>
      <a:bgFillStyleLst>
        <a:solidFill>
          <a:schemeClr val="phClr"/>
        </a:solidFill>
        <a:solidFill>
          <a:schemeClr val="phClr">
            <a:tint val="95000"/>
            <a:shade val="85000"/>
            <a:satMod val="125000"/>
          </a:schemeClr>
        </a:solidFill>
        <a:blipFill rotWithShape="1">
          <a:blip xmlns:r="http://schemas.openxmlformats.org/officeDocument/2006/relationships" r:embed="rId1">
            <a:duotone>
              <a:schemeClr val="phClr">
                <a:tint val="95000"/>
                <a:shade val="74000"/>
                <a:satMod val="230000"/>
              </a:schemeClr>
              <a:schemeClr val="phClr">
                <a:tint val="92000"/>
                <a:shade val="69000"/>
                <a:satMod val="250000"/>
              </a:schemeClr>
            </a:duotone>
          </a:blip>
          <a:tile tx="0" ty="0" sx="40000" sy="40000" flip="none" algn="tl"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ntegral" id="{3577F8C9-A904-41D8-97D2-FD898F53F20E}" vid="{682D6EBE-8D36-4FF2-9DB3-F3D8D7B6715D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Integral</Template>
  <TotalTime>1027</TotalTime>
  <Words>6083</Words>
  <Application>Microsoft Office PowerPoint</Application>
  <PresentationFormat>Широкоэкранный</PresentationFormat>
  <Paragraphs>110</Paragraphs>
  <Slides>44</Slides>
  <Notes>0</Notes>
  <HiddenSlides>0</HiddenSlides>
  <MMClips>0</MMClips>
  <ScaleCrop>false</ScaleCrop>
  <HeadingPairs>
    <vt:vector size="6" baseType="variant">
      <vt:variant>
        <vt:lpstr>Использованные шрифты</vt:lpstr>
      </vt:variant>
      <vt:variant>
        <vt:i4>6</vt:i4>
      </vt:variant>
      <vt:variant>
        <vt:lpstr>Тема</vt:lpstr>
      </vt:variant>
      <vt:variant>
        <vt:i4>1</vt:i4>
      </vt:variant>
      <vt:variant>
        <vt:lpstr>Заголовки слайдов</vt:lpstr>
      </vt:variant>
      <vt:variant>
        <vt:i4>44</vt:i4>
      </vt:variant>
    </vt:vector>
  </HeadingPairs>
  <TitlesOfParts>
    <vt:vector size="51" baseType="lpstr">
      <vt:lpstr>Calibri</vt:lpstr>
      <vt:lpstr>Times New Roman</vt:lpstr>
      <vt:lpstr>Tw Cen MT</vt:lpstr>
      <vt:lpstr>Tw Cen MT Condensed</vt:lpstr>
      <vt:lpstr>Wingdings</vt:lpstr>
      <vt:lpstr>Wingdings 3</vt:lpstr>
      <vt:lpstr>Интеграл</vt:lpstr>
      <vt:lpstr>Дослідження розумово-понятійних особливостей людини 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  <vt:lpstr>Презентация PowerPoint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Презентация PowerPoint</dc:title>
  <dc:creator>Пользователь</dc:creator>
  <cp:lastModifiedBy>Пользователь</cp:lastModifiedBy>
  <cp:revision>32</cp:revision>
  <dcterms:created xsi:type="dcterms:W3CDTF">2020-03-20T14:37:27Z</dcterms:created>
  <dcterms:modified xsi:type="dcterms:W3CDTF">2020-03-22T14:26:38Z</dcterms:modified>
  <cp:contentStatus>Окончательное</cp:contentStatus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_MarkAsFinal">
    <vt:bool>true</vt:bool>
  </property>
</Properties>
</file>