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31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979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0901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8483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47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0876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075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877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622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591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798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47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110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091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104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104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622EA-CDDA-4D33-94DD-06D55967DD0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89BB6EA-4FFA-4ED0-B91D-37211A1BE72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179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30062" y="1706480"/>
            <a:ext cx="201888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600" dirty="0" smtClean="0"/>
              <a:t>Лекція 2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53131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45" y="443345"/>
            <a:ext cx="10584873" cy="4328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9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98764"/>
            <a:ext cx="10501745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134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764" y="147350"/>
            <a:ext cx="9864436" cy="3842759"/>
          </a:xfrm>
          <a:prstGeom prst="rect">
            <a:avLst/>
          </a:prstGeom>
        </p:spPr>
      </p:pic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764" y="3990109"/>
            <a:ext cx="9864437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39329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2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2021-10-05T15:43:50Z</dcterms:created>
  <dcterms:modified xsi:type="dcterms:W3CDTF">2021-10-05T16:15:26Z</dcterms:modified>
</cp:coreProperties>
</file>