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5" r:id="rId3"/>
    <p:sldId id="294" r:id="rId4"/>
    <p:sldId id="295" r:id="rId5"/>
    <p:sldId id="302" r:id="rId6"/>
    <p:sldId id="303" r:id="rId7"/>
    <p:sldId id="305" r:id="rId8"/>
    <p:sldId id="284" r:id="rId9"/>
    <p:sldId id="307" r:id="rId10"/>
    <p:sldId id="308" r:id="rId11"/>
    <p:sldId id="286" r:id="rId12"/>
    <p:sldId id="287" r:id="rId13"/>
    <p:sldId id="309" r:id="rId14"/>
    <p:sldId id="288" r:id="rId15"/>
    <p:sldId id="310" r:id="rId16"/>
    <p:sldId id="291" r:id="rId17"/>
    <p:sldId id="292" r:id="rId18"/>
    <p:sldId id="311" r:id="rId19"/>
    <p:sldId id="312" r:id="rId20"/>
    <p:sldId id="314" r:id="rId21"/>
    <p:sldId id="285" r:id="rId2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3033" autoAdjust="0"/>
  </p:normalViewPr>
  <p:slideViewPr>
    <p:cSldViewPr snapToGrid="0">
      <p:cViewPr>
        <p:scale>
          <a:sx n="69" d="100"/>
          <a:sy n="69" d="100"/>
        </p:scale>
        <p:origin x="112" y="-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384E0-9ABC-45D6-97DB-D063791C8B76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EDFEAB18-D62E-4D33-A544-F3E96EAEDBE5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Людство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здатне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довготривалий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BA5D1-D269-4824-92E0-4E2B46C3E682}" type="parTrans" cxnId="{1B1B9D16-550E-46A0-80C1-582ECC512758}">
      <dgm:prSet/>
      <dgm:spPr/>
      <dgm:t>
        <a:bodyPr/>
        <a:lstStyle/>
        <a:p>
          <a:endParaRPr lang="ru-UA"/>
        </a:p>
      </dgm:t>
    </dgm:pt>
    <dgm:pt modelId="{507555E8-0D30-459F-8AA7-0A3565CB20FB}" type="sibTrans" cxnId="{1B1B9D16-550E-46A0-80C1-582ECC512758}">
      <dgm:prSet/>
      <dgm:spPr/>
      <dgm:t>
        <a:bodyPr/>
        <a:lstStyle/>
        <a:p>
          <a:endParaRPr lang="ru-UA"/>
        </a:p>
      </dgm:t>
    </dgm:pt>
    <dgm:pt modelId="{722BE791-07A0-4962-B1D2-57D5A2FD8B10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задовольнити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елементарні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людей і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реалізовувати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благополучніше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EEC3D4-3895-4685-AAE0-E15882511FDB}" type="parTrans" cxnId="{091C3A64-B638-4D07-B91B-AA7A9B752B32}">
      <dgm:prSet/>
      <dgm:spPr/>
      <dgm:t>
        <a:bodyPr/>
        <a:lstStyle/>
        <a:p>
          <a:endParaRPr lang="ru-UA"/>
        </a:p>
      </dgm:t>
    </dgm:pt>
    <dgm:pt modelId="{1FE04FFF-8FEA-42B5-837E-A2ECCD1635A2}" type="sibTrans" cxnId="{091C3A64-B638-4D07-B91B-AA7A9B752B32}">
      <dgm:prSet/>
      <dgm:spPr/>
      <dgm:t>
        <a:bodyPr/>
        <a:lstStyle/>
        <a:p>
          <a:endParaRPr lang="ru-UA"/>
        </a:p>
      </dgm:t>
    </dgm:pt>
    <dgm:pt modelId="{163096CF-90A0-430F-B0BD-1DF8783F15F6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Наявні обмеження щодо експлуатації природних ресурсів відносні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B970C-2F54-4241-B1F4-DCAAA19451BE}" type="parTrans" cxnId="{69B7E15B-72A3-480C-885F-A6EB61D6BC73}">
      <dgm:prSet/>
      <dgm:spPr/>
      <dgm:t>
        <a:bodyPr/>
        <a:lstStyle/>
        <a:p>
          <a:endParaRPr lang="ru-UA"/>
        </a:p>
      </dgm:t>
    </dgm:pt>
    <dgm:pt modelId="{5D124248-CBEE-40F0-B6DC-3C8EED8B57FD}" type="sibTrans" cxnId="{69B7E15B-72A3-480C-885F-A6EB61D6BC73}">
      <dgm:prSet/>
      <dgm:spPr/>
      <dgm:t>
        <a:bodyPr/>
        <a:lstStyle/>
        <a:p>
          <a:endParaRPr lang="ru-UA"/>
        </a:p>
      </dgm:t>
    </dgm:pt>
    <dgm:pt modelId="{209136AE-D9C3-4BD4-A1BE-A8499DCCD9FE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Розміри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темпи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повинні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узгоджені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мінливим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продуктивним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потенціалом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землі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26905-D648-489B-87A5-5AB9B35849A3}" type="parTrans" cxnId="{2A8FA97E-2B5B-4BAA-AF11-D47DB2F418CC}">
      <dgm:prSet/>
      <dgm:spPr/>
      <dgm:t>
        <a:bodyPr/>
        <a:lstStyle/>
        <a:p>
          <a:endParaRPr lang="ru-UA"/>
        </a:p>
      </dgm:t>
    </dgm:pt>
    <dgm:pt modelId="{B52793E2-BD85-40B2-9200-E61DC6DB4522}" type="sibTrans" cxnId="{2A8FA97E-2B5B-4BAA-AF11-D47DB2F418CC}">
      <dgm:prSet/>
      <dgm:spPr/>
      <dgm:t>
        <a:bodyPr/>
        <a:lstStyle/>
        <a:p>
          <a:endParaRPr lang="ru-UA"/>
        </a:p>
      </dgm:t>
    </dgm:pt>
    <dgm:pt modelId="{0027B5E0-8A12-4E1B-AEFC-D9F6D3FC8350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Узгодити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спосіб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тих,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хто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своєму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розпорядженні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великі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можливостями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планети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0D171-22F7-4B75-BEED-589180354929}" type="parTrans" cxnId="{CCC43C01-8636-47C4-9469-E90896D639D5}">
      <dgm:prSet/>
      <dgm:spPr/>
      <dgm:t>
        <a:bodyPr/>
        <a:lstStyle/>
        <a:p>
          <a:endParaRPr lang="ru-UA"/>
        </a:p>
      </dgm:t>
    </dgm:pt>
    <dgm:pt modelId="{0EC589C3-F96A-446F-A959-51C1342AB515}" type="sibTrans" cxnId="{CCC43C01-8636-47C4-9469-E90896D639D5}">
      <dgm:prSet/>
      <dgm:spPr/>
      <dgm:t>
        <a:bodyPr/>
        <a:lstStyle/>
        <a:p>
          <a:endParaRPr lang="ru-UA"/>
        </a:p>
      </dgm:t>
    </dgm:pt>
    <dgm:pt modelId="{8B0F2B68-45F3-487A-9CD3-6BC943FA374F}" type="pres">
      <dgm:prSet presAssocID="{C9E384E0-9ABC-45D6-97DB-D063791C8B76}" presName="Name0" presStyleCnt="0">
        <dgm:presLayoutVars>
          <dgm:dir/>
          <dgm:resizeHandles val="exact"/>
        </dgm:presLayoutVars>
      </dgm:prSet>
      <dgm:spPr/>
    </dgm:pt>
    <dgm:pt modelId="{5B798B40-3629-4F9A-BCD4-89681362A4FA}" type="pres">
      <dgm:prSet presAssocID="{EDFEAB18-D62E-4D33-A544-F3E96EAEDBE5}" presName="node" presStyleLbl="node1" presStyleIdx="0" presStyleCnt="5" custLinFactNeighborX="-3799" custLinFactNeighborY="-889">
        <dgm:presLayoutVars>
          <dgm:bulletEnabled val="1"/>
        </dgm:presLayoutVars>
      </dgm:prSet>
      <dgm:spPr/>
    </dgm:pt>
    <dgm:pt modelId="{2B99F82D-F27F-4890-9009-28CDA7305CBD}" type="pres">
      <dgm:prSet presAssocID="{507555E8-0D30-459F-8AA7-0A3565CB20FB}" presName="sibTrans" presStyleCnt="0"/>
      <dgm:spPr/>
    </dgm:pt>
    <dgm:pt modelId="{73248F35-87CD-4761-98D9-431A3F592B27}" type="pres">
      <dgm:prSet presAssocID="{722BE791-07A0-4962-B1D2-57D5A2FD8B10}" presName="node" presStyleLbl="node1" presStyleIdx="1" presStyleCnt="5" custLinFactNeighborX="-3799" custLinFactNeighborY="-889">
        <dgm:presLayoutVars>
          <dgm:bulletEnabled val="1"/>
        </dgm:presLayoutVars>
      </dgm:prSet>
      <dgm:spPr/>
    </dgm:pt>
    <dgm:pt modelId="{44AE9ECA-2F39-4A65-8A4B-8B896956218D}" type="pres">
      <dgm:prSet presAssocID="{1FE04FFF-8FEA-42B5-837E-A2ECCD1635A2}" presName="sibTrans" presStyleCnt="0"/>
      <dgm:spPr/>
    </dgm:pt>
    <dgm:pt modelId="{DF4A53C7-3FC4-492D-A88B-A9E4652974AB}" type="pres">
      <dgm:prSet presAssocID="{163096CF-90A0-430F-B0BD-1DF8783F15F6}" presName="node" presStyleLbl="node1" presStyleIdx="2" presStyleCnt="5" custLinFactNeighborX="-3799" custLinFactNeighborY="-889">
        <dgm:presLayoutVars>
          <dgm:bulletEnabled val="1"/>
        </dgm:presLayoutVars>
      </dgm:prSet>
      <dgm:spPr/>
    </dgm:pt>
    <dgm:pt modelId="{08097C83-DA65-471E-AAD6-051DBBF25BF0}" type="pres">
      <dgm:prSet presAssocID="{5D124248-CBEE-40F0-B6DC-3C8EED8B57FD}" presName="sibTrans" presStyleCnt="0"/>
      <dgm:spPr/>
    </dgm:pt>
    <dgm:pt modelId="{404368E6-F35A-4991-9DF5-367FEFD4190F}" type="pres">
      <dgm:prSet presAssocID="{209136AE-D9C3-4BD4-A1BE-A8499DCCD9FE}" presName="node" presStyleLbl="node1" presStyleIdx="3" presStyleCnt="5" custLinFactNeighborX="-3799" custLinFactNeighborY="-889">
        <dgm:presLayoutVars>
          <dgm:bulletEnabled val="1"/>
        </dgm:presLayoutVars>
      </dgm:prSet>
      <dgm:spPr/>
    </dgm:pt>
    <dgm:pt modelId="{C7455B03-20D7-4DA5-9D23-0A02B6241396}" type="pres">
      <dgm:prSet presAssocID="{B52793E2-BD85-40B2-9200-E61DC6DB4522}" presName="sibTrans" presStyleCnt="0"/>
      <dgm:spPr/>
    </dgm:pt>
    <dgm:pt modelId="{EAD1577A-18AB-4DB0-8F78-7601FA30E482}" type="pres">
      <dgm:prSet presAssocID="{0027B5E0-8A12-4E1B-AEFC-D9F6D3FC8350}" presName="node" presStyleLbl="node1" presStyleIdx="4" presStyleCnt="5" custLinFactNeighborX="-3799" custLinFactNeighborY="-889">
        <dgm:presLayoutVars>
          <dgm:bulletEnabled val="1"/>
        </dgm:presLayoutVars>
      </dgm:prSet>
      <dgm:spPr/>
    </dgm:pt>
  </dgm:ptLst>
  <dgm:cxnLst>
    <dgm:cxn modelId="{CCC43C01-8636-47C4-9469-E90896D639D5}" srcId="{C9E384E0-9ABC-45D6-97DB-D063791C8B76}" destId="{0027B5E0-8A12-4E1B-AEFC-D9F6D3FC8350}" srcOrd="4" destOrd="0" parTransId="{FF10D171-22F7-4B75-BEED-589180354929}" sibTransId="{0EC589C3-F96A-446F-A959-51C1342AB515}"/>
    <dgm:cxn modelId="{1B1B9D16-550E-46A0-80C1-582ECC512758}" srcId="{C9E384E0-9ABC-45D6-97DB-D063791C8B76}" destId="{EDFEAB18-D62E-4D33-A544-F3E96EAEDBE5}" srcOrd="0" destOrd="0" parTransId="{385BA5D1-D269-4824-92E0-4E2B46C3E682}" sibTransId="{507555E8-0D30-459F-8AA7-0A3565CB20FB}"/>
    <dgm:cxn modelId="{69B7E15B-72A3-480C-885F-A6EB61D6BC73}" srcId="{C9E384E0-9ABC-45D6-97DB-D063791C8B76}" destId="{163096CF-90A0-430F-B0BD-1DF8783F15F6}" srcOrd="2" destOrd="0" parTransId="{99AB970C-2F54-4241-B1F4-DCAAA19451BE}" sibTransId="{5D124248-CBEE-40F0-B6DC-3C8EED8B57FD}"/>
    <dgm:cxn modelId="{091C3A64-B638-4D07-B91B-AA7A9B752B32}" srcId="{C9E384E0-9ABC-45D6-97DB-D063791C8B76}" destId="{722BE791-07A0-4962-B1D2-57D5A2FD8B10}" srcOrd="1" destOrd="0" parTransId="{90EEC3D4-3895-4685-AAE0-E15882511FDB}" sibTransId="{1FE04FFF-8FEA-42B5-837E-A2ECCD1635A2}"/>
    <dgm:cxn modelId="{2A8FA97E-2B5B-4BAA-AF11-D47DB2F418CC}" srcId="{C9E384E0-9ABC-45D6-97DB-D063791C8B76}" destId="{209136AE-D9C3-4BD4-A1BE-A8499DCCD9FE}" srcOrd="3" destOrd="0" parTransId="{C0626905-D648-489B-87A5-5AB9B35849A3}" sibTransId="{B52793E2-BD85-40B2-9200-E61DC6DB4522}"/>
    <dgm:cxn modelId="{419DAC8F-8CE4-43CD-8754-20210C34DD4D}" type="presOf" srcId="{0027B5E0-8A12-4E1B-AEFC-D9F6D3FC8350}" destId="{EAD1577A-18AB-4DB0-8F78-7601FA30E482}" srcOrd="0" destOrd="0" presId="urn:microsoft.com/office/officeart/2005/8/layout/hList6"/>
    <dgm:cxn modelId="{C2ACE79C-87B1-499E-8798-CBC1BF67CD48}" type="presOf" srcId="{C9E384E0-9ABC-45D6-97DB-D063791C8B76}" destId="{8B0F2B68-45F3-487A-9CD3-6BC943FA374F}" srcOrd="0" destOrd="0" presId="urn:microsoft.com/office/officeart/2005/8/layout/hList6"/>
    <dgm:cxn modelId="{F8BA0C9D-1369-4E79-8548-AB76D39F077C}" type="presOf" srcId="{EDFEAB18-D62E-4D33-A544-F3E96EAEDBE5}" destId="{5B798B40-3629-4F9A-BCD4-89681362A4FA}" srcOrd="0" destOrd="0" presId="urn:microsoft.com/office/officeart/2005/8/layout/hList6"/>
    <dgm:cxn modelId="{68FD27A8-AFDB-49F2-BF6F-01DBF36FA1FD}" type="presOf" srcId="{163096CF-90A0-430F-B0BD-1DF8783F15F6}" destId="{DF4A53C7-3FC4-492D-A88B-A9E4652974AB}" srcOrd="0" destOrd="0" presId="urn:microsoft.com/office/officeart/2005/8/layout/hList6"/>
    <dgm:cxn modelId="{B1E353E8-AC13-43D3-9E7F-33EA6FF5987B}" type="presOf" srcId="{722BE791-07A0-4962-B1D2-57D5A2FD8B10}" destId="{73248F35-87CD-4761-98D9-431A3F592B27}" srcOrd="0" destOrd="0" presId="urn:microsoft.com/office/officeart/2005/8/layout/hList6"/>
    <dgm:cxn modelId="{2A969EF2-A9FA-4EE9-A756-C788EB60B0D5}" type="presOf" srcId="{209136AE-D9C3-4BD4-A1BE-A8499DCCD9FE}" destId="{404368E6-F35A-4991-9DF5-367FEFD4190F}" srcOrd="0" destOrd="0" presId="urn:microsoft.com/office/officeart/2005/8/layout/hList6"/>
    <dgm:cxn modelId="{459B50BC-8FCF-47F6-8F1D-49780856C3DA}" type="presParOf" srcId="{8B0F2B68-45F3-487A-9CD3-6BC943FA374F}" destId="{5B798B40-3629-4F9A-BCD4-89681362A4FA}" srcOrd="0" destOrd="0" presId="urn:microsoft.com/office/officeart/2005/8/layout/hList6"/>
    <dgm:cxn modelId="{9596E332-1F8A-48C2-B088-A7DB53139763}" type="presParOf" srcId="{8B0F2B68-45F3-487A-9CD3-6BC943FA374F}" destId="{2B99F82D-F27F-4890-9009-28CDA7305CBD}" srcOrd="1" destOrd="0" presId="urn:microsoft.com/office/officeart/2005/8/layout/hList6"/>
    <dgm:cxn modelId="{E633715D-FEAA-4CD1-8B2B-0A1BC575B916}" type="presParOf" srcId="{8B0F2B68-45F3-487A-9CD3-6BC943FA374F}" destId="{73248F35-87CD-4761-98D9-431A3F592B27}" srcOrd="2" destOrd="0" presId="urn:microsoft.com/office/officeart/2005/8/layout/hList6"/>
    <dgm:cxn modelId="{DC90344E-D357-412C-A1D5-74FBE435DD3D}" type="presParOf" srcId="{8B0F2B68-45F3-487A-9CD3-6BC943FA374F}" destId="{44AE9ECA-2F39-4A65-8A4B-8B896956218D}" srcOrd="3" destOrd="0" presId="urn:microsoft.com/office/officeart/2005/8/layout/hList6"/>
    <dgm:cxn modelId="{9B3EC5AC-543A-4306-A5CF-3179300724BD}" type="presParOf" srcId="{8B0F2B68-45F3-487A-9CD3-6BC943FA374F}" destId="{DF4A53C7-3FC4-492D-A88B-A9E4652974AB}" srcOrd="4" destOrd="0" presId="urn:microsoft.com/office/officeart/2005/8/layout/hList6"/>
    <dgm:cxn modelId="{A43995F0-7668-4944-B45B-151A0934DB6D}" type="presParOf" srcId="{8B0F2B68-45F3-487A-9CD3-6BC943FA374F}" destId="{08097C83-DA65-471E-AAD6-051DBBF25BF0}" srcOrd="5" destOrd="0" presId="urn:microsoft.com/office/officeart/2005/8/layout/hList6"/>
    <dgm:cxn modelId="{36194DF7-3A6D-4037-B6C4-D8A3DD46182C}" type="presParOf" srcId="{8B0F2B68-45F3-487A-9CD3-6BC943FA374F}" destId="{404368E6-F35A-4991-9DF5-367FEFD4190F}" srcOrd="6" destOrd="0" presId="urn:microsoft.com/office/officeart/2005/8/layout/hList6"/>
    <dgm:cxn modelId="{8FC047B9-1228-40AC-A03B-954CFCE5ECB6}" type="presParOf" srcId="{8B0F2B68-45F3-487A-9CD3-6BC943FA374F}" destId="{C7455B03-20D7-4DA5-9D23-0A02B6241396}" srcOrd="7" destOrd="0" presId="urn:microsoft.com/office/officeart/2005/8/layout/hList6"/>
    <dgm:cxn modelId="{223E989A-605B-4F34-9794-83EEAE3B7AD2}" type="presParOf" srcId="{8B0F2B68-45F3-487A-9CD3-6BC943FA374F}" destId="{EAD1577A-18AB-4DB0-8F78-7601FA30E48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48C70C-875C-4A94-8A4B-0FECF2D8FEF4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E8EF7916-B05D-49DC-981A-A51B56263D2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Заходи щодо збереження біорізноманіття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62D8C6-0988-4FA2-A735-7A2B175B1A13}" type="parTrans" cxnId="{86658143-9719-420C-BE33-6909CA9EC5C1}">
      <dgm:prSet/>
      <dgm:spPr/>
      <dgm:t>
        <a:bodyPr/>
        <a:lstStyle/>
        <a:p>
          <a:endParaRPr lang="ru-UA"/>
        </a:p>
      </dgm:t>
    </dgm:pt>
    <dgm:pt modelId="{8E7FAE1E-8891-4830-B1C4-17F9C1C7A37F}" type="sibTrans" cxnId="{86658143-9719-420C-BE33-6909CA9EC5C1}">
      <dgm:prSet/>
      <dgm:spPr/>
      <dgm:t>
        <a:bodyPr/>
        <a:lstStyle/>
        <a:p>
          <a:endParaRPr lang="ru-UA"/>
        </a:p>
      </dgm:t>
    </dgm:pt>
    <dgm:pt modelId="{8A14017C-A282-41B1-94B4-FB831D3C2EB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територій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особливо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охороняються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3CA60-1A2F-479C-B07C-C2A616EBC579}" type="parTrans" cxnId="{DE4AFC80-C63D-4847-B37B-B9CDFA146A06}">
      <dgm:prSet/>
      <dgm:spPr/>
      <dgm:t>
        <a:bodyPr/>
        <a:lstStyle/>
        <a:p>
          <a:endParaRPr lang="ru-UA"/>
        </a:p>
      </dgm:t>
    </dgm:pt>
    <dgm:pt modelId="{41B5E8AB-94CF-4321-AC7F-C9E99F069F2D}" type="sibTrans" cxnId="{DE4AFC80-C63D-4847-B37B-B9CDFA146A06}">
      <dgm:prSet/>
      <dgm:spPr/>
      <dgm:t>
        <a:bodyPr/>
        <a:lstStyle/>
        <a:p>
          <a:endParaRPr lang="ru-UA"/>
        </a:p>
      </dgm:t>
    </dgm:pt>
    <dgm:pt modelId="{A79BBD19-9601-4F8B-AE45-D42D7FDE8C4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 використання ресурсів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7087E-54B3-478C-B476-A69B65554498}" type="parTrans" cxnId="{2DA46A8D-A8CA-4895-9777-9D509F196F7B}">
      <dgm:prSet/>
      <dgm:spPr/>
      <dgm:t>
        <a:bodyPr/>
        <a:lstStyle/>
        <a:p>
          <a:endParaRPr lang="ru-UA"/>
        </a:p>
      </dgm:t>
    </dgm:pt>
    <dgm:pt modelId="{633EB716-ADAD-4CA7-B804-0BEE94A6E132}" type="sibTrans" cxnId="{2DA46A8D-A8CA-4895-9777-9D509F196F7B}">
      <dgm:prSet/>
      <dgm:spPr/>
      <dgm:t>
        <a:bodyPr/>
        <a:lstStyle/>
        <a:p>
          <a:endParaRPr lang="ru-UA"/>
        </a:p>
      </dgm:t>
    </dgm:pt>
    <dgm:pt modelId="{D8305429-BD0F-4F25-8405-28DB999ACAF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Боротьба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браконьєрством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та незаконною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торгівлею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дикими видами: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945957-6737-42B2-B51D-553EB6DC504A}" type="parTrans" cxnId="{C9075411-90D0-4B25-B487-11604B56A5DD}">
      <dgm:prSet/>
      <dgm:spPr/>
      <dgm:t>
        <a:bodyPr/>
        <a:lstStyle/>
        <a:p>
          <a:endParaRPr lang="ru-UA"/>
        </a:p>
      </dgm:t>
    </dgm:pt>
    <dgm:pt modelId="{F9774521-3289-413B-A7BB-4FFB53CBB219}" type="sibTrans" cxnId="{C9075411-90D0-4B25-B487-11604B56A5DD}">
      <dgm:prSet/>
      <dgm:spPr/>
      <dgm:t>
        <a:bodyPr/>
        <a:lstStyle/>
        <a:p>
          <a:endParaRPr lang="ru-UA"/>
        </a:p>
      </dgm:t>
    </dgm:pt>
    <dgm:pt modelId="{E2831A8D-9010-4A8A-A428-36D99CC9705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 освіта та освіта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94059-5BCA-473C-8D41-E47B0B6F3A86}" type="parTrans" cxnId="{4CBF7C69-4C20-4D44-A65F-2B10EEA7BF61}">
      <dgm:prSet/>
      <dgm:spPr/>
      <dgm:t>
        <a:bodyPr/>
        <a:lstStyle/>
        <a:p>
          <a:endParaRPr lang="ru-UA"/>
        </a:p>
      </dgm:t>
    </dgm:pt>
    <dgm:pt modelId="{D2837C40-6C04-4A40-9A0F-6DB20945E4F7}" type="sibTrans" cxnId="{4CBF7C69-4C20-4D44-A65F-2B10EEA7BF61}">
      <dgm:prSet/>
      <dgm:spPr/>
      <dgm:t>
        <a:bodyPr/>
        <a:lstStyle/>
        <a:p>
          <a:endParaRPr lang="ru-UA"/>
        </a:p>
      </dgm:t>
    </dgm:pt>
    <dgm:pt modelId="{E5951F02-D0FC-4136-ABD4-22244A6CDE8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біорізноманіття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D7D38-09A0-44E9-A6EB-53655D101132}" type="parTrans" cxnId="{00D6C967-B5DC-421E-AA4F-7B2E4F89BE8C}">
      <dgm:prSet/>
      <dgm:spPr/>
      <dgm:t>
        <a:bodyPr/>
        <a:lstStyle/>
        <a:p>
          <a:endParaRPr lang="ru-UA"/>
        </a:p>
      </dgm:t>
    </dgm:pt>
    <dgm:pt modelId="{7C2E8641-531B-4903-A16A-C643EDEF94F9}" type="sibTrans" cxnId="{00D6C967-B5DC-421E-AA4F-7B2E4F89BE8C}">
      <dgm:prSet/>
      <dgm:spPr/>
      <dgm:t>
        <a:bodyPr/>
        <a:lstStyle/>
        <a:p>
          <a:endParaRPr lang="ru-UA"/>
        </a:p>
      </dgm:t>
    </dgm:pt>
    <dgm:pt modelId="{9D94C2C6-1981-4F5D-BE8B-5F615C3D047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співробітництв</a:t>
          </a:r>
          <a:r>
            <a:rPr lang="uk-UA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168A2-7429-4270-B5A5-19DF7891E792}" type="parTrans" cxnId="{4042FDCC-214E-490A-8400-368D011C475A}">
      <dgm:prSet/>
      <dgm:spPr/>
      <dgm:t>
        <a:bodyPr/>
        <a:lstStyle/>
        <a:p>
          <a:endParaRPr lang="ru-UA"/>
        </a:p>
      </dgm:t>
    </dgm:pt>
    <dgm:pt modelId="{C972513A-F2E1-4676-BFD2-478621478C11}" type="sibTrans" cxnId="{4042FDCC-214E-490A-8400-368D011C475A}">
      <dgm:prSet/>
      <dgm:spPr/>
      <dgm:t>
        <a:bodyPr/>
        <a:lstStyle/>
        <a:p>
          <a:endParaRPr lang="ru-UA"/>
        </a:p>
      </dgm:t>
    </dgm:pt>
    <dgm:pt modelId="{011DD9CD-D423-4CEE-94E8-0CF9C6E1CEE7}" type="pres">
      <dgm:prSet presAssocID="{0A48C70C-875C-4A94-8A4B-0FECF2D8FEF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146932-077D-41C5-B46B-C7DA9465983F}" type="pres">
      <dgm:prSet presAssocID="{E8EF7916-B05D-49DC-981A-A51B56263D29}" presName="centerShape" presStyleLbl="node0" presStyleIdx="0" presStyleCnt="1" custScaleX="125403"/>
      <dgm:spPr/>
    </dgm:pt>
    <dgm:pt modelId="{3115E945-F20D-435C-A32A-AB13CEACC05E}" type="pres">
      <dgm:prSet presAssocID="{49E3CA60-1A2F-479C-B07C-C2A616EBC579}" presName="parTrans" presStyleLbl="sibTrans2D1" presStyleIdx="0" presStyleCnt="6"/>
      <dgm:spPr/>
    </dgm:pt>
    <dgm:pt modelId="{46603D11-27D8-4F7E-B968-87FD2B1ABCDA}" type="pres">
      <dgm:prSet presAssocID="{49E3CA60-1A2F-479C-B07C-C2A616EBC579}" presName="connectorText" presStyleLbl="sibTrans2D1" presStyleIdx="0" presStyleCnt="6"/>
      <dgm:spPr/>
    </dgm:pt>
    <dgm:pt modelId="{ED7BF23B-BFA7-452B-B17B-C336127B5EE7}" type="pres">
      <dgm:prSet presAssocID="{8A14017C-A282-41B1-94B4-FB831D3C2EBF}" presName="node" presStyleLbl="node1" presStyleIdx="0" presStyleCnt="6" custScaleX="147323">
        <dgm:presLayoutVars>
          <dgm:bulletEnabled val="1"/>
        </dgm:presLayoutVars>
      </dgm:prSet>
      <dgm:spPr/>
    </dgm:pt>
    <dgm:pt modelId="{0F13BB89-632E-4FB5-9F08-8E72349978F7}" type="pres">
      <dgm:prSet presAssocID="{F897087E-54B3-478C-B476-A69B65554498}" presName="parTrans" presStyleLbl="sibTrans2D1" presStyleIdx="1" presStyleCnt="6"/>
      <dgm:spPr/>
    </dgm:pt>
    <dgm:pt modelId="{C4FB396A-DE5C-47CA-BB02-E6F807449DCE}" type="pres">
      <dgm:prSet presAssocID="{F897087E-54B3-478C-B476-A69B65554498}" presName="connectorText" presStyleLbl="sibTrans2D1" presStyleIdx="1" presStyleCnt="6"/>
      <dgm:spPr/>
    </dgm:pt>
    <dgm:pt modelId="{62A63014-EED0-4E60-A522-221EB3F30797}" type="pres">
      <dgm:prSet presAssocID="{A79BBD19-9601-4F8B-AE45-D42D7FDE8C47}" presName="node" presStyleLbl="node1" presStyleIdx="1" presStyleCnt="6" custScaleX="147323" custRadScaleRad="113823" custRadScaleInc="6882">
        <dgm:presLayoutVars>
          <dgm:bulletEnabled val="1"/>
        </dgm:presLayoutVars>
      </dgm:prSet>
      <dgm:spPr/>
    </dgm:pt>
    <dgm:pt modelId="{D4EA63DD-49A6-470A-82D6-C02F88F29365}" type="pres">
      <dgm:prSet presAssocID="{CE945957-6737-42B2-B51D-553EB6DC504A}" presName="parTrans" presStyleLbl="sibTrans2D1" presStyleIdx="2" presStyleCnt="6"/>
      <dgm:spPr/>
    </dgm:pt>
    <dgm:pt modelId="{F17EA6FD-2812-4DBB-B4DE-5296951967B4}" type="pres">
      <dgm:prSet presAssocID="{CE945957-6737-42B2-B51D-553EB6DC504A}" presName="connectorText" presStyleLbl="sibTrans2D1" presStyleIdx="2" presStyleCnt="6"/>
      <dgm:spPr/>
    </dgm:pt>
    <dgm:pt modelId="{6606EAB1-47F9-4BB6-92C4-BD6123C7D40C}" type="pres">
      <dgm:prSet presAssocID="{D8305429-BD0F-4F25-8405-28DB999ACAF7}" presName="node" presStyleLbl="node1" presStyleIdx="2" presStyleCnt="6" custScaleX="147323" custRadScaleRad="111146" custRadScaleInc="-15966">
        <dgm:presLayoutVars>
          <dgm:bulletEnabled val="1"/>
        </dgm:presLayoutVars>
      </dgm:prSet>
      <dgm:spPr/>
    </dgm:pt>
    <dgm:pt modelId="{32954E61-6A4B-42B0-8523-53B27529D413}" type="pres">
      <dgm:prSet presAssocID="{58294059-5BCA-473C-8D41-E47B0B6F3A86}" presName="parTrans" presStyleLbl="sibTrans2D1" presStyleIdx="3" presStyleCnt="6"/>
      <dgm:spPr/>
    </dgm:pt>
    <dgm:pt modelId="{A2825C1D-3881-4697-84C0-E352F01D82FE}" type="pres">
      <dgm:prSet presAssocID="{58294059-5BCA-473C-8D41-E47B0B6F3A86}" presName="connectorText" presStyleLbl="sibTrans2D1" presStyleIdx="3" presStyleCnt="6"/>
      <dgm:spPr/>
    </dgm:pt>
    <dgm:pt modelId="{61353ECB-D357-4EB4-A23D-383BD9931895}" type="pres">
      <dgm:prSet presAssocID="{E2831A8D-9010-4A8A-A428-36D99CC97051}" presName="node" presStyleLbl="node1" presStyleIdx="3" presStyleCnt="6" custScaleX="147323">
        <dgm:presLayoutVars>
          <dgm:bulletEnabled val="1"/>
        </dgm:presLayoutVars>
      </dgm:prSet>
      <dgm:spPr/>
    </dgm:pt>
    <dgm:pt modelId="{461080B7-49F1-44D3-B4AF-5E984F3ABA91}" type="pres">
      <dgm:prSet presAssocID="{EEED7D38-09A0-44E9-A6EB-53655D101132}" presName="parTrans" presStyleLbl="sibTrans2D1" presStyleIdx="4" presStyleCnt="6"/>
      <dgm:spPr/>
    </dgm:pt>
    <dgm:pt modelId="{A5659169-FA44-44C0-92DD-2E08AE8D0B2D}" type="pres">
      <dgm:prSet presAssocID="{EEED7D38-09A0-44E9-A6EB-53655D101132}" presName="connectorText" presStyleLbl="sibTrans2D1" presStyleIdx="4" presStyleCnt="6"/>
      <dgm:spPr/>
    </dgm:pt>
    <dgm:pt modelId="{974F70E8-BABE-4DD6-9580-F0B50AD78BA0}" type="pres">
      <dgm:prSet presAssocID="{E5951F02-D0FC-4136-ABD4-22244A6CDE87}" presName="node" presStyleLbl="node1" presStyleIdx="4" presStyleCnt="6" custScaleX="147323" custRadScaleRad="121312" custRadScaleInc="18865">
        <dgm:presLayoutVars>
          <dgm:bulletEnabled val="1"/>
        </dgm:presLayoutVars>
      </dgm:prSet>
      <dgm:spPr/>
    </dgm:pt>
    <dgm:pt modelId="{876A5A57-25C6-4D59-B82C-5A23F3F8C968}" type="pres">
      <dgm:prSet presAssocID="{5DA168A2-7429-4270-B5A5-19DF7891E792}" presName="parTrans" presStyleLbl="sibTrans2D1" presStyleIdx="5" presStyleCnt="6"/>
      <dgm:spPr/>
    </dgm:pt>
    <dgm:pt modelId="{43F959B7-7CD2-4E2D-BC0C-0A8257BF6A8B}" type="pres">
      <dgm:prSet presAssocID="{5DA168A2-7429-4270-B5A5-19DF7891E792}" presName="connectorText" presStyleLbl="sibTrans2D1" presStyleIdx="5" presStyleCnt="6"/>
      <dgm:spPr/>
    </dgm:pt>
    <dgm:pt modelId="{6DFD2E27-B559-4CE3-945A-D612AC4D3D42}" type="pres">
      <dgm:prSet presAssocID="{9D94C2C6-1981-4F5D-BE8B-5F615C3D047B}" presName="node" presStyleLbl="node1" presStyleIdx="5" presStyleCnt="6" custScaleX="147323" custRadScaleRad="121312" custRadScaleInc="-18865">
        <dgm:presLayoutVars>
          <dgm:bulletEnabled val="1"/>
        </dgm:presLayoutVars>
      </dgm:prSet>
      <dgm:spPr/>
    </dgm:pt>
  </dgm:ptLst>
  <dgm:cxnLst>
    <dgm:cxn modelId="{81C75F01-2894-49E8-8E7D-96E48022AA38}" type="presOf" srcId="{9D94C2C6-1981-4F5D-BE8B-5F615C3D047B}" destId="{6DFD2E27-B559-4CE3-945A-D612AC4D3D42}" srcOrd="0" destOrd="0" presId="urn:microsoft.com/office/officeart/2005/8/layout/radial5"/>
    <dgm:cxn modelId="{AC128007-C903-4FA1-9CA1-C1AF6C8C85C1}" type="presOf" srcId="{5DA168A2-7429-4270-B5A5-19DF7891E792}" destId="{876A5A57-25C6-4D59-B82C-5A23F3F8C968}" srcOrd="0" destOrd="0" presId="urn:microsoft.com/office/officeart/2005/8/layout/radial5"/>
    <dgm:cxn modelId="{A20DBE09-87A2-42D6-9EA4-6A6BA7F85FB3}" type="presOf" srcId="{EEED7D38-09A0-44E9-A6EB-53655D101132}" destId="{461080B7-49F1-44D3-B4AF-5E984F3ABA91}" srcOrd="0" destOrd="0" presId="urn:microsoft.com/office/officeart/2005/8/layout/radial5"/>
    <dgm:cxn modelId="{1C5DEB0A-7E0D-46FD-9A19-C88F3BF2EA6E}" type="presOf" srcId="{CE945957-6737-42B2-B51D-553EB6DC504A}" destId="{F17EA6FD-2812-4DBB-B4DE-5296951967B4}" srcOrd="1" destOrd="0" presId="urn:microsoft.com/office/officeart/2005/8/layout/radial5"/>
    <dgm:cxn modelId="{C9075411-90D0-4B25-B487-11604B56A5DD}" srcId="{E8EF7916-B05D-49DC-981A-A51B56263D29}" destId="{D8305429-BD0F-4F25-8405-28DB999ACAF7}" srcOrd="2" destOrd="0" parTransId="{CE945957-6737-42B2-B51D-553EB6DC504A}" sibTransId="{F9774521-3289-413B-A7BB-4FFB53CBB219}"/>
    <dgm:cxn modelId="{3DC51920-BCD1-4967-9B13-1F950F2CD519}" type="presOf" srcId="{E2831A8D-9010-4A8A-A428-36D99CC97051}" destId="{61353ECB-D357-4EB4-A23D-383BD9931895}" srcOrd="0" destOrd="0" presId="urn:microsoft.com/office/officeart/2005/8/layout/radial5"/>
    <dgm:cxn modelId="{559B3832-60F8-4002-A23B-FBFC08A35327}" type="presOf" srcId="{8A14017C-A282-41B1-94B4-FB831D3C2EBF}" destId="{ED7BF23B-BFA7-452B-B17B-C336127B5EE7}" srcOrd="0" destOrd="0" presId="urn:microsoft.com/office/officeart/2005/8/layout/radial5"/>
    <dgm:cxn modelId="{2DC0C232-4E10-40A0-A060-DB313242730F}" type="presOf" srcId="{D8305429-BD0F-4F25-8405-28DB999ACAF7}" destId="{6606EAB1-47F9-4BB6-92C4-BD6123C7D40C}" srcOrd="0" destOrd="0" presId="urn:microsoft.com/office/officeart/2005/8/layout/radial5"/>
    <dgm:cxn modelId="{408A103A-F2D8-4538-B204-A8D3CCC5590F}" type="presOf" srcId="{E5951F02-D0FC-4136-ABD4-22244A6CDE87}" destId="{974F70E8-BABE-4DD6-9580-F0B50AD78BA0}" srcOrd="0" destOrd="0" presId="urn:microsoft.com/office/officeart/2005/8/layout/radial5"/>
    <dgm:cxn modelId="{F858633B-4BFA-43B9-B2CC-4CA4DFB60900}" type="presOf" srcId="{EEED7D38-09A0-44E9-A6EB-53655D101132}" destId="{A5659169-FA44-44C0-92DD-2E08AE8D0B2D}" srcOrd="1" destOrd="0" presId="urn:microsoft.com/office/officeart/2005/8/layout/radial5"/>
    <dgm:cxn modelId="{736FD55D-F5C0-49C1-8CDA-D215C245B83F}" type="presOf" srcId="{CE945957-6737-42B2-B51D-553EB6DC504A}" destId="{D4EA63DD-49A6-470A-82D6-C02F88F29365}" srcOrd="0" destOrd="0" presId="urn:microsoft.com/office/officeart/2005/8/layout/radial5"/>
    <dgm:cxn modelId="{86658143-9719-420C-BE33-6909CA9EC5C1}" srcId="{0A48C70C-875C-4A94-8A4B-0FECF2D8FEF4}" destId="{E8EF7916-B05D-49DC-981A-A51B56263D29}" srcOrd="0" destOrd="0" parTransId="{BF62D8C6-0988-4FA2-A735-7A2B175B1A13}" sibTransId="{8E7FAE1E-8891-4830-B1C4-17F9C1C7A37F}"/>
    <dgm:cxn modelId="{00D6C967-B5DC-421E-AA4F-7B2E4F89BE8C}" srcId="{E8EF7916-B05D-49DC-981A-A51B56263D29}" destId="{E5951F02-D0FC-4136-ABD4-22244A6CDE87}" srcOrd="4" destOrd="0" parTransId="{EEED7D38-09A0-44E9-A6EB-53655D101132}" sibTransId="{7C2E8641-531B-4903-A16A-C643EDEF94F9}"/>
    <dgm:cxn modelId="{4CBF7C69-4C20-4D44-A65F-2B10EEA7BF61}" srcId="{E8EF7916-B05D-49DC-981A-A51B56263D29}" destId="{E2831A8D-9010-4A8A-A428-36D99CC97051}" srcOrd="3" destOrd="0" parTransId="{58294059-5BCA-473C-8D41-E47B0B6F3A86}" sibTransId="{D2837C40-6C04-4A40-9A0F-6DB20945E4F7}"/>
    <dgm:cxn modelId="{778CFA53-2E6E-43B2-AF98-12659327974C}" type="presOf" srcId="{E8EF7916-B05D-49DC-981A-A51B56263D29}" destId="{83146932-077D-41C5-B46B-C7DA9465983F}" srcOrd="0" destOrd="0" presId="urn:microsoft.com/office/officeart/2005/8/layout/radial5"/>
    <dgm:cxn modelId="{BEDAFF76-BCEB-4763-9257-9BD5A9B6210F}" type="presOf" srcId="{58294059-5BCA-473C-8D41-E47B0B6F3A86}" destId="{32954E61-6A4B-42B0-8523-53B27529D413}" srcOrd="0" destOrd="0" presId="urn:microsoft.com/office/officeart/2005/8/layout/radial5"/>
    <dgm:cxn modelId="{45F81C58-7393-4A05-984C-B2EE06C7999D}" type="presOf" srcId="{F897087E-54B3-478C-B476-A69B65554498}" destId="{0F13BB89-632E-4FB5-9F08-8E72349978F7}" srcOrd="0" destOrd="0" presId="urn:microsoft.com/office/officeart/2005/8/layout/radial5"/>
    <dgm:cxn modelId="{06E27F80-38E6-44FB-90BD-ED6B36FCB487}" type="presOf" srcId="{5DA168A2-7429-4270-B5A5-19DF7891E792}" destId="{43F959B7-7CD2-4E2D-BC0C-0A8257BF6A8B}" srcOrd="1" destOrd="0" presId="urn:microsoft.com/office/officeart/2005/8/layout/radial5"/>
    <dgm:cxn modelId="{DE4AFC80-C63D-4847-B37B-B9CDFA146A06}" srcId="{E8EF7916-B05D-49DC-981A-A51B56263D29}" destId="{8A14017C-A282-41B1-94B4-FB831D3C2EBF}" srcOrd="0" destOrd="0" parTransId="{49E3CA60-1A2F-479C-B07C-C2A616EBC579}" sibTransId="{41B5E8AB-94CF-4321-AC7F-C9E99F069F2D}"/>
    <dgm:cxn modelId="{18730685-3D1D-4BD5-9C7B-FCB365A97A34}" type="presOf" srcId="{49E3CA60-1A2F-479C-B07C-C2A616EBC579}" destId="{3115E945-F20D-435C-A32A-AB13CEACC05E}" srcOrd="0" destOrd="0" presId="urn:microsoft.com/office/officeart/2005/8/layout/radial5"/>
    <dgm:cxn modelId="{2DA46A8D-A8CA-4895-9777-9D509F196F7B}" srcId="{E8EF7916-B05D-49DC-981A-A51B56263D29}" destId="{A79BBD19-9601-4F8B-AE45-D42D7FDE8C47}" srcOrd="1" destOrd="0" parTransId="{F897087E-54B3-478C-B476-A69B65554498}" sibTransId="{633EB716-ADAD-4CA7-B804-0BEE94A6E132}"/>
    <dgm:cxn modelId="{A89BBEA0-3A89-4718-B1F3-CA2B09F9461A}" type="presOf" srcId="{F897087E-54B3-478C-B476-A69B65554498}" destId="{C4FB396A-DE5C-47CA-BB02-E6F807449DCE}" srcOrd="1" destOrd="0" presId="urn:microsoft.com/office/officeart/2005/8/layout/radial5"/>
    <dgm:cxn modelId="{2A3DE6A0-EC5F-45E4-92FB-D6D9EEDAFA71}" type="presOf" srcId="{49E3CA60-1A2F-479C-B07C-C2A616EBC579}" destId="{46603D11-27D8-4F7E-B968-87FD2B1ABCDA}" srcOrd="1" destOrd="0" presId="urn:microsoft.com/office/officeart/2005/8/layout/radial5"/>
    <dgm:cxn modelId="{63C79EA1-5337-40D8-BCC2-83E4D65ED6B8}" type="presOf" srcId="{58294059-5BCA-473C-8D41-E47B0B6F3A86}" destId="{A2825C1D-3881-4697-84C0-E352F01D82FE}" srcOrd="1" destOrd="0" presId="urn:microsoft.com/office/officeart/2005/8/layout/radial5"/>
    <dgm:cxn modelId="{4042FDCC-214E-490A-8400-368D011C475A}" srcId="{E8EF7916-B05D-49DC-981A-A51B56263D29}" destId="{9D94C2C6-1981-4F5D-BE8B-5F615C3D047B}" srcOrd="5" destOrd="0" parTransId="{5DA168A2-7429-4270-B5A5-19DF7891E792}" sibTransId="{C972513A-F2E1-4676-BFD2-478621478C11}"/>
    <dgm:cxn modelId="{443CF3D2-843B-4ECA-9960-D46576988ACE}" type="presOf" srcId="{A79BBD19-9601-4F8B-AE45-D42D7FDE8C47}" destId="{62A63014-EED0-4E60-A522-221EB3F30797}" srcOrd="0" destOrd="0" presId="urn:microsoft.com/office/officeart/2005/8/layout/radial5"/>
    <dgm:cxn modelId="{759F49FD-05FF-4EF2-8BE8-30EF39CBD516}" type="presOf" srcId="{0A48C70C-875C-4A94-8A4B-0FECF2D8FEF4}" destId="{011DD9CD-D423-4CEE-94E8-0CF9C6E1CEE7}" srcOrd="0" destOrd="0" presId="urn:microsoft.com/office/officeart/2005/8/layout/radial5"/>
    <dgm:cxn modelId="{146E0EF8-E9B4-46B0-ACDD-550FFF708DE1}" type="presParOf" srcId="{011DD9CD-D423-4CEE-94E8-0CF9C6E1CEE7}" destId="{83146932-077D-41C5-B46B-C7DA9465983F}" srcOrd="0" destOrd="0" presId="urn:microsoft.com/office/officeart/2005/8/layout/radial5"/>
    <dgm:cxn modelId="{7699457B-F7F2-4AEA-8BDE-9FB01547835F}" type="presParOf" srcId="{011DD9CD-D423-4CEE-94E8-0CF9C6E1CEE7}" destId="{3115E945-F20D-435C-A32A-AB13CEACC05E}" srcOrd="1" destOrd="0" presId="urn:microsoft.com/office/officeart/2005/8/layout/radial5"/>
    <dgm:cxn modelId="{7EF2B204-4022-4E17-939F-9BCBFB944FB6}" type="presParOf" srcId="{3115E945-F20D-435C-A32A-AB13CEACC05E}" destId="{46603D11-27D8-4F7E-B968-87FD2B1ABCDA}" srcOrd="0" destOrd="0" presId="urn:microsoft.com/office/officeart/2005/8/layout/radial5"/>
    <dgm:cxn modelId="{0DAEC321-09EB-4C6C-BA62-6BE0ED5F7D36}" type="presParOf" srcId="{011DD9CD-D423-4CEE-94E8-0CF9C6E1CEE7}" destId="{ED7BF23B-BFA7-452B-B17B-C336127B5EE7}" srcOrd="2" destOrd="0" presId="urn:microsoft.com/office/officeart/2005/8/layout/radial5"/>
    <dgm:cxn modelId="{72F8D4E7-706F-4303-A382-931D6E216878}" type="presParOf" srcId="{011DD9CD-D423-4CEE-94E8-0CF9C6E1CEE7}" destId="{0F13BB89-632E-4FB5-9F08-8E72349978F7}" srcOrd="3" destOrd="0" presId="urn:microsoft.com/office/officeart/2005/8/layout/radial5"/>
    <dgm:cxn modelId="{CBA5E04F-918F-4AB3-8F01-49A3F96E1DE8}" type="presParOf" srcId="{0F13BB89-632E-4FB5-9F08-8E72349978F7}" destId="{C4FB396A-DE5C-47CA-BB02-E6F807449DCE}" srcOrd="0" destOrd="0" presId="urn:microsoft.com/office/officeart/2005/8/layout/radial5"/>
    <dgm:cxn modelId="{B071E398-9839-409B-8366-03F3B45B4107}" type="presParOf" srcId="{011DD9CD-D423-4CEE-94E8-0CF9C6E1CEE7}" destId="{62A63014-EED0-4E60-A522-221EB3F30797}" srcOrd="4" destOrd="0" presId="urn:microsoft.com/office/officeart/2005/8/layout/radial5"/>
    <dgm:cxn modelId="{AE6467DC-E5DF-4A74-92D6-F62ECD609CF3}" type="presParOf" srcId="{011DD9CD-D423-4CEE-94E8-0CF9C6E1CEE7}" destId="{D4EA63DD-49A6-470A-82D6-C02F88F29365}" srcOrd="5" destOrd="0" presId="urn:microsoft.com/office/officeart/2005/8/layout/radial5"/>
    <dgm:cxn modelId="{279CE318-2E86-4508-9BBD-27A737331496}" type="presParOf" srcId="{D4EA63DD-49A6-470A-82D6-C02F88F29365}" destId="{F17EA6FD-2812-4DBB-B4DE-5296951967B4}" srcOrd="0" destOrd="0" presId="urn:microsoft.com/office/officeart/2005/8/layout/radial5"/>
    <dgm:cxn modelId="{FFEE354A-9995-4BD4-B8FC-93A1893FC16C}" type="presParOf" srcId="{011DD9CD-D423-4CEE-94E8-0CF9C6E1CEE7}" destId="{6606EAB1-47F9-4BB6-92C4-BD6123C7D40C}" srcOrd="6" destOrd="0" presId="urn:microsoft.com/office/officeart/2005/8/layout/radial5"/>
    <dgm:cxn modelId="{98D2D670-1845-4668-BCD7-E98FFB1425F4}" type="presParOf" srcId="{011DD9CD-D423-4CEE-94E8-0CF9C6E1CEE7}" destId="{32954E61-6A4B-42B0-8523-53B27529D413}" srcOrd="7" destOrd="0" presId="urn:microsoft.com/office/officeart/2005/8/layout/radial5"/>
    <dgm:cxn modelId="{3F9D3943-2018-4C6A-946C-8EA686904A33}" type="presParOf" srcId="{32954E61-6A4B-42B0-8523-53B27529D413}" destId="{A2825C1D-3881-4697-84C0-E352F01D82FE}" srcOrd="0" destOrd="0" presId="urn:microsoft.com/office/officeart/2005/8/layout/radial5"/>
    <dgm:cxn modelId="{447AECC2-CE49-40B7-BBDA-510ABFAA4951}" type="presParOf" srcId="{011DD9CD-D423-4CEE-94E8-0CF9C6E1CEE7}" destId="{61353ECB-D357-4EB4-A23D-383BD9931895}" srcOrd="8" destOrd="0" presId="urn:microsoft.com/office/officeart/2005/8/layout/radial5"/>
    <dgm:cxn modelId="{A3863DDA-F3DE-4312-9C73-6D47A1E13764}" type="presParOf" srcId="{011DD9CD-D423-4CEE-94E8-0CF9C6E1CEE7}" destId="{461080B7-49F1-44D3-B4AF-5E984F3ABA91}" srcOrd="9" destOrd="0" presId="urn:microsoft.com/office/officeart/2005/8/layout/radial5"/>
    <dgm:cxn modelId="{8D05BA3B-0EAF-4A0F-A79D-351690BA6B3D}" type="presParOf" srcId="{461080B7-49F1-44D3-B4AF-5E984F3ABA91}" destId="{A5659169-FA44-44C0-92DD-2E08AE8D0B2D}" srcOrd="0" destOrd="0" presId="urn:microsoft.com/office/officeart/2005/8/layout/radial5"/>
    <dgm:cxn modelId="{1F18AD69-38DF-480A-AB28-800B5D05740C}" type="presParOf" srcId="{011DD9CD-D423-4CEE-94E8-0CF9C6E1CEE7}" destId="{974F70E8-BABE-4DD6-9580-F0B50AD78BA0}" srcOrd="10" destOrd="0" presId="urn:microsoft.com/office/officeart/2005/8/layout/radial5"/>
    <dgm:cxn modelId="{40F96CFD-3384-455E-8686-5EEED97DB3D9}" type="presParOf" srcId="{011DD9CD-D423-4CEE-94E8-0CF9C6E1CEE7}" destId="{876A5A57-25C6-4D59-B82C-5A23F3F8C968}" srcOrd="11" destOrd="0" presId="urn:microsoft.com/office/officeart/2005/8/layout/radial5"/>
    <dgm:cxn modelId="{1B44571D-2241-4EA2-AEBB-30E0AE952AD7}" type="presParOf" srcId="{876A5A57-25C6-4D59-B82C-5A23F3F8C968}" destId="{43F959B7-7CD2-4E2D-BC0C-0A8257BF6A8B}" srcOrd="0" destOrd="0" presId="urn:microsoft.com/office/officeart/2005/8/layout/radial5"/>
    <dgm:cxn modelId="{6A527E81-C2DD-439D-8CF8-6F663B503622}" type="presParOf" srcId="{011DD9CD-D423-4CEE-94E8-0CF9C6E1CEE7}" destId="{6DFD2E27-B559-4CE3-945A-D612AC4D3D4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6CA82C-DB24-42B7-93D0-52F527F5EC1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7BE39D85-F666-419E-832C-F999475BE36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Міжсекторальне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партнерство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16953-3FEB-4C76-8328-8DC1FD5AA39C}" type="parTrans" cxnId="{DEF2FEC4-845A-4D33-A4FC-FC2839121617}">
      <dgm:prSet/>
      <dgm:spPr/>
      <dgm:t>
        <a:bodyPr/>
        <a:lstStyle/>
        <a:p>
          <a:endParaRPr lang="ru-UA"/>
        </a:p>
      </dgm:t>
    </dgm:pt>
    <dgm:pt modelId="{EB7D8756-D9DB-4D39-A4BC-1A2CC05809E7}" type="sibTrans" cxnId="{DEF2FEC4-845A-4D33-A4FC-FC2839121617}">
      <dgm:prSet/>
      <dgm:spPr/>
      <dgm:t>
        <a:bodyPr/>
        <a:lstStyle/>
        <a:p>
          <a:endParaRPr lang="ru-UA"/>
        </a:p>
      </dgm:t>
    </dgm:pt>
    <dgm:pt modelId="{31A7BBB6-BE3F-43FF-BF27-DE2E0995F73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між державним, приватним та громадським секторами, а також між різними галузями економіки та науковими колами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513B8-F83A-4E2A-975C-C4DB86F984FF}" type="parTrans" cxnId="{8565F2C3-5377-4424-954F-3107C03DC275}">
      <dgm:prSet/>
      <dgm:spPr/>
      <dgm:t>
        <a:bodyPr/>
        <a:lstStyle/>
        <a:p>
          <a:endParaRPr lang="ru-UA"/>
        </a:p>
      </dgm:t>
    </dgm:pt>
    <dgm:pt modelId="{7FB81E77-E9E3-4EEB-8135-E10C06E5DA75}" type="sibTrans" cxnId="{8565F2C3-5377-4424-954F-3107C03DC275}">
      <dgm:prSet/>
      <dgm:spPr/>
      <dgm:t>
        <a:bodyPr/>
        <a:lstStyle/>
        <a:p>
          <a:endParaRPr lang="ru-UA"/>
        </a:p>
      </dgm:t>
    </dgm:pt>
    <dgm:pt modelId="{BC525D44-076F-4A50-9015-CF38987AAF2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співробітництво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A0032-5634-407E-A847-FED9838AFA65}" type="parTrans" cxnId="{07EBAF77-10F3-4FCA-83EC-44F0EFBA08A2}">
      <dgm:prSet/>
      <dgm:spPr/>
      <dgm:t>
        <a:bodyPr/>
        <a:lstStyle/>
        <a:p>
          <a:endParaRPr lang="ru-UA"/>
        </a:p>
      </dgm:t>
    </dgm:pt>
    <dgm:pt modelId="{5C66C690-1E63-44BF-A088-A86E30007DCE}" type="sibTrans" cxnId="{07EBAF77-10F3-4FCA-83EC-44F0EFBA08A2}">
      <dgm:prSet/>
      <dgm:spPr/>
      <dgm:t>
        <a:bodyPr/>
        <a:lstStyle/>
        <a:p>
          <a:endParaRPr lang="ru-UA"/>
        </a:p>
      </dgm:t>
    </dgm:pt>
    <dgm:pt modelId="{029D3335-7783-47F6-B154-EBCD9F3DA31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бідність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і голод)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 і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потребують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співробітництва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69B030-CEE7-474E-817C-5973052BEA31}" type="parTrans" cxnId="{FD46FBB0-8FEB-470A-AB57-4698E5E62A46}">
      <dgm:prSet/>
      <dgm:spPr/>
      <dgm:t>
        <a:bodyPr/>
        <a:lstStyle/>
        <a:p>
          <a:endParaRPr lang="ru-UA"/>
        </a:p>
      </dgm:t>
    </dgm:pt>
    <dgm:pt modelId="{68B16B48-4D0C-4644-A091-26B93F97B6B6}" type="sibTrans" cxnId="{FD46FBB0-8FEB-470A-AB57-4698E5E62A46}">
      <dgm:prSet/>
      <dgm:spPr/>
      <dgm:t>
        <a:bodyPr/>
        <a:lstStyle/>
        <a:p>
          <a:endParaRPr lang="ru-UA"/>
        </a:p>
      </dgm:t>
    </dgm:pt>
    <dgm:pt modelId="{507102EC-C695-4674-B76B-C34C5E0DCAF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Координація політики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8BA22-2152-4632-BD5D-DCC9FB1386B4}" type="parTrans" cxnId="{5D5B6BAC-4B64-4CC3-BD24-A26D2B14D3FC}">
      <dgm:prSet/>
      <dgm:spPr/>
      <dgm:t>
        <a:bodyPr/>
        <a:lstStyle/>
        <a:p>
          <a:endParaRPr lang="ru-UA"/>
        </a:p>
      </dgm:t>
    </dgm:pt>
    <dgm:pt modelId="{CA6DF2BB-660E-444A-8291-7AA9990C4DB4}" type="sibTrans" cxnId="{5D5B6BAC-4B64-4CC3-BD24-A26D2B14D3FC}">
      <dgm:prSet/>
      <dgm:spPr/>
      <dgm:t>
        <a:bodyPr/>
        <a:lstStyle/>
        <a:p>
          <a:endParaRPr lang="ru-UA"/>
        </a:p>
      </dgm:t>
    </dgm:pt>
    <dgm:pt modelId="{0D93AD68-AB56-4D36-960F-F7F88EEAD94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узгодження національних стратегій з міжнародними зобов'язаннями та узгодженість дій різних органів влади.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403EBC-4395-46A2-A761-C75250FADA22}" type="parTrans" cxnId="{F8618E2A-0B2A-4974-AF03-BD5C9712E6D7}">
      <dgm:prSet/>
      <dgm:spPr/>
      <dgm:t>
        <a:bodyPr/>
        <a:lstStyle/>
        <a:p>
          <a:endParaRPr lang="ru-UA"/>
        </a:p>
      </dgm:t>
    </dgm:pt>
    <dgm:pt modelId="{9B0450A8-5ADD-46DE-B202-8CEA89CBC9C7}" type="sibTrans" cxnId="{F8618E2A-0B2A-4974-AF03-BD5C9712E6D7}">
      <dgm:prSet/>
      <dgm:spPr/>
      <dgm:t>
        <a:bodyPr/>
        <a:lstStyle/>
        <a:p>
          <a:endParaRPr lang="ru-UA"/>
        </a:p>
      </dgm:t>
    </dgm:pt>
    <dgm:pt modelId="{027B40F7-7807-421F-AE32-BC2D68AB3FC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Спільне використання ресурсів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73798-A092-454F-8A2C-CAEFD6102FD1}" type="parTrans" cxnId="{9E6CE640-C582-4A04-B3E3-42DADFA2829F}">
      <dgm:prSet/>
      <dgm:spPr/>
      <dgm:t>
        <a:bodyPr/>
        <a:lstStyle/>
        <a:p>
          <a:endParaRPr lang="ru-UA"/>
        </a:p>
      </dgm:t>
    </dgm:pt>
    <dgm:pt modelId="{AC57289C-526B-41F1-9D8B-5FF6A2C3B8F7}" type="sibTrans" cxnId="{9E6CE640-C582-4A04-B3E3-42DADFA2829F}">
      <dgm:prSet/>
      <dgm:spPr/>
      <dgm:t>
        <a:bodyPr/>
        <a:lstStyle/>
        <a:p>
          <a:endParaRPr lang="ru-UA"/>
        </a:p>
      </dgm:t>
    </dgm:pt>
    <dgm:pt modelId="{16FD7752-973E-4334-8431-D9D7AF2D4EC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людський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капітал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54D32-683B-476D-8F72-03DFC2E4759B}" type="parTrans" cxnId="{38116393-014B-49E1-ADDF-C8794BA8AA07}">
      <dgm:prSet/>
      <dgm:spPr/>
      <dgm:t>
        <a:bodyPr/>
        <a:lstStyle/>
        <a:p>
          <a:endParaRPr lang="ru-UA"/>
        </a:p>
      </dgm:t>
    </dgm:pt>
    <dgm:pt modelId="{A7874CDB-F7FB-4F2B-B3AF-87B10B2BAC04}" type="sibTrans" cxnId="{38116393-014B-49E1-ADDF-C8794BA8AA07}">
      <dgm:prSet/>
      <dgm:spPr/>
      <dgm:t>
        <a:bodyPr/>
        <a:lstStyle/>
        <a:p>
          <a:endParaRPr lang="ru-UA"/>
        </a:p>
      </dgm:t>
    </dgm:pt>
    <dgm:pt modelId="{99D5CC0B-087C-4B6E-9898-D60C0AA8A74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Обмін знаннями та досвідом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FE8C1-F0F2-454A-820B-D0802A347C24}" type="parTrans" cxnId="{6301BEB2-DB50-4B77-902E-D355865429FB}">
      <dgm:prSet/>
      <dgm:spPr/>
      <dgm:t>
        <a:bodyPr/>
        <a:lstStyle/>
        <a:p>
          <a:endParaRPr lang="ru-UA"/>
        </a:p>
      </dgm:t>
    </dgm:pt>
    <dgm:pt modelId="{D87F2416-4E66-4C80-B17B-2399E437A5C4}" type="sibTrans" cxnId="{6301BEB2-DB50-4B77-902E-D355865429FB}">
      <dgm:prSet/>
      <dgm:spPr/>
      <dgm:t>
        <a:bodyPr/>
        <a:lstStyle/>
        <a:p>
          <a:endParaRPr lang="ru-UA"/>
        </a:p>
      </dgm:t>
    </dgm:pt>
    <dgm:pt modelId="{280CB5F1-651C-4239-97D7-D18A8EDE192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дозволяє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навчатися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успіхах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помилках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прискорювати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D3116-6D22-41D8-85D2-5E8C4E76429E}" type="parTrans" cxnId="{9CCFA87D-A10F-4EE5-BAA3-C1AE82D70A47}">
      <dgm:prSet/>
      <dgm:spPr/>
      <dgm:t>
        <a:bodyPr/>
        <a:lstStyle/>
        <a:p>
          <a:endParaRPr lang="ru-UA"/>
        </a:p>
      </dgm:t>
    </dgm:pt>
    <dgm:pt modelId="{59ACA365-EB4B-4396-9A0C-574047ACD031}" type="sibTrans" cxnId="{9CCFA87D-A10F-4EE5-BAA3-C1AE82D70A47}">
      <dgm:prSet/>
      <dgm:spPr/>
      <dgm:t>
        <a:bodyPr/>
        <a:lstStyle/>
        <a:p>
          <a:endParaRPr lang="ru-UA"/>
        </a:p>
      </dgm:t>
    </dgm:pt>
    <dgm:pt modelId="{4AD2E7E0-C6F1-43EF-8326-882CD65CBD2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Залучення громадян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B5F0F-7E7E-4885-AA50-B24BAFB70D76}" type="parTrans" cxnId="{385AB7E7-D5BF-4713-873F-950000299166}">
      <dgm:prSet/>
      <dgm:spPr/>
      <dgm:t>
        <a:bodyPr/>
        <a:lstStyle/>
        <a:p>
          <a:endParaRPr lang="ru-UA"/>
        </a:p>
      </dgm:t>
    </dgm:pt>
    <dgm:pt modelId="{D1B17F3F-2BD1-4069-B3C4-2F9870B78D4F}" type="sibTrans" cxnId="{385AB7E7-D5BF-4713-873F-950000299166}">
      <dgm:prSet/>
      <dgm:spPr/>
      <dgm:t>
        <a:bodyPr/>
        <a:lstStyle/>
        <a:p>
          <a:endParaRPr lang="ru-UA"/>
        </a:p>
      </dgm:t>
    </dgm:pt>
    <dgm:pt modelId="{4C002921-7587-4499-8225-B68F47B4242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обізнаності, залучення до процесів прийняття рішень та підтримка ініціатив на місцевому рівні є ключовими факторами.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BC896-DFC5-40BD-890F-F13464D2FE92}" type="parTrans" cxnId="{754D401E-13DF-4198-B4A2-8B6FA5509DBA}">
      <dgm:prSet/>
      <dgm:spPr/>
      <dgm:t>
        <a:bodyPr/>
        <a:lstStyle/>
        <a:p>
          <a:endParaRPr lang="ru-UA"/>
        </a:p>
      </dgm:t>
    </dgm:pt>
    <dgm:pt modelId="{B7CE9E7C-5F7C-47A8-9159-FD1FC1B2B7C2}" type="sibTrans" cxnId="{754D401E-13DF-4198-B4A2-8B6FA5509DBA}">
      <dgm:prSet/>
      <dgm:spPr/>
      <dgm:t>
        <a:bodyPr/>
        <a:lstStyle/>
        <a:p>
          <a:endParaRPr lang="ru-UA"/>
        </a:p>
      </dgm:t>
    </dgm:pt>
    <dgm:pt modelId="{9D093CF7-B30A-41C1-B1B6-49F76C81E2FA}" type="pres">
      <dgm:prSet presAssocID="{106CA82C-DB24-42B7-93D0-52F527F5EC1F}" presName="Name0" presStyleCnt="0">
        <dgm:presLayoutVars>
          <dgm:dir/>
          <dgm:animLvl val="lvl"/>
          <dgm:resizeHandles val="exact"/>
        </dgm:presLayoutVars>
      </dgm:prSet>
      <dgm:spPr/>
    </dgm:pt>
    <dgm:pt modelId="{5FCA885B-00AC-411F-BC19-16ACB818B390}" type="pres">
      <dgm:prSet presAssocID="{7BE39D85-F666-419E-832C-F999475BE36D}" presName="linNode" presStyleCnt="0"/>
      <dgm:spPr/>
    </dgm:pt>
    <dgm:pt modelId="{0789640F-E5C5-4BBF-A007-E4DB5D7DDF73}" type="pres">
      <dgm:prSet presAssocID="{7BE39D85-F666-419E-832C-F999475BE36D}" presName="parentText" presStyleLbl="node1" presStyleIdx="0" presStyleCnt="6" custScaleX="37141" custLinFactNeighborX="-3212" custLinFactNeighborY="-701">
        <dgm:presLayoutVars>
          <dgm:chMax val="1"/>
          <dgm:bulletEnabled val="1"/>
        </dgm:presLayoutVars>
      </dgm:prSet>
      <dgm:spPr/>
    </dgm:pt>
    <dgm:pt modelId="{842471AF-318B-4043-8297-992532ABF764}" type="pres">
      <dgm:prSet presAssocID="{7BE39D85-F666-419E-832C-F999475BE36D}" presName="descendantText" presStyleLbl="alignAccFollowNode1" presStyleIdx="0" presStyleCnt="6" custScaleX="94074" custLinFactNeighborX="-5795" custLinFactNeighborY="-2907">
        <dgm:presLayoutVars>
          <dgm:bulletEnabled val="1"/>
        </dgm:presLayoutVars>
      </dgm:prSet>
      <dgm:spPr/>
    </dgm:pt>
    <dgm:pt modelId="{9B48A77D-E619-45EE-B304-6D271B70F21D}" type="pres">
      <dgm:prSet presAssocID="{EB7D8756-D9DB-4D39-A4BC-1A2CC05809E7}" presName="sp" presStyleCnt="0"/>
      <dgm:spPr/>
    </dgm:pt>
    <dgm:pt modelId="{FFCDF95C-9DC4-40C9-9FC7-789253321C8F}" type="pres">
      <dgm:prSet presAssocID="{BC525D44-076F-4A50-9015-CF38987AAF28}" presName="linNode" presStyleCnt="0"/>
      <dgm:spPr/>
    </dgm:pt>
    <dgm:pt modelId="{E321495B-EF10-4B23-AB59-B03699B6DE89}" type="pres">
      <dgm:prSet presAssocID="{BC525D44-076F-4A50-9015-CF38987AAF28}" presName="parentText" presStyleLbl="node1" presStyleIdx="1" presStyleCnt="6" custScaleX="37141" custLinFactNeighborX="-3212" custLinFactNeighborY="-701">
        <dgm:presLayoutVars>
          <dgm:chMax val="1"/>
          <dgm:bulletEnabled val="1"/>
        </dgm:presLayoutVars>
      </dgm:prSet>
      <dgm:spPr/>
    </dgm:pt>
    <dgm:pt modelId="{3FDF146D-B477-4E06-9384-8209ED1EF744}" type="pres">
      <dgm:prSet presAssocID="{BC525D44-076F-4A50-9015-CF38987AAF28}" presName="descendantText" presStyleLbl="alignAccFollowNode1" presStyleIdx="1" presStyleCnt="6" custScaleX="94074" custLinFactNeighborX="-5795" custLinFactNeighborY="-2907">
        <dgm:presLayoutVars>
          <dgm:bulletEnabled val="1"/>
        </dgm:presLayoutVars>
      </dgm:prSet>
      <dgm:spPr/>
    </dgm:pt>
    <dgm:pt modelId="{4BE1CA9E-F415-4090-A868-48B9EF677F72}" type="pres">
      <dgm:prSet presAssocID="{5C66C690-1E63-44BF-A088-A86E30007DCE}" presName="sp" presStyleCnt="0"/>
      <dgm:spPr/>
    </dgm:pt>
    <dgm:pt modelId="{470C2EE3-3D53-4E8B-84BE-F31602EB40F4}" type="pres">
      <dgm:prSet presAssocID="{507102EC-C695-4674-B76B-C34C5E0DCAFA}" presName="linNode" presStyleCnt="0"/>
      <dgm:spPr/>
    </dgm:pt>
    <dgm:pt modelId="{E12A845D-6182-4C7B-8013-5168D5689421}" type="pres">
      <dgm:prSet presAssocID="{507102EC-C695-4674-B76B-C34C5E0DCAFA}" presName="parentText" presStyleLbl="node1" presStyleIdx="2" presStyleCnt="6" custScaleX="37141" custLinFactNeighborX="-3212" custLinFactNeighborY="-701">
        <dgm:presLayoutVars>
          <dgm:chMax val="1"/>
          <dgm:bulletEnabled val="1"/>
        </dgm:presLayoutVars>
      </dgm:prSet>
      <dgm:spPr/>
    </dgm:pt>
    <dgm:pt modelId="{F500B546-58B7-4529-AA2F-8B988111DE67}" type="pres">
      <dgm:prSet presAssocID="{507102EC-C695-4674-B76B-C34C5E0DCAFA}" presName="descendantText" presStyleLbl="alignAccFollowNode1" presStyleIdx="2" presStyleCnt="6" custScaleX="94074" custLinFactNeighborX="-5795" custLinFactNeighborY="-2907">
        <dgm:presLayoutVars>
          <dgm:bulletEnabled val="1"/>
        </dgm:presLayoutVars>
      </dgm:prSet>
      <dgm:spPr/>
    </dgm:pt>
    <dgm:pt modelId="{639D54D0-5952-4E4C-8C10-249718FD05C5}" type="pres">
      <dgm:prSet presAssocID="{CA6DF2BB-660E-444A-8291-7AA9990C4DB4}" presName="sp" presStyleCnt="0"/>
      <dgm:spPr/>
    </dgm:pt>
    <dgm:pt modelId="{67848571-D347-4254-952D-92914679884B}" type="pres">
      <dgm:prSet presAssocID="{027B40F7-7807-421F-AE32-BC2D68AB3FCB}" presName="linNode" presStyleCnt="0"/>
      <dgm:spPr/>
    </dgm:pt>
    <dgm:pt modelId="{3F9978A3-1AB6-417C-B1D7-CD7A64DF18A6}" type="pres">
      <dgm:prSet presAssocID="{027B40F7-7807-421F-AE32-BC2D68AB3FCB}" presName="parentText" presStyleLbl="node1" presStyleIdx="3" presStyleCnt="6" custScaleX="37141" custLinFactNeighborX="-3212" custLinFactNeighborY="-701">
        <dgm:presLayoutVars>
          <dgm:chMax val="1"/>
          <dgm:bulletEnabled val="1"/>
        </dgm:presLayoutVars>
      </dgm:prSet>
      <dgm:spPr/>
    </dgm:pt>
    <dgm:pt modelId="{EB306F36-9410-4C71-B761-5B93D1A1E8C3}" type="pres">
      <dgm:prSet presAssocID="{027B40F7-7807-421F-AE32-BC2D68AB3FCB}" presName="descendantText" presStyleLbl="alignAccFollowNode1" presStyleIdx="3" presStyleCnt="6" custScaleX="94074" custLinFactNeighborX="-5795" custLinFactNeighborY="-2907">
        <dgm:presLayoutVars>
          <dgm:bulletEnabled val="1"/>
        </dgm:presLayoutVars>
      </dgm:prSet>
      <dgm:spPr/>
    </dgm:pt>
    <dgm:pt modelId="{128A1865-4247-4013-88EA-3DC794D4E2A8}" type="pres">
      <dgm:prSet presAssocID="{AC57289C-526B-41F1-9D8B-5FF6A2C3B8F7}" presName="sp" presStyleCnt="0"/>
      <dgm:spPr/>
    </dgm:pt>
    <dgm:pt modelId="{5847C53F-DF3E-4206-AD9E-9106B8707EF6}" type="pres">
      <dgm:prSet presAssocID="{99D5CC0B-087C-4B6E-9898-D60C0AA8A744}" presName="linNode" presStyleCnt="0"/>
      <dgm:spPr/>
    </dgm:pt>
    <dgm:pt modelId="{647E13FD-7537-4E25-9F6F-E87255BDFB75}" type="pres">
      <dgm:prSet presAssocID="{99D5CC0B-087C-4B6E-9898-D60C0AA8A744}" presName="parentText" presStyleLbl="node1" presStyleIdx="4" presStyleCnt="6" custScaleX="37141" custLinFactNeighborX="-3409" custLinFactNeighborY="-701">
        <dgm:presLayoutVars>
          <dgm:chMax val="1"/>
          <dgm:bulletEnabled val="1"/>
        </dgm:presLayoutVars>
      </dgm:prSet>
      <dgm:spPr/>
    </dgm:pt>
    <dgm:pt modelId="{FFC49A39-93F8-4050-9701-6DE74610BB43}" type="pres">
      <dgm:prSet presAssocID="{99D5CC0B-087C-4B6E-9898-D60C0AA8A744}" presName="descendantText" presStyleLbl="alignAccFollowNode1" presStyleIdx="4" presStyleCnt="6" custScaleX="94074" custLinFactNeighborX="-5444" custLinFactNeighborY="-2907">
        <dgm:presLayoutVars>
          <dgm:bulletEnabled val="1"/>
        </dgm:presLayoutVars>
      </dgm:prSet>
      <dgm:spPr/>
    </dgm:pt>
    <dgm:pt modelId="{FEB8464D-79DC-4E84-9B3C-05E821A2AB6F}" type="pres">
      <dgm:prSet presAssocID="{D87F2416-4E66-4C80-B17B-2399E437A5C4}" presName="sp" presStyleCnt="0"/>
      <dgm:spPr/>
    </dgm:pt>
    <dgm:pt modelId="{E45B2B1E-F0A7-4156-A12C-CCA6B84AC923}" type="pres">
      <dgm:prSet presAssocID="{4AD2E7E0-C6F1-43EF-8326-882CD65CBD23}" presName="linNode" presStyleCnt="0"/>
      <dgm:spPr/>
    </dgm:pt>
    <dgm:pt modelId="{2EF60ADD-259C-4D58-948F-4F16D0FEFB21}" type="pres">
      <dgm:prSet presAssocID="{4AD2E7E0-C6F1-43EF-8326-882CD65CBD23}" presName="parentText" presStyleLbl="node1" presStyleIdx="5" presStyleCnt="6" custScaleX="37141" custLinFactNeighborX="-3212" custLinFactNeighborY="172">
        <dgm:presLayoutVars>
          <dgm:chMax val="1"/>
          <dgm:bulletEnabled val="1"/>
        </dgm:presLayoutVars>
      </dgm:prSet>
      <dgm:spPr/>
    </dgm:pt>
    <dgm:pt modelId="{42CF50D0-42ED-42F2-9449-3542DA3D26D9}" type="pres">
      <dgm:prSet presAssocID="{4AD2E7E0-C6F1-43EF-8326-882CD65CBD23}" presName="descendantText" presStyleLbl="alignAccFollowNode1" presStyleIdx="5" presStyleCnt="6" custScaleX="94074" custLinFactNeighborX="-5795" custLinFactNeighborY="-2907">
        <dgm:presLayoutVars>
          <dgm:bulletEnabled val="1"/>
        </dgm:presLayoutVars>
      </dgm:prSet>
      <dgm:spPr/>
    </dgm:pt>
  </dgm:ptLst>
  <dgm:cxnLst>
    <dgm:cxn modelId="{754D401E-13DF-4198-B4A2-8B6FA5509DBA}" srcId="{4AD2E7E0-C6F1-43EF-8326-882CD65CBD23}" destId="{4C002921-7587-4499-8225-B68F47B42423}" srcOrd="0" destOrd="0" parTransId="{F34BC896-DFC5-40BD-890F-F13464D2FE92}" sibTransId="{B7CE9E7C-5F7C-47A8-9159-FD1FC1B2B7C2}"/>
    <dgm:cxn modelId="{B8826722-9CF4-471C-9FD9-DB4F269EB1F5}" type="presOf" srcId="{BC525D44-076F-4A50-9015-CF38987AAF28}" destId="{E321495B-EF10-4B23-AB59-B03699B6DE89}" srcOrd="0" destOrd="0" presId="urn:microsoft.com/office/officeart/2005/8/layout/vList5"/>
    <dgm:cxn modelId="{F8618E2A-0B2A-4974-AF03-BD5C9712E6D7}" srcId="{507102EC-C695-4674-B76B-C34C5E0DCAFA}" destId="{0D93AD68-AB56-4D36-960F-F7F88EEAD949}" srcOrd="0" destOrd="0" parTransId="{AA403EBC-4395-46A2-A761-C75250FADA22}" sibTransId="{9B0450A8-5ADD-46DE-B202-8CEA89CBC9C7}"/>
    <dgm:cxn modelId="{9E6CE640-C582-4A04-B3E3-42DADFA2829F}" srcId="{106CA82C-DB24-42B7-93D0-52F527F5EC1F}" destId="{027B40F7-7807-421F-AE32-BC2D68AB3FCB}" srcOrd="3" destOrd="0" parTransId="{31673798-A092-454F-8A2C-CAEFD6102FD1}" sibTransId="{AC57289C-526B-41F1-9D8B-5FF6A2C3B8F7}"/>
    <dgm:cxn modelId="{D84BC262-F564-465F-A834-CA11FABAFD81}" type="presOf" srcId="{99D5CC0B-087C-4B6E-9898-D60C0AA8A744}" destId="{647E13FD-7537-4E25-9F6F-E87255BDFB75}" srcOrd="0" destOrd="0" presId="urn:microsoft.com/office/officeart/2005/8/layout/vList5"/>
    <dgm:cxn modelId="{07EBAF77-10F3-4FCA-83EC-44F0EFBA08A2}" srcId="{106CA82C-DB24-42B7-93D0-52F527F5EC1F}" destId="{BC525D44-076F-4A50-9015-CF38987AAF28}" srcOrd="1" destOrd="0" parTransId="{497A0032-5634-407E-A847-FED9838AFA65}" sibTransId="{5C66C690-1E63-44BF-A088-A86E30007DCE}"/>
    <dgm:cxn modelId="{9CCFA87D-A10F-4EE5-BAA3-C1AE82D70A47}" srcId="{99D5CC0B-087C-4B6E-9898-D60C0AA8A744}" destId="{280CB5F1-651C-4239-97D7-D18A8EDE1928}" srcOrd="0" destOrd="0" parTransId="{714D3116-6D22-41D8-85D2-5E8C4E76429E}" sibTransId="{59ACA365-EB4B-4396-9A0C-574047ACD031}"/>
    <dgm:cxn modelId="{AD0AFF8F-F448-4E21-83FF-E8BABF289C1B}" type="presOf" srcId="{31A7BBB6-BE3F-43FF-BF27-DE2E0995F731}" destId="{842471AF-318B-4043-8297-992532ABF764}" srcOrd="0" destOrd="0" presId="urn:microsoft.com/office/officeart/2005/8/layout/vList5"/>
    <dgm:cxn modelId="{9396DE91-73D5-401C-9A26-92DCCB5BACC3}" type="presOf" srcId="{0D93AD68-AB56-4D36-960F-F7F88EEAD949}" destId="{F500B546-58B7-4529-AA2F-8B988111DE67}" srcOrd="0" destOrd="0" presId="urn:microsoft.com/office/officeart/2005/8/layout/vList5"/>
    <dgm:cxn modelId="{38116393-014B-49E1-ADDF-C8794BA8AA07}" srcId="{027B40F7-7807-421F-AE32-BC2D68AB3FCB}" destId="{16FD7752-973E-4334-8431-D9D7AF2D4EC1}" srcOrd="0" destOrd="0" parTransId="{00B54D32-683B-476D-8F72-03DFC2E4759B}" sibTransId="{A7874CDB-F7FB-4F2B-B3AF-87B10B2BAC04}"/>
    <dgm:cxn modelId="{51862B96-90D8-4415-96C7-0059D7D3E29C}" type="presOf" srcId="{106CA82C-DB24-42B7-93D0-52F527F5EC1F}" destId="{9D093CF7-B30A-41C1-B1B6-49F76C81E2FA}" srcOrd="0" destOrd="0" presId="urn:microsoft.com/office/officeart/2005/8/layout/vList5"/>
    <dgm:cxn modelId="{8CC609A6-2984-41D9-AE0D-6B7863F6F82E}" type="presOf" srcId="{4AD2E7E0-C6F1-43EF-8326-882CD65CBD23}" destId="{2EF60ADD-259C-4D58-948F-4F16D0FEFB21}" srcOrd="0" destOrd="0" presId="urn:microsoft.com/office/officeart/2005/8/layout/vList5"/>
    <dgm:cxn modelId="{8A02D0A6-BA92-4995-AF30-DE13C84AFD74}" type="presOf" srcId="{4C002921-7587-4499-8225-B68F47B42423}" destId="{42CF50D0-42ED-42F2-9449-3542DA3D26D9}" srcOrd="0" destOrd="0" presId="urn:microsoft.com/office/officeart/2005/8/layout/vList5"/>
    <dgm:cxn modelId="{5D5B6BAC-4B64-4CC3-BD24-A26D2B14D3FC}" srcId="{106CA82C-DB24-42B7-93D0-52F527F5EC1F}" destId="{507102EC-C695-4674-B76B-C34C5E0DCAFA}" srcOrd="2" destOrd="0" parTransId="{42A8BA22-2152-4632-BD5D-DCC9FB1386B4}" sibTransId="{CA6DF2BB-660E-444A-8291-7AA9990C4DB4}"/>
    <dgm:cxn modelId="{2438FCAF-E376-4B6E-BB18-F2EA3A491507}" type="presOf" srcId="{280CB5F1-651C-4239-97D7-D18A8EDE1928}" destId="{FFC49A39-93F8-4050-9701-6DE74610BB43}" srcOrd="0" destOrd="0" presId="urn:microsoft.com/office/officeart/2005/8/layout/vList5"/>
    <dgm:cxn modelId="{FD46FBB0-8FEB-470A-AB57-4698E5E62A46}" srcId="{BC525D44-076F-4A50-9015-CF38987AAF28}" destId="{029D3335-7783-47F6-B154-EBCD9F3DA317}" srcOrd="0" destOrd="0" parTransId="{5769B030-CEE7-474E-817C-5973052BEA31}" sibTransId="{68B16B48-4D0C-4644-A091-26B93F97B6B6}"/>
    <dgm:cxn modelId="{80991BB2-2ED2-45F9-8556-5F04F77A1AED}" type="presOf" srcId="{029D3335-7783-47F6-B154-EBCD9F3DA317}" destId="{3FDF146D-B477-4E06-9384-8209ED1EF744}" srcOrd="0" destOrd="0" presId="urn:microsoft.com/office/officeart/2005/8/layout/vList5"/>
    <dgm:cxn modelId="{6301BEB2-DB50-4B77-902E-D355865429FB}" srcId="{106CA82C-DB24-42B7-93D0-52F527F5EC1F}" destId="{99D5CC0B-087C-4B6E-9898-D60C0AA8A744}" srcOrd="4" destOrd="0" parTransId="{404FE8C1-F0F2-454A-820B-D0802A347C24}" sibTransId="{D87F2416-4E66-4C80-B17B-2399E437A5C4}"/>
    <dgm:cxn modelId="{E57B31BB-A3B0-4DB5-9FE9-58B461808492}" type="presOf" srcId="{16FD7752-973E-4334-8431-D9D7AF2D4EC1}" destId="{EB306F36-9410-4C71-B761-5B93D1A1E8C3}" srcOrd="0" destOrd="0" presId="urn:microsoft.com/office/officeart/2005/8/layout/vList5"/>
    <dgm:cxn modelId="{8565F2C3-5377-4424-954F-3107C03DC275}" srcId="{7BE39D85-F666-419E-832C-F999475BE36D}" destId="{31A7BBB6-BE3F-43FF-BF27-DE2E0995F731}" srcOrd="0" destOrd="0" parTransId="{11E513B8-F83A-4E2A-975C-C4DB86F984FF}" sibTransId="{7FB81E77-E9E3-4EEB-8135-E10C06E5DA75}"/>
    <dgm:cxn modelId="{DEF2FEC4-845A-4D33-A4FC-FC2839121617}" srcId="{106CA82C-DB24-42B7-93D0-52F527F5EC1F}" destId="{7BE39D85-F666-419E-832C-F999475BE36D}" srcOrd="0" destOrd="0" parTransId="{EE416953-3FEB-4C76-8328-8DC1FD5AA39C}" sibTransId="{EB7D8756-D9DB-4D39-A4BC-1A2CC05809E7}"/>
    <dgm:cxn modelId="{5DC072D2-B682-40A3-8709-66479408BD3A}" type="presOf" srcId="{7BE39D85-F666-419E-832C-F999475BE36D}" destId="{0789640F-E5C5-4BBF-A007-E4DB5D7DDF73}" srcOrd="0" destOrd="0" presId="urn:microsoft.com/office/officeart/2005/8/layout/vList5"/>
    <dgm:cxn modelId="{C60CECDA-FD5B-43E7-B033-BBD876BBF69E}" type="presOf" srcId="{027B40F7-7807-421F-AE32-BC2D68AB3FCB}" destId="{3F9978A3-1AB6-417C-B1D7-CD7A64DF18A6}" srcOrd="0" destOrd="0" presId="urn:microsoft.com/office/officeart/2005/8/layout/vList5"/>
    <dgm:cxn modelId="{385AB7E7-D5BF-4713-873F-950000299166}" srcId="{106CA82C-DB24-42B7-93D0-52F527F5EC1F}" destId="{4AD2E7E0-C6F1-43EF-8326-882CD65CBD23}" srcOrd="5" destOrd="0" parTransId="{F07B5F0F-7E7E-4885-AA50-B24BAFB70D76}" sibTransId="{D1B17F3F-2BD1-4069-B3C4-2F9870B78D4F}"/>
    <dgm:cxn modelId="{9EA9E2EB-9471-4B8F-B209-7EE46AA41964}" type="presOf" srcId="{507102EC-C695-4674-B76B-C34C5E0DCAFA}" destId="{E12A845D-6182-4C7B-8013-5168D5689421}" srcOrd="0" destOrd="0" presId="urn:microsoft.com/office/officeart/2005/8/layout/vList5"/>
    <dgm:cxn modelId="{FBAE5BBB-E387-4C62-9B2B-C6DB9ED46D3C}" type="presParOf" srcId="{9D093CF7-B30A-41C1-B1B6-49F76C81E2FA}" destId="{5FCA885B-00AC-411F-BC19-16ACB818B390}" srcOrd="0" destOrd="0" presId="urn:microsoft.com/office/officeart/2005/8/layout/vList5"/>
    <dgm:cxn modelId="{FE7097DC-C58C-4758-BB8A-6C063858FF72}" type="presParOf" srcId="{5FCA885B-00AC-411F-BC19-16ACB818B390}" destId="{0789640F-E5C5-4BBF-A007-E4DB5D7DDF73}" srcOrd="0" destOrd="0" presId="urn:microsoft.com/office/officeart/2005/8/layout/vList5"/>
    <dgm:cxn modelId="{0213D059-30EB-421D-90E3-AF919DBD754A}" type="presParOf" srcId="{5FCA885B-00AC-411F-BC19-16ACB818B390}" destId="{842471AF-318B-4043-8297-992532ABF764}" srcOrd="1" destOrd="0" presId="urn:microsoft.com/office/officeart/2005/8/layout/vList5"/>
    <dgm:cxn modelId="{7E15A15F-CE1D-4A94-8F3C-2B6D7BA45A15}" type="presParOf" srcId="{9D093CF7-B30A-41C1-B1B6-49F76C81E2FA}" destId="{9B48A77D-E619-45EE-B304-6D271B70F21D}" srcOrd="1" destOrd="0" presId="urn:microsoft.com/office/officeart/2005/8/layout/vList5"/>
    <dgm:cxn modelId="{151CB21D-FA82-4027-8B9E-A67E4DD3DEF8}" type="presParOf" srcId="{9D093CF7-B30A-41C1-B1B6-49F76C81E2FA}" destId="{FFCDF95C-9DC4-40C9-9FC7-789253321C8F}" srcOrd="2" destOrd="0" presId="urn:microsoft.com/office/officeart/2005/8/layout/vList5"/>
    <dgm:cxn modelId="{74AEF6A4-F322-41E8-9D5D-74779438E4CB}" type="presParOf" srcId="{FFCDF95C-9DC4-40C9-9FC7-789253321C8F}" destId="{E321495B-EF10-4B23-AB59-B03699B6DE89}" srcOrd="0" destOrd="0" presId="urn:microsoft.com/office/officeart/2005/8/layout/vList5"/>
    <dgm:cxn modelId="{DBB507BC-36D4-4EF0-A50F-C3DAA0C201D8}" type="presParOf" srcId="{FFCDF95C-9DC4-40C9-9FC7-789253321C8F}" destId="{3FDF146D-B477-4E06-9384-8209ED1EF744}" srcOrd="1" destOrd="0" presId="urn:microsoft.com/office/officeart/2005/8/layout/vList5"/>
    <dgm:cxn modelId="{B4B8004E-97A2-41F5-BC16-65B35775F7B3}" type="presParOf" srcId="{9D093CF7-B30A-41C1-B1B6-49F76C81E2FA}" destId="{4BE1CA9E-F415-4090-A868-48B9EF677F72}" srcOrd="3" destOrd="0" presId="urn:microsoft.com/office/officeart/2005/8/layout/vList5"/>
    <dgm:cxn modelId="{7AC31AA4-7858-4A7D-9EBF-E88027DDC261}" type="presParOf" srcId="{9D093CF7-B30A-41C1-B1B6-49F76C81E2FA}" destId="{470C2EE3-3D53-4E8B-84BE-F31602EB40F4}" srcOrd="4" destOrd="0" presId="urn:microsoft.com/office/officeart/2005/8/layout/vList5"/>
    <dgm:cxn modelId="{B68152E0-0E95-4012-9F84-18A3860052F6}" type="presParOf" srcId="{470C2EE3-3D53-4E8B-84BE-F31602EB40F4}" destId="{E12A845D-6182-4C7B-8013-5168D5689421}" srcOrd="0" destOrd="0" presId="urn:microsoft.com/office/officeart/2005/8/layout/vList5"/>
    <dgm:cxn modelId="{C1A19BA8-671D-40AA-8FDB-0EA2F3EFF3C6}" type="presParOf" srcId="{470C2EE3-3D53-4E8B-84BE-F31602EB40F4}" destId="{F500B546-58B7-4529-AA2F-8B988111DE67}" srcOrd="1" destOrd="0" presId="urn:microsoft.com/office/officeart/2005/8/layout/vList5"/>
    <dgm:cxn modelId="{4C8ED435-14D1-480C-82B8-51CF9DED47CF}" type="presParOf" srcId="{9D093CF7-B30A-41C1-B1B6-49F76C81E2FA}" destId="{639D54D0-5952-4E4C-8C10-249718FD05C5}" srcOrd="5" destOrd="0" presId="urn:microsoft.com/office/officeart/2005/8/layout/vList5"/>
    <dgm:cxn modelId="{3127B4D5-3A92-40DF-A833-E37F7448ADB5}" type="presParOf" srcId="{9D093CF7-B30A-41C1-B1B6-49F76C81E2FA}" destId="{67848571-D347-4254-952D-92914679884B}" srcOrd="6" destOrd="0" presId="urn:microsoft.com/office/officeart/2005/8/layout/vList5"/>
    <dgm:cxn modelId="{53B5BCAE-432D-4332-85F7-C91FAACAF96B}" type="presParOf" srcId="{67848571-D347-4254-952D-92914679884B}" destId="{3F9978A3-1AB6-417C-B1D7-CD7A64DF18A6}" srcOrd="0" destOrd="0" presId="urn:microsoft.com/office/officeart/2005/8/layout/vList5"/>
    <dgm:cxn modelId="{46F588D5-6ABE-411F-8DD5-95E57CA1E94B}" type="presParOf" srcId="{67848571-D347-4254-952D-92914679884B}" destId="{EB306F36-9410-4C71-B761-5B93D1A1E8C3}" srcOrd="1" destOrd="0" presId="urn:microsoft.com/office/officeart/2005/8/layout/vList5"/>
    <dgm:cxn modelId="{12E8E7F3-0B5E-426C-ABA0-161493592832}" type="presParOf" srcId="{9D093CF7-B30A-41C1-B1B6-49F76C81E2FA}" destId="{128A1865-4247-4013-88EA-3DC794D4E2A8}" srcOrd="7" destOrd="0" presId="urn:microsoft.com/office/officeart/2005/8/layout/vList5"/>
    <dgm:cxn modelId="{074FBBEB-01DF-4623-9759-1974C82D4364}" type="presParOf" srcId="{9D093CF7-B30A-41C1-B1B6-49F76C81E2FA}" destId="{5847C53F-DF3E-4206-AD9E-9106B8707EF6}" srcOrd="8" destOrd="0" presId="urn:microsoft.com/office/officeart/2005/8/layout/vList5"/>
    <dgm:cxn modelId="{534E785C-346E-4D0A-8939-B2547B425DF9}" type="presParOf" srcId="{5847C53F-DF3E-4206-AD9E-9106B8707EF6}" destId="{647E13FD-7537-4E25-9F6F-E87255BDFB75}" srcOrd="0" destOrd="0" presId="urn:microsoft.com/office/officeart/2005/8/layout/vList5"/>
    <dgm:cxn modelId="{7779D8F9-B98E-473A-9400-956A9740527A}" type="presParOf" srcId="{5847C53F-DF3E-4206-AD9E-9106B8707EF6}" destId="{FFC49A39-93F8-4050-9701-6DE74610BB43}" srcOrd="1" destOrd="0" presId="urn:microsoft.com/office/officeart/2005/8/layout/vList5"/>
    <dgm:cxn modelId="{363B907B-88BE-48B8-A5FF-234DFAED0AA4}" type="presParOf" srcId="{9D093CF7-B30A-41C1-B1B6-49F76C81E2FA}" destId="{FEB8464D-79DC-4E84-9B3C-05E821A2AB6F}" srcOrd="9" destOrd="0" presId="urn:microsoft.com/office/officeart/2005/8/layout/vList5"/>
    <dgm:cxn modelId="{33D72857-7962-4900-80AF-DB16C14B6428}" type="presParOf" srcId="{9D093CF7-B30A-41C1-B1B6-49F76C81E2FA}" destId="{E45B2B1E-F0A7-4156-A12C-CCA6B84AC923}" srcOrd="10" destOrd="0" presId="urn:microsoft.com/office/officeart/2005/8/layout/vList5"/>
    <dgm:cxn modelId="{1DBAC227-E14B-4DB6-B143-541C53FFE051}" type="presParOf" srcId="{E45B2B1E-F0A7-4156-A12C-CCA6B84AC923}" destId="{2EF60ADD-259C-4D58-948F-4F16D0FEFB21}" srcOrd="0" destOrd="0" presId="urn:microsoft.com/office/officeart/2005/8/layout/vList5"/>
    <dgm:cxn modelId="{F21DA734-ABDC-423B-A618-4588338F1FD8}" type="presParOf" srcId="{E45B2B1E-F0A7-4156-A12C-CCA6B84AC923}" destId="{42CF50D0-42ED-42F2-9449-3542DA3D26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07DA0B-C3EB-404D-A1A4-E3F88108C56F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UA"/>
        </a:p>
      </dgm:t>
    </dgm:pt>
    <dgm:pt modelId="{54938C99-2ACD-463A-8593-EBC28968FF34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Інновації та технології дозволяють розробляти нові продукти, процеси та послуги, які сприяють збереженню ресурсів, зниженню негативного впливу на навколишнє середовище та підвищенню якості життя.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105BD-D488-4F35-B965-68DDBA015B91}" type="parTrans" cxnId="{96E880A6-B75F-463E-8D47-597701FDF8C3}">
      <dgm:prSet/>
      <dgm:spPr/>
      <dgm:t>
        <a:bodyPr/>
        <a:lstStyle/>
        <a:p>
          <a:endParaRPr lang="ru-UA"/>
        </a:p>
      </dgm:t>
    </dgm:pt>
    <dgm:pt modelId="{BC3F17AE-B8AA-4FB7-941A-8382C8E763D7}" type="sibTrans" cxnId="{96E880A6-B75F-463E-8D47-597701FDF8C3}">
      <dgm:prSet/>
      <dgm:spPr/>
      <dgm:t>
        <a:bodyPr/>
        <a:lstStyle/>
        <a:p>
          <a:endParaRPr lang="ru-UA"/>
        </a:p>
      </dgm:t>
    </dgm:pt>
    <dgm:pt modelId="{CDDD3014-F7C3-4ABC-8F9C-06EF0B142826}">
      <dgm:prSet phldrT="[Текст]" custT="1"/>
      <dgm:spPr/>
      <dgm:t>
        <a:bodyPr/>
        <a:lstStyle/>
        <a:p>
          <a:r>
            <a:rPr lang="uk-UA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 аспект:</a:t>
          </a:r>
        </a:p>
        <a:p>
          <a:r>
            <a:rPr lang="uk-UA" sz="2200" dirty="0"/>
            <a:t>
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можуть стимулювати економічне зростання, створювати нові робочі місця та підвищувати конкурентоспроможність; також сприяють розвитку нових галузей та ринків, таких як "зелена" економіка</a:t>
          </a:r>
          <a:endParaRPr lang="ru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6C6BE-B290-44BF-9142-FDC0DB30BCE2}" type="parTrans" cxnId="{6BD85C4B-A355-42F4-85F6-6243BC0BF874}">
      <dgm:prSet/>
      <dgm:spPr/>
      <dgm:t>
        <a:bodyPr/>
        <a:lstStyle/>
        <a:p>
          <a:endParaRPr lang="ru-UA"/>
        </a:p>
      </dgm:t>
    </dgm:pt>
    <dgm:pt modelId="{44FEC3F5-A3B7-4F25-BFFE-54FCFF6A9ED4}" type="sibTrans" cxnId="{6BD85C4B-A355-42F4-85F6-6243BC0BF874}">
      <dgm:prSet/>
      <dgm:spPr/>
      <dgm:t>
        <a:bodyPr/>
        <a:lstStyle/>
        <a:p>
          <a:endParaRPr lang="ru-UA"/>
        </a:p>
      </dgm:t>
    </dgm:pt>
    <dgm:pt modelId="{920A50A3-7F6E-4D8B-9BA5-29D1A58A6D22}">
      <dgm:prSet custT="1"/>
      <dgm:spPr/>
      <dgm:t>
        <a:bodyPr/>
        <a:lstStyle/>
        <a:p>
          <a:r>
            <a:rPr lang="uk-UA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 аспект:</a:t>
          </a:r>
        </a:p>
        <a:p>
          <a:r>
            <a:rPr lang="uk-UA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
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відновлювані джерела енергії (сонячна, вітрова, гідроенергетика) дозволяють скоротити викиди парникових газів і пом'якшити зміну клімату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E5FF3-9A57-4937-90D5-536949D824A5}" type="parTrans" cxnId="{2EAFAFF9-C77B-422E-8B9A-82EEDA988246}">
      <dgm:prSet/>
      <dgm:spPr/>
      <dgm:t>
        <a:bodyPr/>
        <a:lstStyle/>
        <a:p>
          <a:endParaRPr lang="ru-UA"/>
        </a:p>
      </dgm:t>
    </dgm:pt>
    <dgm:pt modelId="{6117365B-D045-41CF-9EAE-574F8C5A52B1}" type="sibTrans" cxnId="{2EAFAFF9-C77B-422E-8B9A-82EEDA988246}">
      <dgm:prSet/>
      <dgm:spPr/>
      <dgm:t>
        <a:bodyPr/>
        <a:lstStyle/>
        <a:p>
          <a:endParaRPr lang="ru-UA"/>
        </a:p>
      </dgm:t>
    </dgm:pt>
    <dgm:pt modelId="{24F94EFD-F71A-49AF-AE6C-59FC0E4C3997}">
      <dgm:prSet custT="1"/>
      <dgm:spPr/>
      <dgm:t>
        <a:bodyPr/>
        <a:lstStyle/>
        <a:p>
          <a:r>
            <a:rPr lang="uk-UA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 аспект:</a:t>
          </a:r>
        </a:p>
        <a:p>
          <a:r>
            <a:rPr lang="uk-UA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
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покращують доступ до освіти, охорони здоров'я та інших базових потреб, особливо в регіонах, що слабо розвинені. Технології можуть сприяти створенню інклюзивних суспільств, скороченню бідності та нерівності</a:t>
          </a:r>
          <a:endParaRPr lang="ru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99173-6127-4CBE-826F-8DE7E7D5D86A}" type="parTrans" cxnId="{6371F470-ECFA-4489-93D9-A59E61EC7FE1}">
      <dgm:prSet/>
      <dgm:spPr/>
      <dgm:t>
        <a:bodyPr/>
        <a:lstStyle/>
        <a:p>
          <a:endParaRPr lang="ru-UA"/>
        </a:p>
      </dgm:t>
    </dgm:pt>
    <dgm:pt modelId="{F368EE13-286E-460D-BCBA-19810BF5414F}" type="sibTrans" cxnId="{6371F470-ECFA-4489-93D9-A59E61EC7FE1}">
      <dgm:prSet/>
      <dgm:spPr/>
      <dgm:t>
        <a:bodyPr/>
        <a:lstStyle/>
        <a:p>
          <a:endParaRPr lang="ru-UA"/>
        </a:p>
      </dgm:t>
    </dgm:pt>
    <dgm:pt modelId="{B391479A-BCCA-428C-A7F2-F8AE60B2B478}" type="pres">
      <dgm:prSet presAssocID="{7C07DA0B-C3EB-404D-A1A4-E3F88108C56F}" presName="composite" presStyleCnt="0">
        <dgm:presLayoutVars>
          <dgm:chMax val="1"/>
          <dgm:dir/>
          <dgm:resizeHandles val="exact"/>
        </dgm:presLayoutVars>
      </dgm:prSet>
      <dgm:spPr/>
    </dgm:pt>
    <dgm:pt modelId="{0E1903DB-E2E9-40A4-9622-C6FA010FDA97}" type="pres">
      <dgm:prSet presAssocID="{54938C99-2ACD-463A-8593-EBC28968FF34}" presName="roof" presStyleLbl="dkBgShp" presStyleIdx="0" presStyleCnt="2" custScaleY="51582" custLinFactNeighborX="201" custLinFactNeighborY="-696"/>
      <dgm:spPr/>
    </dgm:pt>
    <dgm:pt modelId="{AED9866D-799B-4A1A-BB13-A85E2203EF6B}" type="pres">
      <dgm:prSet presAssocID="{54938C99-2ACD-463A-8593-EBC28968FF34}" presName="pillars" presStyleCnt="0"/>
      <dgm:spPr/>
    </dgm:pt>
    <dgm:pt modelId="{1E8FB2D6-CF95-4B84-AC7C-FE7C8B0B1EEA}" type="pres">
      <dgm:prSet presAssocID="{54938C99-2ACD-463A-8593-EBC28968FF34}" presName="pillar1" presStyleLbl="node1" presStyleIdx="0" presStyleCnt="3" custScaleY="124843">
        <dgm:presLayoutVars>
          <dgm:bulletEnabled val="1"/>
        </dgm:presLayoutVars>
      </dgm:prSet>
      <dgm:spPr/>
    </dgm:pt>
    <dgm:pt modelId="{6E5D7FAA-740C-4341-9B53-DF643F06C856}" type="pres">
      <dgm:prSet presAssocID="{24F94EFD-F71A-49AF-AE6C-59FC0E4C3997}" presName="pillarX" presStyleLbl="node1" presStyleIdx="1" presStyleCnt="3" custScaleY="124843" custLinFactNeighborX="806" custLinFactNeighborY="-350">
        <dgm:presLayoutVars>
          <dgm:bulletEnabled val="1"/>
        </dgm:presLayoutVars>
      </dgm:prSet>
      <dgm:spPr/>
    </dgm:pt>
    <dgm:pt modelId="{9DD570B9-2A8E-4216-A471-B777BF25B257}" type="pres">
      <dgm:prSet presAssocID="{CDDD3014-F7C3-4ABC-8F9C-06EF0B142826}" presName="pillarX" presStyleLbl="node1" presStyleIdx="2" presStyleCnt="3" custScaleY="124843" custLinFactNeighborX="1815" custLinFactNeighborY="-876">
        <dgm:presLayoutVars>
          <dgm:bulletEnabled val="1"/>
        </dgm:presLayoutVars>
      </dgm:prSet>
      <dgm:spPr/>
    </dgm:pt>
    <dgm:pt modelId="{D77C8696-8028-4247-BA68-E6E4B5A9BE5C}" type="pres">
      <dgm:prSet presAssocID="{54938C99-2ACD-463A-8593-EBC28968FF34}" presName="base" presStyleLbl="dkBgShp" presStyleIdx="1" presStyleCnt="2" custLinFactNeighborY="97796"/>
      <dgm:spPr/>
    </dgm:pt>
  </dgm:ptLst>
  <dgm:cxnLst>
    <dgm:cxn modelId="{14CED05C-CED7-4C07-9D73-265C7A57063E}" type="presOf" srcId="{CDDD3014-F7C3-4ABC-8F9C-06EF0B142826}" destId="{9DD570B9-2A8E-4216-A471-B777BF25B257}" srcOrd="0" destOrd="0" presId="urn:microsoft.com/office/officeart/2005/8/layout/hList3"/>
    <dgm:cxn modelId="{B759EF49-93C5-4675-BC51-C1F0CB72117D}" type="presOf" srcId="{920A50A3-7F6E-4D8B-9BA5-29D1A58A6D22}" destId="{1E8FB2D6-CF95-4B84-AC7C-FE7C8B0B1EEA}" srcOrd="0" destOrd="0" presId="urn:microsoft.com/office/officeart/2005/8/layout/hList3"/>
    <dgm:cxn modelId="{6BD85C4B-A355-42F4-85F6-6243BC0BF874}" srcId="{54938C99-2ACD-463A-8593-EBC28968FF34}" destId="{CDDD3014-F7C3-4ABC-8F9C-06EF0B142826}" srcOrd="2" destOrd="0" parTransId="{6476C6BE-B290-44BF-9142-FDC0DB30BCE2}" sibTransId="{44FEC3F5-A3B7-4F25-BFFE-54FCFF6A9ED4}"/>
    <dgm:cxn modelId="{EC6E994F-1BBC-4625-BD15-11CCD9A2C334}" type="presOf" srcId="{54938C99-2ACD-463A-8593-EBC28968FF34}" destId="{0E1903DB-E2E9-40A4-9622-C6FA010FDA97}" srcOrd="0" destOrd="0" presId="urn:microsoft.com/office/officeart/2005/8/layout/hList3"/>
    <dgm:cxn modelId="{6371F470-ECFA-4489-93D9-A59E61EC7FE1}" srcId="{54938C99-2ACD-463A-8593-EBC28968FF34}" destId="{24F94EFD-F71A-49AF-AE6C-59FC0E4C3997}" srcOrd="1" destOrd="0" parTransId="{25499173-6127-4CBE-826F-8DE7E7D5D86A}" sibTransId="{F368EE13-286E-460D-BCBA-19810BF5414F}"/>
    <dgm:cxn modelId="{96E880A6-B75F-463E-8D47-597701FDF8C3}" srcId="{7C07DA0B-C3EB-404D-A1A4-E3F88108C56F}" destId="{54938C99-2ACD-463A-8593-EBC28968FF34}" srcOrd="0" destOrd="0" parTransId="{AB1105BD-D488-4F35-B965-68DDBA015B91}" sibTransId="{BC3F17AE-B8AA-4FB7-941A-8382C8E763D7}"/>
    <dgm:cxn modelId="{01A9E9A8-A969-4587-B01F-D9F8CA5EBE5D}" type="presOf" srcId="{7C07DA0B-C3EB-404D-A1A4-E3F88108C56F}" destId="{B391479A-BCCA-428C-A7F2-F8AE60B2B478}" srcOrd="0" destOrd="0" presId="urn:microsoft.com/office/officeart/2005/8/layout/hList3"/>
    <dgm:cxn modelId="{841068CE-4E89-48EB-A399-BF745203D758}" type="presOf" srcId="{24F94EFD-F71A-49AF-AE6C-59FC0E4C3997}" destId="{6E5D7FAA-740C-4341-9B53-DF643F06C856}" srcOrd="0" destOrd="0" presId="urn:microsoft.com/office/officeart/2005/8/layout/hList3"/>
    <dgm:cxn modelId="{2EAFAFF9-C77B-422E-8B9A-82EEDA988246}" srcId="{54938C99-2ACD-463A-8593-EBC28968FF34}" destId="{920A50A3-7F6E-4D8B-9BA5-29D1A58A6D22}" srcOrd="0" destOrd="0" parTransId="{847E5FF3-9A57-4937-90D5-536949D824A5}" sibTransId="{6117365B-D045-41CF-9EAE-574F8C5A52B1}"/>
    <dgm:cxn modelId="{A8145492-3504-4D8E-B5AA-0FCFEB625CE8}" type="presParOf" srcId="{B391479A-BCCA-428C-A7F2-F8AE60B2B478}" destId="{0E1903DB-E2E9-40A4-9622-C6FA010FDA97}" srcOrd="0" destOrd="0" presId="urn:microsoft.com/office/officeart/2005/8/layout/hList3"/>
    <dgm:cxn modelId="{1C247D93-40C0-4ED0-8E15-BA89FEC67291}" type="presParOf" srcId="{B391479A-BCCA-428C-A7F2-F8AE60B2B478}" destId="{AED9866D-799B-4A1A-BB13-A85E2203EF6B}" srcOrd="1" destOrd="0" presId="urn:microsoft.com/office/officeart/2005/8/layout/hList3"/>
    <dgm:cxn modelId="{89D88B43-3E80-4302-8355-94BFA7B09AB9}" type="presParOf" srcId="{AED9866D-799B-4A1A-BB13-A85E2203EF6B}" destId="{1E8FB2D6-CF95-4B84-AC7C-FE7C8B0B1EEA}" srcOrd="0" destOrd="0" presId="urn:microsoft.com/office/officeart/2005/8/layout/hList3"/>
    <dgm:cxn modelId="{8D1EC121-4E70-4695-9CE8-D19803509D0C}" type="presParOf" srcId="{AED9866D-799B-4A1A-BB13-A85E2203EF6B}" destId="{6E5D7FAA-740C-4341-9B53-DF643F06C856}" srcOrd="1" destOrd="0" presId="urn:microsoft.com/office/officeart/2005/8/layout/hList3"/>
    <dgm:cxn modelId="{F9516DA7-47D8-4D78-90C7-60D1B890ED57}" type="presParOf" srcId="{AED9866D-799B-4A1A-BB13-A85E2203EF6B}" destId="{9DD570B9-2A8E-4216-A471-B777BF25B257}" srcOrd="2" destOrd="0" presId="urn:microsoft.com/office/officeart/2005/8/layout/hList3"/>
    <dgm:cxn modelId="{668CF9E3-D6B9-42E1-AE61-1F6059D57F45}" type="presParOf" srcId="{B391479A-BCCA-428C-A7F2-F8AE60B2B478}" destId="{D77C8696-8028-4247-BA68-E6E4B5A9BE5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58F5C4B-7CED-4E3F-AC7A-76EA9578C613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FC91860B-51A2-4184-B070-1A4E260ABC2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Відновлювані джерела енергії: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сонячні панелі, вітряні турбіни, гідроелектростанції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2B5FB-3EA5-44EB-9B6D-608716F1CBFC}" type="parTrans" cxnId="{C7CB06E4-409A-40FC-86A9-BC91F3DE35A4}">
      <dgm:prSet/>
      <dgm:spPr/>
      <dgm:t>
        <a:bodyPr/>
        <a:lstStyle/>
        <a:p>
          <a:endParaRPr lang="ru-UA"/>
        </a:p>
      </dgm:t>
    </dgm:pt>
    <dgm:pt modelId="{E6E677AA-4544-444E-BF1F-0F72CD95696E}" type="sibTrans" cxnId="{C7CB06E4-409A-40FC-86A9-BC91F3DE35A4}">
      <dgm:prSet/>
      <dgm:spPr/>
      <dgm:t>
        <a:bodyPr/>
        <a:lstStyle/>
        <a:p>
          <a:endParaRPr lang="ru-UA"/>
        </a:p>
      </dgm:t>
    </dgm:pt>
    <dgm:pt modelId="{582738E5-7290-4AD0-8E22-9C1A447E547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Енергоефективні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розумні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керування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енергоспоживанням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B57F7-F655-4B2D-BEE5-AEFAE9602C61}" type="parTrans" cxnId="{B47C325F-6473-40E6-ADB2-EAE62CD91F1D}">
      <dgm:prSet/>
      <dgm:spPr/>
      <dgm:t>
        <a:bodyPr/>
        <a:lstStyle/>
        <a:p>
          <a:endParaRPr lang="ru-UA"/>
        </a:p>
      </dgm:t>
    </dgm:pt>
    <dgm:pt modelId="{54121598-CCB8-4BF7-8058-5891B7790384}" type="sibTrans" cxnId="{B47C325F-6473-40E6-ADB2-EAE62CD91F1D}">
      <dgm:prSet/>
      <dgm:spPr/>
      <dgm:t>
        <a:bodyPr/>
        <a:lstStyle/>
        <a:p>
          <a:endParaRPr lang="ru-UA"/>
        </a:p>
      </dgm:t>
    </dgm:pt>
    <dgm:pt modelId="{32CBA443-5DC6-41D6-9FBF-567F41A86B8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Розумне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точне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землеробство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безпілотників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моніторингу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оптимізація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водокористування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C62E2-4D4E-4D83-A390-AA7BAA5BBDB6}" type="parTrans" cxnId="{F7C7590D-0B0B-4652-900F-2B01EF606AEF}">
      <dgm:prSet/>
      <dgm:spPr/>
      <dgm:t>
        <a:bodyPr/>
        <a:lstStyle/>
        <a:p>
          <a:endParaRPr lang="ru-UA"/>
        </a:p>
      </dgm:t>
    </dgm:pt>
    <dgm:pt modelId="{8027C40E-5750-40A3-AC75-7CD008398AE0}" type="sibTrans" cxnId="{F7C7590D-0B0B-4652-900F-2B01EF606AEF}">
      <dgm:prSet/>
      <dgm:spPr/>
      <dgm:t>
        <a:bodyPr/>
        <a:lstStyle/>
        <a:p>
          <a:endParaRPr lang="ru-UA"/>
        </a:p>
      </dgm:t>
    </dgm:pt>
    <dgm:pt modelId="{5DC43629-1F89-4B1B-BA90-96A99A20A27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Цифрові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телемедицина,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електронна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комерція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дозволяють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розширити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75B29-5842-4C87-B4CA-4A716BED7DCF}" type="parTrans" cxnId="{B89E772D-D9CF-457B-92C6-343B3356A7D4}">
      <dgm:prSet/>
      <dgm:spPr/>
      <dgm:t>
        <a:bodyPr/>
        <a:lstStyle/>
        <a:p>
          <a:endParaRPr lang="ru-UA"/>
        </a:p>
      </dgm:t>
    </dgm:pt>
    <dgm:pt modelId="{4ECA0EBD-58C5-4F51-B0BD-E2998D9CA38B}" type="sibTrans" cxnId="{B89E772D-D9CF-457B-92C6-343B3356A7D4}">
      <dgm:prSet/>
      <dgm:spPr/>
      <dgm:t>
        <a:bodyPr/>
        <a:lstStyle/>
        <a:p>
          <a:endParaRPr lang="ru-UA"/>
        </a:p>
      </dgm:t>
    </dgm:pt>
    <dgm:pt modelId="{6910C892-BD8E-418D-B612-82DDCBBEC90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матеріали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біорозкладні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пластики,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матеріали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низьким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вуглецевим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слідом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FE3A1-CF8C-4488-8F85-7CEA11B95C67}" type="parTrans" cxnId="{696A37F8-EEA3-4674-9129-A7ABD0E44B3E}">
      <dgm:prSet/>
      <dgm:spPr/>
      <dgm:t>
        <a:bodyPr/>
        <a:lstStyle/>
        <a:p>
          <a:endParaRPr lang="ru-UA"/>
        </a:p>
      </dgm:t>
    </dgm:pt>
    <dgm:pt modelId="{C49BE98E-3239-4EA0-9F6D-A0E73F4EF4A3}" type="sibTrans" cxnId="{696A37F8-EEA3-4674-9129-A7ABD0E44B3E}">
      <dgm:prSet/>
      <dgm:spPr/>
      <dgm:t>
        <a:bodyPr/>
        <a:lstStyle/>
        <a:p>
          <a:endParaRPr lang="ru-UA"/>
        </a:p>
      </dgm:t>
    </dgm:pt>
    <dgm:pt modelId="{AE783E56-D1E9-481A-BC08-471365EFFC3A}" type="pres">
      <dgm:prSet presAssocID="{158F5C4B-7CED-4E3F-AC7A-76EA9578C613}" presName="linear" presStyleCnt="0">
        <dgm:presLayoutVars>
          <dgm:dir/>
          <dgm:resizeHandles val="exact"/>
        </dgm:presLayoutVars>
      </dgm:prSet>
      <dgm:spPr/>
    </dgm:pt>
    <dgm:pt modelId="{B707897B-A5A9-427F-AE61-FE416A57D904}" type="pres">
      <dgm:prSet presAssocID="{FC91860B-51A2-4184-B070-1A4E260ABC25}" presName="comp" presStyleCnt="0"/>
      <dgm:spPr/>
    </dgm:pt>
    <dgm:pt modelId="{BE033280-9B90-4813-B829-4389D18E1BE4}" type="pres">
      <dgm:prSet presAssocID="{FC91860B-51A2-4184-B070-1A4E260ABC25}" presName="box" presStyleLbl="node1" presStyleIdx="0" presStyleCnt="5" custLinFactNeighborX="489" custLinFactNeighborY="-661"/>
      <dgm:spPr/>
    </dgm:pt>
    <dgm:pt modelId="{66E37D38-CC5D-4EB6-9B56-6A40A3C98B06}" type="pres">
      <dgm:prSet presAssocID="{FC91860B-51A2-4184-B070-1A4E260ABC25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787A3587-B3EF-46CB-8124-77BAB91E9D4D}" type="pres">
      <dgm:prSet presAssocID="{FC91860B-51A2-4184-B070-1A4E260ABC25}" presName="text" presStyleLbl="node1" presStyleIdx="0" presStyleCnt="5">
        <dgm:presLayoutVars>
          <dgm:bulletEnabled val="1"/>
        </dgm:presLayoutVars>
      </dgm:prSet>
      <dgm:spPr/>
    </dgm:pt>
    <dgm:pt modelId="{F2EEA4DF-16EC-42BE-880B-54CEDBFA3F2E}" type="pres">
      <dgm:prSet presAssocID="{E6E677AA-4544-444E-BF1F-0F72CD95696E}" presName="spacer" presStyleCnt="0"/>
      <dgm:spPr/>
    </dgm:pt>
    <dgm:pt modelId="{44B2296A-11DE-473E-B981-15FE98A487B1}" type="pres">
      <dgm:prSet presAssocID="{582738E5-7290-4AD0-8E22-9C1A447E5478}" presName="comp" presStyleCnt="0"/>
      <dgm:spPr/>
    </dgm:pt>
    <dgm:pt modelId="{85F344A7-62DB-4501-9890-C3EFE5F85450}" type="pres">
      <dgm:prSet presAssocID="{582738E5-7290-4AD0-8E22-9C1A447E5478}" presName="box" presStyleLbl="node1" presStyleIdx="1" presStyleCnt="5"/>
      <dgm:spPr/>
    </dgm:pt>
    <dgm:pt modelId="{7D17D039-32EE-4348-8889-E2191BF779C4}" type="pres">
      <dgm:prSet presAssocID="{582738E5-7290-4AD0-8E22-9C1A447E5478}" presName="img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t="-17000" b="-17000"/>
          </a:stretch>
        </a:blipFill>
      </dgm:spPr>
    </dgm:pt>
    <dgm:pt modelId="{7D6A6639-B6DC-4EE8-A9B8-BB07055D2CFA}" type="pres">
      <dgm:prSet presAssocID="{582738E5-7290-4AD0-8E22-9C1A447E5478}" presName="text" presStyleLbl="node1" presStyleIdx="1" presStyleCnt="5">
        <dgm:presLayoutVars>
          <dgm:bulletEnabled val="1"/>
        </dgm:presLayoutVars>
      </dgm:prSet>
      <dgm:spPr/>
    </dgm:pt>
    <dgm:pt modelId="{FEEAB659-48F4-492E-996A-BDF468E7F9BC}" type="pres">
      <dgm:prSet presAssocID="{54121598-CCB8-4BF7-8058-5891B7790384}" presName="spacer" presStyleCnt="0"/>
      <dgm:spPr/>
    </dgm:pt>
    <dgm:pt modelId="{5BB21227-0CC5-4EEE-8E34-17C73CA98957}" type="pres">
      <dgm:prSet presAssocID="{32CBA443-5DC6-41D6-9FBF-567F41A86B80}" presName="comp" presStyleCnt="0"/>
      <dgm:spPr/>
    </dgm:pt>
    <dgm:pt modelId="{3F739132-2C1E-4B77-9FE5-E05C30FADE71}" type="pres">
      <dgm:prSet presAssocID="{32CBA443-5DC6-41D6-9FBF-567F41A86B80}" presName="box" presStyleLbl="node1" presStyleIdx="2" presStyleCnt="5"/>
      <dgm:spPr/>
    </dgm:pt>
    <dgm:pt modelId="{15B1D30B-0293-436A-AE9A-92876D2702A4}" type="pres">
      <dgm:prSet presAssocID="{32CBA443-5DC6-41D6-9FBF-567F41A86B80}" presName="img" presStyleLbl="fgImgPlace1" presStyleIdx="2" presStyleCnt="5" custLinFactNeighborX="1630" custLinFactNeighborY="826"/>
      <dgm:spPr>
        <a:blipFill rotWithShape="1">
          <a:blip xmlns:r="http://schemas.openxmlformats.org/officeDocument/2006/relationships" r:embed="rId3"/>
          <a:srcRect/>
          <a:stretch>
            <a:fillRect t="-24000" b="-24000"/>
          </a:stretch>
        </a:blipFill>
      </dgm:spPr>
    </dgm:pt>
    <dgm:pt modelId="{1AF6B5C2-0AF3-4B96-B6C6-72E54F98FC67}" type="pres">
      <dgm:prSet presAssocID="{32CBA443-5DC6-41D6-9FBF-567F41A86B80}" presName="text" presStyleLbl="node1" presStyleIdx="2" presStyleCnt="5">
        <dgm:presLayoutVars>
          <dgm:bulletEnabled val="1"/>
        </dgm:presLayoutVars>
      </dgm:prSet>
      <dgm:spPr/>
    </dgm:pt>
    <dgm:pt modelId="{C74CB444-56B8-46B4-A51A-9286A2895DCC}" type="pres">
      <dgm:prSet presAssocID="{8027C40E-5750-40A3-AC75-7CD008398AE0}" presName="spacer" presStyleCnt="0"/>
      <dgm:spPr/>
    </dgm:pt>
    <dgm:pt modelId="{611BD71B-F7E2-4B22-A143-5072AA6C6D92}" type="pres">
      <dgm:prSet presAssocID="{5DC43629-1F89-4B1B-BA90-96A99A20A27A}" presName="comp" presStyleCnt="0"/>
      <dgm:spPr/>
    </dgm:pt>
    <dgm:pt modelId="{49D85A9C-DB8B-473C-A817-4FF61385A7E8}" type="pres">
      <dgm:prSet presAssocID="{5DC43629-1F89-4B1B-BA90-96A99A20A27A}" presName="box" presStyleLbl="node1" presStyleIdx="3" presStyleCnt="5" custLinFactNeighborY="-661"/>
      <dgm:spPr/>
    </dgm:pt>
    <dgm:pt modelId="{A24B53B6-F8DA-4FD6-8F20-B5367594B6E6}" type="pres">
      <dgm:prSet presAssocID="{5DC43629-1F89-4B1B-BA90-96A99A20A27A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24000" b="-24000"/>
          </a:stretch>
        </a:blipFill>
      </dgm:spPr>
    </dgm:pt>
    <dgm:pt modelId="{E58ECAE9-2841-4E47-A5BC-CFD62906164D}" type="pres">
      <dgm:prSet presAssocID="{5DC43629-1F89-4B1B-BA90-96A99A20A27A}" presName="text" presStyleLbl="node1" presStyleIdx="3" presStyleCnt="5">
        <dgm:presLayoutVars>
          <dgm:bulletEnabled val="1"/>
        </dgm:presLayoutVars>
      </dgm:prSet>
      <dgm:spPr/>
    </dgm:pt>
    <dgm:pt modelId="{7BF6E924-B826-412A-B21E-E9BE8BC65E4D}" type="pres">
      <dgm:prSet presAssocID="{4ECA0EBD-58C5-4F51-B0BD-E2998D9CA38B}" presName="spacer" presStyleCnt="0"/>
      <dgm:spPr/>
    </dgm:pt>
    <dgm:pt modelId="{785A10B9-F025-4A76-954E-B0A5BE4CF437}" type="pres">
      <dgm:prSet presAssocID="{6910C892-BD8E-418D-B612-82DDCBBEC906}" presName="comp" presStyleCnt="0"/>
      <dgm:spPr/>
    </dgm:pt>
    <dgm:pt modelId="{428C3DF6-13F4-4017-9FCF-6A38D6D59668}" type="pres">
      <dgm:prSet presAssocID="{6910C892-BD8E-418D-B612-82DDCBBEC906}" presName="box" presStyleLbl="node1" presStyleIdx="4" presStyleCnt="5" custLinFactNeighborX="245" custLinFactNeighborY="-1322"/>
      <dgm:spPr/>
    </dgm:pt>
    <dgm:pt modelId="{AF4EE446-329B-4117-B7C3-2B6A1E6E5C05}" type="pres">
      <dgm:prSet presAssocID="{6910C892-BD8E-418D-B612-82DDCBBEC906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l="-10000" r="-10000"/>
          </a:stretch>
        </a:blipFill>
      </dgm:spPr>
    </dgm:pt>
    <dgm:pt modelId="{C766FEB4-9380-4DF4-9359-63B39E37EBD4}" type="pres">
      <dgm:prSet presAssocID="{6910C892-BD8E-418D-B612-82DDCBBEC906}" presName="text" presStyleLbl="node1" presStyleIdx="4" presStyleCnt="5">
        <dgm:presLayoutVars>
          <dgm:bulletEnabled val="1"/>
        </dgm:presLayoutVars>
      </dgm:prSet>
      <dgm:spPr/>
    </dgm:pt>
  </dgm:ptLst>
  <dgm:cxnLst>
    <dgm:cxn modelId="{F7C7590D-0B0B-4652-900F-2B01EF606AEF}" srcId="{158F5C4B-7CED-4E3F-AC7A-76EA9578C613}" destId="{32CBA443-5DC6-41D6-9FBF-567F41A86B80}" srcOrd="2" destOrd="0" parTransId="{532C62E2-4D4E-4D83-A390-AA7BAA5BBDB6}" sibTransId="{8027C40E-5750-40A3-AC75-7CD008398AE0}"/>
    <dgm:cxn modelId="{B6BE4D11-942E-4165-8923-DE299B0778DC}" type="presOf" srcId="{158F5C4B-7CED-4E3F-AC7A-76EA9578C613}" destId="{AE783E56-D1E9-481A-BC08-471365EFFC3A}" srcOrd="0" destOrd="0" presId="urn:microsoft.com/office/officeart/2005/8/layout/vList4"/>
    <dgm:cxn modelId="{0778B323-EA97-4864-AE5B-4D0F3EB99002}" type="presOf" srcId="{32CBA443-5DC6-41D6-9FBF-567F41A86B80}" destId="{3F739132-2C1E-4B77-9FE5-E05C30FADE71}" srcOrd="0" destOrd="0" presId="urn:microsoft.com/office/officeart/2005/8/layout/vList4"/>
    <dgm:cxn modelId="{B89E772D-D9CF-457B-92C6-343B3356A7D4}" srcId="{158F5C4B-7CED-4E3F-AC7A-76EA9578C613}" destId="{5DC43629-1F89-4B1B-BA90-96A99A20A27A}" srcOrd="3" destOrd="0" parTransId="{94675B29-5842-4C87-B4CA-4A716BED7DCF}" sibTransId="{4ECA0EBD-58C5-4F51-B0BD-E2998D9CA38B}"/>
    <dgm:cxn modelId="{B47C325F-6473-40E6-ADB2-EAE62CD91F1D}" srcId="{158F5C4B-7CED-4E3F-AC7A-76EA9578C613}" destId="{582738E5-7290-4AD0-8E22-9C1A447E5478}" srcOrd="1" destOrd="0" parTransId="{CA4B57F7-F655-4B2D-BEE5-AEFAE9602C61}" sibTransId="{54121598-CCB8-4BF7-8058-5891B7790384}"/>
    <dgm:cxn modelId="{F7992E44-A348-4C47-A4FE-06A63CF63C33}" type="presOf" srcId="{6910C892-BD8E-418D-B612-82DDCBBEC906}" destId="{428C3DF6-13F4-4017-9FCF-6A38D6D59668}" srcOrd="0" destOrd="0" presId="urn:microsoft.com/office/officeart/2005/8/layout/vList4"/>
    <dgm:cxn modelId="{68224675-78A8-4AD8-9292-FDAAD9A8852A}" type="presOf" srcId="{5DC43629-1F89-4B1B-BA90-96A99A20A27A}" destId="{E58ECAE9-2841-4E47-A5BC-CFD62906164D}" srcOrd="1" destOrd="0" presId="urn:microsoft.com/office/officeart/2005/8/layout/vList4"/>
    <dgm:cxn modelId="{7404D979-46E9-4FFD-8F7E-93D256D63D43}" type="presOf" srcId="{6910C892-BD8E-418D-B612-82DDCBBEC906}" destId="{C766FEB4-9380-4DF4-9359-63B39E37EBD4}" srcOrd="1" destOrd="0" presId="urn:microsoft.com/office/officeart/2005/8/layout/vList4"/>
    <dgm:cxn modelId="{8310758D-D9F6-44C3-A084-913E75AD7129}" type="presOf" srcId="{32CBA443-5DC6-41D6-9FBF-567F41A86B80}" destId="{1AF6B5C2-0AF3-4B96-B6C6-72E54F98FC67}" srcOrd="1" destOrd="0" presId="urn:microsoft.com/office/officeart/2005/8/layout/vList4"/>
    <dgm:cxn modelId="{862B128E-E188-44DC-A841-217F2F998846}" type="presOf" srcId="{FC91860B-51A2-4184-B070-1A4E260ABC25}" destId="{BE033280-9B90-4813-B829-4389D18E1BE4}" srcOrd="0" destOrd="0" presId="urn:microsoft.com/office/officeart/2005/8/layout/vList4"/>
    <dgm:cxn modelId="{EB8025B1-C560-4C9F-BC4D-AC6947A9BFD3}" type="presOf" srcId="{582738E5-7290-4AD0-8E22-9C1A447E5478}" destId="{85F344A7-62DB-4501-9890-C3EFE5F85450}" srcOrd="0" destOrd="0" presId="urn:microsoft.com/office/officeart/2005/8/layout/vList4"/>
    <dgm:cxn modelId="{DF55ABBD-F8F4-4B81-88A2-67BD5E138764}" type="presOf" srcId="{FC91860B-51A2-4184-B070-1A4E260ABC25}" destId="{787A3587-B3EF-46CB-8124-77BAB91E9D4D}" srcOrd="1" destOrd="0" presId="urn:microsoft.com/office/officeart/2005/8/layout/vList4"/>
    <dgm:cxn modelId="{C7CB06E4-409A-40FC-86A9-BC91F3DE35A4}" srcId="{158F5C4B-7CED-4E3F-AC7A-76EA9578C613}" destId="{FC91860B-51A2-4184-B070-1A4E260ABC25}" srcOrd="0" destOrd="0" parTransId="{0732B5FB-3EA5-44EB-9B6D-608716F1CBFC}" sibTransId="{E6E677AA-4544-444E-BF1F-0F72CD95696E}"/>
    <dgm:cxn modelId="{70F6AAE5-5A7D-4D67-95E3-FB1E5853AE95}" type="presOf" srcId="{582738E5-7290-4AD0-8E22-9C1A447E5478}" destId="{7D6A6639-B6DC-4EE8-A9B8-BB07055D2CFA}" srcOrd="1" destOrd="0" presId="urn:microsoft.com/office/officeart/2005/8/layout/vList4"/>
    <dgm:cxn modelId="{696A37F8-EEA3-4674-9129-A7ABD0E44B3E}" srcId="{158F5C4B-7CED-4E3F-AC7A-76EA9578C613}" destId="{6910C892-BD8E-418D-B612-82DDCBBEC906}" srcOrd="4" destOrd="0" parTransId="{A42FE3A1-CF8C-4488-8F85-7CEA11B95C67}" sibTransId="{C49BE98E-3239-4EA0-9F6D-A0E73F4EF4A3}"/>
    <dgm:cxn modelId="{B0A92DFA-953C-4FE3-9766-DD761F16A6DD}" type="presOf" srcId="{5DC43629-1F89-4B1B-BA90-96A99A20A27A}" destId="{49D85A9C-DB8B-473C-A817-4FF61385A7E8}" srcOrd="0" destOrd="0" presId="urn:microsoft.com/office/officeart/2005/8/layout/vList4"/>
    <dgm:cxn modelId="{110E8055-D1A3-4859-8AA7-08357FDC1999}" type="presParOf" srcId="{AE783E56-D1E9-481A-BC08-471365EFFC3A}" destId="{B707897B-A5A9-427F-AE61-FE416A57D904}" srcOrd="0" destOrd="0" presId="urn:microsoft.com/office/officeart/2005/8/layout/vList4"/>
    <dgm:cxn modelId="{9971EC92-CF3E-48A2-83A1-AD93C0330A70}" type="presParOf" srcId="{B707897B-A5A9-427F-AE61-FE416A57D904}" destId="{BE033280-9B90-4813-B829-4389D18E1BE4}" srcOrd="0" destOrd="0" presId="urn:microsoft.com/office/officeart/2005/8/layout/vList4"/>
    <dgm:cxn modelId="{3DAA00EE-4CCA-4517-9809-E0F7769A2634}" type="presParOf" srcId="{B707897B-A5A9-427F-AE61-FE416A57D904}" destId="{66E37D38-CC5D-4EB6-9B56-6A40A3C98B06}" srcOrd="1" destOrd="0" presId="urn:microsoft.com/office/officeart/2005/8/layout/vList4"/>
    <dgm:cxn modelId="{64FF4492-8FD1-4F8F-88AD-E05E3CE749B9}" type="presParOf" srcId="{B707897B-A5A9-427F-AE61-FE416A57D904}" destId="{787A3587-B3EF-46CB-8124-77BAB91E9D4D}" srcOrd="2" destOrd="0" presId="urn:microsoft.com/office/officeart/2005/8/layout/vList4"/>
    <dgm:cxn modelId="{38F4F398-7FCF-471E-84C0-6415D0AD793E}" type="presParOf" srcId="{AE783E56-D1E9-481A-BC08-471365EFFC3A}" destId="{F2EEA4DF-16EC-42BE-880B-54CEDBFA3F2E}" srcOrd="1" destOrd="0" presId="urn:microsoft.com/office/officeart/2005/8/layout/vList4"/>
    <dgm:cxn modelId="{69C4A3F1-792B-4918-8400-254D622E62B5}" type="presParOf" srcId="{AE783E56-D1E9-481A-BC08-471365EFFC3A}" destId="{44B2296A-11DE-473E-B981-15FE98A487B1}" srcOrd="2" destOrd="0" presId="urn:microsoft.com/office/officeart/2005/8/layout/vList4"/>
    <dgm:cxn modelId="{B8CFD9CC-B439-4EC4-8004-8D90F7A9BAD5}" type="presParOf" srcId="{44B2296A-11DE-473E-B981-15FE98A487B1}" destId="{85F344A7-62DB-4501-9890-C3EFE5F85450}" srcOrd="0" destOrd="0" presId="urn:microsoft.com/office/officeart/2005/8/layout/vList4"/>
    <dgm:cxn modelId="{1EFA0EBE-2276-4A20-8E55-25C298995329}" type="presParOf" srcId="{44B2296A-11DE-473E-B981-15FE98A487B1}" destId="{7D17D039-32EE-4348-8889-E2191BF779C4}" srcOrd="1" destOrd="0" presId="urn:microsoft.com/office/officeart/2005/8/layout/vList4"/>
    <dgm:cxn modelId="{E8DD7727-FE01-44C2-B996-139D1A866435}" type="presParOf" srcId="{44B2296A-11DE-473E-B981-15FE98A487B1}" destId="{7D6A6639-B6DC-4EE8-A9B8-BB07055D2CFA}" srcOrd="2" destOrd="0" presId="urn:microsoft.com/office/officeart/2005/8/layout/vList4"/>
    <dgm:cxn modelId="{C4BE261B-D943-4BC1-851A-83D3502A362E}" type="presParOf" srcId="{AE783E56-D1E9-481A-BC08-471365EFFC3A}" destId="{FEEAB659-48F4-492E-996A-BDF468E7F9BC}" srcOrd="3" destOrd="0" presId="urn:microsoft.com/office/officeart/2005/8/layout/vList4"/>
    <dgm:cxn modelId="{1C15FBC1-019B-455B-9860-CF827B0D8857}" type="presParOf" srcId="{AE783E56-D1E9-481A-BC08-471365EFFC3A}" destId="{5BB21227-0CC5-4EEE-8E34-17C73CA98957}" srcOrd="4" destOrd="0" presId="urn:microsoft.com/office/officeart/2005/8/layout/vList4"/>
    <dgm:cxn modelId="{E0F79E5C-1FE6-4C67-A657-3431C5AEAB28}" type="presParOf" srcId="{5BB21227-0CC5-4EEE-8E34-17C73CA98957}" destId="{3F739132-2C1E-4B77-9FE5-E05C30FADE71}" srcOrd="0" destOrd="0" presId="urn:microsoft.com/office/officeart/2005/8/layout/vList4"/>
    <dgm:cxn modelId="{82CA05BF-591F-4448-88B2-B941840108AF}" type="presParOf" srcId="{5BB21227-0CC5-4EEE-8E34-17C73CA98957}" destId="{15B1D30B-0293-436A-AE9A-92876D2702A4}" srcOrd="1" destOrd="0" presId="urn:microsoft.com/office/officeart/2005/8/layout/vList4"/>
    <dgm:cxn modelId="{0D8E712B-59B8-4D8C-A3DD-9599FB311503}" type="presParOf" srcId="{5BB21227-0CC5-4EEE-8E34-17C73CA98957}" destId="{1AF6B5C2-0AF3-4B96-B6C6-72E54F98FC67}" srcOrd="2" destOrd="0" presId="urn:microsoft.com/office/officeart/2005/8/layout/vList4"/>
    <dgm:cxn modelId="{58E313E8-0F28-4635-BC43-FD0AEBD6395C}" type="presParOf" srcId="{AE783E56-D1E9-481A-BC08-471365EFFC3A}" destId="{C74CB444-56B8-46B4-A51A-9286A2895DCC}" srcOrd="5" destOrd="0" presId="urn:microsoft.com/office/officeart/2005/8/layout/vList4"/>
    <dgm:cxn modelId="{151AB7DA-A3C4-4CB6-BC20-AB24153F84DB}" type="presParOf" srcId="{AE783E56-D1E9-481A-BC08-471365EFFC3A}" destId="{611BD71B-F7E2-4B22-A143-5072AA6C6D92}" srcOrd="6" destOrd="0" presId="urn:microsoft.com/office/officeart/2005/8/layout/vList4"/>
    <dgm:cxn modelId="{226AB172-2FAD-4BDF-B82A-6E5CB65C709E}" type="presParOf" srcId="{611BD71B-F7E2-4B22-A143-5072AA6C6D92}" destId="{49D85A9C-DB8B-473C-A817-4FF61385A7E8}" srcOrd="0" destOrd="0" presId="urn:microsoft.com/office/officeart/2005/8/layout/vList4"/>
    <dgm:cxn modelId="{E89EF7B8-4C06-4875-8117-73F6EA922059}" type="presParOf" srcId="{611BD71B-F7E2-4B22-A143-5072AA6C6D92}" destId="{A24B53B6-F8DA-4FD6-8F20-B5367594B6E6}" srcOrd="1" destOrd="0" presId="urn:microsoft.com/office/officeart/2005/8/layout/vList4"/>
    <dgm:cxn modelId="{859AC3A3-0D48-45F8-B75B-BB682F2A079B}" type="presParOf" srcId="{611BD71B-F7E2-4B22-A143-5072AA6C6D92}" destId="{E58ECAE9-2841-4E47-A5BC-CFD62906164D}" srcOrd="2" destOrd="0" presId="urn:microsoft.com/office/officeart/2005/8/layout/vList4"/>
    <dgm:cxn modelId="{D89DF996-9F53-41F4-823F-54392DB2BC12}" type="presParOf" srcId="{AE783E56-D1E9-481A-BC08-471365EFFC3A}" destId="{7BF6E924-B826-412A-B21E-E9BE8BC65E4D}" srcOrd="7" destOrd="0" presId="urn:microsoft.com/office/officeart/2005/8/layout/vList4"/>
    <dgm:cxn modelId="{5B19F988-4DC6-482B-B50F-4F9A00369BDC}" type="presParOf" srcId="{AE783E56-D1E9-481A-BC08-471365EFFC3A}" destId="{785A10B9-F025-4A76-954E-B0A5BE4CF437}" srcOrd="8" destOrd="0" presId="urn:microsoft.com/office/officeart/2005/8/layout/vList4"/>
    <dgm:cxn modelId="{45DF46B4-EFE2-4309-B766-57585F146439}" type="presParOf" srcId="{785A10B9-F025-4A76-954E-B0A5BE4CF437}" destId="{428C3DF6-13F4-4017-9FCF-6A38D6D59668}" srcOrd="0" destOrd="0" presId="urn:microsoft.com/office/officeart/2005/8/layout/vList4"/>
    <dgm:cxn modelId="{81458DFB-64EB-4BF6-B231-9B5D9AE43C2D}" type="presParOf" srcId="{785A10B9-F025-4A76-954E-B0A5BE4CF437}" destId="{AF4EE446-329B-4117-B7C3-2B6A1E6E5C05}" srcOrd="1" destOrd="0" presId="urn:microsoft.com/office/officeart/2005/8/layout/vList4"/>
    <dgm:cxn modelId="{FC1D6307-87D8-4B7D-8699-D8B6EF4CECD1}" type="presParOf" srcId="{785A10B9-F025-4A76-954E-B0A5BE4CF437}" destId="{C766FEB4-9380-4DF4-9359-63B39E37EBD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00C5E5-84AB-4BD3-BEF1-9AC85F26A5B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9CA0A51E-DFC8-4305-B606-E4E294A79DC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Інформування про екологічні проблеми: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8EC7B-97C5-4B53-8E00-4E02DE04E678}" type="parTrans" cxnId="{EADEFDAB-BEAE-46D1-ABAB-E71C4C55A859}">
      <dgm:prSet/>
      <dgm:spPr/>
      <dgm:t>
        <a:bodyPr/>
        <a:lstStyle/>
        <a:p>
          <a:endParaRPr lang="ru-UA"/>
        </a:p>
      </dgm:t>
    </dgm:pt>
    <dgm:pt modelId="{D0FB7A75-5C95-468D-826D-CE6C7B177914}" type="sibTrans" cxnId="{EADEFDAB-BEAE-46D1-ABAB-E71C4C55A859}">
      <dgm:prSet/>
      <dgm:spPr/>
      <dgm:t>
        <a:bodyPr/>
        <a:lstStyle/>
        <a:p>
          <a:endParaRPr lang="ru-UA"/>
        </a:p>
      </dgm:t>
    </dgm:pt>
    <dgm:pt modelId="{FAEFB56A-B864-448E-AFAB-D85C86143A6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має знайомити з такими питаннями, як зміна клімату, втрата біорізноманіття, виснаження ресурсів та забруднення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401AF-28DB-4E97-A7B6-CBAD971245AC}" type="parTrans" cxnId="{6493081F-C622-4C04-A128-D1324C94A35C}">
      <dgm:prSet/>
      <dgm:spPr/>
      <dgm:t>
        <a:bodyPr/>
        <a:lstStyle/>
        <a:p>
          <a:endParaRPr lang="ru-UA"/>
        </a:p>
      </dgm:t>
    </dgm:pt>
    <dgm:pt modelId="{039EAAFA-37BE-4DF4-AEDB-E91C79B36431}" type="sibTrans" cxnId="{6493081F-C622-4C04-A128-D1324C94A35C}">
      <dgm:prSet/>
      <dgm:spPr/>
      <dgm:t>
        <a:bodyPr/>
        <a:lstStyle/>
        <a:p>
          <a:endParaRPr lang="ru-UA"/>
        </a:p>
      </dgm:t>
    </dgm:pt>
    <dgm:pt modelId="{2B92336A-3855-4E52-914B-C65F283EA1D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критичного мислення: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1767C-0B42-459C-BA75-33D7858732BD}" type="parTrans" cxnId="{BEAC4C7D-E64C-49AC-9B96-557756645DE4}">
      <dgm:prSet/>
      <dgm:spPr/>
      <dgm:t>
        <a:bodyPr/>
        <a:lstStyle/>
        <a:p>
          <a:endParaRPr lang="ru-UA"/>
        </a:p>
      </dgm:t>
    </dgm:pt>
    <dgm:pt modelId="{59320FEF-8567-4FA6-B2EE-D2D82B8DC633}" type="sibTrans" cxnId="{BEAC4C7D-E64C-49AC-9B96-557756645DE4}">
      <dgm:prSet/>
      <dgm:spPr/>
      <dgm:t>
        <a:bodyPr/>
        <a:lstStyle/>
        <a:p>
          <a:endParaRPr lang="ru-UA"/>
        </a:p>
      </dgm:t>
    </dgm:pt>
    <dgm:pt modelId="{DC0BE3E6-F1F8-4520-93F0-A8908300A8A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розвивати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навички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пов'язаних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стійким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розвитком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C3070-2A38-4E63-B1DE-0F9C98C08276}" type="parTrans" cxnId="{89AF2A03-3B7E-463E-BBAF-ACC97019B93D}">
      <dgm:prSet/>
      <dgm:spPr/>
      <dgm:t>
        <a:bodyPr/>
        <a:lstStyle/>
        <a:p>
          <a:endParaRPr lang="ru-UA"/>
        </a:p>
      </dgm:t>
    </dgm:pt>
    <dgm:pt modelId="{AFB791E3-D901-4941-9AD3-BF3ECC93580C}" type="sibTrans" cxnId="{89AF2A03-3B7E-463E-BBAF-ACC97019B93D}">
      <dgm:prSet/>
      <dgm:spPr/>
      <dgm:t>
        <a:bodyPr/>
        <a:lstStyle/>
        <a:p>
          <a:endParaRPr lang="ru-UA"/>
        </a:p>
      </dgm:t>
    </dgm:pt>
    <dgm:pt modelId="{193E3100-830B-4A2A-AC9D-2CC98551260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цінностей: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DA028-A1D1-412C-9BD1-7BD1CB306457}" type="parTrans" cxnId="{4A1F6E4F-7F80-4890-8318-3A1C3D190FAD}">
      <dgm:prSet/>
      <dgm:spPr/>
      <dgm:t>
        <a:bodyPr/>
        <a:lstStyle/>
        <a:p>
          <a:endParaRPr lang="ru-UA"/>
        </a:p>
      </dgm:t>
    </dgm:pt>
    <dgm:pt modelId="{AC5BDEE2-34BF-48AA-968D-658EC103EAF2}" type="sibTrans" cxnId="{4A1F6E4F-7F80-4890-8318-3A1C3D190FAD}">
      <dgm:prSet/>
      <dgm:spPr/>
      <dgm:t>
        <a:bodyPr/>
        <a:lstStyle/>
        <a:p>
          <a:endParaRPr lang="ru-UA"/>
        </a:p>
      </dgm:t>
    </dgm:pt>
    <dgm:pt modelId="{B5AC0C37-CA4C-4DF0-9A09-82A101A0430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має сприяти формуванню цінностей, які підтримують екологічну відповідальність, справедливість та турботу про майбутні покоління.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BCF79-907A-4C44-B10E-C7347915E99E}" type="parTrans" cxnId="{DC1E6745-E639-40E3-B0E0-A0D1FA3F67F4}">
      <dgm:prSet/>
      <dgm:spPr/>
      <dgm:t>
        <a:bodyPr/>
        <a:lstStyle/>
        <a:p>
          <a:endParaRPr lang="ru-UA"/>
        </a:p>
      </dgm:t>
    </dgm:pt>
    <dgm:pt modelId="{7204580D-C02D-454D-9C71-8F9A09B80E87}" type="sibTrans" cxnId="{DC1E6745-E639-40E3-B0E0-A0D1FA3F67F4}">
      <dgm:prSet/>
      <dgm:spPr/>
      <dgm:t>
        <a:bodyPr/>
        <a:lstStyle/>
        <a:p>
          <a:endParaRPr lang="ru-UA"/>
        </a:p>
      </dgm:t>
    </dgm:pt>
    <dgm:pt modelId="{66077FEA-26E6-4337-9C64-4EB224784D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>
              <a:latin typeface="Times New Roman" panose="02020603050405020304" pitchFamily="18" charset="0"/>
              <a:cs typeface="Times New Roman" panose="02020603050405020304" pitchFamily="18" charset="0"/>
            </a:rPr>
            <a:t>Залучення до практичної діяльності:</a:t>
          </a:r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3B6E1-8ADD-4A3C-B48B-65B90FF1DC38}" type="parTrans" cxnId="{A0DA4576-9EC6-4DEE-B8C6-96F6EBE59353}">
      <dgm:prSet/>
      <dgm:spPr/>
      <dgm:t>
        <a:bodyPr/>
        <a:lstStyle/>
        <a:p>
          <a:endParaRPr lang="ru-UA"/>
        </a:p>
      </dgm:t>
    </dgm:pt>
    <dgm:pt modelId="{45CA8C32-1D21-4E84-8CFF-F8F5EE9490AD}" type="sibTrans" cxnId="{A0DA4576-9EC6-4DEE-B8C6-96F6EBE59353}">
      <dgm:prSet/>
      <dgm:spPr/>
      <dgm:t>
        <a:bodyPr/>
        <a:lstStyle/>
        <a:p>
          <a:endParaRPr lang="ru-UA"/>
        </a:p>
      </dgm:t>
    </dgm:pt>
    <dgm:pt modelId="{DEFCF42B-E096-4E25-9F4C-E4656B121CD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заняття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проекти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ініціативи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місцевих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323E2-58F6-48CD-937E-6FB9F727F0BC}" type="parTrans" cxnId="{714936F4-8595-4BD4-8C41-3CF6E47A0F0A}">
      <dgm:prSet/>
      <dgm:spPr/>
      <dgm:t>
        <a:bodyPr/>
        <a:lstStyle/>
        <a:p>
          <a:endParaRPr lang="ru-UA"/>
        </a:p>
      </dgm:t>
    </dgm:pt>
    <dgm:pt modelId="{A2320C85-8DA7-41A8-AD15-135875BCF170}" type="sibTrans" cxnId="{714936F4-8595-4BD4-8C41-3CF6E47A0F0A}">
      <dgm:prSet/>
      <dgm:spPr/>
      <dgm:t>
        <a:bodyPr/>
        <a:lstStyle/>
        <a:p>
          <a:endParaRPr lang="ru-UA"/>
        </a:p>
      </dgm:t>
    </dgm:pt>
    <dgm:pt modelId="{329D932B-BEE2-4261-AC42-3B347E2ECB7A}" type="pres">
      <dgm:prSet presAssocID="{6600C5E5-84AB-4BD3-BEF1-9AC85F26A5B7}" presName="linear" presStyleCnt="0">
        <dgm:presLayoutVars>
          <dgm:dir/>
          <dgm:animLvl val="lvl"/>
          <dgm:resizeHandles val="exact"/>
        </dgm:presLayoutVars>
      </dgm:prSet>
      <dgm:spPr/>
    </dgm:pt>
    <dgm:pt modelId="{F89756CE-D923-4146-A42A-C8AFFB7F4E15}" type="pres">
      <dgm:prSet presAssocID="{9CA0A51E-DFC8-4305-B606-E4E294A79DCE}" presName="parentLin" presStyleCnt="0"/>
      <dgm:spPr/>
    </dgm:pt>
    <dgm:pt modelId="{A2D83991-A687-4777-B1BC-6590546C04B0}" type="pres">
      <dgm:prSet presAssocID="{9CA0A51E-DFC8-4305-B606-E4E294A79DCE}" presName="parentLeftMargin" presStyleLbl="node1" presStyleIdx="0" presStyleCnt="4"/>
      <dgm:spPr/>
    </dgm:pt>
    <dgm:pt modelId="{C83C9F89-F22F-48BE-B4DE-7E43C4DDADC7}" type="pres">
      <dgm:prSet presAssocID="{9CA0A51E-DFC8-4305-B606-E4E294A79D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BA7FE2E-B830-47EA-95C1-E4F30FF3914D}" type="pres">
      <dgm:prSet presAssocID="{9CA0A51E-DFC8-4305-B606-E4E294A79DCE}" presName="negativeSpace" presStyleCnt="0"/>
      <dgm:spPr/>
    </dgm:pt>
    <dgm:pt modelId="{F31C5131-B56C-4E1C-AFB4-33AE67517C41}" type="pres">
      <dgm:prSet presAssocID="{9CA0A51E-DFC8-4305-B606-E4E294A79DCE}" presName="childText" presStyleLbl="conFgAcc1" presStyleIdx="0" presStyleCnt="4">
        <dgm:presLayoutVars>
          <dgm:bulletEnabled val="1"/>
        </dgm:presLayoutVars>
      </dgm:prSet>
      <dgm:spPr/>
    </dgm:pt>
    <dgm:pt modelId="{59BE4932-B619-4904-B4BD-5EE11A165222}" type="pres">
      <dgm:prSet presAssocID="{D0FB7A75-5C95-468D-826D-CE6C7B177914}" presName="spaceBetweenRectangles" presStyleCnt="0"/>
      <dgm:spPr/>
    </dgm:pt>
    <dgm:pt modelId="{3B6CF6B6-8668-4AAA-9491-EAA6FECBD5F1}" type="pres">
      <dgm:prSet presAssocID="{2B92336A-3855-4E52-914B-C65F283EA1DE}" presName="parentLin" presStyleCnt="0"/>
      <dgm:spPr/>
    </dgm:pt>
    <dgm:pt modelId="{C01B122C-12A9-4D6F-B81A-CFC8AD6EAB29}" type="pres">
      <dgm:prSet presAssocID="{2B92336A-3855-4E52-914B-C65F283EA1DE}" presName="parentLeftMargin" presStyleLbl="node1" presStyleIdx="0" presStyleCnt="4"/>
      <dgm:spPr/>
    </dgm:pt>
    <dgm:pt modelId="{6AF875BE-6F02-4BA6-B0C0-12489C808C9D}" type="pres">
      <dgm:prSet presAssocID="{2B92336A-3855-4E52-914B-C65F283EA1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A229C0-669B-4871-8564-B19DB77A60D7}" type="pres">
      <dgm:prSet presAssocID="{2B92336A-3855-4E52-914B-C65F283EA1DE}" presName="negativeSpace" presStyleCnt="0"/>
      <dgm:spPr/>
    </dgm:pt>
    <dgm:pt modelId="{F7C5DBCE-82BD-4E79-84DD-4783E9B895F3}" type="pres">
      <dgm:prSet presAssocID="{2B92336A-3855-4E52-914B-C65F283EA1DE}" presName="childText" presStyleLbl="conFgAcc1" presStyleIdx="1" presStyleCnt="4" custLinFactNeighborX="680">
        <dgm:presLayoutVars>
          <dgm:bulletEnabled val="1"/>
        </dgm:presLayoutVars>
      </dgm:prSet>
      <dgm:spPr/>
    </dgm:pt>
    <dgm:pt modelId="{13E7F41C-E889-43F2-B39F-6A7C22D268EC}" type="pres">
      <dgm:prSet presAssocID="{59320FEF-8567-4FA6-B2EE-D2D82B8DC633}" presName="spaceBetweenRectangles" presStyleCnt="0"/>
      <dgm:spPr/>
    </dgm:pt>
    <dgm:pt modelId="{4372E57D-2C8D-46BF-A023-CCB291EA2823}" type="pres">
      <dgm:prSet presAssocID="{193E3100-830B-4A2A-AC9D-2CC985512603}" presName="parentLin" presStyleCnt="0"/>
      <dgm:spPr/>
    </dgm:pt>
    <dgm:pt modelId="{4955F677-9C13-4B4B-9080-4D145F9A8582}" type="pres">
      <dgm:prSet presAssocID="{193E3100-830B-4A2A-AC9D-2CC985512603}" presName="parentLeftMargin" presStyleLbl="node1" presStyleIdx="1" presStyleCnt="4"/>
      <dgm:spPr/>
    </dgm:pt>
    <dgm:pt modelId="{32E9A03D-5900-4347-80D2-8814ABB827AB}" type="pres">
      <dgm:prSet presAssocID="{193E3100-830B-4A2A-AC9D-2CC9855126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CDE753-F2E5-4F12-970F-CB96FCE76623}" type="pres">
      <dgm:prSet presAssocID="{193E3100-830B-4A2A-AC9D-2CC985512603}" presName="negativeSpace" presStyleCnt="0"/>
      <dgm:spPr/>
    </dgm:pt>
    <dgm:pt modelId="{0A4803A3-BFDB-4BDA-8A24-00D4B5BD3A9D}" type="pres">
      <dgm:prSet presAssocID="{193E3100-830B-4A2A-AC9D-2CC985512603}" presName="childText" presStyleLbl="conFgAcc1" presStyleIdx="2" presStyleCnt="4">
        <dgm:presLayoutVars>
          <dgm:bulletEnabled val="1"/>
        </dgm:presLayoutVars>
      </dgm:prSet>
      <dgm:spPr/>
    </dgm:pt>
    <dgm:pt modelId="{44DBE3CD-A4B2-4F88-8B78-C2D9FCC91EEB}" type="pres">
      <dgm:prSet presAssocID="{AC5BDEE2-34BF-48AA-968D-658EC103EAF2}" presName="spaceBetweenRectangles" presStyleCnt="0"/>
      <dgm:spPr/>
    </dgm:pt>
    <dgm:pt modelId="{12B839EB-B13F-4D62-AF72-EDE3509739F0}" type="pres">
      <dgm:prSet presAssocID="{66077FEA-26E6-4337-9C64-4EB224784DA6}" presName="parentLin" presStyleCnt="0"/>
      <dgm:spPr/>
    </dgm:pt>
    <dgm:pt modelId="{C1DCDF54-D3B5-4936-876D-6E810C8577E6}" type="pres">
      <dgm:prSet presAssocID="{66077FEA-26E6-4337-9C64-4EB224784DA6}" presName="parentLeftMargin" presStyleLbl="node1" presStyleIdx="2" presStyleCnt="4"/>
      <dgm:spPr/>
    </dgm:pt>
    <dgm:pt modelId="{CC8852CC-30DB-4408-85C4-BB6E72D66869}" type="pres">
      <dgm:prSet presAssocID="{66077FEA-26E6-4337-9C64-4EB224784DA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C8548E0-55AA-40D9-B621-595DFCEE8ECE}" type="pres">
      <dgm:prSet presAssocID="{66077FEA-26E6-4337-9C64-4EB224784DA6}" presName="negativeSpace" presStyleCnt="0"/>
      <dgm:spPr/>
    </dgm:pt>
    <dgm:pt modelId="{BA0CB882-6DCB-45C7-BB34-CFE217A2109F}" type="pres">
      <dgm:prSet presAssocID="{66077FEA-26E6-4337-9C64-4EB224784DA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9AF2A03-3B7E-463E-BBAF-ACC97019B93D}" srcId="{2B92336A-3855-4E52-914B-C65F283EA1DE}" destId="{DC0BE3E6-F1F8-4520-93F0-A8908300A8AA}" srcOrd="0" destOrd="0" parTransId="{BDAC3070-2A38-4E63-B1DE-0F9C98C08276}" sibTransId="{AFB791E3-D901-4941-9AD3-BF3ECC93580C}"/>
    <dgm:cxn modelId="{6493081F-C622-4C04-A128-D1324C94A35C}" srcId="{9CA0A51E-DFC8-4305-B606-E4E294A79DCE}" destId="{FAEFB56A-B864-448E-AFAB-D85C86143A62}" srcOrd="0" destOrd="0" parTransId="{35A401AF-28DB-4E97-A7B6-CBAD971245AC}" sibTransId="{039EAAFA-37BE-4DF4-AEDB-E91C79B36431}"/>
    <dgm:cxn modelId="{6F974C26-4CBC-409E-920B-9CCC85183FE1}" type="presOf" srcId="{FAEFB56A-B864-448E-AFAB-D85C86143A62}" destId="{F31C5131-B56C-4E1C-AFB4-33AE67517C41}" srcOrd="0" destOrd="0" presId="urn:microsoft.com/office/officeart/2005/8/layout/list1"/>
    <dgm:cxn modelId="{D1884428-9C9E-4EBB-8EAE-535592734F81}" type="presOf" srcId="{B5AC0C37-CA4C-4DF0-9A09-82A101A04301}" destId="{0A4803A3-BFDB-4BDA-8A24-00D4B5BD3A9D}" srcOrd="0" destOrd="0" presId="urn:microsoft.com/office/officeart/2005/8/layout/list1"/>
    <dgm:cxn modelId="{DC1E6745-E639-40E3-B0E0-A0D1FA3F67F4}" srcId="{193E3100-830B-4A2A-AC9D-2CC985512603}" destId="{B5AC0C37-CA4C-4DF0-9A09-82A101A04301}" srcOrd="0" destOrd="0" parTransId="{A5ABCF79-907A-4C44-B10E-C7347915E99E}" sibTransId="{7204580D-C02D-454D-9C71-8F9A09B80E87}"/>
    <dgm:cxn modelId="{FDABF04E-8717-4D91-BA03-F754C1B532FA}" type="presOf" srcId="{2B92336A-3855-4E52-914B-C65F283EA1DE}" destId="{6AF875BE-6F02-4BA6-B0C0-12489C808C9D}" srcOrd="1" destOrd="0" presId="urn:microsoft.com/office/officeart/2005/8/layout/list1"/>
    <dgm:cxn modelId="{4A1F6E4F-7F80-4890-8318-3A1C3D190FAD}" srcId="{6600C5E5-84AB-4BD3-BEF1-9AC85F26A5B7}" destId="{193E3100-830B-4A2A-AC9D-2CC985512603}" srcOrd="2" destOrd="0" parTransId="{107DA028-A1D1-412C-9BD1-7BD1CB306457}" sibTransId="{AC5BDEE2-34BF-48AA-968D-658EC103EAF2}"/>
    <dgm:cxn modelId="{A0DA4576-9EC6-4DEE-B8C6-96F6EBE59353}" srcId="{6600C5E5-84AB-4BD3-BEF1-9AC85F26A5B7}" destId="{66077FEA-26E6-4337-9C64-4EB224784DA6}" srcOrd="3" destOrd="0" parTransId="{9D33B6E1-8ADD-4A3C-B48B-65B90FF1DC38}" sibTransId="{45CA8C32-1D21-4E84-8CFF-F8F5EE9490AD}"/>
    <dgm:cxn modelId="{E0766A76-A891-44BA-867D-BDB85FF3A4CA}" type="presOf" srcId="{193E3100-830B-4A2A-AC9D-2CC985512603}" destId="{4955F677-9C13-4B4B-9080-4D145F9A8582}" srcOrd="0" destOrd="0" presId="urn:microsoft.com/office/officeart/2005/8/layout/list1"/>
    <dgm:cxn modelId="{BEAC4C7D-E64C-49AC-9B96-557756645DE4}" srcId="{6600C5E5-84AB-4BD3-BEF1-9AC85F26A5B7}" destId="{2B92336A-3855-4E52-914B-C65F283EA1DE}" srcOrd="1" destOrd="0" parTransId="{FA51767C-0B42-459C-BA75-33D7858732BD}" sibTransId="{59320FEF-8567-4FA6-B2EE-D2D82B8DC633}"/>
    <dgm:cxn modelId="{B9826B8F-B60E-4968-94BA-F9EF0815BF44}" type="presOf" srcId="{9CA0A51E-DFC8-4305-B606-E4E294A79DCE}" destId="{A2D83991-A687-4777-B1BC-6590546C04B0}" srcOrd="0" destOrd="0" presId="urn:microsoft.com/office/officeart/2005/8/layout/list1"/>
    <dgm:cxn modelId="{2926EC90-59BD-4344-8F7B-3A624AA6FBB5}" type="presOf" srcId="{9CA0A51E-DFC8-4305-B606-E4E294A79DCE}" destId="{C83C9F89-F22F-48BE-B4DE-7E43C4DDADC7}" srcOrd="1" destOrd="0" presId="urn:microsoft.com/office/officeart/2005/8/layout/list1"/>
    <dgm:cxn modelId="{62F0D397-F89E-4BCA-B73E-8A896416F105}" type="presOf" srcId="{DEFCF42B-E096-4E25-9F4C-E4656B121CDE}" destId="{BA0CB882-6DCB-45C7-BB34-CFE217A2109F}" srcOrd="0" destOrd="0" presId="urn:microsoft.com/office/officeart/2005/8/layout/list1"/>
    <dgm:cxn modelId="{889FD2A1-2822-4F51-9FC5-23BF4A1C327E}" type="presOf" srcId="{66077FEA-26E6-4337-9C64-4EB224784DA6}" destId="{C1DCDF54-D3B5-4936-876D-6E810C8577E6}" srcOrd="0" destOrd="0" presId="urn:microsoft.com/office/officeart/2005/8/layout/list1"/>
    <dgm:cxn modelId="{352F42A4-E895-4037-A4F3-67AE821B4036}" type="presOf" srcId="{6600C5E5-84AB-4BD3-BEF1-9AC85F26A5B7}" destId="{329D932B-BEE2-4261-AC42-3B347E2ECB7A}" srcOrd="0" destOrd="0" presId="urn:microsoft.com/office/officeart/2005/8/layout/list1"/>
    <dgm:cxn modelId="{EADEFDAB-BEAE-46D1-ABAB-E71C4C55A859}" srcId="{6600C5E5-84AB-4BD3-BEF1-9AC85F26A5B7}" destId="{9CA0A51E-DFC8-4305-B606-E4E294A79DCE}" srcOrd="0" destOrd="0" parTransId="{8438EC7B-97C5-4B53-8E00-4E02DE04E678}" sibTransId="{D0FB7A75-5C95-468D-826D-CE6C7B177914}"/>
    <dgm:cxn modelId="{2171CFC3-A4E1-4746-85B6-32E1EF9C8AB4}" type="presOf" srcId="{193E3100-830B-4A2A-AC9D-2CC985512603}" destId="{32E9A03D-5900-4347-80D2-8814ABB827AB}" srcOrd="1" destOrd="0" presId="urn:microsoft.com/office/officeart/2005/8/layout/list1"/>
    <dgm:cxn modelId="{ECA15EDF-2014-4278-BC88-72BC67943FC5}" type="presOf" srcId="{2B92336A-3855-4E52-914B-C65F283EA1DE}" destId="{C01B122C-12A9-4D6F-B81A-CFC8AD6EAB29}" srcOrd="0" destOrd="0" presId="urn:microsoft.com/office/officeart/2005/8/layout/list1"/>
    <dgm:cxn modelId="{4D3C76EB-3E54-45CE-831F-462491F77874}" type="presOf" srcId="{66077FEA-26E6-4337-9C64-4EB224784DA6}" destId="{CC8852CC-30DB-4408-85C4-BB6E72D66869}" srcOrd="1" destOrd="0" presId="urn:microsoft.com/office/officeart/2005/8/layout/list1"/>
    <dgm:cxn modelId="{BFC624F4-668F-4CEA-B77C-344C2772E34D}" type="presOf" srcId="{DC0BE3E6-F1F8-4520-93F0-A8908300A8AA}" destId="{F7C5DBCE-82BD-4E79-84DD-4783E9B895F3}" srcOrd="0" destOrd="0" presId="urn:microsoft.com/office/officeart/2005/8/layout/list1"/>
    <dgm:cxn modelId="{714936F4-8595-4BD4-8C41-3CF6E47A0F0A}" srcId="{66077FEA-26E6-4337-9C64-4EB224784DA6}" destId="{DEFCF42B-E096-4E25-9F4C-E4656B121CDE}" srcOrd="0" destOrd="0" parTransId="{DE9323E2-58F6-48CD-937E-6FB9F727F0BC}" sibTransId="{A2320C85-8DA7-41A8-AD15-135875BCF170}"/>
    <dgm:cxn modelId="{DE213A36-763B-4F78-86D2-DC3B82D772EF}" type="presParOf" srcId="{329D932B-BEE2-4261-AC42-3B347E2ECB7A}" destId="{F89756CE-D923-4146-A42A-C8AFFB7F4E15}" srcOrd="0" destOrd="0" presId="urn:microsoft.com/office/officeart/2005/8/layout/list1"/>
    <dgm:cxn modelId="{7FF0F43C-6C8E-491E-8BE5-754A97B22AD8}" type="presParOf" srcId="{F89756CE-D923-4146-A42A-C8AFFB7F4E15}" destId="{A2D83991-A687-4777-B1BC-6590546C04B0}" srcOrd="0" destOrd="0" presId="urn:microsoft.com/office/officeart/2005/8/layout/list1"/>
    <dgm:cxn modelId="{323612C6-4294-4A92-AE4E-E6D5269686DB}" type="presParOf" srcId="{F89756CE-D923-4146-A42A-C8AFFB7F4E15}" destId="{C83C9F89-F22F-48BE-B4DE-7E43C4DDADC7}" srcOrd="1" destOrd="0" presId="urn:microsoft.com/office/officeart/2005/8/layout/list1"/>
    <dgm:cxn modelId="{09CB7EC9-0D35-497F-BF50-B68CCB204673}" type="presParOf" srcId="{329D932B-BEE2-4261-AC42-3B347E2ECB7A}" destId="{8BA7FE2E-B830-47EA-95C1-E4F30FF3914D}" srcOrd="1" destOrd="0" presId="urn:microsoft.com/office/officeart/2005/8/layout/list1"/>
    <dgm:cxn modelId="{4896E2E0-2676-4819-9257-46B8D7200297}" type="presParOf" srcId="{329D932B-BEE2-4261-AC42-3B347E2ECB7A}" destId="{F31C5131-B56C-4E1C-AFB4-33AE67517C41}" srcOrd="2" destOrd="0" presId="urn:microsoft.com/office/officeart/2005/8/layout/list1"/>
    <dgm:cxn modelId="{845E4195-9A1C-489B-BF61-63E238D1BE2A}" type="presParOf" srcId="{329D932B-BEE2-4261-AC42-3B347E2ECB7A}" destId="{59BE4932-B619-4904-B4BD-5EE11A165222}" srcOrd="3" destOrd="0" presId="urn:microsoft.com/office/officeart/2005/8/layout/list1"/>
    <dgm:cxn modelId="{BFA29F3B-44F5-4FAC-A966-BF5820DF367A}" type="presParOf" srcId="{329D932B-BEE2-4261-AC42-3B347E2ECB7A}" destId="{3B6CF6B6-8668-4AAA-9491-EAA6FECBD5F1}" srcOrd="4" destOrd="0" presId="urn:microsoft.com/office/officeart/2005/8/layout/list1"/>
    <dgm:cxn modelId="{4C3A4C4D-2C85-4ED0-8212-7FA85940093A}" type="presParOf" srcId="{3B6CF6B6-8668-4AAA-9491-EAA6FECBD5F1}" destId="{C01B122C-12A9-4D6F-B81A-CFC8AD6EAB29}" srcOrd="0" destOrd="0" presId="urn:microsoft.com/office/officeart/2005/8/layout/list1"/>
    <dgm:cxn modelId="{02092B47-E67B-457C-881C-640DBBCE478A}" type="presParOf" srcId="{3B6CF6B6-8668-4AAA-9491-EAA6FECBD5F1}" destId="{6AF875BE-6F02-4BA6-B0C0-12489C808C9D}" srcOrd="1" destOrd="0" presId="urn:microsoft.com/office/officeart/2005/8/layout/list1"/>
    <dgm:cxn modelId="{EF1A0D5A-FEA5-49E9-B164-4B8790084063}" type="presParOf" srcId="{329D932B-BEE2-4261-AC42-3B347E2ECB7A}" destId="{DEA229C0-669B-4871-8564-B19DB77A60D7}" srcOrd="5" destOrd="0" presId="urn:microsoft.com/office/officeart/2005/8/layout/list1"/>
    <dgm:cxn modelId="{52EBE705-0958-4A1B-806D-7D3B425C386F}" type="presParOf" srcId="{329D932B-BEE2-4261-AC42-3B347E2ECB7A}" destId="{F7C5DBCE-82BD-4E79-84DD-4783E9B895F3}" srcOrd="6" destOrd="0" presId="urn:microsoft.com/office/officeart/2005/8/layout/list1"/>
    <dgm:cxn modelId="{2C76A98E-BDFB-40E8-9F9E-5CADDBA4C59C}" type="presParOf" srcId="{329D932B-BEE2-4261-AC42-3B347E2ECB7A}" destId="{13E7F41C-E889-43F2-B39F-6A7C22D268EC}" srcOrd="7" destOrd="0" presId="urn:microsoft.com/office/officeart/2005/8/layout/list1"/>
    <dgm:cxn modelId="{26A26293-E991-499E-889A-848CC35AFC90}" type="presParOf" srcId="{329D932B-BEE2-4261-AC42-3B347E2ECB7A}" destId="{4372E57D-2C8D-46BF-A023-CCB291EA2823}" srcOrd="8" destOrd="0" presId="urn:microsoft.com/office/officeart/2005/8/layout/list1"/>
    <dgm:cxn modelId="{D209D00E-8791-4A6D-874D-2D94CCF22946}" type="presParOf" srcId="{4372E57D-2C8D-46BF-A023-CCB291EA2823}" destId="{4955F677-9C13-4B4B-9080-4D145F9A8582}" srcOrd="0" destOrd="0" presId="urn:microsoft.com/office/officeart/2005/8/layout/list1"/>
    <dgm:cxn modelId="{CDDE49AA-C519-4AA5-9D0B-6DE18063BD30}" type="presParOf" srcId="{4372E57D-2C8D-46BF-A023-CCB291EA2823}" destId="{32E9A03D-5900-4347-80D2-8814ABB827AB}" srcOrd="1" destOrd="0" presId="urn:microsoft.com/office/officeart/2005/8/layout/list1"/>
    <dgm:cxn modelId="{43B195C4-36D7-4AAA-9B1B-3EB574AA7468}" type="presParOf" srcId="{329D932B-BEE2-4261-AC42-3B347E2ECB7A}" destId="{D6CDE753-F2E5-4F12-970F-CB96FCE76623}" srcOrd="9" destOrd="0" presId="urn:microsoft.com/office/officeart/2005/8/layout/list1"/>
    <dgm:cxn modelId="{FBD1E172-6766-4FD6-BBB6-5E96E8A00774}" type="presParOf" srcId="{329D932B-BEE2-4261-AC42-3B347E2ECB7A}" destId="{0A4803A3-BFDB-4BDA-8A24-00D4B5BD3A9D}" srcOrd="10" destOrd="0" presId="urn:microsoft.com/office/officeart/2005/8/layout/list1"/>
    <dgm:cxn modelId="{72350C34-633A-4EFA-BB78-942A3CBF929F}" type="presParOf" srcId="{329D932B-BEE2-4261-AC42-3B347E2ECB7A}" destId="{44DBE3CD-A4B2-4F88-8B78-C2D9FCC91EEB}" srcOrd="11" destOrd="0" presId="urn:microsoft.com/office/officeart/2005/8/layout/list1"/>
    <dgm:cxn modelId="{44BACAF5-3ECB-4147-8BF2-3100D5D4C35D}" type="presParOf" srcId="{329D932B-BEE2-4261-AC42-3B347E2ECB7A}" destId="{12B839EB-B13F-4D62-AF72-EDE3509739F0}" srcOrd="12" destOrd="0" presId="urn:microsoft.com/office/officeart/2005/8/layout/list1"/>
    <dgm:cxn modelId="{C3807F37-3AEA-41F5-96B6-17BAF8D4706F}" type="presParOf" srcId="{12B839EB-B13F-4D62-AF72-EDE3509739F0}" destId="{C1DCDF54-D3B5-4936-876D-6E810C8577E6}" srcOrd="0" destOrd="0" presId="urn:microsoft.com/office/officeart/2005/8/layout/list1"/>
    <dgm:cxn modelId="{DEFDDEB3-C9B7-45B8-84E9-5E786D9D16AE}" type="presParOf" srcId="{12B839EB-B13F-4D62-AF72-EDE3509739F0}" destId="{CC8852CC-30DB-4408-85C4-BB6E72D66869}" srcOrd="1" destOrd="0" presId="urn:microsoft.com/office/officeart/2005/8/layout/list1"/>
    <dgm:cxn modelId="{D8331D17-DD7A-4F2B-9150-91D2FA678789}" type="presParOf" srcId="{329D932B-BEE2-4261-AC42-3B347E2ECB7A}" destId="{DC8548E0-55AA-40D9-B621-595DFCEE8ECE}" srcOrd="13" destOrd="0" presId="urn:microsoft.com/office/officeart/2005/8/layout/list1"/>
    <dgm:cxn modelId="{22A34C8A-752F-4120-8E3C-04478FC6D6AF}" type="presParOf" srcId="{329D932B-BEE2-4261-AC42-3B347E2ECB7A}" destId="{BA0CB882-6DCB-45C7-BB34-CFE217A210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600C5E5-84AB-4BD3-BEF1-9AC85F26A5B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9CA0A51E-DFC8-4305-B606-E4E294A79DC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Інформування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важливість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8EC7B-97C5-4B53-8E00-4E02DE04E678}" type="parTrans" cxnId="{EADEFDAB-BEAE-46D1-ABAB-E71C4C55A859}">
      <dgm:prSet/>
      <dgm:spPr/>
      <dgm:t>
        <a:bodyPr/>
        <a:lstStyle/>
        <a:p>
          <a:endParaRPr lang="ru-UA"/>
        </a:p>
      </dgm:t>
    </dgm:pt>
    <dgm:pt modelId="{D0FB7A75-5C95-468D-826D-CE6C7B177914}" type="sibTrans" cxnId="{EADEFDAB-BEAE-46D1-ABAB-E71C4C55A859}">
      <dgm:prSet/>
      <dgm:spPr/>
      <dgm:t>
        <a:bodyPr/>
        <a:lstStyle/>
        <a:p>
          <a:endParaRPr lang="ru-UA"/>
        </a:p>
      </dgm:t>
    </dgm:pt>
    <dgm:pt modelId="{FAEFB56A-B864-448E-AFAB-D85C86143A6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широка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кампанія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поінформованості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значення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401AF-28DB-4E97-A7B6-CBAD971245AC}" type="parTrans" cxnId="{6493081F-C622-4C04-A128-D1324C94A35C}">
      <dgm:prSet/>
      <dgm:spPr/>
      <dgm:t>
        <a:bodyPr/>
        <a:lstStyle/>
        <a:p>
          <a:endParaRPr lang="ru-UA"/>
        </a:p>
      </dgm:t>
    </dgm:pt>
    <dgm:pt modelId="{039EAAFA-37BE-4DF4-AEDB-E91C79B36431}" type="sibTrans" cxnId="{6493081F-C622-4C04-A128-D1324C94A35C}">
      <dgm:prSet/>
      <dgm:spPr/>
      <dgm:t>
        <a:bodyPr/>
        <a:lstStyle/>
        <a:p>
          <a:endParaRPr lang="ru-UA"/>
        </a:p>
      </dgm:t>
    </dgm:pt>
    <dgm:pt modelId="{2B92336A-3855-4E52-914B-C65F283EA1D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різних каналів комунікації: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1767C-0B42-459C-BA75-33D7858732BD}" type="parTrans" cxnId="{BEAC4C7D-E64C-49AC-9B96-557756645DE4}">
      <dgm:prSet/>
      <dgm:spPr/>
      <dgm:t>
        <a:bodyPr/>
        <a:lstStyle/>
        <a:p>
          <a:endParaRPr lang="ru-UA"/>
        </a:p>
      </dgm:t>
    </dgm:pt>
    <dgm:pt modelId="{59320FEF-8567-4FA6-B2EE-D2D82B8DC633}" type="sibTrans" cxnId="{BEAC4C7D-E64C-49AC-9B96-557756645DE4}">
      <dgm:prSet/>
      <dgm:spPr/>
      <dgm:t>
        <a:bodyPr/>
        <a:lstStyle/>
        <a:p>
          <a:endParaRPr lang="ru-UA"/>
        </a:p>
      </dgm:t>
    </dgm:pt>
    <dgm:pt modelId="{DC0BE3E6-F1F8-4520-93F0-A8908300A8A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Інформаційні матеріали мають бути доступні через різні канали, такі як ЗМІ, соціальні мережі, громадські заходи та освітні програми.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C3070-2A38-4E63-B1DE-0F9C98C08276}" type="parTrans" cxnId="{89AF2A03-3B7E-463E-BBAF-ACC97019B93D}">
      <dgm:prSet/>
      <dgm:spPr/>
      <dgm:t>
        <a:bodyPr/>
        <a:lstStyle/>
        <a:p>
          <a:endParaRPr lang="ru-UA"/>
        </a:p>
      </dgm:t>
    </dgm:pt>
    <dgm:pt modelId="{AFB791E3-D901-4941-9AD3-BF3ECC93580C}" type="sibTrans" cxnId="{89AF2A03-3B7E-463E-BBAF-ACC97019B93D}">
      <dgm:prSet/>
      <dgm:spPr/>
      <dgm:t>
        <a:bodyPr/>
        <a:lstStyle/>
        <a:p>
          <a:endParaRPr lang="ru-UA"/>
        </a:p>
      </dgm:t>
    </dgm:pt>
    <dgm:pt modelId="{193E3100-830B-4A2A-AC9D-2CC98551260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з громадськістю: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DA028-A1D1-412C-9BD1-7BD1CB306457}" type="parTrans" cxnId="{4A1F6E4F-7F80-4890-8318-3A1C3D190FAD}">
      <dgm:prSet/>
      <dgm:spPr/>
      <dgm:t>
        <a:bodyPr/>
        <a:lstStyle/>
        <a:p>
          <a:endParaRPr lang="ru-UA"/>
        </a:p>
      </dgm:t>
    </dgm:pt>
    <dgm:pt modelId="{AC5BDEE2-34BF-48AA-968D-658EC103EAF2}" type="sibTrans" cxnId="{4A1F6E4F-7F80-4890-8318-3A1C3D190FAD}">
      <dgm:prSet/>
      <dgm:spPr/>
      <dgm:t>
        <a:bodyPr/>
        <a:lstStyle/>
        <a:p>
          <a:endParaRPr lang="ru-UA"/>
        </a:p>
      </dgm:t>
    </dgm:pt>
    <dgm:pt modelId="{B5AC0C37-CA4C-4DF0-9A09-82A101A0430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Важливо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обговорення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питань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прийняття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BCF79-907A-4C44-B10E-C7347915E99E}" type="parTrans" cxnId="{DC1E6745-E639-40E3-B0E0-A0D1FA3F67F4}">
      <dgm:prSet/>
      <dgm:spPr/>
      <dgm:t>
        <a:bodyPr/>
        <a:lstStyle/>
        <a:p>
          <a:endParaRPr lang="ru-UA"/>
        </a:p>
      </dgm:t>
    </dgm:pt>
    <dgm:pt modelId="{7204580D-C02D-454D-9C71-8F9A09B80E87}" type="sibTrans" cxnId="{DC1E6745-E639-40E3-B0E0-A0D1FA3F67F4}">
      <dgm:prSet/>
      <dgm:spPr/>
      <dgm:t>
        <a:bodyPr/>
        <a:lstStyle/>
        <a:p>
          <a:endParaRPr lang="ru-UA"/>
        </a:p>
      </dgm:t>
    </dgm:pt>
    <dgm:pt modelId="{66077FEA-26E6-4337-9C64-4EB224784D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Підтримка місцевих ініціатив: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3B6E1-8ADD-4A3C-B48B-65B90FF1DC38}" type="parTrans" cxnId="{A0DA4576-9EC6-4DEE-B8C6-96F6EBE59353}">
      <dgm:prSet/>
      <dgm:spPr/>
      <dgm:t>
        <a:bodyPr/>
        <a:lstStyle/>
        <a:p>
          <a:endParaRPr lang="ru-UA"/>
        </a:p>
      </dgm:t>
    </dgm:pt>
    <dgm:pt modelId="{45CA8C32-1D21-4E84-8CFF-F8F5EE9490AD}" type="sibTrans" cxnId="{A0DA4576-9EC6-4DEE-B8C6-96F6EBE59353}">
      <dgm:prSet/>
      <dgm:spPr/>
      <dgm:t>
        <a:bodyPr/>
        <a:lstStyle/>
        <a:p>
          <a:endParaRPr lang="ru-UA"/>
        </a:p>
      </dgm:t>
    </dgm:pt>
    <dgm:pt modelId="{DEFCF42B-E096-4E25-9F4C-E4656B121CD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 підтримувати та просувати місцеві ініціативи, спрямовані на підвищення обізнаності та просування сталого розвитку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323E2-58F6-48CD-937E-6FB9F727F0BC}" type="parTrans" cxnId="{714936F4-8595-4BD4-8C41-3CF6E47A0F0A}">
      <dgm:prSet/>
      <dgm:spPr/>
      <dgm:t>
        <a:bodyPr/>
        <a:lstStyle/>
        <a:p>
          <a:endParaRPr lang="ru-UA"/>
        </a:p>
      </dgm:t>
    </dgm:pt>
    <dgm:pt modelId="{A2320C85-8DA7-41A8-AD15-135875BCF170}" type="sibTrans" cxnId="{714936F4-8595-4BD4-8C41-3CF6E47A0F0A}">
      <dgm:prSet/>
      <dgm:spPr/>
      <dgm:t>
        <a:bodyPr/>
        <a:lstStyle/>
        <a:p>
          <a:endParaRPr lang="ru-UA"/>
        </a:p>
      </dgm:t>
    </dgm:pt>
    <dgm:pt modelId="{329D932B-BEE2-4261-AC42-3B347E2ECB7A}" type="pres">
      <dgm:prSet presAssocID="{6600C5E5-84AB-4BD3-BEF1-9AC85F26A5B7}" presName="linear" presStyleCnt="0">
        <dgm:presLayoutVars>
          <dgm:dir/>
          <dgm:animLvl val="lvl"/>
          <dgm:resizeHandles val="exact"/>
        </dgm:presLayoutVars>
      </dgm:prSet>
      <dgm:spPr/>
    </dgm:pt>
    <dgm:pt modelId="{F89756CE-D923-4146-A42A-C8AFFB7F4E15}" type="pres">
      <dgm:prSet presAssocID="{9CA0A51E-DFC8-4305-B606-E4E294A79DCE}" presName="parentLin" presStyleCnt="0"/>
      <dgm:spPr/>
    </dgm:pt>
    <dgm:pt modelId="{A2D83991-A687-4777-B1BC-6590546C04B0}" type="pres">
      <dgm:prSet presAssocID="{9CA0A51E-DFC8-4305-B606-E4E294A79DCE}" presName="parentLeftMargin" presStyleLbl="node1" presStyleIdx="0" presStyleCnt="4"/>
      <dgm:spPr/>
    </dgm:pt>
    <dgm:pt modelId="{C83C9F89-F22F-48BE-B4DE-7E43C4DDADC7}" type="pres">
      <dgm:prSet presAssocID="{9CA0A51E-DFC8-4305-B606-E4E294A79D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BA7FE2E-B830-47EA-95C1-E4F30FF3914D}" type="pres">
      <dgm:prSet presAssocID="{9CA0A51E-DFC8-4305-B606-E4E294A79DCE}" presName="negativeSpace" presStyleCnt="0"/>
      <dgm:spPr/>
    </dgm:pt>
    <dgm:pt modelId="{F31C5131-B56C-4E1C-AFB4-33AE67517C41}" type="pres">
      <dgm:prSet presAssocID="{9CA0A51E-DFC8-4305-B606-E4E294A79DCE}" presName="childText" presStyleLbl="conFgAcc1" presStyleIdx="0" presStyleCnt="4">
        <dgm:presLayoutVars>
          <dgm:bulletEnabled val="1"/>
        </dgm:presLayoutVars>
      </dgm:prSet>
      <dgm:spPr/>
    </dgm:pt>
    <dgm:pt modelId="{59BE4932-B619-4904-B4BD-5EE11A165222}" type="pres">
      <dgm:prSet presAssocID="{D0FB7A75-5C95-468D-826D-CE6C7B177914}" presName="spaceBetweenRectangles" presStyleCnt="0"/>
      <dgm:spPr/>
    </dgm:pt>
    <dgm:pt modelId="{3B6CF6B6-8668-4AAA-9491-EAA6FECBD5F1}" type="pres">
      <dgm:prSet presAssocID="{2B92336A-3855-4E52-914B-C65F283EA1DE}" presName="parentLin" presStyleCnt="0"/>
      <dgm:spPr/>
    </dgm:pt>
    <dgm:pt modelId="{C01B122C-12A9-4D6F-B81A-CFC8AD6EAB29}" type="pres">
      <dgm:prSet presAssocID="{2B92336A-3855-4E52-914B-C65F283EA1DE}" presName="parentLeftMargin" presStyleLbl="node1" presStyleIdx="0" presStyleCnt="4"/>
      <dgm:spPr/>
    </dgm:pt>
    <dgm:pt modelId="{6AF875BE-6F02-4BA6-B0C0-12489C808C9D}" type="pres">
      <dgm:prSet presAssocID="{2B92336A-3855-4E52-914B-C65F283EA1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A229C0-669B-4871-8564-B19DB77A60D7}" type="pres">
      <dgm:prSet presAssocID="{2B92336A-3855-4E52-914B-C65F283EA1DE}" presName="negativeSpace" presStyleCnt="0"/>
      <dgm:spPr/>
    </dgm:pt>
    <dgm:pt modelId="{F7C5DBCE-82BD-4E79-84DD-4783E9B895F3}" type="pres">
      <dgm:prSet presAssocID="{2B92336A-3855-4E52-914B-C65F283EA1DE}" presName="childText" presStyleLbl="conFgAcc1" presStyleIdx="1" presStyleCnt="4">
        <dgm:presLayoutVars>
          <dgm:bulletEnabled val="1"/>
        </dgm:presLayoutVars>
      </dgm:prSet>
      <dgm:spPr/>
    </dgm:pt>
    <dgm:pt modelId="{13E7F41C-E889-43F2-B39F-6A7C22D268EC}" type="pres">
      <dgm:prSet presAssocID="{59320FEF-8567-4FA6-B2EE-D2D82B8DC633}" presName="spaceBetweenRectangles" presStyleCnt="0"/>
      <dgm:spPr/>
    </dgm:pt>
    <dgm:pt modelId="{4372E57D-2C8D-46BF-A023-CCB291EA2823}" type="pres">
      <dgm:prSet presAssocID="{193E3100-830B-4A2A-AC9D-2CC985512603}" presName="parentLin" presStyleCnt="0"/>
      <dgm:spPr/>
    </dgm:pt>
    <dgm:pt modelId="{4955F677-9C13-4B4B-9080-4D145F9A8582}" type="pres">
      <dgm:prSet presAssocID="{193E3100-830B-4A2A-AC9D-2CC985512603}" presName="parentLeftMargin" presStyleLbl="node1" presStyleIdx="1" presStyleCnt="4"/>
      <dgm:spPr/>
    </dgm:pt>
    <dgm:pt modelId="{32E9A03D-5900-4347-80D2-8814ABB827AB}" type="pres">
      <dgm:prSet presAssocID="{193E3100-830B-4A2A-AC9D-2CC9855126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CDE753-F2E5-4F12-970F-CB96FCE76623}" type="pres">
      <dgm:prSet presAssocID="{193E3100-830B-4A2A-AC9D-2CC985512603}" presName="negativeSpace" presStyleCnt="0"/>
      <dgm:spPr/>
    </dgm:pt>
    <dgm:pt modelId="{0A4803A3-BFDB-4BDA-8A24-00D4B5BD3A9D}" type="pres">
      <dgm:prSet presAssocID="{193E3100-830B-4A2A-AC9D-2CC985512603}" presName="childText" presStyleLbl="conFgAcc1" presStyleIdx="2" presStyleCnt="4">
        <dgm:presLayoutVars>
          <dgm:bulletEnabled val="1"/>
        </dgm:presLayoutVars>
      </dgm:prSet>
      <dgm:spPr/>
    </dgm:pt>
    <dgm:pt modelId="{44DBE3CD-A4B2-4F88-8B78-C2D9FCC91EEB}" type="pres">
      <dgm:prSet presAssocID="{AC5BDEE2-34BF-48AA-968D-658EC103EAF2}" presName="spaceBetweenRectangles" presStyleCnt="0"/>
      <dgm:spPr/>
    </dgm:pt>
    <dgm:pt modelId="{12B839EB-B13F-4D62-AF72-EDE3509739F0}" type="pres">
      <dgm:prSet presAssocID="{66077FEA-26E6-4337-9C64-4EB224784DA6}" presName="parentLin" presStyleCnt="0"/>
      <dgm:spPr/>
    </dgm:pt>
    <dgm:pt modelId="{C1DCDF54-D3B5-4936-876D-6E810C8577E6}" type="pres">
      <dgm:prSet presAssocID="{66077FEA-26E6-4337-9C64-4EB224784DA6}" presName="parentLeftMargin" presStyleLbl="node1" presStyleIdx="2" presStyleCnt="4"/>
      <dgm:spPr/>
    </dgm:pt>
    <dgm:pt modelId="{CC8852CC-30DB-4408-85C4-BB6E72D66869}" type="pres">
      <dgm:prSet presAssocID="{66077FEA-26E6-4337-9C64-4EB224784DA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C8548E0-55AA-40D9-B621-595DFCEE8ECE}" type="pres">
      <dgm:prSet presAssocID="{66077FEA-26E6-4337-9C64-4EB224784DA6}" presName="negativeSpace" presStyleCnt="0"/>
      <dgm:spPr/>
    </dgm:pt>
    <dgm:pt modelId="{BA0CB882-6DCB-45C7-BB34-CFE217A2109F}" type="pres">
      <dgm:prSet presAssocID="{66077FEA-26E6-4337-9C64-4EB224784DA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9AF2A03-3B7E-463E-BBAF-ACC97019B93D}" srcId="{2B92336A-3855-4E52-914B-C65F283EA1DE}" destId="{DC0BE3E6-F1F8-4520-93F0-A8908300A8AA}" srcOrd="0" destOrd="0" parTransId="{BDAC3070-2A38-4E63-B1DE-0F9C98C08276}" sibTransId="{AFB791E3-D901-4941-9AD3-BF3ECC93580C}"/>
    <dgm:cxn modelId="{6493081F-C622-4C04-A128-D1324C94A35C}" srcId="{9CA0A51E-DFC8-4305-B606-E4E294A79DCE}" destId="{FAEFB56A-B864-448E-AFAB-D85C86143A62}" srcOrd="0" destOrd="0" parTransId="{35A401AF-28DB-4E97-A7B6-CBAD971245AC}" sibTransId="{039EAAFA-37BE-4DF4-AEDB-E91C79B36431}"/>
    <dgm:cxn modelId="{6F974C26-4CBC-409E-920B-9CCC85183FE1}" type="presOf" srcId="{FAEFB56A-B864-448E-AFAB-D85C86143A62}" destId="{F31C5131-B56C-4E1C-AFB4-33AE67517C41}" srcOrd="0" destOrd="0" presId="urn:microsoft.com/office/officeart/2005/8/layout/list1"/>
    <dgm:cxn modelId="{D1884428-9C9E-4EBB-8EAE-535592734F81}" type="presOf" srcId="{B5AC0C37-CA4C-4DF0-9A09-82A101A04301}" destId="{0A4803A3-BFDB-4BDA-8A24-00D4B5BD3A9D}" srcOrd="0" destOrd="0" presId="urn:microsoft.com/office/officeart/2005/8/layout/list1"/>
    <dgm:cxn modelId="{DC1E6745-E639-40E3-B0E0-A0D1FA3F67F4}" srcId="{193E3100-830B-4A2A-AC9D-2CC985512603}" destId="{B5AC0C37-CA4C-4DF0-9A09-82A101A04301}" srcOrd="0" destOrd="0" parTransId="{A5ABCF79-907A-4C44-B10E-C7347915E99E}" sibTransId="{7204580D-C02D-454D-9C71-8F9A09B80E87}"/>
    <dgm:cxn modelId="{FDABF04E-8717-4D91-BA03-F754C1B532FA}" type="presOf" srcId="{2B92336A-3855-4E52-914B-C65F283EA1DE}" destId="{6AF875BE-6F02-4BA6-B0C0-12489C808C9D}" srcOrd="1" destOrd="0" presId="urn:microsoft.com/office/officeart/2005/8/layout/list1"/>
    <dgm:cxn modelId="{4A1F6E4F-7F80-4890-8318-3A1C3D190FAD}" srcId="{6600C5E5-84AB-4BD3-BEF1-9AC85F26A5B7}" destId="{193E3100-830B-4A2A-AC9D-2CC985512603}" srcOrd="2" destOrd="0" parTransId="{107DA028-A1D1-412C-9BD1-7BD1CB306457}" sibTransId="{AC5BDEE2-34BF-48AA-968D-658EC103EAF2}"/>
    <dgm:cxn modelId="{A0DA4576-9EC6-4DEE-B8C6-96F6EBE59353}" srcId="{6600C5E5-84AB-4BD3-BEF1-9AC85F26A5B7}" destId="{66077FEA-26E6-4337-9C64-4EB224784DA6}" srcOrd="3" destOrd="0" parTransId="{9D33B6E1-8ADD-4A3C-B48B-65B90FF1DC38}" sibTransId="{45CA8C32-1D21-4E84-8CFF-F8F5EE9490AD}"/>
    <dgm:cxn modelId="{E0766A76-A891-44BA-867D-BDB85FF3A4CA}" type="presOf" srcId="{193E3100-830B-4A2A-AC9D-2CC985512603}" destId="{4955F677-9C13-4B4B-9080-4D145F9A8582}" srcOrd="0" destOrd="0" presId="urn:microsoft.com/office/officeart/2005/8/layout/list1"/>
    <dgm:cxn modelId="{BEAC4C7D-E64C-49AC-9B96-557756645DE4}" srcId="{6600C5E5-84AB-4BD3-BEF1-9AC85F26A5B7}" destId="{2B92336A-3855-4E52-914B-C65F283EA1DE}" srcOrd="1" destOrd="0" parTransId="{FA51767C-0B42-459C-BA75-33D7858732BD}" sibTransId="{59320FEF-8567-4FA6-B2EE-D2D82B8DC633}"/>
    <dgm:cxn modelId="{B9826B8F-B60E-4968-94BA-F9EF0815BF44}" type="presOf" srcId="{9CA0A51E-DFC8-4305-B606-E4E294A79DCE}" destId="{A2D83991-A687-4777-B1BC-6590546C04B0}" srcOrd="0" destOrd="0" presId="urn:microsoft.com/office/officeart/2005/8/layout/list1"/>
    <dgm:cxn modelId="{2926EC90-59BD-4344-8F7B-3A624AA6FBB5}" type="presOf" srcId="{9CA0A51E-DFC8-4305-B606-E4E294A79DCE}" destId="{C83C9F89-F22F-48BE-B4DE-7E43C4DDADC7}" srcOrd="1" destOrd="0" presId="urn:microsoft.com/office/officeart/2005/8/layout/list1"/>
    <dgm:cxn modelId="{62F0D397-F89E-4BCA-B73E-8A896416F105}" type="presOf" srcId="{DEFCF42B-E096-4E25-9F4C-E4656B121CDE}" destId="{BA0CB882-6DCB-45C7-BB34-CFE217A2109F}" srcOrd="0" destOrd="0" presId="urn:microsoft.com/office/officeart/2005/8/layout/list1"/>
    <dgm:cxn modelId="{889FD2A1-2822-4F51-9FC5-23BF4A1C327E}" type="presOf" srcId="{66077FEA-26E6-4337-9C64-4EB224784DA6}" destId="{C1DCDF54-D3B5-4936-876D-6E810C8577E6}" srcOrd="0" destOrd="0" presId="urn:microsoft.com/office/officeart/2005/8/layout/list1"/>
    <dgm:cxn modelId="{352F42A4-E895-4037-A4F3-67AE821B4036}" type="presOf" srcId="{6600C5E5-84AB-4BD3-BEF1-9AC85F26A5B7}" destId="{329D932B-BEE2-4261-AC42-3B347E2ECB7A}" srcOrd="0" destOrd="0" presId="urn:microsoft.com/office/officeart/2005/8/layout/list1"/>
    <dgm:cxn modelId="{EADEFDAB-BEAE-46D1-ABAB-E71C4C55A859}" srcId="{6600C5E5-84AB-4BD3-BEF1-9AC85F26A5B7}" destId="{9CA0A51E-DFC8-4305-B606-E4E294A79DCE}" srcOrd="0" destOrd="0" parTransId="{8438EC7B-97C5-4B53-8E00-4E02DE04E678}" sibTransId="{D0FB7A75-5C95-468D-826D-CE6C7B177914}"/>
    <dgm:cxn modelId="{2171CFC3-A4E1-4746-85B6-32E1EF9C8AB4}" type="presOf" srcId="{193E3100-830B-4A2A-AC9D-2CC985512603}" destId="{32E9A03D-5900-4347-80D2-8814ABB827AB}" srcOrd="1" destOrd="0" presId="urn:microsoft.com/office/officeart/2005/8/layout/list1"/>
    <dgm:cxn modelId="{ECA15EDF-2014-4278-BC88-72BC67943FC5}" type="presOf" srcId="{2B92336A-3855-4E52-914B-C65F283EA1DE}" destId="{C01B122C-12A9-4D6F-B81A-CFC8AD6EAB29}" srcOrd="0" destOrd="0" presId="urn:microsoft.com/office/officeart/2005/8/layout/list1"/>
    <dgm:cxn modelId="{4D3C76EB-3E54-45CE-831F-462491F77874}" type="presOf" srcId="{66077FEA-26E6-4337-9C64-4EB224784DA6}" destId="{CC8852CC-30DB-4408-85C4-BB6E72D66869}" srcOrd="1" destOrd="0" presId="urn:microsoft.com/office/officeart/2005/8/layout/list1"/>
    <dgm:cxn modelId="{BFC624F4-668F-4CEA-B77C-344C2772E34D}" type="presOf" srcId="{DC0BE3E6-F1F8-4520-93F0-A8908300A8AA}" destId="{F7C5DBCE-82BD-4E79-84DD-4783E9B895F3}" srcOrd="0" destOrd="0" presId="urn:microsoft.com/office/officeart/2005/8/layout/list1"/>
    <dgm:cxn modelId="{714936F4-8595-4BD4-8C41-3CF6E47A0F0A}" srcId="{66077FEA-26E6-4337-9C64-4EB224784DA6}" destId="{DEFCF42B-E096-4E25-9F4C-E4656B121CDE}" srcOrd="0" destOrd="0" parTransId="{DE9323E2-58F6-48CD-937E-6FB9F727F0BC}" sibTransId="{A2320C85-8DA7-41A8-AD15-135875BCF170}"/>
    <dgm:cxn modelId="{DE213A36-763B-4F78-86D2-DC3B82D772EF}" type="presParOf" srcId="{329D932B-BEE2-4261-AC42-3B347E2ECB7A}" destId="{F89756CE-D923-4146-A42A-C8AFFB7F4E15}" srcOrd="0" destOrd="0" presId="urn:microsoft.com/office/officeart/2005/8/layout/list1"/>
    <dgm:cxn modelId="{7FF0F43C-6C8E-491E-8BE5-754A97B22AD8}" type="presParOf" srcId="{F89756CE-D923-4146-A42A-C8AFFB7F4E15}" destId="{A2D83991-A687-4777-B1BC-6590546C04B0}" srcOrd="0" destOrd="0" presId="urn:microsoft.com/office/officeart/2005/8/layout/list1"/>
    <dgm:cxn modelId="{323612C6-4294-4A92-AE4E-E6D5269686DB}" type="presParOf" srcId="{F89756CE-D923-4146-A42A-C8AFFB7F4E15}" destId="{C83C9F89-F22F-48BE-B4DE-7E43C4DDADC7}" srcOrd="1" destOrd="0" presId="urn:microsoft.com/office/officeart/2005/8/layout/list1"/>
    <dgm:cxn modelId="{09CB7EC9-0D35-497F-BF50-B68CCB204673}" type="presParOf" srcId="{329D932B-BEE2-4261-AC42-3B347E2ECB7A}" destId="{8BA7FE2E-B830-47EA-95C1-E4F30FF3914D}" srcOrd="1" destOrd="0" presId="urn:microsoft.com/office/officeart/2005/8/layout/list1"/>
    <dgm:cxn modelId="{4896E2E0-2676-4819-9257-46B8D7200297}" type="presParOf" srcId="{329D932B-BEE2-4261-AC42-3B347E2ECB7A}" destId="{F31C5131-B56C-4E1C-AFB4-33AE67517C41}" srcOrd="2" destOrd="0" presId="urn:microsoft.com/office/officeart/2005/8/layout/list1"/>
    <dgm:cxn modelId="{845E4195-9A1C-489B-BF61-63E238D1BE2A}" type="presParOf" srcId="{329D932B-BEE2-4261-AC42-3B347E2ECB7A}" destId="{59BE4932-B619-4904-B4BD-5EE11A165222}" srcOrd="3" destOrd="0" presId="urn:microsoft.com/office/officeart/2005/8/layout/list1"/>
    <dgm:cxn modelId="{BFA29F3B-44F5-4FAC-A966-BF5820DF367A}" type="presParOf" srcId="{329D932B-BEE2-4261-AC42-3B347E2ECB7A}" destId="{3B6CF6B6-8668-4AAA-9491-EAA6FECBD5F1}" srcOrd="4" destOrd="0" presId="urn:microsoft.com/office/officeart/2005/8/layout/list1"/>
    <dgm:cxn modelId="{4C3A4C4D-2C85-4ED0-8212-7FA85940093A}" type="presParOf" srcId="{3B6CF6B6-8668-4AAA-9491-EAA6FECBD5F1}" destId="{C01B122C-12A9-4D6F-B81A-CFC8AD6EAB29}" srcOrd="0" destOrd="0" presId="urn:microsoft.com/office/officeart/2005/8/layout/list1"/>
    <dgm:cxn modelId="{02092B47-E67B-457C-881C-640DBBCE478A}" type="presParOf" srcId="{3B6CF6B6-8668-4AAA-9491-EAA6FECBD5F1}" destId="{6AF875BE-6F02-4BA6-B0C0-12489C808C9D}" srcOrd="1" destOrd="0" presId="urn:microsoft.com/office/officeart/2005/8/layout/list1"/>
    <dgm:cxn modelId="{EF1A0D5A-FEA5-49E9-B164-4B8790084063}" type="presParOf" srcId="{329D932B-BEE2-4261-AC42-3B347E2ECB7A}" destId="{DEA229C0-669B-4871-8564-B19DB77A60D7}" srcOrd="5" destOrd="0" presId="urn:microsoft.com/office/officeart/2005/8/layout/list1"/>
    <dgm:cxn modelId="{52EBE705-0958-4A1B-806D-7D3B425C386F}" type="presParOf" srcId="{329D932B-BEE2-4261-AC42-3B347E2ECB7A}" destId="{F7C5DBCE-82BD-4E79-84DD-4783E9B895F3}" srcOrd="6" destOrd="0" presId="urn:microsoft.com/office/officeart/2005/8/layout/list1"/>
    <dgm:cxn modelId="{2C76A98E-BDFB-40E8-9F9E-5CADDBA4C59C}" type="presParOf" srcId="{329D932B-BEE2-4261-AC42-3B347E2ECB7A}" destId="{13E7F41C-E889-43F2-B39F-6A7C22D268EC}" srcOrd="7" destOrd="0" presId="urn:microsoft.com/office/officeart/2005/8/layout/list1"/>
    <dgm:cxn modelId="{26A26293-E991-499E-889A-848CC35AFC90}" type="presParOf" srcId="{329D932B-BEE2-4261-AC42-3B347E2ECB7A}" destId="{4372E57D-2C8D-46BF-A023-CCB291EA2823}" srcOrd="8" destOrd="0" presId="urn:microsoft.com/office/officeart/2005/8/layout/list1"/>
    <dgm:cxn modelId="{D209D00E-8791-4A6D-874D-2D94CCF22946}" type="presParOf" srcId="{4372E57D-2C8D-46BF-A023-CCB291EA2823}" destId="{4955F677-9C13-4B4B-9080-4D145F9A8582}" srcOrd="0" destOrd="0" presId="urn:microsoft.com/office/officeart/2005/8/layout/list1"/>
    <dgm:cxn modelId="{CDDE49AA-C519-4AA5-9D0B-6DE18063BD30}" type="presParOf" srcId="{4372E57D-2C8D-46BF-A023-CCB291EA2823}" destId="{32E9A03D-5900-4347-80D2-8814ABB827AB}" srcOrd="1" destOrd="0" presId="urn:microsoft.com/office/officeart/2005/8/layout/list1"/>
    <dgm:cxn modelId="{43B195C4-36D7-4AAA-9B1B-3EB574AA7468}" type="presParOf" srcId="{329D932B-BEE2-4261-AC42-3B347E2ECB7A}" destId="{D6CDE753-F2E5-4F12-970F-CB96FCE76623}" srcOrd="9" destOrd="0" presId="urn:microsoft.com/office/officeart/2005/8/layout/list1"/>
    <dgm:cxn modelId="{FBD1E172-6766-4FD6-BBB6-5E96E8A00774}" type="presParOf" srcId="{329D932B-BEE2-4261-AC42-3B347E2ECB7A}" destId="{0A4803A3-BFDB-4BDA-8A24-00D4B5BD3A9D}" srcOrd="10" destOrd="0" presId="urn:microsoft.com/office/officeart/2005/8/layout/list1"/>
    <dgm:cxn modelId="{72350C34-633A-4EFA-BB78-942A3CBF929F}" type="presParOf" srcId="{329D932B-BEE2-4261-AC42-3B347E2ECB7A}" destId="{44DBE3CD-A4B2-4F88-8B78-C2D9FCC91EEB}" srcOrd="11" destOrd="0" presId="urn:microsoft.com/office/officeart/2005/8/layout/list1"/>
    <dgm:cxn modelId="{44BACAF5-3ECB-4147-8BF2-3100D5D4C35D}" type="presParOf" srcId="{329D932B-BEE2-4261-AC42-3B347E2ECB7A}" destId="{12B839EB-B13F-4D62-AF72-EDE3509739F0}" srcOrd="12" destOrd="0" presId="urn:microsoft.com/office/officeart/2005/8/layout/list1"/>
    <dgm:cxn modelId="{C3807F37-3AEA-41F5-96B6-17BAF8D4706F}" type="presParOf" srcId="{12B839EB-B13F-4D62-AF72-EDE3509739F0}" destId="{C1DCDF54-D3B5-4936-876D-6E810C8577E6}" srcOrd="0" destOrd="0" presId="urn:microsoft.com/office/officeart/2005/8/layout/list1"/>
    <dgm:cxn modelId="{DEFDDEB3-C9B7-45B8-84E9-5E786D9D16AE}" type="presParOf" srcId="{12B839EB-B13F-4D62-AF72-EDE3509739F0}" destId="{CC8852CC-30DB-4408-85C4-BB6E72D66869}" srcOrd="1" destOrd="0" presId="urn:microsoft.com/office/officeart/2005/8/layout/list1"/>
    <dgm:cxn modelId="{D8331D17-DD7A-4F2B-9150-91D2FA678789}" type="presParOf" srcId="{329D932B-BEE2-4261-AC42-3B347E2ECB7A}" destId="{DC8548E0-55AA-40D9-B621-595DFCEE8ECE}" srcOrd="13" destOrd="0" presId="urn:microsoft.com/office/officeart/2005/8/layout/list1"/>
    <dgm:cxn modelId="{22A34C8A-752F-4120-8E3C-04478FC6D6AF}" type="presParOf" srcId="{329D932B-BEE2-4261-AC42-3B347E2ECB7A}" destId="{BA0CB882-6DCB-45C7-BB34-CFE217A210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58F5C4B-7CED-4E3F-AC7A-76EA9578C613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582738E5-7290-4AD0-8E22-9C1A447E547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Будівництво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
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принципів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дизайну,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енергоефективності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матеріалів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B57F7-F655-4B2D-BEE5-AEFAE9602C61}" type="parTrans" cxnId="{B47C325F-6473-40E6-ADB2-EAE62CD91F1D}">
      <dgm:prSet/>
      <dgm:spPr/>
      <dgm:t>
        <a:bodyPr/>
        <a:lstStyle/>
        <a:p>
          <a:endParaRPr lang="ru-UA"/>
        </a:p>
      </dgm:t>
    </dgm:pt>
    <dgm:pt modelId="{54121598-CCB8-4BF7-8058-5891B7790384}" type="sibTrans" cxnId="{B47C325F-6473-40E6-ADB2-EAE62CD91F1D}">
      <dgm:prSet/>
      <dgm:spPr/>
      <dgm:t>
        <a:bodyPr/>
        <a:lstStyle/>
        <a:p>
          <a:endParaRPr lang="ru-UA"/>
        </a:p>
      </dgm:t>
    </dgm:pt>
    <dgm:pt modelId="{32CBA443-5DC6-41D6-9FBF-567F41A86B8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Енергетика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
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енергоефективності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C62E2-4D4E-4D83-A390-AA7BAA5BBDB6}" type="parTrans" cxnId="{F7C7590D-0B0B-4652-900F-2B01EF606AEF}">
      <dgm:prSet/>
      <dgm:spPr/>
      <dgm:t>
        <a:bodyPr/>
        <a:lstStyle/>
        <a:p>
          <a:endParaRPr lang="ru-UA"/>
        </a:p>
      </dgm:t>
    </dgm:pt>
    <dgm:pt modelId="{8027C40E-5750-40A3-AC75-7CD008398AE0}" type="sibTrans" cxnId="{F7C7590D-0B0B-4652-900F-2B01EF606AEF}">
      <dgm:prSet/>
      <dgm:spPr/>
      <dgm:t>
        <a:bodyPr/>
        <a:lstStyle/>
        <a:p>
          <a:endParaRPr lang="ru-UA"/>
        </a:p>
      </dgm:t>
    </dgm:pt>
    <dgm:pt modelId="{5DC43629-1F89-4B1B-BA90-96A99A20A27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Промисловість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
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чистих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зниження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негативного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75B29-5842-4C87-B4CA-4A716BED7DCF}" type="parTrans" cxnId="{B89E772D-D9CF-457B-92C6-343B3356A7D4}">
      <dgm:prSet/>
      <dgm:spPr/>
      <dgm:t>
        <a:bodyPr/>
        <a:lstStyle/>
        <a:p>
          <a:endParaRPr lang="ru-UA"/>
        </a:p>
      </dgm:t>
    </dgm:pt>
    <dgm:pt modelId="{4ECA0EBD-58C5-4F51-B0BD-E2998D9CA38B}" type="sibTrans" cxnId="{B89E772D-D9CF-457B-92C6-343B3356A7D4}">
      <dgm:prSet/>
      <dgm:spPr/>
      <dgm:t>
        <a:bodyPr/>
        <a:lstStyle/>
        <a:p>
          <a:endParaRPr lang="ru-UA"/>
        </a:p>
      </dgm:t>
    </dgm:pt>
    <dgm:pt modelId="{6910C892-BD8E-418D-B612-82DDCBBEC90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принципів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комплексного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підходу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тісної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співпраці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зацікавлених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FE3A1-CF8C-4488-8F85-7CEA11B95C67}" type="parTrans" cxnId="{696A37F8-EEA3-4674-9129-A7ABD0E44B3E}">
      <dgm:prSet/>
      <dgm:spPr/>
      <dgm:t>
        <a:bodyPr/>
        <a:lstStyle/>
        <a:p>
          <a:endParaRPr lang="ru-UA"/>
        </a:p>
      </dgm:t>
    </dgm:pt>
    <dgm:pt modelId="{C49BE98E-3239-4EA0-9F6D-A0E73F4EF4A3}" type="sibTrans" cxnId="{696A37F8-EEA3-4674-9129-A7ABD0E44B3E}">
      <dgm:prSet/>
      <dgm:spPr/>
      <dgm:t>
        <a:bodyPr/>
        <a:lstStyle/>
        <a:p>
          <a:endParaRPr lang="ru-UA"/>
        </a:p>
      </dgm:t>
    </dgm:pt>
    <dgm:pt modelId="{FC91860B-51A2-4184-B070-1A4E260ABC2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Міське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
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комфортного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міського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з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урахуванням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677AA-4544-444E-BF1F-0F72CD95696E}" type="sibTrans" cxnId="{C7CB06E4-409A-40FC-86A9-BC91F3DE35A4}">
      <dgm:prSet/>
      <dgm:spPr/>
      <dgm:t>
        <a:bodyPr/>
        <a:lstStyle/>
        <a:p>
          <a:endParaRPr lang="ru-UA"/>
        </a:p>
      </dgm:t>
    </dgm:pt>
    <dgm:pt modelId="{0732B5FB-3EA5-44EB-9B6D-608716F1CBFC}" type="parTrans" cxnId="{C7CB06E4-409A-40FC-86A9-BC91F3DE35A4}">
      <dgm:prSet/>
      <dgm:spPr/>
      <dgm:t>
        <a:bodyPr/>
        <a:lstStyle/>
        <a:p>
          <a:endParaRPr lang="ru-UA"/>
        </a:p>
      </dgm:t>
    </dgm:pt>
    <dgm:pt modelId="{AE783E56-D1E9-481A-BC08-471365EFFC3A}" type="pres">
      <dgm:prSet presAssocID="{158F5C4B-7CED-4E3F-AC7A-76EA9578C613}" presName="linear" presStyleCnt="0">
        <dgm:presLayoutVars>
          <dgm:dir/>
          <dgm:resizeHandles val="exact"/>
        </dgm:presLayoutVars>
      </dgm:prSet>
      <dgm:spPr/>
    </dgm:pt>
    <dgm:pt modelId="{B707897B-A5A9-427F-AE61-FE416A57D904}" type="pres">
      <dgm:prSet presAssocID="{FC91860B-51A2-4184-B070-1A4E260ABC25}" presName="comp" presStyleCnt="0"/>
      <dgm:spPr/>
    </dgm:pt>
    <dgm:pt modelId="{BE033280-9B90-4813-B829-4389D18E1BE4}" type="pres">
      <dgm:prSet presAssocID="{FC91860B-51A2-4184-B070-1A4E260ABC25}" presName="box" presStyleLbl="node1" presStyleIdx="0" presStyleCnt="5" custLinFactNeighborX="489" custLinFactNeighborY="-661"/>
      <dgm:spPr/>
    </dgm:pt>
    <dgm:pt modelId="{66E37D38-CC5D-4EB6-9B56-6A40A3C98B06}" type="pres">
      <dgm:prSet presAssocID="{FC91860B-51A2-4184-B070-1A4E260ABC25}" presName="img" presStyleLbl="fgImgPlace1" presStyleIdx="0" presStyleCnt="5" custLinFactNeighborX="-3149" custLinFactNeighborY="-825"/>
      <dgm:spPr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</dgm:spPr>
    </dgm:pt>
    <dgm:pt modelId="{787A3587-B3EF-46CB-8124-77BAB91E9D4D}" type="pres">
      <dgm:prSet presAssocID="{FC91860B-51A2-4184-B070-1A4E260ABC25}" presName="text" presStyleLbl="node1" presStyleIdx="0" presStyleCnt="5">
        <dgm:presLayoutVars>
          <dgm:bulletEnabled val="1"/>
        </dgm:presLayoutVars>
      </dgm:prSet>
      <dgm:spPr/>
    </dgm:pt>
    <dgm:pt modelId="{F2EEA4DF-16EC-42BE-880B-54CEDBFA3F2E}" type="pres">
      <dgm:prSet presAssocID="{E6E677AA-4544-444E-BF1F-0F72CD95696E}" presName="spacer" presStyleCnt="0"/>
      <dgm:spPr/>
    </dgm:pt>
    <dgm:pt modelId="{44B2296A-11DE-473E-B981-15FE98A487B1}" type="pres">
      <dgm:prSet presAssocID="{582738E5-7290-4AD0-8E22-9C1A447E5478}" presName="comp" presStyleCnt="0"/>
      <dgm:spPr/>
    </dgm:pt>
    <dgm:pt modelId="{85F344A7-62DB-4501-9890-C3EFE5F85450}" type="pres">
      <dgm:prSet presAssocID="{582738E5-7290-4AD0-8E22-9C1A447E5478}" presName="box" presStyleLbl="node1" presStyleIdx="1" presStyleCnt="5"/>
      <dgm:spPr/>
    </dgm:pt>
    <dgm:pt modelId="{7D17D039-32EE-4348-8889-E2191BF779C4}" type="pres">
      <dgm:prSet presAssocID="{582738E5-7290-4AD0-8E22-9C1A447E5478}" presName="img" presStyleLbl="fgImgPlace1" presStyleIdx="1" presStyleCnt="5" custLinFactNeighborX="-3149" custLinFactNeighborY="-1649"/>
      <dgm:spPr>
        <a:blipFill rotWithShape="1">
          <a:blip xmlns:r="http://schemas.openxmlformats.org/officeDocument/2006/relationships" r:embed="rId2"/>
          <a:srcRect/>
          <a:stretch>
            <a:fillRect t="-30000" b="-30000"/>
          </a:stretch>
        </a:blipFill>
      </dgm:spPr>
    </dgm:pt>
    <dgm:pt modelId="{7D6A6639-B6DC-4EE8-A9B8-BB07055D2CFA}" type="pres">
      <dgm:prSet presAssocID="{582738E5-7290-4AD0-8E22-9C1A447E5478}" presName="text" presStyleLbl="node1" presStyleIdx="1" presStyleCnt="5">
        <dgm:presLayoutVars>
          <dgm:bulletEnabled val="1"/>
        </dgm:presLayoutVars>
      </dgm:prSet>
      <dgm:spPr/>
    </dgm:pt>
    <dgm:pt modelId="{FEEAB659-48F4-492E-996A-BDF468E7F9BC}" type="pres">
      <dgm:prSet presAssocID="{54121598-CCB8-4BF7-8058-5891B7790384}" presName="spacer" presStyleCnt="0"/>
      <dgm:spPr/>
    </dgm:pt>
    <dgm:pt modelId="{5BB21227-0CC5-4EEE-8E34-17C73CA98957}" type="pres">
      <dgm:prSet presAssocID="{32CBA443-5DC6-41D6-9FBF-567F41A86B80}" presName="comp" presStyleCnt="0"/>
      <dgm:spPr/>
    </dgm:pt>
    <dgm:pt modelId="{3F739132-2C1E-4B77-9FE5-E05C30FADE71}" type="pres">
      <dgm:prSet presAssocID="{32CBA443-5DC6-41D6-9FBF-567F41A86B80}" presName="box" presStyleLbl="node1" presStyleIdx="2" presStyleCnt="5"/>
      <dgm:spPr/>
    </dgm:pt>
    <dgm:pt modelId="{15B1D30B-0293-436A-AE9A-92876D2702A4}" type="pres">
      <dgm:prSet presAssocID="{32CBA443-5DC6-41D6-9FBF-567F41A86B80}" presName="img" presStyleLbl="fgImgPlace1" presStyleIdx="2" presStyleCnt="5" custLinFactNeighborX="1630" custLinFactNeighborY="826"/>
      <dgm:spPr>
        <a:blipFill rotWithShape="1">
          <a:blip xmlns:r="http://schemas.openxmlformats.org/officeDocument/2006/relationships" r:embed="rId3"/>
          <a:srcRect/>
          <a:stretch>
            <a:fillRect t="-16000" b="-16000"/>
          </a:stretch>
        </a:blipFill>
      </dgm:spPr>
    </dgm:pt>
    <dgm:pt modelId="{1AF6B5C2-0AF3-4B96-B6C6-72E54F98FC67}" type="pres">
      <dgm:prSet presAssocID="{32CBA443-5DC6-41D6-9FBF-567F41A86B80}" presName="text" presStyleLbl="node1" presStyleIdx="2" presStyleCnt="5">
        <dgm:presLayoutVars>
          <dgm:bulletEnabled val="1"/>
        </dgm:presLayoutVars>
      </dgm:prSet>
      <dgm:spPr/>
    </dgm:pt>
    <dgm:pt modelId="{C74CB444-56B8-46B4-A51A-9286A2895DCC}" type="pres">
      <dgm:prSet presAssocID="{8027C40E-5750-40A3-AC75-7CD008398AE0}" presName="spacer" presStyleCnt="0"/>
      <dgm:spPr/>
    </dgm:pt>
    <dgm:pt modelId="{611BD71B-F7E2-4B22-A143-5072AA6C6D92}" type="pres">
      <dgm:prSet presAssocID="{5DC43629-1F89-4B1B-BA90-96A99A20A27A}" presName="comp" presStyleCnt="0"/>
      <dgm:spPr/>
    </dgm:pt>
    <dgm:pt modelId="{49D85A9C-DB8B-473C-A817-4FF61385A7E8}" type="pres">
      <dgm:prSet presAssocID="{5DC43629-1F89-4B1B-BA90-96A99A20A27A}" presName="box" presStyleLbl="node1" presStyleIdx="3" presStyleCnt="5" custLinFactNeighborY="-661"/>
      <dgm:spPr/>
    </dgm:pt>
    <dgm:pt modelId="{A24B53B6-F8DA-4FD6-8F20-B5367594B6E6}" type="pres">
      <dgm:prSet presAssocID="{5DC43629-1F89-4B1B-BA90-96A99A20A27A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12000" b="-12000"/>
          </a:stretch>
        </a:blipFill>
      </dgm:spPr>
    </dgm:pt>
    <dgm:pt modelId="{E58ECAE9-2841-4E47-A5BC-CFD62906164D}" type="pres">
      <dgm:prSet presAssocID="{5DC43629-1F89-4B1B-BA90-96A99A20A27A}" presName="text" presStyleLbl="node1" presStyleIdx="3" presStyleCnt="5">
        <dgm:presLayoutVars>
          <dgm:bulletEnabled val="1"/>
        </dgm:presLayoutVars>
      </dgm:prSet>
      <dgm:spPr/>
    </dgm:pt>
    <dgm:pt modelId="{7BF6E924-B826-412A-B21E-E9BE8BC65E4D}" type="pres">
      <dgm:prSet presAssocID="{4ECA0EBD-58C5-4F51-B0BD-E2998D9CA38B}" presName="spacer" presStyleCnt="0"/>
      <dgm:spPr/>
    </dgm:pt>
    <dgm:pt modelId="{785A10B9-F025-4A76-954E-B0A5BE4CF437}" type="pres">
      <dgm:prSet presAssocID="{6910C892-BD8E-418D-B612-82DDCBBEC906}" presName="comp" presStyleCnt="0"/>
      <dgm:spPr/>
    </dgm:pt>
    <dgm:pt modelId="{428C3DF6-13F4-4017-9FCF-6A38D6D59668}" type="pres">
      <dgm:prSet presAssocID="{6910C892-BD8E-418D-B612-82DDCBBEC906}" presName="box" presStyleLbl="node1" presStyleIdx="4" presStyleCnt="5" custLinFactNeighborX="245" custLinFactNeighborY="-1322"/>
      <dgm:spPr/>
    </dgm:pt>
    <dgm:pt modelId="{AF4EE446-329B-4117-B7C3-2B6A1E6E5C05}" type="pres">
      <dgm:prSet presAssocID="{6910C892-BD8E-418D-B612-82DDCBBEC906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40000" b="-40000"/>
          </a:stretch>
        </a:blipFill>
      </dgm:spPr>
    </dgm:pt>
    <dgm:pt modelId="{C766FEB4-9380-4DF4-9359-63B39E37EBD4}" type="pres">
      <dgm:prSet presAssocID="{6910C892-BD8E-418D-B612-82DDCBBEC906}" presName="text" presStyleLbl="node1" presStyleIdx="4" presStyleCnt="5">
        <dgm:presLayoutVars>
          <dgm:bulletEnabled val="1"/>
        </dgm:presLayoutVars>
      </dgm:prSet>
      <dgm:spPr/>
    </dgm:pt>
  </dgm:ptLst>
  <dgm:cxnLst>
    <dgm:cxn modelId="{F7C7590D-0B0B-4652-900F-2B01EF606AEF}" srcId="{158F5C4B-7CED-4E3F-AC7A-76EA9578C613}" destId="{32CBA443-5DC6-41D6-9FBF-567F41A86B80}" srcOrd="2" destOrd="0" parTransId="{532C62E2-4D4E-4D83-A390-AA7BAA5BBDB6}" sibTransId="{8027C40E-5750-40A3-AC75-7CD008398AE0}"/>
    <dgm:cxn modelId="{B6BE4D11-942E-4165-8923-DE299B0778DC}" type="presOf" srcId="{158F5C4B-7CED-4E3F-AC7A-76EA9578C613}" destId="{AE783E56-D1E9-481A-BC08-471365EFFC3A}" srcOrd="0" destOrd="0" presId="urn:microsoft.com/office/officeart/2005/8/layout/vList4"/>
    <dgm:cxn modelId="{0778B323-EA97-4864-AE5B-4D0F3EB99002}" type="presOf" srcId="{32CBA443-5DC6-41D6-9FBF-567F41A86B80}" destId="{3F739132-2C1E-4B77-9FE5-E05C30FADE71}" srcOrd="0" destOrd="0" presId="urn:microsoft.com/office/officeart/2005/8/layout/vList4"/>
    <dgm:cxn modelId="{B89E772D-D9CF-457B-92C6-343B3356A7D4}" srcId="{158F5C4B-7CED-4E3F-AC7A-76EA9578C613}" destId="{5DC43629-1F89-4B1B-BA90-96A99A20A27A}" srcOrd="3" destOrd="0" parTransId="{94675B29-5842-4C87-B4CA-4A716BED7DCF}" sibTransId="{4ECA0EBD-58C5-4F51-B0BD-E2998D9CA38B}"/>
    <dgm:cxn modelId="{B47C325F-6473-40E6-ADB2-EAE62CD91F1D}" srcId="{158F5C4B-7CED-4E3F-AC7A-76EA9578C613}" destId="{582738E5-7290-4AD0-8E22-9C1A447E5478}" srcOrd="1" destOrd="0" parTransId="{CA4B57F7-F655-4B2D-BEE5-AEFAE9602C61}" sibTransId="{54121598-CCB8-4BF7-8058-5891B7790384}"/>
    <dgm:cxn modelId="{F7992E44-A348-4C47-A4FE-06A63CF63C33}" type="presOf" srcId="{6910C892-BD8E-418D-B612-82DDCBBEC906}" destId="{428C3DF6-13F4-4017-9FCF-6A38D6D59668}" srcOrd="0" destOrd="0" presId="urn:microsoft.com/office/officeart/2005/8/layout/vList4"/>
    <dgm:cxn modelId="{68224675-78A8-4AD8-9292-FDAAD9A8852A}" type="presOf" srcId="{5DC43629-1F89-4B1B-BA90-96A99A20A27A}" destId="{E58ECAE9-2841-4E47-A5BC-CFD62906164D}" srcOrd="1" destOrd="0" presId="urn:microsoft.com/office/officeart/2005/8/layout/vList4"/>
    <dgm:cxn modelId="{7404D979-46E9-4FFD-8F7E-93D256D63D43}" type="presOf" srcId="{6910C892-BD8E-418D-B612-82DDCBBEC906}" destId="{C766FEB4-9380-4DF4-9359-63B39E37EBD4}" srcOrd="1" destOrd="0" presId="urn:microsoft.com/office/officeart/2005/8/layout/vList4"/>
    <dgm:cxn modelId="{8310758D-D9F6-44C3-A084-913E75AD7129}" type="presOf" srcId="{32CBA443-5DC6-41D6-9FBF-567F41A86B80}" destId="{1AF6B5C2-0AF3-4B96-B6C6-72E54F98FC67}" srcOrd="1" destOrd="0" presId="urn:microsoft.com/office/officeart/2005/8/layout/vList4"/>
    <dgm:cxn modelId="{862B128E-E188-44DC-A841-217F2F998846}" type="presOf" srcId="{FC91860B-51A2-4184-B070-1A4E260ABC25}" destId="{BE033280-9B90-4813-B829-4389D18E1BE4}" srcOrd="0" destOrd="0" presId="urn:microsoft.com/office/officeart/2005/8/layout/vList4"/>
    <dgm:cxn modelId="{EB8025B1-C560-4C9F-BC4D-AC6947A9BFD3}" type="presOf" srcId="{582738E5-7290-4AD0-8E22-9C1A447E5478}" destId="{85F344A7-62DB-4501-9890-C3EFE5F85450}" srcOrd="0" destOrd="0" presId="urn:microsoft.com/office/officeart/2005/8/layout/vList4"/>
    <dgm:cxn modelId="{DF55ABBD-F8F4-4B81-88A2-67BD5E138764}" type="presOf" srcId="{FC91860B-51A2-4184-B070-1A4E260ABC25}" destId="{787A3587-B3EF-46CB-8124-77BAB91E9D4D}" srcOrd="1" destOrd="0" presId="urn:microsoft.com/office/officeart/2005/8/layout/vList4"/>
    <dgm:cxn modelId="{C7CB06E4-409A-40FC-86A9-BC91F3DE35A4}" srcId="{158F5C4B-7CED-4E3F-AC7A-76EA9578C613}" destId="{FC91860B-51A2-4184-B070-1A4E260ABC25}" srcOrd="0" destOrd="0" parTransId="{0732B5FB-3EA5-44EB-9B6D-608716F1CBFC}" sibTransId="{E6E677AA-4544-444E-BF1F-0F72CD95696E}"/>
    <dgm:cxn modelId="{70F6AAE5-5A7D-4D67-95E3-FB1E5853AE95}" type="presOf" srcId="{582738E5-7290-4AD0-8E22-9C1A447E5478}" destId="{7D6A6639-B6DC-4EE8-A9B8-BB07055D2CFA}" srcOrd="1" destOrd="0" presId="urn:microsoft.com/office/officeart/2005/8/layout/vList4"/>
    <dgm:cxn modelId="{696A37F8-EEA3-4674-9129-A7ABD0E44B3E}" srcId="{158F5C4B-7CED-4E3F-AC7A-76EA9578C613}" destId="{6910C892-BD8E-418D-B612-82DDCBBEC906}" srcOrd="4" destOrd="0" parTransId="{A42FE3A1-CF8C-4488-8F85-7CEA11B95C67}" sibTransId="{C49BE98E-3239-4EA0-9F6D-A0E73F4EF4A3}"/>
    <dgm:cxn modelId="{B0A92DFA-953C-4FE3-9766-DD761F16A6DD}" type="presOf" srcId="{5DC43629-1F89-4B1B-BA90-96A99A20A27A}" destId="{49D85A9C-DB8B-473C-A817-4FF61385A7E8}" srcOrd="0" destOrd="0" presId="urn:microsoft.com/office/officeart/2005/8/layout/vList4"/>
    <dgm:cxn modelId="{110E8055-D1A3-4859-8AA7-08357FDC1999}" type="presParOf" srcId="{AE783E56-D1E9-481A-BC08-471365EFFC3A}" destId="{B707897B-A5A9-427F-AE61-FE416A57D904}" srcOrd="0" destOrd="0" presId="urn:microsoft.com/office/officeart/2005/8/layout/vList4"/>
    <dgm:cxn modelId="{9971EC92-CF3E-48A2-83A1-AD93C0330A70}" type="presParOf" srcId="{B707897B-A5A9-427F-AE61-FE416A57D904}" destId="{BE033280-9B90-4813-B829-4389D18E1BE4}" srcOrd="0" destOrd="0" presId="urn:microsoft.com/office/officeart/2005/8/layout/vList4"/>
    <dgm:cxn modelId="{3DAA00EE-4CCA-4517-9809-E0F7769A2634}" type="presParOf" srcId="{B707897B-A5A9-427F-AE61-FE416A57D904}" destId="{66E37D38-CC5D-4EB6-9B56-6A40A3C98B06}" srcOrd="1" destOrd="0" presId="urn:microsoft.com/office/officeart/2005/8/layout/vList4"/>
    <dgm:cxn modelId="{64FF4492-8FD1-4F8F-88AD-E05E3CE749B9}" type="presParOf" srcId="{B707897B-A5A9-427F-AE61-FE416A57D904}" destId="{787A3587-B3EF-46CB-8124-77BAB91E9D4D}" srcOrd="2" destOrd="0" presId="urn:microsoft.com/office/officeart/2005/8/layout/vList4"/>
    <dgm:cxn modelId="{38F4F398-7FCF-471E-84C0-6415D0AD793E}" type="presParOf" srcId="{AE783E56-D1E9-481A-BC08-471365EFFC3A}" destId="{F2EEA4DF-16EC-42BE-880B-54CEDBFA3F2E}" srcOrd="1" destOrd="0" presId="urn:microsoft.com/office/officeart/2005/8/layout/vList4"/>
    <dgm:cxn modelId="{69C4A3F1-792B-4918-8400-254D622E62B5}" type="presParOf" srcId="{AE783E56-D1E9-481A-BC08-471365EFFC3A}" destId="{44B2296A-11DE-473E-B981-15FE98A487B1}" srcOrd="2" destOrd="0" presId="urn:microsoft.com/office/officeart/2005/8/layout/vList4"/>
    <dgm:cxn modelId="{B8CFD9CC-B439-4EC4-8004-8D90F7A9BAD5}" type="presParOf" srcId="{44B2296A-11DE-473E-B981-15FE98A487B1}" destId="{85F344A7-62DB-4501-9890-C3EFE5F85450}" srcOrd="0" destOrd="0" presId="urn:microsoft.com/office/officeart/2005/8/layout/vList4"/>
    <dgm:cxn modelId="{1EFA0EBE-2276-4A20-8E55-25C298995329}" type="presParOf" srcId="{44B2296A-11DE-473E-B981-15FE98A487B1}" destId="{7D17D039-32EE-4348-8889-E2191BF779C4}" srcOrd="1" destOrd="0" presId="urn:microsoft.com/office/officeart/2005/8/layout/vList4"/>
    <dgm:cxn modelId="{E8DD7727-FE01-44C2-B996-139D1A866435}" type="presParOf" srcId="{44B2296A-11DE-473E-B981-15FE98A487B1}" destId="{7D6A6639-B6DC-4EE8-A9B8-BB07055D2CFA}" srcOrd="2" destOrd="0" presId="urn:microsoft.com/office/officeart/2005/8/layout/vList4"/>
    <dgm:cxn modelId="{C4BE261B-D943-4BC1-851A-83D3502A362E}" type="presParOf" srcId="{AE783E56-D1E9-481A-BC08-471365EFFC3A}" destId="{FEEAB659-48F4-492E-996A-BDF468E7F9BC}" srcOrd="3" destOrd="0" presId="urn:microsoft.com/office/officeart/2005/8/layout/vList4"/>
    <dgm:cxn modelId="{1C15FBC1-019B-455B-9860-CF827B0D8857}" type="presParOf" srcId="{AE783E56-D1E9-481A-BC08-471365EFFC3A}" destId="{5BB21227-0CC5-4EEE-8E34-17C73CA98957}" srcOrd="4" destOrd="0" presId="urn:microsoft.com/office/officeart/2005/8/layout/vList4"/>
    <dgm:cxn modelId="{E0F79E5C-1FE6-4C67-A657-3431C5AEAB28}" type="presParOf" srcId="{5BB21227-0CC5-4EEE-8E34-17C73CA98957}" destId="{3F739132-2C1E-4B77-9FE5-E05C30FADE71}" srcOrd="0" destOrd="0" presId="urn:microsoft.com/office/officeart/2005/8/layout/vList4"/>
    <dgm:cxn modelId="{82CA05BF-591F-4448-88B2-B941840108AF}" type="presParOf" srcId="{5BB21227-0CC5-4EEE-8E34-17C73CA98957}" destId="{15B1D30B-0293-436A-AE9A-92876D2702A4}" srcOrd="1" destOrd="0" presId="urn:microsoft.com/office/officeart/2005/8/layout/vList4"/>
    <dgm:cxn modelId="{0D8E712B-59B8-4D8C-A3DD-9599FB311503}" type="presParOf" srcId="{5BB21227-0CC5-4EEE-8E34-17C73CA98957}" destId="{1AF6B5C2-0AF3-4B96-B6C6-72E54F98FC67}" srcOrd="2" destOrd="0" presId="urn:microsoft.com/office/officeart/2005/8/layout/vList4"/>
    <dgm:cxn modelId="{58E313E8-0F28-4635-BC43-FD0AEBD6395C}" type="presParOf" srcId="{AE783E56-D1E9-481A-BC08-471365EFFC3A}" destId="{C74CB444-56B8-46B4-A51A-9286A2895DCC}" srcOrd="5" destOrd="0" presId="urn:microsoft.com/office/officeart/2005/8/layout/vList4"/>
    <dgm:cxn modelId="{151AB7DA-A3C4-4CB6-BC20-AB24153F84DB}" type="presParOf" srcId="{AE783E56-D1E9-481A-BC08-471365EFFC3A}" destId="{611BD71B-F7E2-4B22-A143-5072AA6C6D92}" srcOrd="6" destOrd="0" presId="urn:microsoft.com/office/officeart/2005/8/layout/vList4"/>
    <dgm:cxn modelId="{226AB172-2FAD-4BDF-B82A-6E5CB65C709E}" type="presParOf" srcId="{611BD71B-F7E2-4B22-A143-5072AA6C6D92}" destId="{49D85A9C-DB8B-473C-A817-4FF61385A7E8}" srcOrd="0" destOrd="0" presId="urn:microsoft.com/office/officeart/2005/8/layout/vList4"/>
    <dgm:cxn modelId="{E89EF7B8-4C06-4875-8117-73F6EA922059}" type="presParOf" srcId="{611BD71B-F7E2-4B22-A143-5072AA6C6D92}" destId="{A24B53B6-F8DA-4FD6-8F20-B5367594B6E6}" srcOrd="1" destOrd="0" presId="urn:microsoft.com/office/officeart/2005/8/layout/vList4"/>
    <dgm:cxn modelId="{859AC3A3-0D48-45F8-B75B-BB682F2A079B}" type="presParOf" srcId="{611BD71B-F7E2-4B22-A143-5072AA6C6D92}" destId="{E58ECAE9-2841-4E47-A5BC-CFD62906164D}" srcOrd="2" destOrd="0" presId="urn:microsoft.com/office/officeart/2005/8/layout/vList4"/>
    <dgm:cxn modelId="{D89DF996-9F53-41F4-823F-54392DB2BC12}" type="presParOf" srcId="{AE783E56-D1E9-481A-BC08-471365EFFC3A}" destId="{7BF6E924-B826-412A-B21E-E9BE8BC65E4D}" srcOrd="7" destOrd="0" presId="urn:microsoft.com/office/officeart/2005/8/layout/vList4"/>
    <dgm:cxn modelId="{5B19F988-4DC6-482B-B50F-4F9A00369BDC}" type="presParOf" srcId="{AE783E56-D1E9-481A-BC08-471365EFFC3A}" destId="{785A10B9-F025-4A76-954E-B0A5BE4CF437}" srcOrd="8" destOrd="0" presId="urn:microsoft.com/office/officeart/2005/8/layout/vList4"/>
    <dgm:cxn modelId="{45DF46B4-EFE2-4309-B766-57585F146439}" type="presParOf" srcId="{785A10B9-F025-4A76-954E-B0A5BE4CF437}" destId="{428C3DF6-13F4-4017-9FCF-6A38D6D59668}" srcOrd="0" destOrd="0" presId="urn:microsoft.com/office/officeart/2005/8/layout/vList4"/>
    <dgm:cxn modelId="{81458DFB-64EB-4BF6-B231-9B5D9AE43C2D}" type="presParOf" srcId="{785A10B9-F025-4A76-954E-B0A5BE4CF437}" destId="{AF4EE446-329B-4117-B7C3-2B6A1E6E5C05}" srcOrd="1" destOrd="0" presId="urn:microsoft.com/office/officeart/2005/8/layout/vList4"/>
    <dgm:cxn modelId="{FC1D6307-87D8-4B7D-8699-D8B6EF4CECD1}" type="presParOf" srcId="{785A10B9-F025-4A76-954E-B0A5BE4CF437}" destId="{C766FEB4-9380-4DF4-9359-63B39E37EBD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B62DE-B2D2-498E-81F9-8FDBFC780F18}" type="doc">
      <dgm:prSet loTypeId="urn:microsoft.com/office/officeart/2005/8/layout/hierarchy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1D9A9F2E-53FD-452C-A9DE-294FB66E3DAB}">
      <dgm:prSet phldrT="[Текст]" custT="1"/>
      <dgm:spPr/>
      <dgm:t>
        <a:bodyPr/>
        <a:lstStyle/>
        <a:p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теперішнього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часу, не </a:t>
          </a:r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ставлячи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майбутніх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поколінь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задовольняти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власні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потреби.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40574-CE6B-4739-934A-52237FDACFD7}" type="parTrans" cxnId="{B570BBDF-5389-4F1C-AC5A-51FB7B5742D2}">
      <dgm:prSet/>
      <dgm:spPr/>
      <dgm:t>
        <a:bodyPr/>
        <a:lstStyle/>
        <a:p>
          <a:endParaRPr lang="ru-UA"/>
        </a:p>
      </dgm:t>
    </dgm:pt>
    <dgm:pt modelId="{739BB4FA-0F1A-46E2-A1EB-7541DC52549B}" type="sibTrans" cxnId="{B570BBDF-5389-4F1C-AC5A-51FB7B5742D2}">
      <dgm:prSet/>
      <dgm:spPr/>
      <dgm:t>
        <a:bodyPr/>
        <a:lstStyle/>
        <a:p>
          <a:endParaRPr lang="ru-UA"/>
        </a:p>
      </dgm:t>
    </dgm:pt>
    <dgm:pt modelId="{0FFA3587-949E-42CC-A65B-5EBD0BF3D8C0}">
      <dgm:prSet phldrT="[Текст]" custT="1"/>
      <dgm:spPr/>
      <dgm:t>
        <a:bodyPr/>
        <a:lstStyle/>
        <a:p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включають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три </a:t>
          </a:r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основні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аспекти</a:t>
          </a:r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5C789-528D-4E3A-92FF-7F77B2AC8210}" type="parTrans" cxnId="{8C18A39A-E0ED-40DB-BE4C-EFDF335ACF41}">
      <dgm:prSet/>
      <dgm:spPr/>
      <dgm:t>
        <a:bodyPr/>
        <a:lstStyle/>
        <a:p>
          <a:endParaRPr lang="ru-UA"/>
        </a:p>
      </dgm:t>
    </dgm:pt>
    <dgm:pt modelId="{2302493A-7469-4F53-B672-FF3911182BB7}" type="sibTrans" cxnId="{8C18A39A-E0ED-40DB-BE4C-EFDF335ACF41}">
      <dgm:prSet/>
      <dgm:spPr/>
      <dgm:t>
        <a:bodyPr/>
        <a:lstStyle/>
        <a:p>
          <a:endParaRPr lang="ru-UA"/>
        </a:p>
      </dgm:t>
    </dgm:pt>
    <dgm:pt modelId="{E60AD593-3608-406C-8DEA-968E5D78274A}">
      <dgm:prSet phldrT="[Текст]" custT="1"/>
      <dgm:spPr/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79A7D-7114-455B-AA13-373C89B10DD4}" type="parTrans" cxnId="{919AF4E9-44BE-45D1-BE54-2D5667233A41}">
      <dgm:prSet/>
      <dgm:spPr/>
      <dgm:t>
        <a:bodyPr/>
        <a:lstStyle/>
        <a:p>
          <a:endParaRPr lang="ru-UA"/>
        </a:p>
      </dgm:t>
    </dgm:pt>
    <dgm:pt modelId="{A5316426-297A-483C-A729-97E13D9B5F92}" type="sibTrans" cxnId="{919AF4E9-44BE-45D1-BE54-2D5667233A41}">
      <dgm:prSet/>
      <dgm:spPr/>
      <dgm:t>
        <a:bodyPr/>
        <a:lstStyle/>
        <a:p>
          <a:endParaRPr lang="ru-UA"/>
        </a:p>
      </dgm:t>
    </dgm:pt>
    <dgm:pt modelId="{3323F071-6E07-46F0-9526-ACF77A2FECF2}">
      <dgm:prSet phldrT="[Текст]" custT="1"/>
      <dgm:spPr/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F46E1-1059-4BAE-9606-58A334793987}" type="parTrans" cxnId="{6D8DD1C5-F285-4462-847C-FD109BBABE0A}">
      <dgm:prSet/>
      <dgm:spPr/>
      <dgm:t>
        <a:bodyPr/>
        <a:lstStyle/>
        <a:p>
          <a:endParaRPr lang="ru-UA"/>
        </a:p>
      </dgm:t>
    </dgm:pt>
    <dgm:pt modelId="{85031520-4535-48F9-99FE-60549FF4B7D3}" type="sibTrans" cxnId="{6D8DD1C5-F285-4462-847C-FD109BBABE0A}">
      <dgm:prSet/>
      <dgm:spPr/>
      <dgm:t>
        <a:bodyPr/>
        <a:lstStyle/>
        <a:p>
          <a:endParaRPr lang="ru-UA"/>
        </a:p>
      </dgm:t>
    </dgm:pt>
    <dgm:pt modelId="{07EC8E27-8162-4826-B726-F4A424269935}">
      <dgm:prSet phldrT="[Текст]" custT="1"/>
      <dgm:spPr/>
      <dgm:t>
        <a:bodyPr/>
        <a:lstStyle/>
        <a:p>
          <a:r>
            <a:rPr lang="ru-RU" sz="24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</a:t>
          </a:r>
          <a:endParaRPr lang="ru-RU" sz="2400" b="0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DDF40-C6E0-4B2E-8635-6923DC96DE2A}" type="sibTrans" cxnId="{CBC25168-EBF9-41E4-AD6B-D7DD4FBCDAB9}">
      <dgm:prSet/>
      <dgm:spPr/>
      <dgm:t>
        <a:bodyPr/>
        <a:lstStyle/>
        <a:p>
          <a:endParaRPr lang="ru-UA"/>
        </a:p>
      </dgm:t>
    </dgm:pt>
    <dgm:pt modelId="{E04460E8-78DA-4AB7-A74B-ABF147498A5E}" type="parTrans" cxnId="{CBC25168-EBF9-41E4-AD6B-D7DD4FBCDAB9}">
      <dgm:prSet/>
      <dgm:spPr/>
      <dgm:t>
        <a:bodyPr/>
        <a:lstStyle/>
        <a:p>
          <a:endParaRPr lang="ru-UA"/>
        </a:p>
      </dgm:t>
    </dgm:pt>
    <dgm:pt modelId="{5B050559-CA60-4C1B-B0B3-7F9CFC05BB42}" type="pres">
      <dgm:prSet presAssocID="{26AB62DE-B2D2-498E-81F9-8FDBFC780F1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E2D742-5B1F-4291-99AE-ECCFC1BFF8D4}" type="pres">
      <dgm:prSet presAssocID="{1D9A9F2E-53FD-452C-A9DE-294FB66E3DAB}" presName="vertOne" presStyleCnt="0"/>
      <dgm:spPr/>
    </dgm:pt>
    <dgm:pt modelId="{089669E9-5434-47B0-A65C-EE1A7763ABA3}" type="pres">
      <dgm:prSet presAssocID="{1D9A9F2E-53FD-452C-A9DE-294FB66E3DAB}" presName="txOne" presStyleLbl="node0" presStyleIdx="0" presStyleCnt="1" custScaleY="69571" custLinFactNeighborX="183">
        <dgm:presLayoutVars>
          <dgm:chPref val="3"/>
        </dgm:presLayoutVars>
      </dgm:prSet>
      <dgm:spPr/>
    </dgm:pt>
    <dgm:pt modelId="{30B5CC75-C577-439E-80DD-ACC54B975A9A}" type="pres">
      <dgm:prSet presAssocID="{1D9A9F2E-53FD-452C-A9DE-294FB66E3DAB}" presName="parTransOne" presStyleCnt="0"/>
      <dgm:spPr/>
    </dgm:pt>
    <dgm:pt modelId="{41D8B0C2-8F6D-4943-8822-0185BF26F215}" type="pres">
      <dgm:prSet presAssocID="{1D9A9F2E-53FD-452C-A9DE-294FB66E3DAB}" presName="horzOne" presStyleCnt="0"/>
      <dgm:spPr/>
    </dgm:pt>
    <dgm:pt modelId="{6C69CD8C-AB94-4CA4-8DAC-625D6663DAE6}" type="pres">
      <dgm:prSet presAssocID="{0FFA3587-949E-42CC-A65B-5EBD0BF3D8C0}" presName="vertTwo" presStyleCnt="0"/>
      <dgm:spPr/>
    </dgm:pt>
    <dgm:pt modelId="{15BB7502-B437-42CF-BC3A-E9D2B9C91366}" type="pres">
      <dgm:prSet presAssocID="{0FFA3587-949E-42CC-A65B-5EBD0BF3D8C0}" presName="txTwo" presStyleLbl="node2" presStyleIdx="0" presStyleCnt="2" custScaleX="288608" custScaleY="55383" custLinFactNeighborX="51021">
        <dgm:presLayoutVars>
          <dgm:chPref val="3"/>
        </dgm:presLayoutVars>
      </dgm:prSet>
      <dgm:spPr/>
    </dgm:pt>
    <dgm:pt modelId="{49D561E8-9492-439C-8BF3-EEF04850CEE9}" type="pres">
      <dgm:prSet presAssocID="{0FFA3587-949E-42CC-A65B-5EBD0BF3D8C0}" presName="parTransTwo" presStyleCnt="0"/>
      <dgm:spPr/>
    </dgm:pt>
    <dgm:pt modelId="{02997E2C-05B9-45D4-BFB7-7EBC1C7C24AF}" type="pres">
      <dgm:prSet presAssocID="{0FFA3587-949E-42CC-A65B-5EBD0BF3D8C0}" presName="horzTwo" presStyleCnt="0"/>
      <dgm:spPr/>
    </dgm:pt>
    <dgm:pt modelId="{8ABD82E7-8F05-4256-8343-0367C183B32C}" type="pres">
      <dgm:prSet presAssocID="{E60AD593-3608-406C-8DEA-968E5D78274A}" presName="vertThree" presStyleCnt="0"/>
      <dgm:spPr/>
    </dgm:pt>
    <dgm:pt modelId="{0124DEB9-EC00-408C-A0B4-18A35969B9E2}" type="pres">
      <dgm:prSet presAssocID="{E60AD593-3608-406C-8DEA-968E5D78274A}" presName="txThree" presStyleLbl="node3" presStyleIdx="0" presStyleCnt="2" custLinFactNeighborX="-88922" custLinFactNeighborY="45480">
        <dgm:presLayoutVars>
          <dgm:chPref val="3"/>
        </dgm:presLayoutVars>
      </dgm:prSet>
      <dgm:spPr/>
    </dgm:pt>
    <dgm:pt modelId="{38CA7FB7-4AFC-4576-90F6-2C07993A0836}" type="pres">
      <dgm:prSet presAssocID="{E60AD593-3608-406C-8DEA-968E5D78274A}" presName="horzThree" presStyleCnt="0"/>
      <dgm:spPr/>
    </dgm:pt>
    <dgm:pt modelId="{18CBF04D-86A3-4532-910D-87BC443962B8}" type="pres">
      <dgm:prSet presAssocID="{2302493A-7469-4F53-B672-FF3911182BB7}" presName="sibSpaceTwo" presStyleCnt="0"/>
      <dgm:spPr/>
    </dgm:pt>
    <dgm:pt modelId="{FCF0B8A8-C898-4B10-8599-BB329CEDA873}" type="pres">
      <dgm:prSet presAssocID="{07EC8E27-8162-4826-B726-F4A424269935}" presName="vertTwo" presStyleCnt="0"/>
      <dgm:spPr/>
    </dgm:pt>
    <dgm:pt modelId="{B313EC80-9273-4135-80BE-E709FE6D9159}" type="pres">
      <dgm:prSet presAssocID="{07EC8E27-8162-4826-B726-F4A424269935}" presName="txTwo" presStyleLbl="node2" presStyleIdx="1" presStyleCnt="2" custScaleX="98862" custLinFactY="100000" custLinFactNeighborX="-15354" custLinFactNeighborY="100373">
        <dgm:presLayoutVars>
          <dgm:chPref val="3"/>
        </dgm:presLayoutVars>
      </dgm:prSet>
      <dgm:spPr/>
    </dgm:pt>
    <dgm:pt modelId="{0DCE1BF8-1E64-4815-91A8-FDD2E0CFB183}" type="pres">
      <dgm:prSet presAssocID="{07EC8E27-8162-4826-B726-F4A424269935}" presName="parTransTwo" presStyleCnt="0"/>
      <dgm:spPr/>
    </dgm:pt>
    <dgm:pt modelId="{B55111D5-ECC8-4058-B7C0-C3984DC89543}" type="pres">
      <dgm:prSet presAssocID="{07EC8E27-8162-4826-B726-F4A424269935}" presName="horzTwo" presStyleCnt="0"/>
      <dgm:spPr/>
    </dgm:pt>
    <dgm:pt modelId="{47C7358E-DC7E-4199-84D0-15AFF9D83A1E}" type="pres">
      <dgm:prSet presAssocID="{3323F071-6E07-46F0-9526-ACF77A2FECF2}" presName="vertThree" presStyleCnt="0"/>
      <dgm:spPr/>
    </dgm:pt>
    <dgm:pt modelId="{2F2525C1-CB6A-49E2-AF2B-9BC3D7DF7F9C}" type="pres">
      <dgm:prSet presAssocID="{3323F071-6E07-46F0-9526-ACF77A2FECF2}" presName="txThree" presStyleLbl="node3" presStyleIdx="1" presStyleCnt="2" custLinFactX="-60166" custLinFactNeighborX="-100000" custLinFactNeighborY="-1495">
        <dgm:presLayoutVars>
          <dgm:chPref val="3"/>
        </dgm:presLayoutVars>
      </dgm:prSet>
      <dgm:spPr/>
    </dgm:pt>
    <dgm:pt modelId="{962D90AA-BD80-44AD-9E96-F3861FD4FC1A}" type="pres">
      <dgm:prSet presAssocID="{3323F071-6E07-46F0-9526-ACF77A2FECF2}" presName="horzThree" presStyleCnt="0"/>
      <dgm:spPr/>
    </dgm:pt>
  </dgm:ptLst>
  <dgm:cxnLst>
    <dgm:cxn modelId="{6AACE609-9A5B-4AE7-B6BE-957904320992}" type="presOf" srcId="{1D9A9F2E-53FD-452C-A9DE-294FB66E3DAB}" destId="{089669E9-5434-47B0-A65C-EE1A7763ABA3}" srcOrd="0" destOrd="0" presId="urn:microsoft.com/office/officeart/2005/8/layout/hierarchy4"/>
    <dgm:cxn modelId="{0EE8C85E-8107-4A7A-A758-7060F84BE631}" type="presOf" srcId="{26AB62DE-B2D2-498E-81F9-8FDBFC780F18}" destId="{5B050559-CA60-4C1B-B0B3-7F9CFC05BB42}" srcOrd="0" destOrd="0" presId="urn:microsoft.com/office/officeart/2005/8/layout/hierarchy4"/>
    <dgm:cxn modelId="{A3C48C61-8E0C-4DED-B8A0-F59408D7579F}" type="presOf" srcId="{07EC8E27-8162-4826-B726-F4A424269935}" destId="{B313EC80-9273-4135-80BE-E709FE6D9159}" srcOrd="0" destOrd="0" presId="urn:microsoft.com/office/officeart/2005/8/layout/hierarchy4"/>
    <dgm:cxn modelId="{CBC25168-EBF9-41E4-AD6B-D7DD4FBCDAB9}" srcId="{1D9A9F2E-53FD-452C-A9DE-294FB66E3DAB}" destId="{07EC8E27-8162-4826-B726-F4A424269935}" srcOrd="1" destOrd="0" parTransId="{E04460E8-78DA-4AB7-A74B-ABF147498A5E}" sibTransId="{110DDF40-C6E0-4B2E-8635-6923DC96DE2A}"/>
    <dgm:cxn modelId="{23AE127A-6039-4EFC-84E8-3985B1421EE6}" type="presOf" srcId="{0FFA3587-949E-42CC-A65B-5EBD0BF3D8C0}" destId="{15BB7502-B437-42CF-BC3A-E9D2B9C91366}" srcOrd="0" destOrd="0" presId="urn:microsoft.com/office/officeart/2005/8/layout/hierarchy4"/>
    <dgm:cxn modelId="{8C18A39A-E0ED-40DB-BE4C-EFDF335ACF41}" srcId="{1D9A9F2E-53FD-452C-A9DE-294FB66E3DAB}" destId="{0FFA3587-949E-42CC-A65B-5EBD0BF3D8C0}" srcOrd="0" destOrd="0" parTransId="{4A25C789-528D-4E3A-92FF-7F77B2AC8210}" sibTransId="{2302493A-7469-4F53-B672-FF3911182BB7}"/>
    <dgm:cxn modelId="{6D8DD1C5-F285-4462-847C-FD109BBABE0A}" srcId="{07EC8E27-8162-4826-B726-F4A424269935}" destId="{3323F071-6E07-46F0-9526-ACF77A2FECF2}" srcOrd="0" destOrd="0" parTransId="{EB1F46E1-1059-4BAE-9606-58A334793987}" sibTransId="{85031520-4535-48F9-99FE-60549FF4B7D3}"/>
    <dgm:cxn modelId="{F135E4C5-130F-42EC-A50A-F694F475A784}" type="presOf" srcId="{E60AD593-3608-406C-8DEA-968E5D78274A}" destId="{0124DEB9-EC00-408C-A0B4-18A35969B9E2}" srcOrd="0" destOrd="0" presId="urn:microsoft.com/office/officeart/2005/8/layout/hierarchy4"/>
    <dgm:cxn modelId="{EE92E4CF-6ECD-4A0E-BE6E-795DA4922E22}" type="presOf" srcId="{3323F071-6E07-46F0-9526-ACF77A2FECF2}" destId="{2F2525C1-CB6A-49E2-AF2B-9BC3D7DF7F9C}" srcOrd="0" destOrd="0" presId="urn:microsoft.com/office/officeart/2005/8/layout/hierarchy4"/>
    <dgm:cxn modelId="{B570BBDF-5389-4F1C-AC5A-51FB7B5742D2}" srcId="{26AB62DE-B2D2-498E-81F9-8FDBFC780F18}" destId="{1D9A9F2E-53FD-452C-A9DE-294FB66E3DAB}" srcOrd="0" destOrd="0" parTransId="{9B740574-CE6B-4739-934A-52237FDACFD7}" sibTransId="{739BB4FA-0F1A-46E2-A1EB-7541DC52549B}"/>
    <dgm:cxn modelId="{919AF4E9-44BE-45D1-BE54-2D5667233A41}" srcId="{0FFA3587-949E-42CC-A65B-5EBD0BF3D8C0}" destId="{E60AD593-3608-406C-8DEA-968E5D78274A}" srcOrd="0" destOrd="0" parTransId="{86379A7D-7114-455B-AA13-373C89B10DD4}" sibTransId="{A5316426-297A-483C-A729-97E13D9B5F92}"/>
    <dgm:cxn modelId="{F03CD276-1C6C-4D42-BFD1-3A2034F019B0}" type="presParOf" srcId="{5B050559-CA60-4C1B-B0B3-7F9CFC05BB42}" destId="{41E2D742-5B1F-4291-99AE-ECCFC1BFF8D4}" srcOrd="0" destOrd="0" presId="urn:microsoft.com/office/officeart/2005/8/layout/hierarchy4"/>
    <dgm:cxn modelId="{B07E8215-4206-46D1-86CB-4C2F4AE968DF}" type="presParOf" srcId="{41E2D742-5B1F-4291-99AE-ECCFC1BFF8D4}" destId="{089669E9-5434-47B0-A65C-EE1A7763ABA3}" srcOrd="0" destOrd="0" presId="urn:microsoft.com/office/officeart/2005/8/layout/hierarchy4"/>
    <dgm:cxn modelId="{B7C62833-3840-44C7-847E-4B7E38B82BD7}" type="presParOf" srcId="{41E2D742-5B1F-4291-99AE-ECCFC1BFF8D4}" destId="{30B5CC75-C577-439E-80DD-ACC54B975A9A}" srcOrd="1" destOrd="0" presId="urn:microsoft.com/office/officeart/2005/8/layout/hierarchy4"/>
    <dgm:cxn modelId="{F4478BE4-EDD4-46E4-861A-B32D9DA610C3}" type="presParOf" srcId="{41E2D742-5B1F-4291-99AE-ECCFC1BFF8D4}" destId="{41D8B0C2-8F6D-4943-8822-0185BF26F215}" srcOrd="2" destOrd="0" presId="urn:microsoft.com/office/officeart/2005/8/layout/hierarchy4"/>
    <dgm:cxn modelId="{F19943EA-D29F-436C-9F99-77A4A5781399}" type="presParOf" srcId="{41D8B0C2-8F6D-4943-8822-0185BF26F215}" destId="{6C69CD8C-AB94-4CA4-8DAC-625D6663DAE6}" srcOrd="0" destOrd="0" presId="urn:microsoft.com/office/officeart/2005/8/layout/hierarchy4"/>
    <dgm:cxn modelId="{D396281A-4F08-4815-9855-352C6EA67C95}" type="presParOf" srcId="{6C69CD8C-AB94-4CA4-8DAC-625D6663DAE6}" destId="{15BB7502-B437-42CF-BC3A-E9D2B9C91366}" srcOrd="0" destOrd="0" presId="urn:microsoft.com/office/officeart/2005/8/layout/hierarchy4"/>
    <dgm:cxn modelId="{34838C08-A19B-4822-9EAC-606D1078A4EB}" type="presParOf" srcId="{6C69CD8C-AB94-4CA4-8DAC-625D6663DAE6}" destId="{49D561E8-9492-439C-8BF3-EEF04850CEE9}" srcOrd="1" destOrd="0" presId="urn:microsoft.com/office/officeart/2005/8/layout/hierarchy4"/>
    <dgm:cxn modelId="{F675320C-8269-4772-A1A3-82AFC3E221C4}" type="presParOf" srcId="{6C69CD8C-AB94-4CA4-8DAC-625D6663DAE6}" destId="{02997E2C-05B9-45D4-BFB7-7EBC1C7C24AF}" srcOrd="2" destOrd="0" presId="urn:microsoft.com/office/officeart/2005/8/layout/hierarchy4"/>
    <dgm:cxn modelId="{388287E9-B0AB-4C40-BABA-BF1E3996F36A}" type="presParOf" srcId="{02997E2C-05B9-45D4-BFB7-7EBC1C7C24AF}" destId="{8ABD82E7-8F05-4256-8343-0367C183B32C}" srcOrd="0" destOrd="0" presId="urn:microsoft.com/office/officeart/2005/8/layout/hierarchy4"/>
    <dgm:cxn modelId="{A842F3E4-E440-4231-AECB-BBC9A9694F96}" type="presParOf" srcId="{8ABD82E7-8F05-4256-8343-0367C183B32C}" destId="{0124DEB9-EC00-408C-A0B4-18A35969B9E2}" srcOrd="0" destOrd="0" presId="urn:microsoft.com/office/officeart/2005/8/layout/hierarchy4"/>
    <dgm:cxn modelId="{9AFD87D5-7BF1-4A98-8240-8E155AA2C078}" type="presParOf" srcId="{8ABD82E7-8F05-4256-8343-0367C183B32C}" destId="{38CA7FB7-4AFC-4576-90F6-2C07993A0836}" srcOrd="1" destOrd="0" presId="urn:microsoft.com/office/officeart/2005/8/layout/hierarchy4"/>
    <dgm:cxn modelId="{D761CF2D-13EA-4EF3-9665-DFA55066B2AE}" type="presParOf" srcId="{41D8B0C2-8F6D-4943-8822-0185BF26F215}" destId="{18CBF04D-86A3-4532-910D-87BC443962B8}" srcOrd="1" destOrd="0" presId="urn:microsoft.com/office/officeart/2005/8/layout/hierarchy4"/>
    <dgm:cxn modelId="{EEE94A71-BC50-421C-8E93-E057CD8ADD2A}" type="presParOf" srcId="{41D8B0C2-8F6D-4943-8822-0185BF26F215}" destId="{FCF0B8A8-C898-4B10-8599-BB329CEDA873}" srcOrd="2" destOrd="0" presId="urn:microsoft.com/office/officeart/2005/8/layout/hierarchy4"/>
    <dgm:cxn modelId="{4BCE8C1E-D490-4D50-952D-A6F1BF1352B4}" type="presParOf" srcId="{FCF0B8A8-C898-4B10-8599-BB329CEDA873}" destId="{B313EC80-9273-4135-80BE-E709FE6D9159}" srcOrd="0" destOrd="0" presId="urn:microsoft.com/office/officeart/2005/8/layout/hierarchy4"/>
    <dgm:cxn modelId="{6914A16F-00D7-4FDF-8ABB-0735F61375FF}" type="presParOf" srcId="{FCF0B8A8-C898-4B10-8599-BB329CEDA873}" destId="{0DCE1BF8-1E64-4815-91A8-FDD2E0CFB183}" srcOrd="1" destOrd="0" presId="urn:microsoft.com/office/officeart/2005/8/layout/hierarchy4"/>
    <dgm:cxn modelId="{D70EDBA1-0CC9-4483-81D5-248F3E2EC153}" type="presParOf" srcId="{FCF0B8A8-C898-4B10-8599-BB329CEDA873}" destId="{B55111D5-ECC8-4058-B7C0-C3984DC89543}" srcOrd="2" destOrd="0" presId="urn:microsoft.com/office/officeart/2005/8/layout/hierarchy4"/>
    <dgm:cxn modelId="{050596E2-64E7-4E70-B31F-2E06FF908C23}" type="presParOf" srcId="{B55111D5-ECC8-4058-B7C0-C3984DC89543}" destId="{47C7358E-DC7E-4199-84D0-15AFF9D83A1E}" srcOrd="0" destOrd="0" presId="urn:microsoft.com/office/officeart/2005/8/layout/hierarchy4"/>
    <dgm:cxn modelId="{BDADF140-39AC-4691-8A52-94CE012DDEB3}" type="presParOf" srcId="{47C7358E-DC7E-4199-84D0-15AFF9D83A1E}" destId="{2F2525C1-CB6A-49E2-AF2B-9BC3D7DF7F9C}" srcOrd="0" destOrd="0" presId="urn:microsoft.com/office/officeart/2005/8/layout/hierarchy4"/>
    <dgm:cxn modelId="{8FFB1796-2F8D-45AF-ACD0-4082E8E82A3B}" type="presParOf" srcId="{47C7358E-DC7E-4199-84D0-15AFF9D83A1E}" destId="{962D90AA-BD80-44AD-9E96-F3861FD4FC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851361-49DC-4BB7-906C-70023E2D14FF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C1AD34CA-A089-4DB6-A8A1-E031DF5B9978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Без економічного зростання неможливо фінансувати соціальні та екологічні програми.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B4362-9FDB-4D31-9BA2-036F555D07EE}" type="parTrans" cxnId="{B340E0AE-F651-4802-B70B-CA4180C131DA}">
      <dgm:prSet/>
      <dgm:spPr/>
      <dgm:t>
        <a:bodyPr/>
        <a:lstStyle/>
        <a:p>
          <a:endParaRPr lang="ru-UA"/>
        </a:p>
      </dgm:t>
    </dgm:pt>
    <dgm:pt modelId="{2B5624B0-BA05-4F84-B445-58AF22DAE559}" type="sibTrans" cxnId="{B340E0AE-F651-4802-B70B-CA4180C131DA}">
      <dgm:prSet/>
      <dgm:spPr/>
      <dgm:t>
        <a:bodyPr/>
        <a:lstStyle/>
        <a:p>
          <a:endParaRPr lang="ru-UA"/>
        </a:p>
      </dgm:t>
    </dgm:pt>
    <dgm:pt modelId="{BCAA0673-6482-4E8B-B368-4CEFA8A223DD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Без екології неможливий довгостроковий розвиток економіки та здоров'я населення.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E20B9-4571-488C-8119-FE24D5071395}" type="parTrans" cxnId="{100A441E-8543-493C-9AD5-AAB4BFE3CA50}">
      <dgm:prSet/>
      <dgm:spPr/>
      <dgm:t>
        <a:bodyPr/>
        <a:lstStyle/>
        <a:p>
          <a:endParaRPr lang="ru-UA"/>
        </a:p>
      </dgm:t>
    </dgm:pt>
    <dgm:pt modelId="{8812860B-A34B-4788-A935-3347B4FA4130}" type="sibTrans" cxnId="{100A441E-8543-493C-9AD5-AAB4BFE3CA50}">
      <dgm:prSet/>
      <dgm:spPr/>
      <dgm:t>
        <a:bodyPr/>
        <a:lstStyle/>
        <a:p>
          <a:endParaRPr lang="ru-UA"/>
        </a:p>
      </dgm:t>
    </dgm:pt>
    <dgm:pt modelId="{AE9E809F-7724-4797-872C-5D40FFAC5104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Без соціальної стабільності страждає і економіка, і природне середовище.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C4E2E-E29D-44A1-8934-6320C7420815}" type="parTrans" cxnId="{6765412B-4974-4BDD-A026-E12BBD817E97}">
      <dgm:prSet/>
      <dgm:spPr/>
      <dgm:t>
        <a:bodyPr/>
        <a:lstStyle/>
        <a:p>
          <a:endParaRPr lang="ru-UA"/>
        </a:p>
      </dgm:t>
    </dgm:pt>
    <dgm:pt modelId="{8731F6CC-672B-4A27-8772-85B9C005B2E8}" type="sibTrans" cxnId="{6765412B-4974-4BDD-A026-E12BBD817E97}">
      <dgm:prSet/>
      <dgm:spPr/>
      <dgm:t>
        <a:bodyPr/>
        <a:lstStyle/>
        <a:p>
          <a:endParaRPr lang="ru-UA"/>
        </a:p>
      </dgm:t>
    </dgm:pt>
    <dgm:pt modelId="{9A85F754-981C-4A3B-9CB6-81DFB8637241}" type="pres">
      <dgm:prSet presAssocID="{9C851361-49DC-4BB7-906C-70023E2D14FF}" presName="Name0" presStyleCnt="0">
        <dgm:presLayoutVars>
          <dgm:dir/>
          <dgm:resizeHandles val="exact"/>
        </dgm:presLayoutVars>
      </dgm:prSet>
      <dgm:spPr/>
    </dgm:pt>
    <dgm:pt modelId="{29089971-8562-416B-8287-88B18D29CA20}" type="pres">
      <dgm:prSet presAssocID="{C1AD34CA-A089-4DB6-A8A1-E031DF5B9978}" presName="node" presStyleLbl="node1" presStyleIdx="0" presStyleCnt="3">
        <dgm:presLayoutVars>
          <dgm:bulletEnabled val="1"/>
        </dgm:presLayoutVars>
      </dgm:prSet>
      <dgm:spPr/>
    </dgm:pt>
    <dgm:pt modelId="{34EBC4E3-A375-471C-B911-BA2464F4E13D}" type="pres">
      <dgm:prSet presAssocID="{2B5624B0-BA05-4F84-B445-58AF22DAE559}" presName="sibTrans" presStyleLbl="sibTrans2D1" presStyleIdx="0" presStyleCnt="3"/>
      <dgm:spPr/>
    </dgm:pt>
    <dgm:pt modelId="{914A3337-F877-467B-A752-088D37A3E626}" type="pres">
      <dgm:prSet presAssocID="{2B5624B0-BA05-4F84-B445-58AF22DAE559}" presName="connectorText" presStyleLbl="sibTrans2D1" presStyleIdx="0" presStyleCnt="3"/>
      <dgm:spPr/>
    </dgm:pt>
    <dgm:pt modelId="{295FA808-F2A9-479A-A70B-B8B8F1FC7966}" type="pres">
      <dgm:prSet presAssocID="{BCAA0673-6482-4E8B-B368-4CEFA8A223DD}" presName="node" presStyleLbl="node1" presStyleIdx="1" presStyleCnt="3">
        <dgm:presLayoutVars>
          <dgm:bulletEnabled val="1"/>
        </dgm:presLayoutVars>
      </dgm:prSet>
      <dgm:spPr/>
    </dgm:pt>
    <dgm:pt modelId="{5AAA1690-5DCB-48A3-BC92-6BE3B7333663}" type="pres">
      <dgm:prSet presAssocID="{8812860B-A34B-4788-A935-3347B4FA4130}" presName="sibTrans" presStyleLbl="sibTrans2D1" presStyleIdx="1" presStyleCnt="3"/>
      <dgm:spPr/>
    </dgm:pt>
    <dgm:pt modelId="{FD39DE93-BFE3-4BB7-AFC1-B245142DF782}" type="pres">
      <dgm:prSet presAssocID="{8812860B-A34B-4788-A935-3347B4FA4130}" presName="connectorText" presStyleLbl="sibTrans2D1" presStyleIdx="1" presStyleCnt="3"/>
      <dgm:spPr/>
    </dgm:pt>
    <dgm:pt modelId="{BE03BF33-9168-4297-9794-A9C513EDED2C}" type="pres">
      <dgm:prSet presAssocID="{AE9E809F-7724-4797-872C-5D40FFAC5104}" presName="node" presStyleLbl="node1" presStyleIdx="2" presStyleCnt="3">
        <dgm:presLayoutVars>
          <dgm:bulletEnabled val="1"/>
        </dgm:presLayoutVars>
      </dgm:prSet>
      <dgm:spPr/>
    </dgm:pt>
    <dgm:pt modelId="{57937251-BABE-4683-8D0D-0ABAD6548CBD}" type="pres">
      <dgm:prSet presAssocID="{8731F6CC-672B-4A27-8772-85B9C005B2E8}" presName="sibTrans" presStyleLbl="sibTrans2D1" presStyleIdx="2" presStyleCnt="3"/>
      <dgm:spPr/>
    </dgm:pt>
    <dgm:pt modelId="{B52C8C84-6B84-4069-BC91-EB57C9DB7F9C}" type="pres">
      <dgm:prSet presAssocID="{8731F6CC-672B-4A27-8772-85B9C005B2E8}" presName="connectorText" presStyleLbl="sibTrans2D1" presStyleIdx="2" presStyleCnt="3"/>
      <dgm:spPr/>
    </dgm:pt>
  </dgm:ptLst>
  <dgm:cxnLst>
    <dgm:cxn modelId="{100A441E-8543-493C-9AD5-AAB4BFE3CA50}" srcId="{9C851361-49DC-4BB7-906C-70023E2D14FF}" destId="{BCAA0673-6482-4E8B-B368-4CEFA8A223DD}" srcOrd="1" destOrd="0" parTransId="{E0AE20B9-4571-488C-8119-FE24D5071395}" sibTransId="{8812860B-A34B-4788-A935-3347B4FA4130}"/>
    <dgm:cxn modelId="{F413D421-5AAA-435A-8920-FFDCCECF92D5}" type="presOf" srcId="{BCAA0673-6482-4E8B-B368-4CEFA8A223DD}" destId="{295FA808-F2A9-479A-A70B-B8B8F1FC7966}" srcOrd="0" destOrd="0" presId="urn:microsoft.com/office/officeart/2005/8/layout/cycle7"/>
    <dgm:cxn modelId="{6765412B-4974-4BDD-A026-E12BBD817E97}" srcId="{9C851361-49DC-4BB7-906C-70023E2D14FF}" destId="{AE9E809F-7724-4797-872C-5D40FFAC5104}" srcOrd="2" destOrd="0" parTransId="{94DC4E2E-E29D-44A1-8934-6320C7420815}" sibTransId="{8731F6CC-672B-4A27-8772-85B9C005B2E8}"/>
    <dgm:cxn modelId="{2771392C-02E0-4555-A864-837BBB758618}" type="presOf" srcId="{2B5624B0-BA05-4F84-B445-58AF22DAE559}" destId="{914A3337-F877-467B-A752-088D37A3E626}" srcOrd="1" destOrd="0" presId="urn:microsoft.com/office/officeart/2005/8/layout/cycle7"/>
    <dgm:cxn modelId="{F31E9F2E-A299-46B5-82C3-CE1EF9C365D0}" type="presOf" srcId="{8731F6CC-672B-4A27-8772-85B9C005B2E8}" destId="{B52C8C84-6B84-4069-BC91-EB57C9DB7F9C}" srcOrd="1" destOrd="0" presId="urn:microsoft.com/office/officeart/2005/8/layout/cycle7"/>
    <dgm:cxn modelId="{DADAD74E-DC7C-4DC3-B424-89F7C01FF719}" type="presOf" srcId="{2B5624B0-BA05-4F84-B445-58AF22DAE559}" destId="{34EBC4E3-A375-471C-B911-BA2464F4E13D}" srcOrd="0" destOrd="0" presId="urn:microsoft.com/office/officeart/2005/8/layout/cycle7"/>
    <dgm:cxn modelId="{6C478D75-36E6-47DD-A759-1D39A6AD952E}" type="presOf" srcId="{C1AD34CA-A089-4DB6-A8A1-E031DF5B9978}" destId="{29089971-8562-416B-8287-88B18D29CA20}" srcOrd="0" destOrd="0" presId="urn:microsoft.com/office/officeart/2005/8/layout/cycle7"/>
    <dgm:cxn modelId="{B340E0AE-F651-4802-B70B-CA4180C131DA}" srcId="{9C851361-49DC-4BB7-906C-70023E2D14FF}" destId="{C1AD34CA-A089-4DB6-A8A1-E031DF5B9978}" srcOrd="0" destOrd="0" parTransId="{085B4362-9FDB-4D31-9BA2-036F555D07EE}" sibTransId="{2B5624B0-BA05-4F84-B445-58AF22DAE559}"/>
    <dgm:cxn modelId="{C7E689D0-C4FA-48DC-99FE-319AFEA46277}" type="presOf" srcId="{8731F6CC-672B-4A27-8772-85B9C005B2E8}" destId="{57937251-BABE-4683-8D0D-0ABAD6548CBD}" srcOrd="0" destOrd="0" presId="urn:microsoft.com/office/officeart/2005/8/layout/cycle7"/>
    <dgm:cxn modelId="{6DCC21E7-825D-4AC7-9B96-69DDA98C9940}" type="presOf" srcId="{8812860B-A34B-4788-A935-3347B4FA4130}" destId="{5AAA1690-5DCB-48A3-BC92-6BE3B7333663}" srcOrd="0" destOrd="0" presId="urn:microsoft.com/office/officeart/2005/8/layout/cycle7"/>
    <dgm:cxn modelId="{1F738DEB-2219-4148-A022-37674B272528}" type="presOf" srcId="{9C851361-49DC-4BB7-906C-70023E2D14FF}" destId="{9A85F754-981C-4A3B-9CB6-81DFB8637241}" srcOrd="0" destOrd="0" presId="urn:microsoft.com/office/officeart/2005/8/layout/cycle7"/>
    <dgm:cxn modelId="{F127DCF2-C50A-45DE-9BBA-09DF5CE8B1F5}" type="presOf" srcId="{AE9E809F-7724-4797-872C-5D40FFAC5104}" destId="{BE03BF33-9168-4297-9794-A9C513EDED2C}" srcOrd="0" destOrd="0" presId="urn:microsoft.com/office/officeart/2005/8/layout/cycle7"/>
    <dgm:cxn modelId="{86C6B2F7-5949-4E44-9A4A-C031E1D5D6BE}" type="presOf" srcId="{8812860B-A34B-4788-A935-3347B4FA4130}" destId="{FD39DE93-BFE3-4BB7-AFC1-B245142DF782}" srcOrd="1" destOrd="0" presId="urn:microsoft.com/office/officeart/2005/8/layout/cycle7"/>
    <dgm:cxn modelId="{7224C2DB-E013-421C-8F05-F209EB1C2A9B}" type="presParOf" srcId="{9A85F754-981C-4A3B-9CB6-81DFB8637241}" destId="{29089971-8562-416B-8287-88B18D29CA20}" srcOrd="0" destOrd="0" presId="urn:microsoft.com/office/officeart/2005/8/layout/cycle7"/>
    <dgm:cxn modelId="{CFD7D31E-6AC4-44D6-9A57-3139E5BC6DC5}" type="presParOf" srcId="{9A85F754-981C-4A3B-9CB6-81DFB8637241}" destId="{34EBC4E3-A375-471C-B911-BA2464F4E13D}" srcOrd="1" destOrd="0" presId="urn:microsoft.com/office/officeart/2005/8/layout/cycle7"/>
    <dgm:cxn modelId="{8B916265-39AF-4207-BB11-CB006432ABDA}" type="presParOf" srcId="{34EBC4E3-A375-471C-B911-BA2464F4E13D}" destId="{914A3337-F877-467B-A752-088D37A3E626}" srcOrd="0" destOrd="0" presId="urn:microsoft.com/office/officeart/2005/8/layout/cycle7"/>
    <dgm:cxn modelId="{D05DE384-FAD1-4141-81F4-BEBCE8598163}" type="presParOf" srcId="{9A85F754-981C-4A3B-9CB6-81DFB8637241}" destId="{295FA808-F2A9-479A-A70B-B8B8F1FC7966}" srcOrd="2" destOrd="0" presId="urn:microsoft.com/office/officeart/2005/8/layout/cycle7"/>
    <dgm:cxn modelId="{D3792136-375A-4C63-84D8-79876F6803BA}" type="presParOf" srcId="{9A85F754-981C-4A3B-9CB6-81DFB8637241}" destId="{5AAA1690-5DCB-48A3-BC92-6BE3B7333663}" srcOrd="3" destOrd="0" presId="urn:microsoft.com/office/officeart/2005/8/layout/cycle7"/>
    <dgm:cxn modelId="{129D701F-C064-4B57-A374-E9E453953D67}" type="presParOf" srcId="{5AAA1690-5DCB-48A3-BC92-6BE3B7333663}" destId="{FD39DE93-BFE3-4BB7-AFC1-B245142DF782}" srcOrd="0" destOrd="0" presId="urn:microsoft.com/office/officeart/2005/8/layout/cycle7"/>
    <dgm:cxn modelId="{034D8895-F961-446D-8A5E-C78D9027292B}" type="presParOf" srcId="{9A85F754-981C-4A3B-9CB6-81DFB8637241}" destId="{BE03BF33-9168-4297-9794-A9C513EDED2C}" srcOrd="4" destOrd="0" presId="urn:microsoft.com/office/officeart/2005/8/layout/cycle7"/>
    <dgm:cxn modelId="{D9F26F86-1BCE-4684-B7CA-1237F0144F8A}" type="presParOf" srcId="{9A85F754-981C-4A3B-9CB6-81DFB8637241}" destId="{57937251-BABE-4683-8D0D-0ABAD6548CBD}" srcOrd="5" destOrd="0" presId="urn:microsoft.com/office/officeart/2005/8/layout/cycle7"/>
    <dgm:cxn modelId="{A6B0C1A2-5D92-4959-B891-AB62241892A3}" type="presParOf" srcId="{57937251-BABE-4683-8D0D-0ABAD6548CBD}" destId="{B52C8C84-6B84-4069-BC91-EB57C9DB7F9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3A805-B504-4DED-8695-E13A49C64446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8ED8106C-0788-4E5F-82B0-01E205EB39E3}">
      <dgm:prSet phldrT="[Текст]" custT="1"/>
      <dgm:spPr/>
      <dgm:t>
        <a:bodyPr/>
        <a:lstStyle/>
        <a:p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6A0FD-F828-41FB-823B-69071A0AF02E}" type="parTrans" cxnId="{7F83220C-7C1E-4449-80DB-F49DBCC8FBFE}">
      <dgm:prSet/>
      <dgm:spPr/>
      <dgm:t>
        <a:bodyPr/>
        <a:lstStyle/>
        <a:p>
          <a:endParaRPr lang="ru-UA"/>
        </a:p>
      </dgm:t>
    </dgm:pt>
    <dgm:pt modelId="{0754893C-39A5-44DB-94E2-C4D068D52E3B}" type="sibTrans" cxnId="{7F83220C-7C1E-4449-80DB-F49DBCC8FBFE}">
      <dgm:prSet/>
      <dgm:spPr/>
      <dgm:t>
        <a:bodyPr/>
        <a:lstStyle/>
        <a:p>
          <a:endParaRPr lang="ru-UA"/>
        </a:p>
      </dgm:t>
    </dgm:pt>
    <dgm:pt modelId="{6A983426-CEA3-4264-BF4B-79C9741026B9}">
      <dgm:prSet phldrT="[Текст]" custT="1"/>
      <dgm:spPr/>
      <dgm:t>
        <a:bodyPr/>
        <a:lstStyle/>
        <a:p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бізнес-концепція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успіх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оцінюватися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лише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фінансовими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показниками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прибутками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але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й за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соціальним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екологічним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впливом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72CC1-F97F-48CF-B1F1-3A8D5AA591FE}" type="parTrans" cxnId="{1A033376-311C-4F46-9D2C-0F3F4AAC905B}">
      <dgm:prSet/>
      <dgm:spPr/>
      <dgm:t>
        <a:bodyPr/>
        <a:lstStyle/>
        <a:p>
          <a:endParaRPr lang="ru-UA"/>
        </a:p>
      </dgm:t>
    </dgm:pt>
    <dgm:pt modelId="{7FEC55AF-DE83-49FF-A898-25FEC2106F3F}" type="sibTrans" cxnId="{1A033376-311C-4F46-9D2C-0F3F4AAC905B}">
      <dgm:prSet/>
      <dgm:spPr/>
      <dgm:t>
        <a:bodyPr/>
        <a:lstStyle/>
        <a:p>
          <a:endParaRPr lang="ru-UA"/>
        </a:p>
      </dgm:t>
    </dgm:pt>
    <dgm:pt modelId="{34D51D3A-9A0C-424B-8E66-67E2A5C54386}">
      <dgm:prSet phldrT="[Текст]" custT="1"/>
      <dgm:spPr/>
      <dgm:t>
        <a:bodyPr/>
        <a:lstStyle/>
        <a:p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складові</a:t>
          </a:r>
          <a:endParaRPr lang="ru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23FAF-F98F-4BA8-8AA0-B8F4B10C8B5D}" type="parTrans" cxnId="{C0F84553-C460-4C90-BF87-FB1F0B7D1120}">
      <dgm:prSet/>
      <dgm:spPr/>
      <dgm:t>
        <a:bodyPr/>
        <a:lstStyle/>
        <a:p>
          <a:endParaRPr lang="ru-UA"/>
        </a:p>
      </dgm:t>
    </dgm:pt>
    <dgm:pt modelId="{F25F539B-20C5-47E4-9F24-25C6298DFA75}" type="sibTrans" cxnId="{C0F84553-C460-4C90-BF87-FB1F0B7D1120}">
      <dgm:prSet/>
      <dgm:spPr/>
      <dgm:t>
        <a:bodyPr/>
        <a:lstStyle/>
        <a:p>
          <a:endParaRPr lang="ru-UA"/>
        </a:p>
      </dgm:t>
    </dgm:pt>
    <dgm:pt modelId="{2302E5CC-3EFE-492C-882D-759E7342D9DB}">
      <dgm:prSet phldrT="[Текст]" custT="1"/>
      <dgm:spPr/>
      <dgm:t>
        <a:bodyPr/>
        <a:lstStyle/>
        <a:p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Прибуток: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Традиційний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відбиває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фінансовий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успіх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Люди: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Оцінює соціальний вплив компанії на суспільство, включаючи питання справедливості, благополуччя співробітників, взаємодії з місцевими спільнотами тощо.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Планета: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Оцінює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викиди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зусилля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захисту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99A39-64C6-465E-8C05-CDF6BF5EACD5}" type="parTrans" cxnId="{835CE34A-6CE1-438D-AD01-BD6471153F1E}">
      <dgm:prSet/>
      <dgm:spPr/>
      <dgm:t>
        <a:bodyPr/>
        <a:lstStyle/>
        <a:p>
          <a:endParaRPr lang="ru-UA"/>
        </a:p>
      </dgm:t>
    </dgm:pt>
    <dgm:pt modelId="{A1D696D3-1364-4A0F-B723-84C2E3359727}" type="sibTrans" cxnId="{835CE34A-6CE1-438D-AD01-BD6471153F1E}">
      <dgm:prSet/>
      <dgm:spPr/>
      <dgm:t>
        <a:bodyPr/>
        <a:lstStyle/>
        <a:p>
          <a:endParaRPr lang="ru-UA"/>
        </a:p>
      </dgm:t>
    </dgm:pt>
    <dgm:pt modelId="{1BE8F938-8030-42BE-ADF3-C172422AF84B}">
      <dgm:prSet phldrT="[Текст]" custT="1"/>
      <dgm:spPr/>
      <dgm:t>
        <a:bodyPr/>
        <a:lstStyle/>
        <a:p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endParaRPr lang="ru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1CD03-E937-4EC8-A12D-F365574492CC}" type="parTrans" cxnId="{5464E53F-1415-43DF-AACF-135657885569}">
      <dgm:prSet/>
      <dgm:spPr/>
      <dgm:t>
        <a:bodyPr/>
        <a:lstStyle/>
        <a:p>
          <a:endParaRPr lang="ru-UA"/>
        </a:p>
      </dgm:t>
    </dgm:pt>
    <dgm:pt modelId="{2E3DDAC8-5825-4590-BE19-847465440C76}" type="sibTrans" cxnId="{5464E53F-1415-43DF-AACF-135657885569}">
      <dgm:prSet/>
      <dgm:spPr/>
      <dgm:t>
        <a:bodyPr/>
        <a:lstStyle/>
        <a:p>
          <a:endParaRPr lang="ru-UA"/>
        </a:p>
      </dgm:t>
    </dgm:pt>
    <dgm:pt modelId="{DA1A5CA8-D79A-4424-A63D-C36A5AA11C32}">
      <dgm:prSet phldrT="[Текст]" custT="1"/>
      <dgm:spPr/>
      <dgm:t>
        <a:bodyPr/>
        <a:lstStyle/>
        <a:p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коли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прагне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балансу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прибутком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соціальним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благополуччям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екологічною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відповідальністю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FF5D3-61CA-40A5-986E-1B7E64A3146F}" type="parTrans" cxnId="{D1277F99-790D-4541-8A16-909AF2FA1F3D}">
      <dgm:prSet/>
      <dgm:spPr/>
      <dgm:t>
        <a:bodyPr/>
        <a:lstStyle/>
        <a:p>
          <a:endParaRPr lang="ru-UA"/>
        </a:p>
      </dgm:t>
    </dgm:pt>
    <dgm:pt modelId="{AE8D16DF-2E91-42BB-A545-76B5279764BB}" type="sibTrans" cxnId="{D1277F99-790D-4541-8A16-909AF2FA1F3D}">
      <dgm:prSet/>
      <dgm:spPr/>
      <dgm:t>
        <a:bodyPr/>
        <a:lstStyle/>
        <a:p>
          <a:endParaRPr lang="ru-UA"/>
        </a:p>
      </dgm:t>
    </dgm:pt>
    <dgm:pt modelId="{E958D1CF-6B67-4C01-9D4B-D82A62E33699}" type="pres">
      <dgm:prSet presAssocID="{EEA3A805-B504-4DED-8695-E13A49C64446}" presName="linearFlow" presStyleCnt="0">
        <dgm:presLayoutVars>
          <dgm:dir/>
          <dgm:animLvl val="lvl"/>
          <dgm:resizeHandles/>
        </dgm:presLayoutVars>
      </dgm:prSet>
      <dgm:spPr/>
    </dgm:pt>
    <dgm:pt modelId="{63785968-798B-465F-AEE3-CB43775DA422}" type="pres">
      <dgm:prSet presAssocID="{8ED8106C-0788-4E5F-82B0-01E205EB39E3}" presName="compositeNode" presStyleCnt="0">
        <dgm:presLayoutVars>
          <dgm:bulletEnabled val="1"/>
        </dgm:presLayoutVars>
      </dgm:prSet>
      <dgm:spPr/>
    </dgm:pt>
    <dgm:pt modelId="{7EAD837F-8A83-45F8-9FF8-B8EB635A89F8}" type="pres">
      <dgm:prSet presAssocID="{8ED8106C-0788-4E5F-82B0-01E205EB39E3}" presName="imag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5F30079C-46F0-4CB1-9A2C-E0C2D04F2F41}" type="pres">
      <dgm:prSet presAssocID="{8ED8106C-0788-4E5F-82B0-01E205EB39E3}" presName="childNode" presStyleLbl="node1" presStyleIdx="0" presStyleCnt="3">
        <dgm:presLayoutVars>
          <dgm:bulletEnabled val="1"/>
        </dgm:presLayoutVars>
      </dgm:prSet>
      <dgm:spPr/>
    </dgm:pt>
    <dgm:pt modelId="{A129116D-9997-4F62-9711-AA05FDA2C59B}" type="pres">
      <dgm:prSet presAssocID="{8ED8106C-0788-4E5F-82B0-01E205EB39E3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0B6AB94D-776E-497A-925D-7999AD7C51D2}" type="pres">
      <dgm:prSet presAssocID="{0754893C-39A5-44DB-94E2-C4D068D52E3B}" presName="sibTrans" presStyleCnt="0"/>
      <dgm:spPr/>
    </dgm:pt>
    <dgm:pt modelId="{0F273E9E-B4D3-4909-BC04-BA49CA98E98F}" type="pres">
      <dgm:prSet presAssocID="{34D51D3A-9A0C-424B-8E66-67E2A5C54386}" presName="compositeNode" presStyleCnt="0">
        <dgm:presLayoutVars>
          <dgm:bulletEnabled val="1"/>
        </dgm:presLayoutVars>
      </dgm:prSet>
      <dgm:spPr/>
    </dgm:pt>
    <dgm:pt modelId="{DB6FB153-C074-44DE-87E3-03069B49243B}" type="pres">
      <dgm:prSet presAssocID="{34D51D3A-9A0C-424B-8E66-67E2A5C54386}" presName="imag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47ABB5DD-4B80-4D46-B019-567834DDB3B5}" type="pres">
      <dgm:prSet presAssocID="{34D51D3A-9A0C-424B-8E66-67E2A5C54386}" presName="childNode" presStyleLbl="node1" presStyleIdx="1" presStyleCnt="3">
        <dgm:presLayoutVars>
          <dgm:bulletEnabled val="1"/>
        </dgm:presLayoutVars>
      </dgm:prSet>
      <dgm:spPr/>
    </dgm:pt>
    <dgm:pt modelId="{D020375A-8CB8-412B-9149-EB7B8D19D142}" type="pres">
      <dgm:prSet presAssocID="{34D51D3A-9A0C-424B-8E66-67E2A5C5438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CB99447D-55D2-4609-A95F-9C0B932D1C20}" type="pres">
      <dgm:prSet presAssocID="{F25F539B-20C5-47E4-9F24-25C6298DFA75}" presName="sibTrans" presStyleCnt="0"/>
      <dgm:spPr/>
    </dgm:pt>
    <dgm:pt modelId="{C2AA3016-CDA9-41DE-B321-0CC535FD0BAA}" type="pres">
      <dgm:prSet presAssocID="{1BE8F938-8030-42BE-ADF3-C172422AF84B}" presName="compositeNode" presStyleCnt="0">
        <dgm:presLayoutVars>
          <dgm:bulletEnabled val="1"/>
        </dgm:presLayoutVars>
      </dgm:prSet>
      <dgm:spPr/>
    </dgm:pt>
    <dgm:pt modelId="{A4E9C662-D74B-42C2-A8E9-E62DAACECA98}" type="pres">
      <dgm:prSet presAssocID="{1BE8F938-8030-42BE-ADF3-C172422AF84B}" presName="imag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1658B1-C43B-4C8E-874E-11C6578C1DE0}" type="pres">
      <dgm:prSet presAssocID="{1BE8F938-8030-42BE-ADF3-C172422AF84B}" presName="childNode" presStyleLbl="node1" presStyleIdx="2" presStyleCnt="3">
        <dgm:presLayoutVars>
          <dgm:bulletEnabled val="1"/>
        </dgm:presLayoutVars>
      </dgm:prSet>
      <dgm:spPr/>
    </dgm:pt>
    <dgm:pt modelId="{3892FDC6-3954-4810-A158-03E5E8CC1288}" type="pres">
      <dgm:prSet presAssocID="{1BE8F938-8030-42BE-ADF3-C172422AF84B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FA1DCA04-0545-4F52-96AC-A0A10C15E33A}" type="presOf" srcId="{6A983426-CEA3-4264-BF4B-79C9741026B9}" destId="{5F30079C-46F0-4CB1-9A2C-E0C2D04F2F41}" srcOrd="0" destOrd="0" presId="urn:microsoft.com/office/officeart/2005/8/layout/hList2"/>
    <dgm:cxn modelId="{7F83220C-7C1E-4449-80DB-F49DBCC8FBFE}" srcId="{EEA3A805-B504-4DED-8695-E13A49C64446}" destId="{8ED8106C-0788-4E5F-82B0-01E205EB39E3}" srcOrd="0" destOrd="0" parTransId="{2FD6A0FD-F828-41FB-823B-69071A0AF02E}" sibTransId="{0754893C-39A5-44DB-94E2-C4D068D52E3B}"/>
    <dgm:cxn modelId="{5464E53F-1415-43DF-AACF-135657885569}" srcId="{EEA3A805-B504-4DED-8695-E13A49C64446}" destId="{1BE8F938-8030-42BE-ADF3-C172422AF84B}" srcOrd="2" destOrd="0" parTransId="{E361CD03-E937-4EC8-A12D-F365574492CC}" sibTransId="{2E3DDAC8-5825-4590-BE19-847465440C76}"/>
    <dgm:cxn modelId="{7604BC5C-3534-40F1-A486-582677355CBF}" type="presOf" srcId="{8ED8106C-0788-4E5F-82B0-01E205EB39E3}" destId="{A129116D-9997-4F62-9711-AA05FDA2C59B}" srcOrd="0" destOrd="0" presId="urn:microsoft.com/office/officeart/2005/8/layout/hList2"/>
    <dgm:cxn modelId="{835CE34A-6CE1-438D-AD01-BD6471153F1E}" srcId="{34D51D3A-9A0C-424B-8E66-67E2A5C54386}" destId="{2302E5CC-3EFE-492C-882D-759E7342D9DB}" srcOrd="0" destOrd="0" parTransId="{A3999A39-64C6-465E-8C05-CDF6BF5EACD5}" sibTransId="{A1D696D3-1364-4A0F-B723-84C2E3359727}"/>
    <dgm:cxn modelId="{C0F84553-C460-4C90-BF87-FB1F0B7D1120}" srcId="{EEA3A805-B504-4DED-8695-E13A49C64446}" destId="{34D51D3A-9A0C-424B-8E66-67E2A5C54386}" srcOrd="1" destOrd="0" parTransId="{05D23FAF-F98F-4BA8-8AA0-B8F4B10C8B5D}" sibTransId="{F25F539B-20C5-47E4-9F24-25C6298DFA75}"/>
    <dgm:cxn modelId="{1A033376-311C-4F46-9D2C-0F3F4AAC905B}" srcId="{8ED8106C-0788-4E5F-82B0-01E205EB39E3}" destId="{6A983426-CEA3-4264-BF4B-79C9741026B9}" srcOrd="0" destOrd="0" parTransId="{E9E72CC1-F97F-48CF-B1F1-3A8D5AA591FE}" sibTransId="{7FEC55AF-DE83-49FF-A898-25FEC2106F3F}"/>
    <dgm:cxn modelId="{00FADB7F-B6CB-4F8C-97AC-5DBD55332204}" type="presOf" srcId="{DA1A5CA8-D79A-4424-A63D-C36A5AA11C32}" destId="{3F1658B1-C43B-4C8E-874E-11C6578C1DE0}" srcOrd="0" destOrd="0" presId="urn:microsoft.com/office/officeart/2005/8/layout/hList2"/>
    <dgm:cxn modelId="{EAB03780-DB25-4E32-86B7-EE8742DFE08C}" type="presOf" srcId="{34D51D3A-9A0C-424B-8E66-67E2A5C54386}" destId="{D020375A-8CB8-412B-9149-EB7B8D19D142}" srcOrd="0" destOrd="0" presId="urn:microsoft.com/office/officeart/2005/8/layout/hList2"/>
    <dgm:cxn modelId="{F4B79198-2B0D-46F6-95CD-F3A610D87BE4}" type="presOf" srcId="{2302E5CC-3EFE-492C-882D-759E7342D9DB}" destId="{47ABB5DD-4B80-4D46-B019-567834DDB3B5}" srcOrd="0" destOrd="0" presId="urn:microsoft.com/office/officeart/2005/8/layout/hList2"/>
    <dgm:cxn modelId="{D1277F99-790D-4541-8A16-909AF2FA1F3D}" srcId="{1BE8F938-8030-42BE-ADF3-C172422AF84B}" destId="{DA1A5CA8-D79A-4424-A63D-C36A5AA11C32}" srcOrd="0" destOrd="0" parTransId="{D58FF5D3-61CA-40A5-986E-1B7E64A3146F}" sibTransId="{AE8D16DF-2E91-42BB-A545-76B5279764BB}"/>
    <dgm:cxn modelId="{791B19BA-6CEF-40C6-BFA6-8993D1B11CAF}" type="presOf" srcId="{1BE8F938-8030-42BE-ADF3-C172422AF84B}" destId="{3892FDC6-3954-4810-A158-03E5E8CC1288}" srcOrd="0" destOrd="0" presId="urn:microsoft.com/office/officeart/2005/8/layout/hList2"/>
    <dgm:cxn modelId="{C6B6B7BC-4CE4-45C4-8B07-F48D16358E83}" type="presOf" srcId="{EEA3A805-B504-4DED-8695-E13A49C64446}" destId="{E958D1CF-6B67-4C01-9D4B-D82A62E33699}" srcOrd="0" destOrd="0" presId="urn:microsoft.com/office/officeart/2005/8/layout/hList2"/>
    <dgm:cxn modelId="{880E16B2-AAB3-4A15-B5F3-4E7B4F88FDD6}" type="presParOf" srcId="{E958D1CF-6B67-4C01-9D4B-D82A62E33699}" destId="{63785968-798B-465F-AEE3-CB43775DA422}" srcOrd="0" destOrd="0" presId="urn:microsoft.com/office/officeart/2005/8/layout/hList2"/>
    <dgm:cxn modelId="{0358A5AB-5B8C-4AB7-81DD-83A7B80DC66B}" type="presParOf" srcId="{63785968-798B-465F-AEE3-CB43775DA422}" destId="{7EAD837F-8A83-45F8-9FF8-B8EB635A89F8}" srcOrd="0" destOrd="0" presId="urn:microsoft.com/office/officeart/2005/8/layout/hList2"/>
    <dgm:cxn modelId="{484473AF-FFE9-4D08-8501-3B595D90229B}" type="presParOf" srcId="{63785968-798B-465F-AEE3-CB43775DA422}" destId="{5F30079C-46F0-4CB1-9A2C-E0C2D04F2F41}" srcOrd="1" destOrd="0" presId="urn:microsoft.com/office/officeart/2005/8/layout/hList2"/>
    <dgm:cxn modelId="{D3DF85B1-8376-4445-8278-299810BCBE38}" type="presParOf" srcId="{63785968-798B-465F-AEE3-CB43775DA422}" destId="{A129116D-9997-4F62-9711-AA05FDA2C59B}" srcOrd="2" destOrd="0" presId="urn:microsoft.com/office/officeart/2005/8/layout/hList2"/>
    <dgm:cxn modelId="{D523AD18-78A4-4B66-9487-D7F0FE9D1D81}" type="presParOf" srcId="{E958D1CF-6B67-4C01-9D4B-D82A62E33699}" destId="{0B6AB94D-776E-497A-925D-7999AD7C51D2}" srcOrd="1" destOrd="0" presId="urn:microsoft.com/office/officeart/2005/8/layout/hList2"/>
    <dgm:cxn modelId="{6D74C601-77F6-4771-8F5C-F25550B81AB0}" type="presParOf" srcId="{E958D1CF-6B67-4C01-9D4B-D82A62E33699}" destId="{0F273E9E-B4D3-4909-BC04-BA49CA98E98F}" srcOrd="2" destOrd="0" presId="urn:microsoft.com/office/officeart/2005/8/layout/hList2"/>
    <dgm:cxn modelId="{8D847E70-197E-4C94-AC0F-7D4D237690E7}" type="presParOf" srcId="{0F273E9E-B4D3-4909-BC04-BA49CA98E98F}" destId="{DB6FB153-C074-44DE-87E3-03069B49243B}" srcOrd="0" destOrd="0" presId="urn:microsoft.com/office/officeart/2005/8/layout/hList2"/>
    <dgm:cxn modelId="{A2C3624F-E0DB-47A7-A71A-278D8874C348}" type="presParOf" srcId="{0F273E9E-B4D3-4909-BC04-BA49CA98E98F}" destId="{47ABB5DD-4B80-4D46-B019-567834DDB3B5}" srcOrd="1" destOrd="0" presId="urn:microsoft.com/office/officeart/2005/8/layout/hList2"/>
    <dgm:cxn modelId="{1DE6D52F-2B73-40B8-82B7-6208C550C663}" type="presParOf" srcId="{0F273E9E-B4D3-4909-BC04-BA49CA98E98F}" destId="{D020375A-8CB8-412B-9149-EB7B8D19D142}" srcOrd="2" destOrd="0" presId="urn:microsoft.com/office/officeart/2005/8/layout/hList2"/>
    <dgm:cxn modelId="{6967A2A7-638D-4C95-9615-CA07C4F01E6E}" type="presParOf" srcId="{E958D1CF-6B67-4C01-9D4B-D82A62E33699}" destId="{CB99447D-55D2-4609-A95F-9C0B932D1C20}" srcOrd="3" destOrd="0" presId="urn:microsoft.com/office/officeart/2005/8/layout/hList2"/>
    <dgm:cxn modelId="{1900BC59-2BE8-48A0-B5C1-90CABB57D4C8}" type="presParOf" srcId="{E958D1CF-6B67-4C01-9D4B-D82A62E33699}" destId="{C2AA3016-CDA9-41DE-B321-0CC535FD0BAA}" srcOrd="4" destOrd="0" presId="urn:microsoft.com/office/officeart/2005/8/layout/hList2"/>
    <dgm:cxn modelId="{35E53FA9-A73A-4E19-BB20-9B3D3E7DC487}" type="presParOf" srcId="{C2AA3016-CDA9-41DE-B321-0CC535FD0BAA}" destId="{A4E9C662-D74B-42C2-A8E9-E62DAACECA98}" srcOrd="0" destOrd="0" presId="urn:microsoft.com/office/officeart/2005/8/layout/hList2"/>
    <dgm:cxn modelId="{E301902B-C321-4136-838F-A7FD2213DA09}" type="presParOf" srcId="{C2AA3016-CDA9-41DE-B321-0CC535FD0BAA}" destId="{3F1658B1-C43B-4C8E-874E-11C6578C1DE0}" srcOrd="1" destOrd="0" presId="urn:microsoft.com/office/officeart/2005/8/layout/hList2"/>
    <dgm:cxn modelId="{47D6EAF8-D246-441F-8C77-F10D4361B848}" type="presParOf" srcId="{C2AA3016-CDA9-41DE-B321-0CC535FD0BAA}" destId="{3892FDC6-3954-4810-A158-03E5E8CC128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A0D7C8-9797-4709-82AE-CC1B17E2F0A0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UA"/>
        </a:p>
      </dgm:t>
    </dgm:pt>
    <dgm:pt modelId="{4DEAB2D1-41B4-4739-BFB7-686952B569F7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Переваги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TBL: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2FFF5-F144-429F-9C2E-05B1EC4EC769}" type="parTrans" cxnId="{07B65862-D701-450B-B2CB-5AF801621519}">
      <dgm:prSet/>
      <dgm:spPr/>
      <dgm:t>
        <a:bodyPr/>
        <a:lstStyle/>
        <a:p>
          <a:endParaRPr lang="ru-UA"/>
        </a:p>
      </dgm:t>
    </dgm:pt>
    <dgm:pt modelId="{35A842B8-91DC-454C-8477-9F2C8EBBB77C}" type="sibTrans" cxnId="{07B65862-D701-450B-B2CB-5AF801621519}">
      <dgm:prSet/>
      <dgm:spPr/>
      <dgm:t>
        <a:bodyPr/>
        <a:lstStyle/>
        <a:p>
          <a:endParaRPr lang="ru-UA"/>
        </a:p>
      </dgm:t>
    </dgm:pt>
    <dgm:pt modelId="{414359F3-2118-465A-A4DF-A58E1302C7F8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репутації та лояльності: </a:t>
          </a:r>
        </a:p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Компанії користуються більшою підтримкою споживачів, інвесторів та співробітників.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3F976-DDFF-49DD-9529-A1DC2EE882D3}" type="parTrans" cxnId="{4B2EDE27-673F-43CB-89BB-B426C5D9E83A}">
      <dgm:prSet/>
      <dgm:spPr/>
      <dgm:t>
        <a:bodyPr/>
        <a:lstStyle/>
        <a:p>
          <a:endParaRPr lang="ru-UA"/>
        </a:p>
      </dgm:t>
    </dgm:pt>
    <dgm:pt modelId="{CB45E950-6670-43EE-99B0-20767D65A1E2}" type="sibTrans" cxnId="{4B2EDE27-673F-43CB-89BB-B426C5D9E83A}">
      <dgm:prSet/>
      <dgm:spPr/>
      <dgm:t>
        <a:bodyPr/>
        <a:lstStyle/>
        <a:p>
          <a:endParaRPr lang="ru-UA"/>
        </a:p>
      </dgm:t>
    </dgm:pt>
    <dgm:pt modelId="{01EFB5A4-7ED5-4953-AABB-FC2E99773417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успішного впровадження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TBL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компаніям необхідно: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2C0E2-701A-4D11-AED2-17F72DF53DD1}" type="parTrans" cxnId="{B70CBD6A-C3CA-4399-9CF1-19F5A99338C8}">
      <dgm:prSet/>
      <dgm:spPr/>
      <dgm:t>
        <a:bodyPr/>
        <a:lstStyle/>
        <a:p>
          <a:endParaRPr lang="ru-UA"/>
        </a:p>
      </dgm:t>
    </dgm:pt>
    <dgm:pt modelId="{08A47603-77C3-4131-9A47-6454719800C2}" type="sibTrans" cxnId="{B70CBD6A-C3CA-4399-9CF1-19F5A99338C8}">
      <dgm:prSet/>
      <dgm:spPr/>
      <dgm:t>
        <a:bodyPr/>
        <a:lstStyle/>
        <a:p>
          <a:endParaRPr lang="ru-UA"/>
        </a:p>
      </dgm:t>
    </dgm:pt>
    <dgm:pt modelId="{DB76CBD7-CB06-4CEB-9797-414C299075B1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Визначити конкретні цілі та показники для кожного із трьох компонентів (прибуток, люди, планета).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B8B50-7532-47C1-BC1B-36350DE35510}" type="parTrans" cxnId="{03C87F2B-DEF0-4871-A982-22675621AC5F}">
      <dgm:prSet/>
      <dgm:spPr/>
      <dgm:t>
        <a:bodyPr/>
        <a:lstStyle/>
        <a:p>
          <a:endParaRPr lang="ru-UA"/>
        </a:p>
      </dgm:t>
    </dgm:pt>
    <dgm:pt modelId="{30569D74-5BD4-453A-93BA-0CA7B7C3EFA7}" type="sibTrans" cxnId="{03C87F2B-DEF0-4871-A982-22675621AC5F}">
      <dgm:prSet/>
      <dgm:spPr/>
      <dgm:t>
        <a:bodyPr/>
        <a:lstStyle/>
        <a:p>
          <a:endParaRPr lang="ru-UA"/>
        </a:p>
      </dgm:t>
    </dgm:pt>
    <dgm:pt modelId="{45F381EF-44C7-4A49-96AE-0716B919BC54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Зниження ризиків: </a:t>
          </a:r>
        </a:p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Урахування соціальних та екологічних факторів може допомогти компаніям виявляти та знижувати ризики, пов'язані зі зміною клімату, дефіцитом ресурсів та соціальними конфліктами.</a:t>
          </a:r>
        </a:p>
      </dgm:t>
    </dgm:pt>
    <dgm:pt modelId="{2E1772E9-89E3-4EC2-B038-04DBF7EF26DC}" type="parTrans" cxnId="{62947E15-E8DE-41F0-A227-0117775B6A02}">
      <dgm:prSet/>
      <dgm:spPr/>
      <dgm:t>
        <a:bodyPr/>
        <a:lstStyle/>
        <a:p>
          <a:endParaRPr lang="ru-UA"/>
        </a:p>
      </dgm:t>
    </dgm:pt>
    <dgm:pt modelId="{A1C2F1CA-3359-42C2-A7DB-C809738A7C61}" type="sibTrans" cxnId="{62947E15-E8DE-41F0-A227-0117775B6A02}">
      <dgm:prSet/>
      <dgm:spPr/>
      <dgm:t>
        <a:bodyPr/>
        <a:lstStyle/>
        <a:p>
          <a:endParaRPr lang="ru-UA"/>
        </a:p>
      </dgm:t>
    </dgm:pt>
    <dgm:pt modelId="{EEA4F9E6-E99C-4201-950E-B6E2D8E4053C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інновацій: </a:t>
          </a:r>
        </a:p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стимулює розробку нових, більш екологічних та соціально відповідальних продуктів та послуг.</a:t>
          </a:r>
        </a:p>
      </dgm:t>
    </dgm:pt>
    <dgm:pt modelId="{49D64322-47AB-41CA-8810-B42DECCF4BC9}" type="parTrans" cxnId="{7F4C07CD-366F-473A-959A-E8AD3F1CA703}">
      <dgm:prSet/>
      <dgm:spPr/>
      <dgm:t>
        <a:bodyPr/>
        <a:lstStyle/>
        <a:p>
          <a:endParaRPr lang="ru-UA"/>
        </a:p>
      </dgm:t>
    </dgm:pt>
    <dgm:pt modelId="{6CA9872B-D6B5-49E7-A31B-5A0C65F0087F}" type="sibTrans" cxnId="{7F4C07CD-366F-473A-959A-E8AD3F1CA703}">
      <dgm:prSet/>
      <dgm:spPr/>
      <dgm:t>
        <a:bodyPr/>
        <a:lstStyle/>
        <a:p>
          <a:endParaRPr lang="ru-UA"/>
        </a:p>
      </dgm:t>
    </dgm:pt>
    <dgm:pt modelId="{295521A4-C22A-41E1-88BA-1E35320AA152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Довгострокова сталість: </a:t>
          </a:r>
        </a:p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більша стабільність у довгостроковій перспективі завдяки кращій адаптованості до мінливих умов і вимог суспільства </a:t>
          </a:r>
        </a:p>
      </dgm:t>
    </dgm:pt>
    <dgm:pt modelId="{73DACFE9-4DB1-4059-A290-640CDC67C4B2}" type="parTrans" cxnId="{A92DDE5F-D986-4F80-89D2-925A008A941A}">
      <dgm:prSet/>
      <dgm:spPr/>
      <dgm:t>
        <a:bodyPr/>
        <a:lstStyle/>
        <a:p>
          <a:endParaRPr lang="ru-UA"/>
        </a:p>
      </dgm:t>
    </dgm:pt>
    <dgm:pt modelId="{86CFCEFA-719F-4D12-961F-45A2921704C7}" type="sibTrans" cxnId="{A92DDE5F-D986-4F80-89D2-925A008A941A}">
      <dgm:prSet/>
      <dgm:spPr/>
      <dgm:t>
        <a:bodyPr/>
        <a:lstStyle/>
        <a:p>
          <a:endParaRPr lang="ru-UA"/>
        </a:p>
      </dgm:t>
    </dgm:pt>
    <dgm:pt modelId="{11A03E64-0FE7-4742-A740-51729C96E7D0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Розробити стратегії та програми для досягнення цих цілей.</a:t>
          </a:r>
        </a:p>
      </dgm:t>
    </dgm:pt>
    <dgm:pt modelId="{578A6F36-4448-4647-A2D5-8574666F18B3}" type="parTrans" cxnId="{492D93F6-B15D-4830-8F69-DC1D4634D87C}">
      <dgm:prSet/>
      <dgm:spPr/>
      <dgm:t>
        <a:bodyPr/>
        <a:lstStyle/>
        <a:p>
          <a:endParaRPr lang="ru-UA"/>
        </a:p>
      </dgm:t>
    </dgm:pt>
    <dgm:pt modelId="{767DC08C-DADC-4CEC-8C70-A646FF34FDEC}" type="sibTrans" cxnId="{492D93F6-B15D-4830-8F69-DC1D4634D87C}">
      <dgm:prSet/>
      <dgm:spPr/>
      <dgm:t>
        <a:bodyPr/>
        <a:lstStyle/>
        <a:p>
          <a:endParaRPr lang="ru-UA"/>
        </a:p>
      </dgm:t>
    </dgm:pt>
    <dgm:pt modelId="{BE3B551B-8A19-49A1-9C16-C8B3DB38015E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 відстежувати та оцінювати прогрес.</a:t>
          </a:r>
        </a:p>
      </dgm:t>
    </dgm:pt>
    <dgm:pt modelId="{2FF6460A-7286-414E-A26F-F03BBCD529CE}" type="parTrans" cxnId="{E65B99EE-EAA4-4A7D-BA60-4EE85818DAFE}">
      <dgm:prSet/>
      <dgm:spPr/>
      <dgm:t>
        <a:bodyPr/>
        <a:lstStyle/>
        <a:p>
          <a:endParaRPr lang="ru-UA"/>
        </a:p>
      </dgm:t>
    </dgm:pt>
    <dgm:pt modelId="{FDC362AF-7677-4CCE-9B00-AFED0EE2FFC6}" type="sibTrans" cxnId="{E65B99EE-EAA4-4A7D-BA60-4EE85818DAFE}">
      <dgm:prSet/>
      <dgm:spPr/>
      <dgm:t>
        <a:bodyPr/>
        <a:lstStyle/>
        <a:p>
          <a:endParaRPr lang="ru-UA"/>
        </a:p>
      </dgm:t>
    </dgm:pt>
    <dgm:pt modelId="{BBF58DE0-D231-4FFA-8DEB-BFD7FC872CC2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Включити принципи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TBL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у корпоративну культуру та процеси прийняття рішень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5F275-45D2-414C-9587-A42453F7E1C1}" type="parTrans" cxnId="{9E75FAD3-EE33-4571-B9B8-90B6672FE233}">
      <dgm:prSet/>
      <dgm:spPr/>
      <dgm:t>
        <a:bodyPr/>
        <a:lstStyle/>
        <a:p>
          <a:endParaRPr lang="ru-UA"/>
        </a:p>
      </dgm:t>
    </dgm:pt>
    <dgm:pt modelId="{15F53BF7-92FA-403D-BFEB-9BD745E9FBDA}" type="sibTrans" cxnId="{9E75FAD3-EE33-4571-B9B8-90B6672FE233}">
      <dgm:prSet/>
      <dgm:spPr/>
      <dgm:t>
        <a:bodyPr/>
        <a:lstStyle/>
        <a:p>
          <a:endParaRPr lang="ru-UA"/>
        </a:p>
      </dgm:t>
    </dgm:pt>
    <dgm:pt modelId="{ACDBE7D5-EC35-4F6C-8822-BC40FA3AAEF4}" type="pres">
      <dgm:prSet presAssocID="{84A0D7C8-9797-4709-82AE-CC1B17E2F0A0}" presName="theList" presStyleCnt="0">
        <dgm:presLayoutVars>
          <dgm:dir/>
          <dgm:animLvl val="lvl"/>
          <dgm:resizeHandles val="exact"/>
        </dgm:presLayoutVars>
      </dgm:prSet>
      <dgm:spPr/>
    </dgm:pt>
    <dgm:pt modelId="{EBE6B5AF-FEF3-435E-9146-E5F468B51237}" type="pres">
      <dgm:prSet presAssocID="{4DEAB2D1-41B4-4739-BFB7-686952B569F7}" presName="compNode" presStyleCnt="0"/>
      <dgm:spPr/>
    </dgm:pt>
    <dgm:pt modelId="{2E3643A2-62E5-4CCF-A103-D7F80D447A02}" type="pres">
      <dgm:prSet presAssocID="{4DEAB2D1-41B4-4739-BFB7-686952B569F7}" presName="aNode" presStyleLbl="bgShp" presStyleIdx="0" presStyleCnt="2"/>
      <dgm:spPr/>
    </dgm:pt>
    <dgm:pt modelId="{013F008F-5002-4DA4-8815-4894DA94B7B7}" type="pres">
      <dgm:prSet presAssocID="{4DEAB2D1-41B4-4739-BFB7-686952B569F7}" presName="textNode" presStyleLbl="bgShp" presStyleIdx="0" presStyleCnt="2"/>
      <dgm:spPr/>
    </dgm:pt>
    <dgm:pt modelId="{9DA85540-FAF9-412E-AA92-FF614CBE6958}" type="pres">
      <dgm:prSet presAssocID="{4DEAB2D1-41B4-4739-BFB7-686952B569F7}" presName="compChildNode" presStyleCnt="0"/>
      <dgm:spPr/>
    </dgm:pt>
    <dgm:pt modelId="{8E88C7C2-DC90-4315-9F75-08926186FDE6}" type="pres">
      <dgm:prSet presAssocID="{4DEAB2D1-41B4-4739-BFB7-686952B569F7}" presName="theInnerList" presStyleCnt="0"/>
      <dgm:spPr/>
    </dgm:pt>
    <dgm:pt modelId="{19CFCC0F-7AFB-4CA8-87AF-0E27F42982DF}" type="pres">
      <dgm:prSet presAssocID="{414359F3-2118-465A-A4DF-A58E1302C7F8}" presName="childNode" presStyleLbl="node1" presStyleIdx="0" presStyleCnt="8">
        <dgm:presLayoutVars>
          <dgm:bulletEnabled val="1"/>
        </dgm:presLayoutVars>
      </dgm:prSet>
      <dgm:spPr/>
    </dgm:pt>
    <dgm:pt modelId="{15523BC9-7B6B-4342-800F-DC05EF86D219}" type="pres">
      <dgm:prSet presAssocID="{414359F3-2118-465A-A4DF-A58E1302C7F8}" presName="aSpace2" presStyleCnt="0"/>
      <dgm:spPr/>
    </dgm:pt>
    <dgm:pt modelId="{07778567-577C-48E5-9A37-69321CF58929}" type="pres">
      <dgm:prSet presAssocID="{45F381EF-44C7-4A49-96AE-0716B919BC54}" presName="childNode" presStyleLbl="node1" presStyleIdx="1" presStyleCnt="8">
        <dgm:presLayoutVars>
          <dgm:bulletEnabled val="1"/>
        </dgm:presLayoutVars>
      </dgm:prSet>
      <dgm:spPr/>
    </dgm:pt>
    <dgm:pt modelId="{C24305E2-970C-4BBF-B54D-3BFB5473E134}" type="pres">
      <dgm:prSet presAssocID="{45F381EF-44C7-4A49-96AE-0716B919BC54}" presName="aSpace2" presStyleCnt="0"/>
      <dgm:spPr/>
    </dgm:pt>
    <dgm:pt modelId="{FDADBEC8-D7A7-4500-A0DF-B929CF64B111}" type="pres">
      <dgm:prSet presAssocID="{EEA4F9E6-E99C-4201-950E-B6E2D8E4053C}" presName="childNode" presStyleLbl="node1" presStyleIdx="2" presStyleCnt="8">
        <dgm:presLayoutVars>
          <dgm:bulletEnabled val="1"/>
        </dgm:presLayoutVars>
      </dgm:prSet>
      <dgm:spPr/>
    </dgm:pt>
    <dgm:pt modelId="{8219755A-45DE-412C-B364-25973EE15D23}" type="pres">
      <dgm:prSet presAssocID="{EEA4F9E6-E99C-4201-950E-B6E2D8E4053C}" presName="aSpace2" presStyleCnt="0"/>
      <dgm:spPr/>
    </dgm:pt>
    <dgm:pt modelId="{EE052035-B5D5-414A-A514-283C60AC8AE0}" type="pres">
      <dgm:prSet presAssocID="{295521A4-C22A-41E1-88BA-1E35320AA152}" presName="childNode" presStyleLbl="node1" presStyleIdx="3" presStyleCnt="8">
        <dgm:presLayoutVars>
          <dgm:bulletEnabled val="1"/>
        </dgm:presLayoutVars>
      </dgm:prSet>
      <dgm:spPr/>
    </dgm:pt>
    <dgm:pt modelId="{5679BAA7-F0CA-4C5B-92E1-23DD53C80519}" type="pres">
      <dgm:prSet presAssocID="{4DEAB2D1-41B4-4739-BFB7-686952B569F7}" presName="aSpace" presStyleCnt="0"/>
      <dgm:spPr/>
    </dgm:pt>
    <dgm:pt modelId="{CDE73573-C56C-4C46-921E-96079B0EDD26}" type="pres">
      <dgm:prSet presAssocID="{01EFB5A4-7ED5-4953-AABB-FC2E99773417}" presName="compNode" presStyleCnt="0"/>
      <dgm:spPr/>
    </dgm:pt>
    <dgm:pt modelId="{A5C7B633-6C50-4D68-84C8-231C141455BB}" type="pres">
      <dgm:prSet presAssocID="{01EFB5A4-7ED5-4953-AABB-FC2E99773417}" presName="aNode" presStyleLbl="bgShp" presStyleIdx="1" presStyleCnt="2"/>
      <dgm:spPr/>
    </dgm:pt>
    <dgm:pt modelId="{577CE048-8A32-4D41-8271-15C07A64095E}" type="pres">
      <dgm:prSet presAssocID="{01EFB5A4-7ED5-4953-AABB-FC2E99773417}" presName="textNode" presStyleLbl="bgShp" presStyleIdx="1" presStyleCnt="2"/>
      <dgm:spPr/>
    </dgm:pt>
    <dgm:pt modelId="{60CBC4FB-B48D-40C2-B6A6-AA6D0A217355}" type="pres">
      <dgm:prSet presAssocID="{01EFB5A4-7ED5-4953-AABB-FC2E99773417}" presName="compChildNode" presStyleCnt="0"/>
      <dgm:spPr/>
    </dgm:pt>
    <dgm:pt modelId="{0801A193-8046-464A-BD5B-4AE20AED006E}" type="pres">
      <dgm:prSet presAssocID="{01EFB5A4-7ED5-4953-AABB-FC2E99773417}" presName="theInnerList" presStyleCnt="0"/>
      <dgm:spPr/>
    </dgm:pt>
    <dgm:pt modelId="{29D757CD-CE49-4CC2-BAE3-4F62C384FF56}" type="pres">
      <dgm:prSet presAssocID="{DB76CBD7-CB06-4CEB-9797-414C299075B1}" presName="childNode" presStyleLbl="node1" presStyleIdx="4" presStyleCnt="8">
        <dgm:presLayoutVars>
          <dgm:bulletEnabled val="1"/>
        </dgm:presLayoutVars>
      </dgm:prSet>
      <dgm:spPr/>
    </dgm:pt>
    <dgm:pt modelId="{C1A962F6-7BFA-4BF3-9B4F-5295ECF1B4F4}" type="pres">
      <dgm:prSet presAssocID="{DB76CBD7-CB06-4CEB-9797-414C299075B1}" presName="aSpace2" presStyleCnt="0"/>
      <dgm:spPr/>
    </dgm:pt>
    <dgm:pt modelId="{5743173C-E7D5-4850-A46F-5B91BE742257}" type="pres">
      <dgm:prSet presAssocID="{11A03E64-0FE7-4742-A740-51729C96E7D0}" presName="childNode" presStyleLbl="node1" presStyleIdx="5" presStyleCnt="8">
        <dgm:presLayoutVars>
          <dgm:bulletEnabled val="1"/>
        </dgm:presLayoutVars>
      </dgm:prSet>
      <dgm:spPr/>
    </dgm:pt>
    <dgm:pt modelId="{FAE13948-A288-4D3C-A132-89C84892F219}" type="pres">
      <dgm:prSet presAssocID="{11A03E64-0FE7-4742-A740-51729C96E7D0}" presName="aSpace2" presStyleCnt="0"/>
      <dgm:spPr/>
    </dgm:pt>
    <dgm:pt modelId="{ED53672C-80BE-4922-923F-170058EFEBEA}" type="pres">
      <dgm:prSet presAssocID="{BE3B551B-8A19-49A1-9C16-C8B3DB38015E}" presName="childNode" presStyleLbl="node1" presStyleIdx="6" presStyleCnt="8">
        <dgm:presLayoutVars>
          <dgm:bulletEnabled val="1"/>
        </dgm:presLayoutVars>
      </dgm:prSet>
      <dgm:spPr/>
    </dgm:pt>
    <dgm:pt modelId="{B281DCE2-1F63-4564-85DA-E9095502F083}" type="pres">
      <dgm:prSet presAssocID="{BE3B551B-8A19-49A1-9C16-C8B3DB38015E}" presName="aSpace2" presStyleCnt="0"/>
      <dgm:spPr/>
    </dgm:pt>
    <dgm:pt modelId="{4DD5C675-1B1D-4450-B6F4-5B416DF1AAA7}" type="pres">
      <dgm:prSet presAssocID="{BBF58DE0-D231-4FFA-8DEB-BFD7FC872CC2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B54B5602-62DC-42C4-93D0-FD97BA26EB20}" type="presOf" srcId="{4DEAB2D1-41B4-4739-BFB7-686952B569F7}" destId="{2E3643A2-62E5-4CCF-A103-D7F80D447A02}" srcOrd="0" destOrd="0" presId="urn:microsoft.com/office/officeart/2005/8/layout/lProcess2"/>
    <dgm:cxn modelId="{06E64A0B-3195-49F1-84F8-A6FBE1556104}" type="presOf" srcId="{11A03E64-0FE7-4742-A740-51729C96E7D0}" destId="{5743173C-E7D5-4850-A46F-5B91BE742257}" srcOrd="0" destOrd="0" presId="urn:microsoft.com/office/officeart/2005/8/layout/lProcess2"/>
    <dgm:cxn modelId="{62947E15-E8DE-41F0-A227-0117775B6A02}" srcId="{4DEAB2D1-41B4-4739-BFB7-686952B569F7}" destId="{45F381EF-44C7-4A49-96AE-0716B919BC54}" srcOrd="1" destOrd="0" parTransId="{2E1772E9-89E3-4EC2-B038-04DBF7EF26DC}" sibTransId="{A1C2F1CA-3359-42C2-A7DB-C809738A7C61}"/>
    <dgm:cxn modelId="{5788D415-3ED8-466A-AEB9-BCA8A2FA3A3C}" type="presOf" srcId="{01EFB5A4-7ED5-4953-AABB-FC2E99773417}" destId="{A5C7B633-6C50-4D68-84C8-231C141455BB}" srcOrd="0" destOrd="0" presId="urn:microsoft.com/office/officeart/2005/8/layout/lProcess2"/>
    <dgm:cxn modelId="{DE82F01B-77F8-43ED-A3C3-48A1E8B7A99C}" type="presOf" srcId="{BE3B551B-8A19-49A1-9C16-C8B3DB38015E}" destId="{ED53672C-80BE-4922-923F-170058EFEBEA}" srcOrd="0" destOrd="0" presId="urn:microsoft.com/office/officeart/2005/8/layout/lProcess2"/>
    <dgm:cxn modelId="{4B2EDE27-673F-43CB-89BB-B426C5D9E83A}" srcId="{4DEAB2D1-41B4-4739-BFB7-686952B569F7}" destId="{414359F3-2118-465A-A4DF-A58E1302C7F8}" srcOrd="0" destOrd="0" parTransId="{1633F976-DDFF-49DD-9529-A1DC2EE882D3}" sibTransId="{CB45E950-6670-43EE-99B0-20767D65A1E2}"/>
    <dgm:cxn modelId="{03C87F2B-DEF0-4871-A982-22675621AC5F}" srcId="{01EFB5A4-7ED5-4953-AABB-FC2E99773417}" destId="{DB76CBD7-CB06-4CEB-9797-414C299075B1}" srcOrd="0" destOrd="0" parTransId="{B94B8B50-7532-47C1-BC1B-36350DE35510}" sibTransId="{30569D74-5BD4-453A-93BA-0CA7B7C3EFA7}"/>
    <dgm:cxn modelId="{D7500E5B-69EA-47B1-9B37-44FFE8144114}" type="presOf" srcId="{DB76CBD7-CB06-4CEB-9797-414C299075B1}" destId="{29D757CD-CE49-4CC2-BAE3-4F62C384FF56}" srcOrd="0" destOrd="0" presId="urn:microsoft.com/office/officeart/2005/8/layout/lProcess2"/>
    <dgm:cxn modelId="{3068765C-9D35-4568-93DC-015A25BDF6FE}" type="presOf" srcId="{BBF58DE0-D231-4FFA-8DEB-BFD7FC872CC2}" destId="{4DD5C675-1B1D-4450-B6F4-5B416DF1AAA7}" srcOrd="0" destOrd="0" presId="urn:microsoft.com/office/officeart/2005/8/layout/lProcess2"/>
    <dgm:cxn modelId="{A92DDE5F-D986-4F80-89D2-925A008A941A}" srcId="{4DEAB2D1-41B4-4739-BFB7-686952B569F7}" destId="{295521A4-C22A-41E1-88BA-1E35320AA152}" srcOrd="3" destOrd="0" parTransId="{73DACFE9-4DB1-4059-A290-640CDC67C4B2}" sibTransId="{86CFCEFA-719F-4D12-961F-45A2921704C7}"/>
    <dgm:cxn modelId="{07B65862-D701-450B-B2CB-5AF801621519}" srcId="{84A0D7C8-9797-4709-82AE-CC1B17E2F0A0}" destId="{4DEAB2D1-41B4-4739-BFB7-686952B569F7}" srcOrd="0" destOrd="0" parTransId="{A752FFF5-F144-429F-9C2E-05B1EC4EC769}" sibTransId="{35A842B8-91DC-454C-8477-9F2C8EBBB77C}"/>
    <dgm:cxn modelId="{B70CBD6A-C3CA-4399-9CF1-19F5A99338C8}" srcId="{84A0D7C8-9797-4709-82AE-CC1B17E2F0A0}" destId="{01EFB5A4-7ED5-4953-AABB-FC2E99773417}" srcOrd="1" destOrd="0" parTransId="{3132C0E2-701A-4D11-AED2-17F72DF53DD1}" sibTransId="{08A47603-77C3-4131-9A47-6454719800C2}"/>
    <dgm:cxn modelId="{226F9E74-8DF7-4B70-98A5-938264DA20FF}" type="presOf" srcId="{414359F3-2118-465A-A4DF-A58E1302C7F8}" destId="{19CFCC0F-7AFB-4CA8-87AF-0E27F42982DF}" srcOrd="0" destOrd="0" presId="urn:microsoft.com/office/officeart/2005/8/layout/lProcess2"/>
    <dgm:cxn modelId="{7FFAB977-ED2A-48E7-A42F-629C1FA20D66}" type="presOf" srcId="{84A0D7C8-9797-4709-82AE-CC1B17E2F0A0}" destId="{ACDBE7D5-EC35-4F6C-8822-BC40FA3AAEF4}" srcOrd="0" destOrd="0" presId="urn:microsoft.com/office/officeart/2005/8/layout/lProcess2"/>
    <dgm:cxn modelId="{28C5A696-5AC9-4EB9-A836-FE08BF08B8A3}" type="presOf" srcId="{295521A4-C22A-41E1-88BA-1E35320AA152}" destId="{EE052035-B5D5-414A-A514-283C60AC8AE0}" srcOrd="0" destOrd="0" presId="urn:microsoft.com/office/officeart/2005/8/layout/lProcess2"/>
    <dgm:cxn modelId="{CD16F098-4EC7-4575-B599-7FA0ED4A85C3}" type="presOf" srcId="{EEA4F9E6-E99C-4201-950E-B6E2D8E4053C}" destId="{FDADBEC8-D7A7-4500-A0DF-B929CF64B111}" srcOrd="0" destOrd="0" presId="urn:microsoft.com/office/officeart/2005/8/layout/lProcess2"/>
    <dgm:cxn modelId="{FF799F9B-B850-4FB4-AAAB-6189097F35A5}" type="presOf" srcId="{01EFB5A4-7ED5-4953-AABB-FC2E99773417}" destId="{577CE048-8A32-4D41-8271-15C07A64095E}" srcOrd="1" destOrd="0" presId="urn:microsoft.com/office/officeart/2005/8/layout/lProcess2"/>
    <dgm:cxn modelId="{85DF58B8-7A37-42BD-B020-1D7DB6C20FA3}" type="presOf" srcId="{45F381EF-44C7-4A49-96AE-0716B919BC54}" destId="{07778567-577C-48E5-9A37-69321CF58929}" srcOrd="0" destOrd="0" presId="urn:microsoft.com/office/officeart/2005/8/layout/lProcess2"/>
    <dgm:cxn modelId="{F6A014C5-A608-42A5-BF84-63B6F99B089B}" type="presOf" srcId="{4DEAB2D1-41B4-4739-BFB7-686952B569F7}" destId="{013F008F-5002-4DA4-8815-4894DA94B7B7}" srcOrd="1" destOrd="0" presId="urn:microsoft.com/office/officeart/2005/8/layout/lProcess2"/>
    <dgm:cxn modelId="{7F4C07CD-366F-473A-959A-E8AD3F1CA703}" srcId="{4DEAB2D1-41B4-4739-BFB7-686952B569F7}" destId="{EEA4F9E6-E99C-4201-950E-B6E2D8E4053C}" srcOrd="2" destOrd="0" parTransId="{49D64322-47AB-41CA-8810-B42DECCF4BC9}" sibTransId="{6CA9872B-D6B5-49E7-A31B-5A0C65F0087F}"/>
    <dgm:cxn modelId="{9E75FAD3-EE33-4571-B9B8-90B6672FE233}" srcId="{01EFB5A4-7ED5-4953-AABB-FC2E99773417}" destId="{BBF58DE0-D231-4FFA-8DEB-BFD7FC872CC2}" srcOrd="3" destOrd="0" parTransId="{C6D5F275-45D2-414C-9587-A42453F7E1C1}" sibTransId="{15F53BF7-92FA-403D-BFEB-9BD745E9FBDA}"/>
    <dgm:cxn modelId="{E65B99EE-EAA4-4A7D-BA60-4EE85818DAFE}" srcId="{01EFB5A4-7ED5-4953-AABB-FC2E99773417}" destId="{BE3B551B-8A19-49A1-9C16-C8B3DB38015E}" srcOrd="2" destOrd="0" parTransId="{2FF6460A-7286-414E-A26F-F03BBCD529CE}" sibTransId="{FDC362AF-7677-4CCE-9B00-AFED0EE2FFC6}"/>
    <dgm:cxn modelId="{492D93F6-B15D-4830-8F69-DC1D4634D87C}" srcId="{01EFB5A4-7ED5-4953-AABB-FC2E99773417}" destId="{11A03E64-0FE7-4742-A740-51729C96E7D0}" srcOrd="1" destOrd="0" parTransId="{578A6F36-4448-4647-A2D5-8574666F18B3}" sibTransId="{767DC08C-DADC-4CEC-8C70-A646FF34FDEC}"/>
    <dgm:cxn modelId="{CD6EC273-11C3-4E6A-A76D-E5C946F3FDFF}" type="presParOf" srcId="{ACDBE7D5-EC35-4F6C-8822-BC40FA3AAEF4}" destId="{EBE6B5AF-FEF3-435E-9146-E5F468B51237}" srcOrd="0" destOrd="0" presId="urn:microsoft.com/office/officeart/2005/8/layout/lProcess2"/>
    <dgm:cxn modelId="{B521DEDF-3CA0-40D2-96C6-7964E240FD9A}" type="presParOf" srcId="{EBE6B5AF-FEF3-435E-9146-E5F468B51237}" destId="{2E3643A2-62E5-4CCF-A103-D7F80D447A02}" srcOrd="0" destOrd="0" presId="urn:microsoft.com/office/officeart/2005/8/layout/lProcess2"/>
    <dgm:cxn modelId="{364E82D3-EB6F-4C0C-940A-A080BE6DC23D}" type="presParOf" srcId="{EBE6B5AF-FEF3-435E-9146-E5F468B51237}" destId="{013F008F-5002-4DA4-8815-4894DA94B7B7}" srcOrd="1" destOrd="0" presId="urn:microsoft.com/office/officeart/2005/8/layout/lProcess2"/>
    <dgm:cxn modelId="{2FF1A58E-1998-442B-AA8B-CB7C7E465BB6}" type="presParOf" srcId="{EBE6B5AF-FEF3-435E-9146-E5F468B51237}" destId="{9DA85540-FAF9-412E-AA92-FF614CBE6958}" srcOrd="2" destOrd="0" presId="urn:microsoft.com/office/officeart/2005/8/layout/lProcess2"/>
    <dgm:cxn modelId="{C552EAFA-6984-4D77-9DEC-90AF704308C8}" type="presParOf" srcId="{9DA85540-FAF9-412E-AA92-FF614CBE6958}" destId="{8E88C7C2-DC90-4315-9F75-08926186FDE6}" srcOrd="0" destOrd="0" presId="urn:microsoft.com/office/officeart/2005/8/layout/lProcess2"/>
    <dgm:cxn modelId="{C214E342-1A28-4519-9043-55F96680B2D2}" type="presParOf" srcId="{8E88C7C2-DC90-4315-9F75-08926186FDE6}" destId="{19CFCC0F-7AFB-4CA8-87AF-0E27F42982DF}" srcOrd="0" destOrd="0" presId="urn:microsoft.com/office/officeart/2005/8/layout/lProcess2"/>
    <dgm:cxn modelId="{A63C4EFA-2CD9-4C2E-ACBF-2A78233BDE1F}" type="presParOf" srcId="{8E88C7C2-DC90-4315-9F75-08926186FDE6}" destId="{15523BC9-7B6B-4342-800F-DC05EF86D219}" srcOrd="1" destOrd="0" presId="urn:microsoft.com/office/officeart/2005/8/layout/lProcess2"/>
    <dgm:cxn modelId="{0B1A6E6F-3CB1-4384-8047-43711E2B789F}" type="presParOf" srcId="{8E88C7C2-DC90-4315-9F75-08926186FDE6}" destId="{07778567-577C-48E5-9A37-69321CF58929}" srcOrd="2" destOrd="0" presId="urn:microsoft.com/office/officeart/2005/8/layout/lProcess2"/>
    <dgm:cxn modelId="{E424CBC1-75A5-40FE-B3BE-7C07575BF5E0}" type="presParOf" srcId="{8E88C7C2-DC90-4315-9F75-08926186FDE6}" destId="{C24305E2-970C-4BBF-B54D-3BFB5473E134}" srcOrd="3" destOrd="0" presId="urn:microsoft.com/office/officeart/2005/8/layout/lProcess2"/>
    <dgm:cxn modelId="{32D35374-43B0-48EF-82C1-5DFBE62A4D2F}" type="presParOf" srcId="{8E88C7C2-DC90-4315-9F75-08926186FDE6}" destId="{FDADBEC8-D7A7-4500-A0DF-B929CF64B111}" srcOrd="4" destOrd="0" presId="urn:microsoft.com/office/officeart/2005/8/layout/lProcess2"/>
    <dgm:cxn modelId="{D5DBF54A-AE8F-4107-8C05-9A5159F2AD47}" type="presParOf" srcId="{8E88C7C2-DC90-4315-9F75-08926186FDE6}" destId="{8219755A-45DE-412C-B364-25973EE15D23}" srcOrd="5" destOrd="0" presId="urn:microsoft.com/office/officeart/2005/8/layout/lProcess2"/>
    <dgm:cxn modelId="{73252CF1-A5C1-40C6-91F2-6E54FE641CA2}" type="presParOf" srcId="{8E88C7C2-DC90-4315-9F75-08926186FDE6}" destId="{EE052035-B5D5-414A-A514-283C60AC8AE0}" srcOrd="6" destOrd="0" presId="urn:microsoft.com/office/officeart/2005/8/layout/lProcess2"/>
    <dgm:cxn modelId="{8BDE045E-123D-402A-A927-3F8406BC22DA}" type="presParOf" srcId="{ACDBE7D5-EC35-4F6C-8822-BC40FA3AAEF4}" destId="{5679BAA7-F0CA-4C5B-92E1-23DD53C80519}" srcOrd="1" destOrd="0" presId="urn:microsoft.com/office/officeart/2005/8/layout/lProcess2"/>
    <dgm:cxn modelId="{D9B99FE7-99C1-496F-83F8-B81CE7516283}" type="presParOf" srcId="{ACDBE7D5-EC35-4F6C-8822-BC40FA3AAEF4}" destId="{CDE73573-C56C-4C46-921E-96079B0EDD26}" srcOrd="2" destOrd="0" presId="urn:microsoft.com/office/officeart/2005/8/layout/lProcess2"/>
    <dgm:cxn modelId="{4A934DAD-2101-4D31-9155-87C85CA62C11}" type="presParOf" srcId="{CDE73573-C56C-4C46-921E-96079B0EDD26}" destId="{A5C7B633-6C50-4D68-84C8-231C141455BB}" srcOrd="0" destOrd="0" presId="urn:microsoft.com/office/officeart/2005/8/layout/lProcess2"/>
    <dgm:cxn modelId="{5E1C97FE-1A23-43D2-87EC-A20C734B64A4}" type="presParOf" srcId="{CDE73573-C56C-4C46-921E-96079B0EDD26}" destId="{577CE048-8A32-4D41-8271-15C07A64095E}" srcOrd="1" destOrd="0" presId="urn:microsoft.com/office/officeart/2005/8/layout/lProcess2"/>
    <dgm:cxn modelId="{E41C42F0-E42D-46FD-B48A-3677CF3037EF}" type="presParOf" srcId="{CDE73573-C56C-4C46-921E-96079B0EDD26}" destId="{60CBC4FB-B48D-40C2-B6A6-AA6D0A217355}" srcOrd="2" destOrd="0" presId="urn:microsoft.com/office/officeart/2005/8/layout/lProcess2"/>
    <dgm:cxn modelId="{CEA3A5ED-929C-4838-A48A-101CC8E969BD}" type="presParOf" srcId="{60CBC4FB-B48D-40C2-B6A6-AA6D0A217355}" destId="{0801A193-8046-464A-BD5B-4AE20AED006E}" srcOrd="0" destOrd="0" presId="urn:microsoft.com/office/officeart/2005/8/layout/lProcess2"/>
    <dgm:cxn modelId="{8B6E4C5F-F3C9-4A4C-ADF6-2C0833B95A04}" type="presParOf" srcId="{0801A193-8046-464A-BD5B-4AE20AED006E}" destId="{29D757CD-CE49-4CC2-BAE3-4F62C384FF56}" srcOrd="0" destOrd="0" presId="urn:microsoft.com/office/officeart/2005/8/layout/lProcess2"/>
    <dgm:cxn modelId="{72F288ED-A8F7-48D5-830D-2EA6C6F892E8}" type="presParOf" srcId="{0801A193-8046-464A-BD5B-4AE20AED006E}" destId="{C1A962F6-7BFA-4BF3-9B4F-5295ECF1B4F4}" srcOrd="1" destOrd="0" presId="urn:microsoft.com/office/officeart/2005/8/layout/lProcess2"/>
    <dgm:cxn modelId="{56F48832-F003-49AA-A525-414AB17BE8CA}" type="presParOf" srcId="{0801A193-8046-464A-BD5B-4AE20AED006E}" destId="{5743173C-E7D5-4850-A46F-5B91BE742257}" srcOrd="2" destOrd="0" presId="urn:microsoft.com/office/officeart/2005/8/layout/lProcess2"/>
    <dgm:cxn modelId="{206537C4-0ADD-491C-8D74-8711DA1702A7}" type="presParOf" srcId="{0801A193-8046-464A-BD5B-4AE20AED006E}" destId="{FAE13948-A288-4D3C-A132-89C84892F219}" srcOrd="3" destOrd="0" presId="urn:microsoft.com/office/officeart/2005/8/layout/lProcess2"/>
    <dgm:cxn modelId="{F7DBDB95-0656-4304-B43A-B197CBE1350C}" type="presParOf" srcId="{0801A193-8046-464A-BD5B-4AE20AED006E}" destId="{ED53672C-80BE-4922-923F-170058EFEBEA}" srcOrd="4" destOrd="0" presId="urn:microsoft.com/office/officeart/2005/8/layout/lProcess2"/>
    <dgm:cxn modelId="{21E3FDA3-238A-4E72-93E9-32078E3C5545}" type="presParOf" srcId="{0801A193-8046-464A-BD5B-4AE20AED006E}" destId="{B281DCE2-1F63-4564-85DA-E9095502F083}" srcOrd="5" destOrd="0" presId="urn:microsoft.com/office/officeart/2005/8/layout/lProcess2"/>
    <dgm:cxn modelId="{142E33CA-5B74-4A2D-A6D8-92DCF748A20F}" type="presParOf" srcId="{0801A193-8046-464A-BD5B-4AE20AED006E}" destId="{4DD5C675-1B1D-4450-B6F4-5B416DF1AAA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9123D2-3761-4819-AE89-A0F85559B8F3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UA"/>
        </a:p>
      </dgm:t>
    </dgm:pt>
    <dgm:pt modelId="{09CA72B3-0D0A-4023-9000-4CED41FC947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Довгострокова перспектива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є ключовим принципом сталого розвитку, оскільки передбачає задоволення потреб теперішнього часу без шкоди можливості майбутніх поколінь задовольняти свої потреби. 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093EA-4098-4326-B391-E270A6970B33}" type="parTrans" cxnId="{1380086A-A3F5-45DD-AA1C-0C27760371C0}">
      <dgm:prSet/>
      <dgm:spPr/>
      <dgm:t>
        <a:bodyPr/>
        <a:lstStyle/>
        <a:p>
          <a:endParaRPr lang="ru-UA"/>
        </a:p>
      </dgm:t>
    </dgm:pt>
    <dgm:pt modelId="{CCDCB383-B10A-4EDD-A5AF-6E4C39B7CC5A}" type="sibTrans" cxnId="{1380086A-A3F5-45DD-AA1C-0C27760371C0}">
      <dgm:prSet/>
      <dgm:spPr/>
      <dgm:t>
        <a:bodyPr/>
        <a:lstStyle/>
        <a:p>
          <a:endParaRPr lang="ru-UA"/>
        </a:p>
      </dgm:t>
    </dgm:pt>
    <dgm:pt modelId="{C958C5AD-3F7A-460E-982D-D5881D1DA74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Довгостроковий обрій: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 вимагає мислення у довгостроковій перспективі, а не лише зосередження на короткостроковій вигоді.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Це означає, що необхідно враховувати екологічні, соціальні та економічні наслідки прийнятих рішень на багато років уперед.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2EFA9-D691-4DA6-8E73-D03AE20054ED}" type="parTrans" cxnId="{49EACEAA-23A0-4B04-8E5E-5206C7FB4E34}">
      <dgm:prSet/>
      <dgm:spPr/>
      <dgm:t>
        <a:bodyPr/>
        <a:lstStyle/>
        <a:p>
          <a:endParaRPr lang="ru-UA"/>
        </a:p>
      </dgm:t>
    </dgm:pt>
    <dgm:pt modelId="{9CBD9267-A330-4276-9A41-BC7DF4BF3758}" type="sibTrans" cxnId="{49EACEAA-23A0-4B04-8E5E-5206C7FB4E34}">
      <dgm:prSet/>
      <dgm:spPr/>
      <dgm:t>
        <a:bodyPr/>
        <a:lstStyle/>
        <a:p>
          <a:endParaRPr lang="ru-UA"/>
        </a:p>
      </dgm:t>
    </dgm:pt>
    <dgm:pt modelId="{1D5286D1-5C37-446C-B6B9-3E6B910D5B9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Баланс інтересів: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 передбачає пошук балансу між економічним зростанням, соціальним прогресом та захистом навколишнього середовища.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Це означає, що необхідно враховувати інтереси всіх зацікавлених сторін, включаючи майбутні покоління.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7A634-D763-4230-9E52-DB4EB5050BF4}" type="parTrans" cxnId="{B2BEC0E0-D623-49EC-8A79-CA1B29B29E40}">
      <dgm:prSet/>
      <dgm:spPr/>
      <dgm:t>
        <a:bodyPr/>
        <a:lstStyle/>
        <a:p>
          <a:endParaRPr lang="ru-UA"/>
        </a:p>
      </dgm:t>
    </dgm:pt>
    <dgm:pt modelId="{2763B934-B3C3-4ECD-AEB6-121E6F4B5C07}" type="sibTrans" cxnId="{B2BEC0E0-D623-49EC-8A79-CA1B29B29E40}">
      <dgm:prSet/>
      <dgm:spPr/>
      <dgm:t>
        <a:bodyPr/>
        <a:lstStyle/>
        <a:p>
          <a:endParaRPr lang="ru-UA"/>
        </a:p>
      </dgm:t>
    </dgm:pt>
    <dgm:pt modelId="{87A7E37C-5DE6-40B3-947A-254D117AAE00}">
      <dgm:prSet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 часто розглядається в контексті чотирьох взаємопов'язаних аспектів:</a:t>
          </a:r>
        </a:p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економічний, </a:t>
          </a:r>
        </a:p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екологічний, </a:t>
          </a:r>
        </a:p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 </a:t>
          </a:r>
        </a:p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людський</a:t>
          </a:r>
          <a:r>
            <a:rPr lang="uk-UA" sz="2500" dirty="0"/>
            <a:t>.</a:t>
          </a:r>
          <a:endParaRPr lang="ru-UA" sz="2500" dirty="0"/>
        </a:p>
      </dgm:t>
    </dgm:pt>
    <dgm:pt modelId="{3FD592DD-6316-4F73-9988-9217F68FA94C}" type="parTrans" cxnId="{52B22E70-8CA6-42AF-9965-FD998BBDEAE1}">
      <dgm:prSet/>
      <dgm:spPr/>
      <dgm:t>
        <a:bodyPr/>
        <a:lstStyle/>
        <a:p>
          <a:endParaRPr lang="ru-UA"/>
        </a:p>
      </dgm:t>
    </dgm:pt>
    <dgm:pt modelId="{248B7E65-07F5-42F1-9CAA-1855EB24E2AA}" type="sibTrans" cxnId="{52B22E70-8CA6-42AF-9965-FD998BBDEAE1}">
      <dgm:prSet/>
      <dgm:spPr/>
      <dgm:t>
        <a:bodyPr/>
        <a:lstStyle/>
        <a:p>
          <a:endParaRPr lang="ru-UA"/>
        </a:p>
      </dgm:t>
    </dgm:pt>
    <dgm:pt modelId="{B9308BA3-3612-4E6B-B05B-8EBF138CDE20}" type="pres">
      <dgm:prSet presAssocID="{D39123D2-3761-4819-AE89-A0F85559B8F3}" presName="composite" presStyleCnt="0">
        <dgm:presLayoutVars>
          <dgm:chMax val="1"/>
          <dgm:dir/>
          <dgm:resizeHandles val="exact"/>
        </dgm:presLayoutVars>
      </dgm:prSet>
      <dgm:spPr/>
    </dgm:pt>
    <dgm:pt modelId="{C4E45875-C35A-45A0-BCCC-5FE6BA3051BA}" type="pres">
      <dgm:prSet presAssocID="{09CA72B3-0D0A-4023-9000-4CED41FC947D}" presName="roof" presStyleLbl="dkBgShp" presStyleIdx="0" presStyleCnt="2"/>
      <dgm:spPr/>
    </dgm:pt>
    <dgm:pt modelId="{A8942735-DDD6-4BF0-AE46-0B28BCA43402}" type="pres">
      <dgm:prSet presAssocID="{09CA72B3-0D0A-4023-9000-4CED41FC947D}" presName="pillars" presStyleCnt="0"/>
      <dgm:spPr/>
    </dgm:pt>
    <dgm:pt modelId="{E17E3C95-735D-4AA3-956E-52B08225636C}" type="pres">
      <dgm:prSet presAssocID="{09CA72B3-0D0A-4023-9000-4CED41FC947D}" presName="pillar1" presStyleLbl="node1" presStyleIdx="0" presStyleCnt="3">
        <dgm:presLayoutVars>
          <dgm:bulletEnabled val="1"/>
        </dgm:presLayoutVars>
      </dgm:prSet>
      <dgm:spPr/>
    </dgm:pt>
    <dgm:pt modelId="{13AE97FD-698D-4BBA-9E3F-7C0C6C4C7526}" type="pres">
      <dgm:prSet presAssocID="{1D5286D1-5C37-446C-B6B9-3E6B910D5B98}" presName="pillarX" presStyleLbl="node1" presStyleIdx="1" presStyleCnt="3">
        <dgm:presLayoutVars>
          <dgm:bulletEnabled val="1"/>
        </dgm:presLayoutVars>
      </dgm:prSet>
      <dgm:spPr/>
    </dgm:pt>
    <dgm:pt modelId="{90A5F91E-D327-408C-8A51-CD6044ADF7D4}" type="pres">
      <dgm:prSet presAssocID="{87A7E37C-5DE6-40B3-947A-254D117AAE00}" presName="pillarX" presStyleLbl="node1" presStyleIdx="2" presStyleCnt="3" custLinFactNeighborX="147" custLinFactNeighborY="-630">
        <dgm:presLayoutVars>
          <dgm:bulletEnabled val="1"/>
        </dgm:presLayoutVars>
      </dgm:prSet>
      <dgm:spPr/>
    </dgm:pt>
    <dgm:pt modelId="{06B4B96A-1C91-4752-86E3-4DE59F413101}" type="pres">
      <dgm:prSet presAssocID="{09CA72B3-0D0A-4023-9000-4CED41FC947D}" presName="base" presStyleLbl="dkBgShp" presStyleIdx="1" presStyleCnt="2"/>
      <dgm:spPr/>
    </dgm:pt>
  </dgm:ptLst>
  <dgm:cxnLst>
    <dgm:cxn modelId="{7A0DED0C-A2E0-47DF-B4A2-AD1460403993}" type="presOf" srcId="{D39123D2-3761-4819-AE89-A0F85559B8F3}" destId="{B9308BA3-3612-4E6B-B05B-8EBF138CDE20}" srcOrd="0" destOrd="0" presId="urn:microsoft.com/office/officeart/2005/8/layout/hList3"/>
    <dgm:cxn modelId="{128EF518-0F8F-4FAF-9935-C3331E0AE0AA}" type="presOf" srcId="{1D5286D1-5C37-446C-B6B9-3E6B910D5B98}" destId="{13AE97FD-698D-4BBA-9E3F-7C0C6C4C7526}" srcOrd="0" destOrd="0" presId="urn:microsoft.com/office/officeart/2005/8/layout/hList3"/>
    <dgm:cxn modelId="{1380086A-A3F5-45DD-AA1C-0C27760371C0}" srcId="{D39123D2-3761-4819-AE89-A0F85559B8F3}" destId="{09CA72B3-0D0A-4023-9000-4CED41FC947D}" srcOrd="0" destOrd="0" parTransId="{0DF093EA-4098-4326-B391-E270A6970B33}" sibTransId="{CCDCB383-B10A-4EDD-A5AF-6E4C39B7CC5A}"/>
    <dgm:cxn modelId="{52B22E70-8CA6-42AF-9965-FD998BBDEAE1}" srcId="{09CA72B3-0D0A-4023-9000-4CED41FC947D}" destId="{87A7E37C-5DE6-40B3-947A-254D117AAE00}" srcOrd="2" destOrd="0" parTransId="{3FD592DD-6316-4F73-9988-9217F68FA94C}" sibTransId="{248B7E65-07F5-42F1-9CAA-1855EB24E2AA}"/>
    <dgm:cxn modelId="{EC3EAB54-8CBA-4D0F-AB2F-FCFC93DFE0FC}" type="presOf" srcId="{C958C5AD-3F7A-460E-982D-D5881D1DA740}" destId="{E17E3C95-735D-4AA3-956E-52B08225636C}" srcOrd="0" destOrd="0" presId="urn:microsoft.com/office/officeart/2005/8/layout/hList3"/>
    <dgm:cxn modelId="{23C1B47F-BFFA-4642-917B-51DA4AA04416}" type="presOf" srcId="{09CA72B3-0D0A-4023-9000-4CED41FC947D}" destId="{C4E45875-C35A-45A0-BCCC-5FE6BA3051BA}" srcOrd="0" destOrd="0" presId="urn:microsoft.com/office/officeart/2005/8/layout/hList3"/>
    <dgm:cxn modelId="{49EACEAA-23A0-4B04-8E5E-5206C7FB4E34}" srcId="{09CA72B3-0D0A-4023-9000-4CED41FC947D}" destId="{C958C5AD-3F7A-460E-982D-D5881D1DA740}" srcOrd="0" destOrd="0" parTransId="{A732EFA9-D691-4DA6-8E73-D03AE20054ED}" sibTransId="{9CBD9267-A330-4276-9A41-BC7DF4BF3758}"/>
    <dgm:cxn modelId="{E7E076D7-C71C-4A53-A08E-39E977393FE9}" type="presOf" srcId="{87A7E37C-5DE6-40B3-947A-254D117AAE00}" destId="{90A5F91E-D327-408C-8A51-CD6044ADF7D4}" srcOrd="0" destOrd="0" presId="urn:microsoft.com/office/officeart/2005/8/layout/hList3"/>
    <dgm:cxn modelId="{B2BEC0E0-D623-49EC-8A79-CA1B29B29E40}" srcId="{09CA72B3-0D0A-4023-9000-4CED41FC947D}" destId="{1D5286D1-5C37-446C-B6B9-3E6B910D5B98}" srcOrd="1" destOrd="0" parTransId="{ADF7A634-D763-4230-9E52-DB4EB5050BF4}" sibTransId="{2763B934-B3C3-4ECD-AEB6-121E6F4B5C07}"/>
    <dgm:cxn modelId="{C6F997CA-9083-4E01-8B46-434828357866}" type="presParOf" srcId="{B9308BA3-3612-4E6B-B05B-8EBF138CDE20}" destId="{C4E45875-C35A-45A0-BCCC-5FE6BA3051BA}" srcOrd="0" destOrd="0" presId="urn:microsoft.com/office/officeart/2005/8/layout/hList3"/>
    <dgm:cxn modelId="{E656887C-F073-411E-AC25-A33E9636475B}" type="presParOf" srcId="{B9308BA3-3612-4E6B-B05B-8EBF138CDE20}" destId="{A8942735-DDD6-4BF0-AE46-0B28BCA43402}" srcOrd="1" destOrd="0" presId="urn:microsoft.com/office/officeart/2005/8/layout/hList3"/>
    <dgm:cxn modelId="{8064DD9B-DB04-4F59-B3E0-1EEC63492CB2}" type="presParOf" srcId="{A8942735-DDD6-4BF0-AE46-0B28BCA43402}" destId="{E17E3C95-735D-4AA3-956E-52B08225636C}" srcOrd="0" destOrd="0" presId="urn:microsoft.com/office/officeart/2005/8/layout/hList3"/>
    <dgm:cxn modelId="{1D86B70B-0DB7-4438-A0BE-13D400DFB601}" type="presParOf" srcId="{A8942735-DDD6-4BF0-AE46-0B28BCA43402}" destId="{13AE97FD-698D-4BBA-9E3F-7C0C6C4C7526}" srcOrd="1" destOrd="0" presId="urn:microsoft.com/office/officeart/2005/8/layout/hList3"/>
    <dgm:cxn modelId="{5741BD2D-C588-4F99-8972-EF77D2C2C906}" type="presParOf" srcId="{A8942735-DDD6-4BF0-AE46-0B28BCA43402}" destId="{90A5F91E-D327-408C-8A51-CD6044ADF7D4}" srcOrd="2" destOrd="0" presId="urn:microsoft.com/office/officeart/2005/8/layout/hList3"/>
    <dgm:cxn modelId="{3C55648D-A458-4ABA-82F7-F368C17FD4D2}" type="presParOf" srcId="{B9308BA3-3612-4E6B-B05B-8EBF138CDE20}" destId="{06B4B96A-1C91-4752-86E3-4DE59F41310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D95B1C-C733-43AF-A4F6-7BC68795176D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UA"/>
        </a:p>
      </dgm:t>
    </dgm:pt>
    <dgm:pt modelId="{3EAD82B3-3D2A-4552-AD11-EE9F21D59217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невід'ємним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компонентом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досягнутий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нерівність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несправедливість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зберігаються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D44C9-543E-4CED-9380-2A6541B4F999}" type="parTrans" cxnId="{E09E2D71-8A27-4E30-8124-B950EE67EE5E}">
      <dgm:prSet/>
      <dgm:spPr/>
      <dgm:t>
        <a:bodyPr/>
        <a:lstStyle/>
        <a:p>
          <a:endParaRPr lang="ru-UA"/>
        </a:p>
      </dgm:t>
    </dgm:pt>
    <dgm:pt modelId="{5EF5F599-338A-4B2B-B733-39F943E099F1}" type="sibTrans" cxnId="{E09E2D71-8A27-4E30-8124-B950EE67EE5E}">
      <dgm:prSet/>
      <dgm:spPr/>
      <dgm:t>
        <a:bodyPr/>
        <a:lstStyle/>
        <a:p>
          <a:endParaRPr lang="ru-UA"/>
        </a:p>
      </dgm:t>
    </dgm:pt>
    <dgm:pt modelId="{B8281045-9FFC-4237-830E-3EE9660D6522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економічних, соціальних та екологічних цілей має не погіршувати становище найуразливіших груп населення, а навпаки, сприяти покращенню їхнього життя.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96F40-A06B-489C-AEFE-432F48BF07EE}" type="parTrans" cxnId="{7F33C90F-DA26-4991-828F-5FC97566BE13}">
      <dgm:prSet/>
      <dgm:spPr/>
      <dgm:t>
        <a:bodyPr/>
        <a:lstStyle/>
        <a:p>
          <a:endParaRPr lang="ru-UA"/>
        </a:p>
      </dgm:t>
    </dgm:pt>
    <dgm:pt modelId="{27797B65-F392-4482-ADE2-0DF5E7A5B956}" type="sibTrans" cxnId="{7F33C90F-DA26-4991-828F-5FC97566BE13}">
      <dgm:prSet/>
      <dgm:spPr/>
      <dgm:t>
        <a:bodyPr/>
        <a:lstStyle/>
        <a:p>
          <a:endParaRPr lang="ru-UA"/>
        </a:p>
      </dgm:t>
    </dgm:pt>
    <dgm:pt modelId="{2DA4E376-F3E0-4C6C-B82D-67A06AF7A468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Рівність та </a:t>
          </a:r>
          <a:r>
            <a:rPr lang="uk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інклюзивність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рівність можливостей та доступ до ресурсів для всіх, незалежно від їхньої статі, віку, раси, етнічної приналежності, релігії, інвалідності чи інших факторів. </a:t>
          </a:r>
        </a:p>
      </dgm:t>
    </dgm:pt>
    <dgm:pt modelId="{4EEBEB88-EFEA-401B-B309-A9C70EB31619}" type="parTrans" cxnId="{AA93042B-4095-4367-A474-F7B805597D7C}">
      <dgm:prSet/>
      <dgm:spPr/>
      <dgm:t>
        <a:bodyPr/>
        <a:lstStyle/>
        <a:p>
          <a:endParaRPr lang="ru-UA"/>
        </a:p>
      </dgm:t>
    </dgm:pt>
    <dgm:pt modelId="{A7923A0A-31D2-48B2-ADCB-F65CD0CB9B85}" type="sibTrans" cxnId="{AA93042B-4095-4367-A474-F7B805597D7C}">
      <dgm:prSet/>
      <dgm:spPr/>
      <dgm:t>
        <a:bodyPr/>
        <a:lstStyle/>
        <a:p>
          <a:endParaRPr lang="ru-UA"/>
        </a:p>
      </dgm:t>
    </dgm:pt>
    <dgm:pt modelId="{A0674AFD-5AE5-4574-A959-7BAADFB67930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Сталість у соціальній сфері:</a:t>
          </a:r>
        </a:p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стабільного суспільства, у якому соціальні інститути та відносини підтримують благополуччя людей на довгостроковій основі. 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EF739-64E4-4B7F-B303-4482E79A3687}" type="sibTrans" cxnId="{3824BA32-CBF9-43F1-AB2F-EB10E469156E}">
      <dgm:prSet/>
      <dgm:spPr/>
      <dgm:t>
        <a:bodyPr/>
        <a:lstStyle/>
        <a:p>
          <a:endParaRPr lang="ru-UA"/>
        </a:p>
      </dgm:t>
    </dgm:pt>
    <dgm:pt modelId="{50B74B51-3575-4B12-BF68-3D896F8C88AA}" type="parTrans" cxnId="{3824BA32-CBF9-43F1-AB2F-EB10E469156E}">
      <dgm:prSet/>
      <dgm:spPr/>
      <dgm:t>
        <a:bodyPr/>
        <a:lstStyle/>
        <a:p>
          <a:endParaRPr lang="ru-UA"/>
        </a:p>
      </dgm:t>
    </dgm:pt>
    <dgm:pt modelId="{BC844574-9FC4-4EA8-804A-1DB711A12AB5}" type="pres">
      <dgm:prSet presAssocID="{79D95B1C-C733-43AF-A4F6-7BC68795176D}" presName="composite" presStyleCnt="0">
        <dgm:presLayoutVars>
          <dgm:chMax val="1"/>
          <dgm:dir/>
          <dgm:resizeHandles val="exact"/>
        </dgm:presLayoutVars>
      </dgm:prSet>
      <dgm:spPr/>
    </dgm:pt>
    <dgm:pt modelId="{496FB524-C62B-4748-B924-CFF5177E9715}" type="pres">
      <dgm:prSet presAssocID="{3EAD82B3-3D2A-4552-AD11-EE9F21D59217}" presName="roof" presStyleLbl="dkBgShp" presStyleIdx="0" presStyleCnt="2" custLinFactNeighborX="74" custLinFactNeighborY="1055"/>
      <dgm:spPr/>
    </dgm:pt>
    <dgm:pt modelId="{2DFB5106-FDAC-4CA7-843F-A2F1D3A23DC6}" type="pres">
      <dgm:prSet presAssocID="{3EAD82B3-3D2A-4552-AD11-EE9F21D59217}" presName="pillars" presStyleCnt="0"/>
      <dgm:spPr/>
    </dgm:pt>
    <dgm:pt modelId="{B47D9AC0-F936-4599-AFCF-56E457276529}" type="pres">
      <dgm:prSet presAssocID="{3EAD82B3-3D2A-4552-AD11-EE9F21D59217}" presName="pillar1" presStyleLbl="node1" presStyleIdx="0" presStyleCnt="3">
        <dgm:presLayoutVars>
          <dgm:bulletEnabled val="1"/>
        </dgm:presLayoutVars>
      </dgm:prSet>
      <dgm:spPr/>
    </dgm:pt>
    <dgm:pt modelId="{319E66AC-AE38-41F2-B1EF-CFF410919C01}" type="pres">
      <dgm:prSet presAssocID="{2DA4E376-F3E0-4C6C-B82D-67A06AF7A468}" presName="pillarX" presStyleLbl="node1" presStyleIdx="1" presStyleCnt="3">
        <dgm:presLayoutVars>
          <dgm:bulletEnabled val="1"/>
        </dgm:presLayoutVars>
      </dgm:prSet>
      <dgm:spPr/>
    </dgm:pt>
    <dgm:pt modelId="{BE09D694-4D06-4D93-84A8-9321560C2BAF}" type="pres">
      <dgm:prSet presAssocID="{A0674AFD-5AE5-4574-A959-7BAADFB67930}" presName="pillarX" presStyleLbl="node1" presStyleIdx="2" presStyleCnt="3">
        <dgm:presLayoutVars>
          <dgm:bulletEnabled val="1"/>
        </dgm:presLayoutVars>
      </dgm:prSet>
      <dgm:spPr/>
    </dgm:pt>
    <dgm:pt modelId="{8B09FB88-60DD-40D5-804C-3A859B6E49B4}" type="pres">
      <dgm:prSet presAssocID="{3EAD82B3-3D2A-4552-AD11-EE9F21D59217}" presName="base" presStyleLbl="dkBgShp" presStyleIdx="1" presStyleCnt="2"/>
      <dgm:spPr/>
    </dgm:pt>
  </dgm:ptLst>
  <dgm:cxnLst>
    <dgm:cxn modelId="{7F33C90F-DA26-4991-828F-5FC97566BE13}" srcId="{3EAD82B3-3D2A-4552-AD11-EE9F21D59217}" destId="{B8281045-9FFC-4237-830E-3EE9660D6522}" srcOrd="0" destOrd="0" parTransId="{E0796F40-A06B-489C-AEFE-432F48BF07EE}" sibTransId="{27797B65-F392-4482-ADE2-0DF5E7A5B956}"/>
    <dgm:cxn modelId="{7A647928-E87A-4397-AC13-4119A7172439}" type="presOf" srcId="{B8281045-9FFC-4237-830E-3EE9660D6522}" destId="{B47D9AC0-F936-4599-AFCF-56E457276529}" srcOrd="0" destOrd="0" presId="urn:microsoft.com/office/officeart/2005/8/layout/hList3"/>
    <dgm:cxn modelId="{AA93042B-4095-4367-A474-F7B805597D7C}" srcId="{3EAD82B3-3D2A-4552-AD11-EE9F21D59217}" destId="{2DA4E376-F3E0-4C6C-B82D-67A06AF7A468}" srcOrd="1" destOrd="0" parTransId="{4EEBEB88-EFEA-401B-B309-A9C70EB31619}" sibTransId="{A7923A0A-31D2-48B2-ADCB-F65CD0CB9B85}"/>
    <dgm:cxn modelId="{3824BA32-CBF9-43F1-AB2F-EB10E469156E}" srcId="{3EAD82B3-3D2A-4552-AD11-EE9F21D59217}" destId="{A0674AFD-5AE5-4574-A959-7BAADFB67930}" srcOrd="2" destOrd="0" parTransId="{50B74B51-3575-4B12-BF68-3D896F8C88AA}" sibTransId="{57AEF739-64E4-4B7F-B303-4482E79A3687}"/>
    <dgm:cxn modelId="{E09E2D71-8A27-4E30-8124-B950EE67EE5E}" srcId="{79D95B1C-C733-43AF-A4F6-7BC68795176D}" destId="{3EAD82B3-3D2A-4552-AD11-EE9F21D59217}" srcOrd="0" destOrd="0" parTransId="{8A7D44C9-543E-4CED-9380-2A6541B4F999}" sibTransId="{5EF5F599-338A-4B2B-B733-39F943E099F1}"/>
    <dgm:cxn modelId="{51C43982-D79F-475A-9F3D-B6EC51EF8E69}" type="presOf" srcId="{2DA4E376-F3E0-4C6C-B82D-67A06AF7A468}" destId="{319E66AC-AE38-41F2-B1EF-CFF410919C01}" srcOrd="0" destOrd="0" presId="urn:microsoft.com/office/officeart/2005/8/layout/hList3"/>
    <dgm:cxn modelId="{36747E8D-302D-443E-A615-9B6FE767D4DE}" type="presOf" srcId="{A0674AFD-5AE5-4574-A959-7BAADFB67930}" destId="{BE09D694-4D06-4D93-84A8-9321560C2BAF}" srcOrd="0" destOrd="0" presId="urn:microsoft.com/office/officeart/2005/8/layout/hList3"/>
    <dgm:cxn modelId="{B8C360D5-7451-4572-B2E3-50AC3390FF02}" type="presOf" srcId="{79D95B1C-C733-43AF-A4F6-7BC68795176D}" destId="{BC844574-9FC4-4EA8-804A-1DB711A12AB5}" srcOrd="0" destOrd="0" presId="urn:microsoft.com/office/officeart/2005/8/layout/hList3"/>
    <dgm:cxn modelId="{D1ABBBF8-4D9E-43D3-9F79-1E22ED0F0CBF}" type="presOf" srcId="{3EAD82B3-3D2A-4552-AD11-EE9F21D59217}" destId="{496FB524-C62B-4748-B924-CFF5177E9715}" srcOrd="0" destOrd="0" presId="urn:microsoft.com/office/officeart/2005/8/layout/hList3"/>
    <dgm:cxn modelId="{6582253E-397C-4BE1-A925-914BD0233713}" type="presParOf" srcId="{BC844574-9FC4-4EA8-804A-1DB711A12AB5}" destId="{496FB524-C62B-4748-B924-CFF5177E9715}" srcOrd="0" destOrd="0" presId="urn:microsoft.com/office/officeart/2005/8/layout/hList3"/>
    <dgm:cxn modelId="{B06E9865-EEDD-4ABC-BBF0-0D8864DF1721}" type="presParOf" srcId="{BC844574-9FC4-4EA8-804A-1DB711A12AB5}" destId="{2DFB5106-FDAC-4CA7-843F-A2F1D3A23DC6}" srcOrd="1" destOrd="0" presId="urn:microsoft.com/office/officeart/2005/8/layout/hList3"/>
    <dgm:cxn modelId="{EDC8BA22-5E66-4532-AE70-CBFB0277B812}" type="presParOf" srcId="{2DFB5106-FDAC-4CA7-843F-A2F1D3A23DC6}" destId="{B47D9AC0-F936-4599-AFCF-56E457276529}" srcOrd="0" destOrd="0" presId="urn:microsoft.com/office/officeart/2005/8/layout/hList3"/>
    <dgm:cxn modelId="{7F5304BD-45A7-4D79-A87D-74EEA1777784}" type="presParOf" srcId="{2DFB5106-FDAC-4CA7-843F-A2F1D3A23DC6}" destId="{319E66AC-AE38-41F2-B1EF-CFF410919C01}" srcOrd="1" destOrd="0" presId="urn:microsoft.com/office/officeart/2005/8/layout/hList3"/>
    <dgm:cxn modelId="{6A8C8577-A8A7-4390-9A31-96643189B2F6}" type="presParOf" srcId="{2DFB5106-FDAC-4CA7-843F-A2F1D3A23DC6}" destId="{BE09D694-4D06-4D93-84A8-9321560C2BAF}" srcOrd="2" destOrd="0" presId="urn:microsoft.com/office/officeart/2005/8/layout/hList3"/>
    <dgm:cxn modelId="{D22226D3-8A3E-411D-AF0D-1355653D745D}" type="presParOf" srcId="{BC844574-9FC4-4EA8-804A-1DB711A12AB5}" destId="{8B09FB88-60DD-40D5-804C-3A859B6E4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0B14B3-6D02-44A4-985E-5B90B45486E9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0A78B259-179A-4839-9FFD-CF124ADAEA86}">
      <dgm:prSet phldrT="[Текст]"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бідністю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нерівністю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4D7AD-400D-4D77-913B-BCECF87556CD}" type="parTrans" cxnId="{4DD900FD-CD29-44D5-8B0A-249D08D000FF}">
      <dgm:prSet/>
      <dgm:spPr/>
      <dgm:t>
        <a:bodyPr/>
        <a:lstStyle/>
        <a:p>
          <a:endParaRPr lang="ru-UA"/>
        </a:p>
      </dgm:t>
    </dgm:pt>
    <dgm:pt modelId="{F2D759AE-5C8F-4AE9-B997-F7124EFA9932}" type="sibTrans" cxnId="{4DD900FD-CD29-44D5-8B0A-249D08D000FF}">
      <dgm:prSet/>
      <dgm:spPr/>
      <dgm:t>
        <a:bodyPr/>
        <a:lstStyle/>
        <a:p>
          <a:endParaRPr lang="ru-UA"/>
        </a:p>
      </dgm:t>
    </dgm:pt>
    <dgm:pt modelId="{CF5173BA-0813-4864-9C24-97A0AE7AF6DE}">
      <dgm:prSet phldrT="[Текст]"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мінімального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доходів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можливостей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здобуття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887EB-E874-4F24-B12F-78E58C3A27C5}" type="parTrans" cxnId="{B7C39501-6052-47B3-BDDD-A9382D381AA6}">
      <dgm:prSet/>
      <dgm:spPr/>
      <dgm:t>
        <a:bodyPr/>
        <a:lstStyle/>
        <a:p>
          <a:endParaRPr lang="ru-UA"/>
        </a:p>
      </dgm:t>
    </dgm:pt>
    <dgm:pt modelId="{59C1CC54-C968-4A05-8504-ADBD675FC473}" type="sibTrans" cxnId="{B7C39501-6052-47B3-BDDD-A9382D381AA6}">
      <dgm:prSet/>
      <dgm:spPr/>
      <dgm:t>
        <a:bodyPr/>
        <a:lstStyle/>
        <a:p>
          <a:endParaRPr lang="ru-UA"/>
        </a:p>
      </dgm:t>
    </dgm:pt>
    <dgm:pt modelId="{979D0F7B-6BC4-4E83-9D62-B57923A40AA0}">
      <dgm:prSet phldrT="[Текст]" custT="1"/>
      <dgm:spPr/>
      <dgm:t>
        <a:bodyPr/>
        <a:lstStyle/>
        <a:p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Поліпшення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доступу до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5037F-BAF0-4E16-9D86-CA031458CB99}" type="parTrans" cxnId="{5E281BA8-3782-4781-B5EF-5311ECE5C231}">
      <dgm:prSet/>
      <dgm:spPr/>
      <dgm:t>
        <a:bodyPr/>
        <a:lstStyle/>
        <a:p>
          <a:endParaRPr lang="ru-UA"/>
        </a:p>
      </dgm:t>
    </dgm:pt>
    <dgm:pt modelId="{6B4213B8-9570-4178-9FDC-2FDAF8182204}" type="sibTrans" cxnId="{5E281BA8-3782-4781-B5EF-5311ECE5C231}">
      <dgm:prSet/>
      <dgm:spPr/>
      <dgm:t>
        <a:bodyPr/>
        <a:lstStyle/>
        <a:p>
          <a:endParaRPr lang="ru-UA"/>
        </a:p>
      </dgm:t>
    </dgm:pt>
    <dgm:pt modelId="{DBA15288-827E-42C4-A3C0-91745280A7E6}">
      <dgm:prSet phldrT="[Текст]" custT="1"/>
      <dgm:spPr/>
      <dgm:t>
        <a:bodyPr/>
        <a:lstStyle/>
        <a:p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доступності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якісної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медичної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допомоги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особливо для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маргіналізованих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34682-92E8-4603-8172-50F8067EC663}" type="parTrans" cxnId="{D4D84492-7FA6-49BF-9479-DE55B6985C08}">
      <dgm:prSet/>
      <dgm:spPr/>
      <dgm:t>
        <a:bodyPr/>
        <a:lstStyle/>
        <a:p>
          <a:endParaRPr lang="ru-UA"/>
        </a:p>
      </dgm:t>
    </dgm:pt>
    <dgm:pt modelId="{01BAE84E-CC51-4047-AB1C-9200CA8A6FD8}" type="sibTrans" cxnId="{D4D84492-7FA6-49BF-9479-DE55B6985C08}">
      <dgm:prSet/>
      <dgm:spPr/>
      <dgm:t>
        <a:bodyPr/>
        <a:lstStyle/>
        <a:p>
          <a:endParaRPr lang="ru-UA"/>
        </a:p>
      </dgm:t>
    </dgm:pt>
    <dgm:pt modelId="{8E35D53B-A6E9-402C-9949-C63A69DE6317}">
      <dgm:prSet phldrT="[Текст]" custT="1"/>
      <dgm:spPr/>
      <dgm:t>
        <a:bodyPr/>
        <a:lstStyle/>
        <a:p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Захист прав людини: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24774-A962-4C9B-AC30-81F07290970E}" type="parTrans" cxnId="{8C354D34-B072-4F51-BA7D-5CC63CEDBD12}">
      <dgm:prSet/>
      <dgm:spPr/>
      <dgm:t>
        <a:bodyPr/>
        <a:lstStyle/>
        <a:p>
          <a:endParaRPr lang="ru-UA"/>
        </a:p>
      </dgm:t>
    </dgm:pt>
    <dgm:pt modelId="{98321091-2E6F-48AF-AA47-966D8BD27D4F}" type="sibTrans" cxnId="{8C354D34-B072-4F51-BA7D-5CC63CEDBD12}">
      <dgm:prSet/>
      <dgm:spPr/>
      <dgm:t>
        <a:bodyPr/>
        <a:lstStyle/>
        <a:p>
          <a:endParaRPr lang="ru-UA"/>
        </a:p>
      </dgm:t>
    </dgm:pt>
    <dgm:pt modelId="{44B70605-2635-4AF1-8088-1B074ED470AD}">
      <dgm:prSet phldrT="[Текст]" custT="1"/>
      <dgm:spPr/>
      <dgm:t>
        <a:bodyPr/>
        <a:lstStyle/>
        <a:p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Гарантування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 на свободу,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безпеку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та участь у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08C83-70B3-4E45-897C-26696F539FA7}" type="parTrans" cxnId="{EE012436-852D-4F18-A399-6467D73B2A15}">
      <dgm:prSet/>
      <dgm:spPr/>
      <dgm:t>
        <a:bodyPr/>
        <a:lstStyle/>
        <a:p>
          <a:endParaRPr lang="ru-UA"/>
        </a:p>
      </dgm:t>
    </dgm:pt>
    <dgm:pt modelId="{C3FFCAC7-A5E5-4478-90A4-29F1F828F8AF}" type="sibTrans" cxnId="{EE012436-852D-4F18-A399-6467D73B2A15}">
      <dgm:prSet/>
      <dgm:spPr/>
      <dgm:t>
        <a:bodyPr/>
        <a:lstStyle/>
        <a:p>
          <a:endParaRPr lang="ru-UA"/>
        </a:p>
      </dgm:t>
    </dgm:pt>
    <dgm:pt modelId="{1686918D-F056-4E1E-AB87-85105F176148}">
      <dgm:prSet custT="1"/>
      <dgm:spPr/>
      <dgm:t>
        <a:bodyPr/>
        <a:lstStyle/>
        <a:p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гендерної рівності: 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04672-68D0-4875-9058-CC78780ED3E7}" type="parTrans" cxnId="{F2975154-3C16-4F6C-8AF9-54D72726573F}">
      <dgm:prSet/>
      <dgm:spPr/>
      <dgm:t>
        <a:bodyPr/>
        <a:lstStyle/>
        <a:p>
          <a:endParaRPr lang="ru-UA"/>
        </a:p>
      </dgm:t>
    </dgm:pt>
    <dgm:pt modelId="{D3653CB0-CED3-4E40-B327-D9E73FE497BA}" type="sibTrans" cxnId="{F2975154-3C16-4F6C-8AF9-54D72726573F}">
      <dgm:prSet/>
      <dgm:spPr/>
      <dgm:t>
        <a:bodyPr/>
        <a:lstStyle/>
        <a:p>
          <a:endParaRPr lang="ru-UA"/>
        </a:p>
      </dgm:t>
    </dgm:pt>
    <dgm:pt modelId="{8E424BB5-14EA-4635-8B28-D0FEB1F27F46}">
      <dgm:prSet custT="1"/>
      <dgm:spPr/>
      <dgm:t>
        <a:bodyPr/>
        <a:lstStyle/>
        <a:p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Сприяння соціальній інклюзії: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9275A-4886-4194-BC35-8A0F53E5A5F8}" type="parTrans" cxnId="{2B55F742-2F7F-4FBC-9CA8-CB8C36B7FCA7}">
      <dgm:prSet/>
      <dgm:spPr/>
      <dgm:t>
        <a:bodyPr/>
        <a:lstStyle/>
        <a:p>
          <a:endParaRPr lang="ru-UA"/>
        </a:p>
      </dgm:t>
    </dgm:pt>
    <dgm:pt modelId="{0C14C078-7E53-4A14-8E16-04533C185B73}" type="sibTrans" cxnId="{2B55F742-2F7F-4FBC-9CA8-CB8C36B7FCA7}">
      <dgm:prSet/>
      <dgm:spPr/>
      <dgm:t>
        <a:bodyPr/>
        <a:lstStyle/>
        <a:p>
          <a:endParaRPr lang="ru-UA"/>
        </a:p>
      </dgm:t>
    </dgm:pt>
    <dgm:pt modelId="{9EC8D83C-D801-4904-93E6-DAAFE418ED18}">
      <dgm:prSet custT="1"/>
      <dgm:spPr/>
      <dgm:t>
        <a:bodyPr/>
        <a:lstStyle/>
        <a:p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умов для участі всіх членів суспільства у суспільному житті, включаючи людей з інвалідністю, мігрантів та інші уразливі групи.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7BF35-3B7B-41B3-B5C2-C78EBFA5BF9E}" type="parTrans" cxnId="{923579FF-4569-41E0-B640-C7E7D590B482}">
      <dgm:prSet/>
      <dgm:spPr/>
      <dgm:t>
        <a:bodyPr/>
        <a:lstStyle/>
        <a:p>
          <a:endParaRPr lang="ru-UA"/>
        </a:p>
      </dgm:t>
    </dgm:pt>
    <dgm:pt modelId="{C5AF560A-39D1-4068-8013-E131DF22F2D8}" type="sibTrans" cxnId="{923579FF-4569-41E0-B640-C7E7D590B482}">
      <dgm:prSet/>
      <dgm:spPr/>
      <dgm:t>
        <a:bodyPr/>
        <a:lstStyle/>
        <a:p>
          <a:endParaRPr lang="ru-UA"/>
        </a:p>
      </dgm:t>
    </dgm:pt>
    <dgm:pt modelId="{81964FF4-14EB-4F86-AA7F-35183F795E1E}">
      <dgm:prSet custT="1"/>
      <dgm:spPr/>
      <dgm:t>
        <a:bodyPr/>
        <a:lstStyle/>
        <a:p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Усунення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дискримінації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ознакою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статі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рівних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можливостей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жінок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чоловіків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сферах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1E32C-7572-44DF-A344-9BE8052D1B1B}" type="parTrans" cxnId="{28B3393F-913B-4679-8C01-0948685A983A}">
      <dgm:prSet/>
      <dgm:spPr/>
      <dgm:t>
        <a:bodyPr/>
        <a:lstStyle/>
        <a:p>
          <a:endParaRPr lang="ru-UA"/>
        </a:p>
      </dgm:t>
    </dgm:pt>
    <dgm:pt modelId="{3C614656-F97A-44A2-AB08-8D6C4FF168E2}" type="sibTrans" cxnId="{28B3393F-913B-4679-8C01-0948685A983A}">
      <dgm:prSet/>
      <dgm:spPr/>
      <dgm:t>
        <a:bodyPr/>
        <a:lstStyle/>
        <a:p>
          <a:endParaRPr lang="ru-UA"/>
        </a:p>
      </dgm:t>
    </dgm:pt>
    <dgm:pt modelId="{2B05C78A-E5D4-49BD-9617-A7784F471387}" type="pres">
      <dgm:prSet presAssocID="{F70B14B3-6D02-44A4-985E-5B90B45486E9}" presName="Name0" presStyleCnt="0">
        <dgm:presLayoutVars>
          <dgm:dir/>
          <dgm:resizeHandles val="exact"/>
        </dgm:presLayoutVars>
      </dgm:prSet>
      <dgm:spPr/>
    </dgm:pt>
    <dgm:pt modelId="{3679F862-212A-43D3-9DE5-1828A85B6627}" type="pres">
      <dgm:prSet presAssocID="{F70B14B3-6D02-44A4-985E-5B90B45486E9}" presName="bkgdShp" presStyleLbl="alignAccFollowNode1" presStyleIdx="0" presStyleCnt="1"/>
      <dgm:spPr/>
    </dgm:pt>
    <dgm:pt modelId="{78CC3988-0060-46CB-9802-E13EFE991D2D}" type="pres">
      <dgm:prSet presAssocID="{F70B14B3-6D02-44A4-985E-5B90B45486E9}" presName="linComp" presStyleCnt="0"/>
      <dgm:spPr/>
    </dgm:pt>
    <dgm:pt modelId="{406883A2-A429-4F3E-B267-CD6038CFD874}" type="pres">
      <dgm:prSet presAssocID="{0A78B259-179A-4839-9FFD-CF124ADAEA86}" presName="compNode" presStyleCnt="0"/>
      <dgm:spPr/>
    </dgm:pt>
    <dgm:pt modelId="{4E776D6E-DB25-4DB5-8A47-231577787956}" type="pres">
      <dgm:prSet presAssocID="{0A78B259-179A-4839-9FFD-CF124ADAEA86}" presName="node" presStyleLbl="node1" presStyleIdx="0" presStyleCnt="5">
        <dgm:presLayoutVars>
          <dgm:bulletEnabled val="1"/>
        </dgm:presLayoutVars>
      </dgm:prSet>
      <dgm:spPr/>
    </dgm:pt>
    <dgm:pt modelId="{09DBA635-7EA1-4132-A14D-BE837DAEA755}" type="pres">
      <dgm:prSet presAssocID="{0A78B259-179A-4839-9FFD-CF124ADAEA86}" presName="invisiNode" presStyleLbl="node1" presStyleIdx="0" presStyleCnt="5"/>
      <dgm:spPr/>
    </dgm:pt>
    <dgm:pt modelId="{0A33A59A-B8A3-4E44-A738-8438CEB69CCA}" type="pres">
      <dgm:prSet presAssocID="{0A78B259-179A-4839-9FFD-CF124ADAEA86}" presName="imagNode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</dgm:spPr>
    </dgm:pt>
    <dgm:pt modelId="{B535EE7D-86DA-4EB1-81CF-9AFE58D4E382}" type="pres">
      <dgm:prSet presAssocID="{F2D759AE-5C8F-4AE9-B997-F7124EFA9932}" presName="sibTrans" presStyleLbl="sibTrans2D1" presStyleIdx="0" presStyleCnt="0"/>
      <dgm:spPr/>
    </dgm:pt>
    <dgm:pt modelId="{F7AB3769-897D-4BAB-BD39-484BD24816C9}" type="pres">
      <dgm:prSet presAssocID="{979D0F7B-6BC4-4E83-9D62-B57923A40AA0}" presName="compNode" presStyleCnt="0"/>
      <dgm:spPr/>
    </dgm:pt>
    <dgm:pt modelId="{C9FD7B4C-4BBF-4A68-AEBE-362F4683714F}" type="pres">
      <dgm:prSet presAssocID="{979D0F7B-6BC4-4E83-9D62-B57923A40AA0}" presName="node" presStyleLbl="node1" presStyleIdx="1" presStyleCnt="5">
        <dgm:presLayoutVars>
          <dgm:bulletEnabled val="1"/>
        </dgm:presLayoutVars>
      </dgm:prSet>
      <dgm:spPr/>
    </dgm:pt>
    <dgm:pt modelId="{25A6DDC7-8511-4E98-B996-783EA6A4C3F9}" type="pres">
      <dgm:prSet presAssocID="{979D0F7B-6BC4-4E83-9D62-B57923A40AA0}" presName="invisiNode" presStyleLbl="node1" presStyleIdx="1" presStyleCnt="5"/>
      <dgm:spPr/>
    </dgm:pt>
    <dgm:pt modelId="{74CD287A-A2F1-46C3-8B8C-6F33FD7C93C7}" type="pres">
      <dgm:prSet presAssocID="{979D0F7B-6BC4-4E83-9D62-B57923A40AA0}" presName="imagNode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23000" r="-23000"/>
          </a:stretch>
        </a:blipFill>
      </dgm:spPr>
    </dgm:pt>
    <dgm:pt modelId="{B4230F1F-A1C3-4770-A0A4-9E3467F93702}" type="pres">
      <dgm:prSet presAssocID="{6B4213B8-9570-4178-9FDC-2FDAF8182204}" presName="sibTrans" presStyleLbl="sibTrans2D1" presStyleIdx="0" presStyleCnt="0"/>
      <dgm:spPr/>
    </dgm:pt>
    <dgm:pt modelId="{AD959D55-2DAC-49F4-BC9E-D60C9AD8CBB6}" type="pres">
      <dgm:prSet presAssocID="{8E35D53B-A6E9-402C-9949-C63A69DE6317}" presName="compNode" presStyleCnt="0"/>
      <dgm:spPr/>
    </dgm:pt>
    <dgm:pt modelId="{92618FA2-CB1E-44F1-8299-F244B4F2DD53}" type="pres">
      <dgm:prSet presAssocID="{8E35D53B-A6E9-402C-9949-C63A69DE6317}" presName="node" presStyleLbl="node1" presStyleIdx="2" presStyleCnt="5">
        <dgm:presLayoutVars>
          <dgm:bulletEnabled val="1"/>
        </dgm:presLayoutVars>
      </dgm:prSet>
      <dgm:spPr/>
    </dgm:pt>
    <dgm:pt modelId="{3638D1E3-F615-473C-A5DD-F5DD536A16D0}" type="pres">
      <dgm:prSet presAssocID="{8E35D53B-A6E9-402C-9949-C63A69DE6317}" presName="invisiNode" presStyleLbl="node1" presStyleIdx="2" presStyleCnt="5"/>
      <dgm:spPr/>
    </dgm:pt>
    <dgm:pt modelId="{5127F013-1954-4DB6-9145-FB614E339E72}" type="pres">
      <dgm:prSet presAssocID="{8E35D53B-A6E9-402C-9949-C63A69DE6317}" presName="imagNode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37000" r="-37000"/>
          </a:stretch>
        </a:blipFill>
      </dgm:spPr>
    </dgm:pt>
    <dgm:pt modelId="{01CD43B3-57B3-4923-A3B5-0B9EA4B12726}" type="pres">
      <dgm:prSet presAssocID="{98321091-2E6F-48AF-AA47-966D8BD27D4F}" presName="sibTrans" presStyleLbl="sibTrans2D1" presStyleIdx="0" presStyleCnt="0"/>
      <dgm:spPr/>
    </dgm:pt>
    <dgm:pt modelId="{650B8593-DC1A-4C1A-B114-4B4940C83F22}" type="pres">
      <dgm:prSet presAssocID="{1686918D-F056-4E1E-AB87-85105F176148}" presName="compNode" presStyleCnt="0"/>
      <dgm:spPr/>
    </dgm:pt>
    <dgm:pt modelId="{CE0A8BB1-0E5C-418B-B2D6-3484B8016909}" type="pres">
      <dgm:prSet presAssocID="{1686918D-F056-4E1E-AB87-85105F176148}" presName="node" presStyleLbl="node1" presStyleIdx="3" presStyleCnt="5">
        <dgm:presLayoutVars>
          <dgm:bulletEnabled val="1"/>
        </dgm:presLayoutVars>
      </dgm:prSet>
      <dgm:spPr/>
    </dgm:pt>
    <dgm:pt modelId="{832F705E-0279-4277-ABCA-4239BEB711DD}" type="pres">
      <dgm:prSet presAssocID="{1686918D-F056-4E1E-AB87-85105F176148}" presName="invisiNode" presStyleLbl="node1" presStyleIdx="3" presStyleCnt="5"/>
      <dgm:spPr/>
    </dgm:pt>
    <dgm:pt modelId="{5BAA119D-67D3-4B02-8638-71EA85F1CDCC}" type="pres">
      <dgm:prSet presAssocID="{1686918D-F056-4E1E-AB87-85105F176148}" presName="imagNode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l="-47000" r="-47000"/>
          </a:stretch>
        </a:blipFill>
      </dgm:spPr>
    </dgm:pt>
    <dgm:pt modelId="{3F07F617-0F6D-4386-BF10-19752BF5F02D}" type="pres">
      <dgm:prSet presAssocID="{D3653CB0-CED3-4E40-B327-D9E73FE497BA}" presName="sibTrans" presStyleLbl="sibTrans2D1" presStyleIdx="0" presStyleCnt="0"/>
      <dgm:spPr/>
    </dgm:pt>
    <dgm:pt modelId="{2D2A0F2C-73ED-4C27-8175-10766948BF68}" type="pres">
      <dgm:prSet presAssocID="{8E424BB5-14EA-4635-8B28-D0FEB1F27F46}" presName="compNode" presStyleCnt="0"/>
      <dgm:spPr/>
    </dgm:pt>
    <dgm:pt modelId="{F9848282-AF85-4B5E-856C-FFB48B104A3A}" type="pres">
      <dgm:prSet presAssocID="{8E424BB5-14EA-4635-8B28-D0FEB1F27F46}" presName="node" presStyleLbl="node1" presStyleIdx="4" presStyleCnt="5">
        <dgm:presLayoutVars>
          <dgm:bulletEnabled val="1"/>
        </dgm:presLayoutVars>
      </dgm:prSet>
      <dgm:spPr/>
    </dgm:pt>
    <dgm:pt modelId="{CDB6D180-2330-4463-9F75-9ACEB7CCC529}" type="pres">
      <dgm:prSet presAssocID="{8E424BB5-14EA-4635-8B28-D0FEB1F27F46}" presName="invisiNode" presStyleLbl="node1" presStyleIdx="4" presStyleCnt="5"/>
      <dgm:spPr/>
    </dgm:pt>
    <dgm:pt modelId="{1F3B1BD4-3392-4C52-9082-DB999946928A}" type="pres">
      <dgm:prSet presAssocID="{8E424BB5-14EA-4635-8B28-D0FEB1F27F46}" presName="imagNode" presStyleLbl="fgImgPlace1" presStyleIdx="4" presStyleCnt="5" custLinFactNeighborX="-355" custLinFactNeighborY="-1097"/>
      <dgm:spPr>
        <a:blipFill rotWithShape="1">
          <a:blip xmlns:r="http://schemas.openxmlformats.org/officeDocument/2006/relationships" r:embed="rId5"/>
          <a:srcRect/>
          <a:stretch>
            <a:fillRect l="-15000" r="-15000"/>
          </a:stretch>
        </a:blipFill>
      </dgm:spPr>
    </dgm:pt>
  </dgm:ptLst>
  <dgm:cxnLst>
    <dgm:cxn modelId="{B7C39501-6052-47B3-BDDD-A9382D381AA6}" srcId="{0A78B259-179A-4839-9FFD-CF124ADAEA86}" destId="{CF5173BA-0813-4864-9C24-97A0AE7AF6DE}" srcOrd="0" destOrd="0" parTransId="{919887EB-E874-4F24-B12F-78E58C3A27C5}" sibTransId="{59C1CC54-C968-4A05-8504-ADBD675FC473}"/>
    <dgm:cxn modelId="{CB62DC24-EA1F-4FB9-A075-A40B442A09BD}" type="presOf" srcId="{8E35D53B-A6E9-402C-9949-C63A69DE6317}" destId="{92618FA2-CB1E-44F1-8299-F244B4F2DD53}" srcOrd="0" destOrd="0" presId="urn:microsoft.com/office/officeart/2005/8/layout/pList2"/>
    <dgm:cxn modelId="{8C354D34-B072-4F51-BA7D-5CC63CEDBD12}" srcId="{F70B14B3-6D02-44A4-985E-5B90B45486E9}" destId="{8E35D53B-A6E9-402C-9949-C63A69DE6317}" srcOrd="2" destOrd="0" parTransId="{B0324774-A962-4C9B-AC30-81F07290970E}" sibTransId="{98321091-2E6F-48AF-AA47-966D8BD27D4F}"/>
    <dgm:cxn modelId="{EE012436-852D-4F18-A399-6467D73B2A15}" srcId="{8E35D53B-A6E9-402C-9949-C63A69DE6317}" destId="{44B70605-2635-4AF1-8088-1B074ED470AD}" srcOrd="0" destOrd="0" parTransId="{08108C83-70B3-4E45-897C-26696F539FA7}" sibTransId="{C3FFCAC7-A5E5-4478-90A4-29F1F828F8AF}"/>
    <dgm:cxn modelId="{28B3393F-913B-4679-8C01-0948685A983A}" srcId="{1686918D-F056-4E1E-AB87-85105F176148}" destId="{81964FF4-14EB-4F86-AA7F-35183F795E1E}" srcOrd="0" destOrd="0" parTransId="{E7B1E32C-7572-44DF-A344-9BE8052D1B1B}" sibTransId="{3C614656-F97A-44A2-AB08-8D6C4FF168E2}"/>
    <dgm:cxn modelId="{89A21F40-A0D6-4FE2-86F3-766778449414}" type="presOf" srcId="{979D0F7B-6BC4-4E83-9D62-B57923A40AA0}" destId="{C9FD7B4C-4BBF-4A68-AEBE-362F4683714F}" srcOrd="0" destOrd="0" presId="urn:microsoft.com/office/officeart/2005/8/layout/pList2"/>
    <dgm:cxn modelId="{2B55F742-2F7F-4FBC-9CA8-CB8C36B7FCA7}" srcId="{F70B14B3-6D02-44A4-985E-5B90B45486E9}" destId="{8E424BB5-14EA-4635-8B28-D0FEB1F27F46}" srcOrd="4" destOrd="0" parTransId="{6D39275A-4886-4194-BC35-8A0F53E5A5F8}" sibTransId="{0C14C078-7E53-4A14-8E16-04533C185B73}"/>
    <dgm:cxn modelId="{167A9A6A-3DD2-4036-9A10-8E26300BAADF}" type="presOf" srcId="{F70B14B3-6D02-44A4-985E-5B90B45486E9}" destId="{2B05C78A-E5D4-49BD-9617-A7784F471387}" srcOrd="0" destOrd="0" presId="urn:microsoft.com/office/officeart/2005/8/layout/pList2"/>
    <dgm:cxn modelId="{F2975154-3C16-4F6C-8AF9-54D72726573F}" srcId="{F70B14B3-6D02-44A4-985E-5B90B45486E9}" destId="{1686918D-F056-4E1E-AB87-85105F176148}" srcOrd="3" destOrd="0" parTransId="{97304672-68D0-4875-9058-CC78780ED3E7}" sibTransId="{D3653CB0-CED3-4E40-B327-D9E73FE497BA}"/>
    <dgm:cxn modelId="{67198455-2619-4A51-BBA3-29BDB1E18828}" type="presOf" srcId="{0A78B259-179A-4839-9FFD-CF124ADAEA86}" destId="{4E776D6E-DB25-4DB5-8A47-231577787956}" srcOrd="0" destOrd="0" presId="urn:microsoft.com/office/officeart/2005/8/layout/pList2"/>
    <dgm:cxn modelId="{EE59A17A-A20D-4092-AB18-BFE526976C6C}" type="presOf" srcId="{6B4213B8-9570-4178-9FDC-2FDAF8182204}" destId="{B4230F1F-A1C3-4770-A0A4-9E3467F93702}" srcOrd="0" destOrd="0" presId="urn:microsoft.com/office/officeart/2005/8/layout/pList2"/>
    <dgm:cxn modelId="{B8BAAA85-C053-4835-A132-23FA59B42BB0}" type="presOf" srcId="{CF5173BA-0813-4864-9C24-97A0AE7AF6DE}" destId="{4E776D6E-DB25-4DB5-8A47-231577787956}" srcOrd="0" destOrd="1" presId="urn:microsoft.com/office/officeart/2005/8/layout/pList2"/>
    <dgm:cxn modelId="{D4D84492-7FA6-49BF-9479-DE55B6985C08}" srcId="{979D0F7B-6BC4-4E83-9D62-B57923A40AA0}" destId="{DBA15288-827E-42C4-A3C0-91745280A7E6}" srcOrd="0" destOrd="0" parTransId="{47134682-92E8-4603-8172-50F8067EC663}" sibTransId="{01BAE84E-CC51-4047-AB1C-9200CA8A6FD8}"/>
    <dgm:cxn modelId="{25949D9B-B85E-4A08-ADBE-66CEE538C581}" type="presOf" srcId="{98321091-2E6F-48AF-AA47-966D8BD27D4F}" destId="{01CD43B3-57B3-4923-A3B5-0B9EA4B12726}" srcOrd="0" destOrd="0" presId="urn:microsoft.com/office/officeart/2005/8/layout/pList2"/>
    <dgm:cxn modelId="{D770029F-6061-4343-BC83-C003CC398AAE}" type="presOf" srcId="{1686918D-F056-4E1E-AB87-85105F176148}" destId="{CE0A8BB1-0E5C-418B-B2D6-3484B8016909}" srcOrd="0" destOrd="0" presId="urn:microsoft.com/office/officeart/2005/8/layout/pList2"/>
    <dgm:cxn modelId="{5E281BA8-3782-4781-B5EF-5311ECE5C231}" srcId="{F70B14B3-6D02-44A4-985E-5B90B45486E9}" destId="{979D0F7B-6BC4-4E83-9D62-B57923A40AA0}" srcOrd="1" destOrd="0" parTransId="{D8C5037F-BAF0-4E16-9D86-CA031458CB99}" sibTransId="{6B4213B8-9570-4178-9FDC-2FDAF8182204}"/>
    <dgm:cxn modelId="{B1D05DB6-E7B3-4A40-A5B0-9760F68D5D64}" type="presOf" srcId="{81964FF4-14EB-4F86-AA7F-35183F795E1E}" destId="{CE0A8BB1-0E5C-418B-B2D6-3484B8016909}" srcOrd="0" destOrd="1" presId="urn:microsoft.com/office/officeart/2005/8/layout/pList2"/>
    <dgm:cxn modelId="{079F3DBE-0898-489A-AF27-BA843386CD67}" type="presOf" srcId="{DBA15288-827E-42C4-A3C0-91745280A7E6}" destId="{C9FD7B4C-4BBF-4A68-AEBE-362F4683714F}" srcOrd="0" destOrd="1" presId="urn:microsoft.com/office/officeart/2005/8/layout/pList2"/>
    <dgm:cxn modelId="{D41875D0-E65F-449B-ACD3-8EA27AFD651C}" type="presOf" srcId="{44B70605-2635-4AF1-8088-1B074ED470AD}" destId="{92618FA2-CB1E-44F1-8299-F244B4F2DD53}" srcOrd="0" destOrd="1" presId="urn:microsoft.com/office/officeart/2005/8/layout/pList2"/>
    <dgm:cxn modelId="{A6931FDE-B280-452C-8ACC-D4344348A4E1}" type="presOf" srcId="{8E424BB5-14EA-4635-8B28-D0FEB1F27F46}" destId="{F9848282-AF85-4B5E-856C-FFB48B104A3A}" srcOrd="0" destOrd="0" presId="urn:microsoft.com/office/officeart/2005/8/layout/pList2"/>
    <dgm:cxn modelId="{2118FBE8-A6E9-43B5-9FB3-6F473CE98C92}" type="presOf" srcId="{9EC8D83C-D801-4904-93E6-DAAFE418ED18}" destId="{F9848282-AF85-4B5E-856C-FFB48B104A3A}" srcOrd="0" destOrd="1" presId="urn:microsoft.com/office/officeart/2005/8/layout/pList2"/>
    <dgm:cxn modelId="{F946F0EA-42D1-4BBC-AB8B-4BEF4C6A4ED7}" type="presOf" srcId="{D3653CB0-CED3-4E40-B327-D9E73FE497BA}" destId="{3F07F617-0F6D-4386-BF10-19752BF5F02D}" srcOrd="0" destOrd="0" presId="urn:microsoft.com/office/officeart/2005/8/layout/pList2"/>
    <dgm:cxn modelId="{F05197F8-0D99-4E0D-838B-423D06E4D2A8}" type="presOf" srcId="{F2D759AE-5C8F-4AE9-B997-F7124EFA9932}" destId="{B535EE7D-86DA-4EB1-81CF-9AFE58D4E382}" srcOrd="0" destOrd="0" presId="urn:microsoft.com/office/officeart/2005/8/layout/pList2"/>
    <dgm:cxn modelId="{4DD900FD-CD29-44D5-8B0A-249D08D000FF}" srcId="{F70B14B3-6D02-44A4-985E-5B90B45486E9}" destId="{0A78B259-179A-4839-9FFD-CF124ADAEA86}" srcOrd="0" destOrd="0" parTransId="{BAC4D7AD-400D-4D77-913B-BCECF87556CD}" sibTransId="{F2D759AE-5C8F-4AE9-B997-F7124EFA9932}"/>
    <dgm:cxn modelId="{923579FF-4569-41E0-B640-C7E7D590B482}" srcId="{8E424BB5-14EA-4635-8B28-D0FEB1F27F46}" destId="{9EC8D83C-D801-4904-93E6-DAAFE418ED18}" srcOrd="0" destOrd="0" parTransId="{BFF7BF35-3B7B-41B3-B5C2-C78EBFA5BF9E}" sibTransId="{C5AF560A-39D1-4068-8013-E131DF22F2D8}"/>
    <dgm:cxn modelId="{16C07E67-2397-44E6-B872-BD7BB5A1576F}" type="presParOf" srcId="{2B05C78A-E5D4-49BD-9617-A7784F471387}" destId="{3679F862-212A-43D3-9DE5-1828A85B6627}" srcOrd="0" destOrd="0" presId="urn:microsoft.com/office/officeart/2005/8/layout/pList2"/>
    <dgm:cxn modelId="{14C06800-283B-46A4-A0AB-CE989A1CCD20}" type="presParOf" srcId="{2B05C78A-E5D4-49BD-9617-A7784F471387}" destId="{78CC3988-0060-46CB-9802-E13EFE991D2D}" srcOrd="1" destOrd="0" presId="urn:microsoft.com/office/officeart/2005/8/layout/pList2"/>
    <dgm:cxn modelId="{62F8A1AA-EE37-4C3F-AF03-6E615AF3D872}" type="presParOf" srcId="{78CC3988-0060-46CB-9802-E13EFE991D2D}" destId="{406883A2-A429-4F3E-B267-CD6038CFD874}" srcOrd="0" destOrd="0" presId="urn:microsoft.com/office/officeart/2005/8/layout/pList2"/>
    <dgm:cxn modelId="{B6A3FE2F-915E-4D46-8D19-F034092E3400}" type="presParOf" srcId="{406883A2-A429-4F3E-B267-CD6038CFD874}" destId="{4E776D6E-DB25-4DB5-8A47-231577787956}" srcOrd="0" destOrd="0" presId="urn:microsoft.com/office/officeart/2005/8/layout/pList2"/>
    <dgm:cxn modelId="{4BEA2B94-DD1C-4C3F-953E-C77CE333D909}" type="presParOf" srcId="{406883A2-A429-4F3E-B267-CD6038CFD874}" destId="{09DBA635-7EA1-4132-A14D-BE837DAEA755}" srcOrd="1" destOrd="0" presId="urn:microsoft.com/office/officeart/2005/8/layout/pList2"/>
    <dgm:cxn modelId="{A8D2FB38-BA6D-4498-9E8B-3A74EA2B584E}" type="presParOf" srcId="{406883A2-A429-4F3E-B267-CD6038CFD874}" destId="{0A33A59A-B8A3-4E44-A738-8438CEB69CCA}" srcOrd="2" destOrd="0" presId="urn:microsoft.com/office/officeart/2005/8/layout/pList2"/>
    <dgm:cxn modelId="{7F39D9E4-4586-4369-8E14-AA10B61D10DC}" type="presParOf" srcId="{78CC3988-0060-46CB-9802-E13EFE991D2D}" destId="{B535EE7D-86DA-4EB1-81CF-9AFE58D4E382}" srcOrd="1" destOrd="0" presId="urn:microsoft.com/office/officeart/2005/8/layout/pList2"/>
    <dgm:cxn modelId="{420EE3E2-160E-4B13-82F3-CD5B0F7D0956}" type="presParOf" srcId="{78CC3988-0060-46CB-9802-E13EFE991D2D}" destId="{F7AB3769-897D-4BAB-BD39-484BD24816C9}" srcOrd="2" destOrd="0" presId="urn:microsoft.com/office/officeart/2005/8/layout/pList2"/>
    <dgm:cxn modelId="{7103A4D1-3EFA-415F-A2F7-15496B5AB474}" type="presParOf" srcId="{F7AB3769-897D-4BAB-BD39-484BD24816C9}" destId="{C9FD7B4C-4BBF-4A68-AEBE-362F4683714F}" srcOrd="0" destOrd="0" presId="urn:microsoft.com/office/officeart/2005/8/layout/pList2"/>
    <dgm:cxn modelId="{12C2A516-D708-4FA6-B567-4EEDEC991C9A}" type="presParOf" srcId="{F7AB3769-897D-4BAB-BD39-484BD24816C9}" destId="{25A6DDC7-8511-4E98-B996-783EA6A4C3F9}" srcOrd="1" destOrd="0" presId="urn:microsoft.com/office/officeart/2005/8/layout/pList2"/>
    <dgm:cxn modelId="{CD76BB26-19AF-45A1-BA76-57BC28F86377}" type="presParOf" srcId="{F7AB3769-897D-4BAB-BD39-484BD24816C9}" destId="{74CD287A-A2F1-46C3-8B8C-6F33FD7C93C7}" srcOrd="2" destOrd="0" presId="urn:microsoft.com/office/officeart/2005/8/layout/pList2"/>
    <dgm:cxn modelId="{44227057-5230-4654-B5BC-D6277BEF4AB8}" type="presParOf" srcId="{78CC3988-0060-46CB-9802-E13EFE991D2D}" destId="{B4230F1F-A1C3-4770-A0A4-9E3467F93702}" srcOrd="3" destOrd="0" presId="urn:microsoft.com/office/officeart/2005/8/layout/pList2"/>
    <dgm:cxn modelId="{61AAD59E-D308-4B36-9E35-180076A25D25}" type="presParOf" srcId="{78CC3988-0060-46CB-9802-E13EFE991D2D}" destId="{AD959D55-2DAC-49F4-BC9E-D60C9AD8CBB6}" srcOrd="4" destOrd="0" presId="urn:microsoft.com/office/officeart/2005/8/layout/pList2"/>
    <dgm:cxn modelId="{CBCD6FD3-63F8-417E-A92C-A2841D7A9C7E}" type="presParOf" srcId="{AD959D55-2DAC-49F4-BC9E-D60C9AD8CBB6}" destId="{92618FA2-CB1E-44F1-8299-F244B4F2DD53}" srcOrd="0" destOrd="0" presId="urn:microsoft.com/office/officeart/2005/8/layout/pList2"/>
    <dgm:cxn modelId="{57EC9262-F394-4F87-87FE-4094CBC6B21B}" type="presParOf" srcId="{AD959D55-2DAC-49F4-BC9E-D60C9AD8CBB6}" destId="{3638D1E3-F615-473C-A5DD-F5DD536A16D0}" srcOrd="1" destOrd="0" presId="urn:microsoft.com/office/officeart/2005/8/layout/pList2"/>
    <dgm:cxn modelId="{8A159161-DF77-4B5E-A2D4-7CAA683A245D}" type="presParOf" srcId="{AD959D55-2DAC-49F4-BC9E-D60C9AD8CBB6}" destId="{5127F013-1954-4DB6-9145-FB614E339E72}" srcOrd="2" destOrd="0" presId="urn:microsoft.com/office/officeart/2005/8/layout/pList2"/>
    <dgm:cxn modelId="{0F5580E8-1A41-49B5-9EFC-C802D789357E}" type="presParOf" srcId="{78CC3988-0060-46CB-9802-E13EFE991D2D}" destId="{01CD43B3-57B3-4923-A3B5-0B9EA4B12726}" srcOrd="5" destOrd="0" presId="urn:microsoft.com/office/officeart/2005/8/layout/pList2"/>
    <dgm:cxn modelId="{4C35B63E-FE59-4F10-9A0C-42676B9A41F9}" type="presParOf" srcId="{78CC3988-0060-46CB-9802-E13EFE991D2D}" destId="{650B8593-DC1A-4C1A-B114-4B4940C83F22}" srcOrd="6" destOrd="0" presId="urn:microsoft.com/office/officeart/2005/8/layout/pList2"/>
    <dgm:cxn modelId="{4AF26C52-9FD5-4EFB-AFCB-6E2044D099AB}" type="presParOf" srcId="{650B8593-DC1A-4C1A-B114-4B4940C83F22}" destId="{CE0A8BB1-0E5C-418B-B2D6-3484B8016909}" srcOrd="0" destOrd="0" presId="urn:microsoft.com/office/officeart/2005/8/layout/pList2"/>
    <dgm:cxn modelId="{5BD1FF2C-D990-4EB4-A726-8E00329642CE}" type="presParOf" srcId="{650B8593-DC1A-4C1A-B114-4B4940C83F22}" destId="{832F705E-0279-4277-ABCA-4239BEB711DD}" srcOrd="1" destOrd="0" presId="urn:microsoft.com/office/officeart/2005/8/layout/pList2"/>
    <dgm:cxn modelId="{BB7E1310-CF18-4AB6-B555-FE2CD21C2CED}" type="presParOf" srcId="{650B8593-DC1A-4C1A-B114-4B4940C83F22}" destId="{5BAA119D-67D3-4B02-8638-71EA85F1CDCC}" srcOrd="2" destOrd="0" presId="urn:microsoft.com/office/officeart/2005/8/layout/pList2"/>
    <dgm:cxn modelId="{57BE7573-CFE5-4599-AE29-A27311347E6D}" type="presParOf" srcId="{78CC3988-0060-46CB-9802-E13EFE991D2D}" destId="{3F07F617-0F6D-4386-BF10-19752BF5F02D}" srcOrd="7" destOrd="0" presId="urn:microsoft.com/office/officeart/2005/8/layout/pList2"/>
    <dgm:cxn modelId="{B638FFC1-AD4E-4DFF-8DE1-8E1AE8C258E5}" type="presParOf" srcId="{78CC3988-0060-46CB-9802-E13EFE991D2D}" destId="{2D2A0F2C-73ED-4C27-8175-10766948BF68}" srcOrd="8" destOrd="0" presId="urn:microsoft.com/office/officeart/2005/8/layout/pList2"/>
    <dgm:cxn modelId="{FAB5B450-DA99-44B2-9159-69D83E639AAA}" type="presParOf" srcId="{2D2A0F2C-73ED-4C27-8175-10766948BF68}" destId="{F9848282-AF85-4B5E-856C-FFB48B104A3A}" srcOrd="0" destOrd="0" presId="urn:microsoft.com/office/officeart/2005/8/layout/pList2"/>
    <dgm:cxn modelId="{629186F3-7B72-4544-9FAF-681E8C209E84}" type="presParOf" srcId="{2D2A0F2C-73ED-4C27-8175-10766948BF68}" destId="{CDB6D180-2330-4463-9F75-9ACEB7CCC529}" srcOrd="1" destOrd="0" presId="urn:microsoft.com/office/officeart/2005/8/layout/pList2"/>
    <dgm:cxn modelId="{8565235C-1620-4EDB-AA49-E488A7DBE4A1}" type="presParOf" srcId="{2D2A0F2C-73ED-4C27-8175-10766948BF68}" destId="{1F3B1BD4-3392-4C52-9082-DB999946928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9123D2-3761-4819-AE89-A0F85559B8F3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UA"/>
        </a:p>
      </dgm:t>
    </dgm:pt>
    <dgm:pt modelId="{09CA72B3-0D0A-4023-9000-4CED41FC947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Раціональне використання ресурсів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баланс між економічною доцільністю, соціальною відповідальністю та збереженням навколишнього середовища.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093EA-4098-4326-B391-E270A6970B33}" type="parTrans" cxnId="{1380086A-A3F5-45DD-AA1C-0C27760371C0}">
      <dgm:prSet/>
      <dgm:spPr/>
      <dgm:t>
        <a:bodyPr/>
        <a:lstStyle/>
        <a:p>
          <a:endParaRPr lang="ru-UA"/>
        </a:p>
      </dgm:t>
    </dgm:pt>
    <dgm:pt modelId="{CCDCB383-B10A-4EDD-A5AF-6E4C39B7CC5A}" type="sibTrans" cxnId="{1380086A-A3F5-45DD-AA1C-0C27760371C0}">
      <dgm:prSet/>
      <dgm:spPr/>
      <dgm:t>
        <a:bodyPr/>
        <a:lstStyle/>
        <a:p>
          <a:endParaRPr lang="ru-UA"/>
        </a:p>
      </dgm:t>
    </dgm:pt>
    <dgm:pt modelId="{C958C5AD-3F7A-460E-982D-D5881D1DA740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Ефективне використання невідновлюваних ресурсів: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Максимальне вилучення, економне витрачання та зниження втрат за існуючого рівня технологій.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поновлюваними ресурсами</a:t>
          </a:r>
          <a:r>
            <a:rPr lang="uk-UA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ресурсів таким чином, щоб не завдавати шкоди навколишньому середовищу та підтримувати їх відновлення.
</a:t>
          </a:r>
          <a:r>
            <a:rPr lang="uk-UA" sz="14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Скорочення відходів та забруднення: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Мінімізація утворення відходів, повторне використання та переробка ресурсів.
</a:t>
          </a:r>
          <a:r>
            <a:rPr lang="uk-UA" sz="14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біорізноманіття: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Захист та відновлення природних екосистем, запобігання зникненню видів.
</a:t>
          </a:r>
          <a:r>
            <a:rPr lang="uk-UA" sz="14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екологічно чистих технологій: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Розробка та застосування технологій, що знижують негативний вплив на довкілля.
</a:t>
          </a:r>
          <a:r>
            <a:rPr lang="uk-UA" sz="1400" b="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обізнаності та відповідальності: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Навчання населення принципам сталого розвитку та заохочення відповідального споживання.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2EFA9-D691-4DA6-8E73-D03AE20054ED}" type="parTrans" cxnId="{49EACEAA-23A0-4B04-8E5E-5206C7FB4E34}">
      <dgm:prSet/>
      <dgm:spPr/>
      <dgm:t>
        <a:bodyPr/>
        <a:lstStyle/>
        <a:p>
          <a:endParaRPr lang="ru-UA"/>
        </a:p>
      </dgm:t>
    </dgm:pt>
    <dgm:pt modelId="{9CBD9267-A330-4276-9A41-BC7DF4BF3758}" type="sibTrans" cxnId="{49EACEAA-23A0-4B04-8E5E-5206C7FB4E34}">
      <dgm:prSet/>
      <dgm:spPr/>
      <dgm:t>
        <a:bodyPr/>
        <a:lstStyle/>
        <a:p>
          <a:endParaRPr lang="ru-UA"/>
        </a:p>
      </dgm:t>
    </dgm:pt>
    <dgm:pt modelId="{1D5286D1-5C37-446C-B6B9-3E6B910D5B9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Приклади раціонального використання ресурсів: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
</a:t>
          </a:r>
          <a:r>
            <a:rPr lang="uk-U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Відновлювані джерела енергії: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Сонячна, вітряна, гідроенергія.
</a:t>
          </a:r>
          <a:r>
            <a:rPr lang="uk-U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Повторне використання матеріалів: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Переробка пластику, скла, паперу.
</a:t>
          </a:r>
          <a:r>
            <a:rPr lang="uk-U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Ефективне землекористування: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методів землеробства, що мінімізують ерозію та виснаження ґрунту.
</a:t>
          </a:r>
          <a:r>
            <a:rPr lang="uk-U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Очищення стічних вод: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Захист водних ресурсів від забруднення.
</a:t>
          </a:r>
          <a:r>
            <a:rPr lang="uk-U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Рекультивація земель: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 порушених територій.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7A634-D763-4230-9E52-DB4EB5050BF4}" type="parTrans" cxnId="{B2BEC0E0-D623-49EC-8A79-CA1B29B29E40}">
      <dgm:prSet/>
      <dgm:spPr/>
      <dgm:t>
        <a:bodyPr/>
        <a:lstStyle/>
        <a:p>
          <a:endParaRPr lang="ru-UA"/>
        </a:p>
      </dgm:t>
    </dgm:pt>
    <dgm:pt modelId="{2763B934-B3C3-4ECD-AEB6-121E6F4B5C07}" type="sibTrans" cxnId="{B2BEC0E0-D623-49EC-8A79-CA1B29B29E40}">
      <dgm:prSet/>
      <dgm:spPr/>
      <dgm:t>
        <a:bodyPr/>
        <a:lstStyle/>
        <a:p>
          <a:endParaRPr lang="ru-UA"/>
        </a:p>
      </dgm:t>
    </dgm:pt>
    <dgm:pt modelId="{B9308BA3-3612-4E6B-B05B-8EBF138CDE20}" type="pres">
      <dgm:prSet presAssocID="{D39123D2-3761-4819-AE89-A0F85559B8F3}" presName="composite" presStyleCnt="0">
        <dgm:presLayoutVars>
          <dgm:chMax val="1"/>
          <dgm:dir/>
          <dgm:resizeHandles val="exact"/>
        </dgm:presLayoutVars>
      </dgm:prSet>
      <dgm:spPr/>
    </dgm:pt>
    <dgm:pt modelId="{C4E45875-C35A-45A0-BCCC-5FE6BA3051BA}" type="pres">
      <dgm:prSet presAssocID="{09CA72B3-0D0A-4023-9000-4CED41FC947D}" presName="roof" presStyleLbl="dkBgShp" presStyleIdx="0" presStyleCnt="2" custScaleY="70357"/>
      <dgm:spPr/>
    </dgm:pt>
    <dgm:pt modelId="{A8942735-DDD6-4BF0-AE46-0B28BCA43402}" type="pres">
      <dgm:prSet presAssocID="{09CA72B3-0D0A-4023-9000-4CED41FC947D}" presName="pillars" presStyleCnt="0"/>
      <dgm:spPr/>
    </dgm:pt>
    <dgm:pt modelId="{E17E3C95-735D-4AA3-956E-52B08225636C}" type="pres">
      <dgm:prSet presAssocID="{09CA72B3-0D0A-4023-9000-4CED41FC947D}" presName="pillar1" presStyleLbl="node1" presStyleIdx="0" presStyleCnt="2" custScaleX="2000000" custScaleY="111397">
        <dgm:presLayoutVars>
          <dgm:bulletEnabled val="1"/>
        </dgm:presLayoutVars>
      </dgm:prSet>
      <dgm:spPr/>
    </dgm:pt>
    <dgm:pt modelId="{13AE97FD-698D-4BBA-9E3F-7C0C6C4C7526}" type="pres">
      <dgm:prSet presAssocID="{1D5286D1-5C37-446C-B6B9-3E6B910D5B98}" presName="pillarX" presStyleLbl="node1" presStyleIdx="1" presStyleCnt="2" custScaleX="2000000" custScaleY="111397">
        <dgm:presLayoutVars>
          <dgm:bulletEnabled val="1"/>
        </dgm:presLayoutVars>
      </dgm:prSet>
      <dgm:spPr/>
    </dgm:pt>
    <dgm:pt modelId="{06B4B96A-1C91-4752-86E3-4DE59F413101}" type="pres">
      <dgm:prSet presAssocID="{09CA72B3-0D0A-4023-9000-4CED41FC947D}" presName="base" presStyleLbl="dkBgShp" presStyleIdx="1" presStyleCnt="2"/>
      <dgm:spPr/>
    </dgm:pt>
  </dgm:ptLst>
  <dgm:cxnLst>
    <dgm:cxn modelId="{7A0DED0C-A2E0-47DF-B4A2-AD1460403993}" type="presOf" srcId="{D39123D2-3761-4819-AE89-A0F85559B8F3}" destId="{B9308BA3-3612-4E6B-B05B-8EBF138CDE20}" srcOrd="0" destOrd="0" presId="urn:microsoft.com/office/officeart/2005/8/layout/hList3"/>
    <dgm:cxn modelId="{128EF518-0F8F-4FAF-9935-C3331E0AE0AA}" type="presOf" srcId="{1D5286D1-5C37-446C-B6B9-3E6B910D5B98}" destId="{13AE97FD-698D-4BBA-9E3F-7C0C6C4C7526}" srcOrd="0" destOrd="0" presId="urn:microsoft.com/office/officeart/2005/8/layout/hList3"/>
    <dgm:cxn modelId="{1380086A-A3F5-45DD-AA1C-0C27760371C0}" srcId="{D39123D2-3761-4819-AE89-A0F85559B8F3}" destId="{09CA72B3-0D0A-4023-9000-4CED41FC947D}" srcOrd="0" destOrd="0" parTransId="{0DF093EA-4098-4326-B391-E270A6970B33}" sibTransId="{CCDCB383-B10A-4EDD-A5AF-6E4C39B7CC5A}"/>
    <dgm:cxn modelId="{EC3EAB54-8CBA-4D0F-AB2F-FCFC93DFE0FC}" type="presOf" srcId="{C958C5AD-3F7A-460E-982D-D5881D1DA740}" destId="{E17E3C95-735D-4AA3-956E-52B08225636C}" srcOrd="0" destOrd="0" presId="urn:microsoft.com/office/officeart/2005/8/layout/hList3"/>
    <dgm:cxn modelId="{23C1B47F-BFFA-4642-917B-51DA4AA04416}" type="presOf" srcId="{09CA72B3-0D0A-4023-9000-4CED41FC947D}" destId="{C4E45875-C35A-45A0-BCCC-5FE6BA3051BA}" srcOrd="0" destOrd="0" presId="urn:microsoft.com/office/officeart/2005/8/layout/hList3"/>
    <dgm:cxn modelId="{49EACEAA-23A0-4B04-8E5E-5206C7FB4E34}" srcId="{09CA72B3-0D0A-4023-9000-4CED41FC947D}" destId="{C958C5AD-3F7A-460E-982D-D5881D1DA740}" srcOrd="0" destOrd="0" parTransId="{A732EFA9-D691-4DA6-8E73-D03AE20054ED}" sibTransId="{9CBD9267-A330-4276-9A41-BC7DF4BF3758}"/>
    <dgm:cxn modelId="{B2BEC0E0-D623-49EC-8A79-CA1B29B29E40}" srcId="{09CA72B3-0D0A-4023-9000-4CED41FC947D}" destId="{1D5286D1-5C37-446C-B6B9-3E6B910D5B98}" srcOrd="1" destOrd="0" parTransId="{ADF7A634-D763-4230-9E52-DB4EB5050BF4}" sibTransId="{2763B934-B3C3-4ECD-AEB6-121E6F4B5C07}"/>
    <dgm:cxn modelId="{C6F997CA-9083-4E01-8B46-434828357866}" type="presParOf" srcId="{B9308BA3-3612-4E6B-B05B-8EBF138CDE20}" destId="{C4E45875-C35A-45A0-BCCC-5FE6BA3051BA}" srcOrd="0" destOrd="0" presId="urn:microsoft.com/office/officeart/2005/8/layout/hList3"/>
    <dgm:cxn modelId="{E656887C-F073-411E-AC25-A33E9636475B}" type="presParOf" srcId="{B9308BA3-3612-4E6B-B05B-8EBF138CDE20}" destId="{A8942735-DDD6-4BF0-AE46-0B28BCA43402}" srcOrd="1" destOrd="0" presId="urn:microsoft.com/office/officeart/2005/8/layout/hList3"/>
    <dgm:cxn modelId="{8064DD9B-DB04-4F59-B3E0-1EEC63492CB2}" type="presParOf" srcId="{A8942735-DDD6-4BF0-AE46-0B28BCA43402}" destId="{E17E3C95-735D-4AA3-956E-52B08225636C}" srcOrd="0" destOrd="0" presId="urn:microsoft.com/office/officeart/2005/8/layout/hList3"/>
    <dgm:cxn modelId="{1D86B70B-0DB7-4438-A0BE-13D400DFB601}" type="presParOf" srcId="{A8942735-DDD6-4BF0-AE46-0B28BCA43402}" destId="{13AE97FD-698D-4BBA-9E3F-7C0C6C4C7526}" srcOrd="1" destOrd="0" presId="urn:microsoft.com/office/officeart/2005/8/layout/hList3"/>
    <dgm:cxn modelId="{3C55648D-A458-4ABA-82F7-F368C17FD4D2}" type="presParOf" srcId="{B9308BA3-3612-4E6B-B05B-8EBF138CDE20}" destId="{06B4B96A-1C91-4752-86E3-4DE59F41310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98B40-3629-4F9A-BCD4-89681362A4FA}">
      <dsp:nvSpPr>
        <dsp:cNvPr id="0" name=""/>
        <dsp:cNvSpPr/>
      </dsp:nvSpPr>
      <dsp:spPr>
        <a:xfrm rot="16200000">
          <a:off x="-1585174" y="1585175"/>
          <a:ext cx="5226206" cy="205585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91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Людство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справді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здатне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надати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сталий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довготривалий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</a:t>
          </a:r>
          <a:endParaRPr lang="ru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" y="1045241"/>
        <a:ext cx="2055855" cy="3135724"/>
      </dsp:txXfrm>
    </dsp:sp>
    <dsp:sp modelId="{73248F35-87CD-4761-98D9-431A3F592B27}">
      <dsp:nvSpPr>
        <dsp:cNvPr id="0" name=""/>
        <dsp:cNvSpPr/>
      </dsp:nvSpPr>
      <dsp:spPr>
        <a:xfrm rot="16200000">
          <a:off x="624870" y="1585175"/>
          <a:ext cx="5226206" cy="205585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91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Необхідно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задовольнити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елементарні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потреби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людей і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всім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надати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реалізовувати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надії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благополучніше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endParaRPr lang="ru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210045" y="1045241"/>
        <a:ext cx="2055855" cy="3135724"/>
      </dsp:txXfrm>
    </dsp:sp>
    <dsp:sp modelId="{DF4A53C7-3FC4-492D-A88B-A9E4652974AB}">
      <dsp:nvSpPr>
        <dsp:cNvPr id="0" name=""/>
        <dsp:cNvSpPr/>
      </dsp:nvSpPr>
      <dsp:spPr>
        <a:xfrm rot="16200000">
          <a:off x="2834914" y="1585175"/>
          <a:ext cx="5226206" cy="205585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91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Наявні обмеження щодо експлуатації природних ресурсів відносні</a:t>
          </a:r>
          <a:endParaRPr lang="ru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420089" y="1045241"/>
        <a:ext cx="2055855" cy="3135724"/>
      </dsp:txXfrm>
    </dsp:sp>
    <dsp:sp modelId="{404368E6-F35A-4991-9DF5-367FEFD4190F}">
      <dsp:nvSpPr>
        <dsp:cNvPr id="0" name=""/>
        <dsp:cNvSpPr/>
      </dsp:nvSpPr>
      <dsp:spPr>
        <a:xfrm rot="16200000">
          <a:off x="5044959" y="1585175"/>
          <a:ext cx="5226206" cy="205585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91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Розміри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темпи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повинні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узгоджені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мінливим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продуктивним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потенціалом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глобальної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землі</a:t>
          </a:r>
          <a:endParaRPr lang="ru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630134" y="1045241"/>
        <a:ext cx="2055855" cy="3135724"/>
      </dsp:txXfrm>
    </dsp:sp>
    <dsp:sp modelId="{EAD1577A-18AB-4DB0-8F78-7601FA30E482}">
      <dsp:nvSpPr>
        <dsp:cNvPr id="0" name=""/>
        <dsp:cNvSpPr/>
      </dsp:nvSpPr>
      <dsp:spPr>
        <a:xfrm rot="16200000">
          <a:off x="7255003" y="1585175"/>
          <a:ext cx="5226206" cy="2055855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91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Узгодити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спосіб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тих,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хто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своєму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розпорядженні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великі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екологічними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можливостями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планети</a:t>
          </a:r>
          <a:endParaRPr lang="ru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8840178" y="1045241"/>
        <a:ext cx="2055855" cy="31357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46932-077D-41C5-B46B-C7DA9465983F}">
      <dsp:nvSpPr>
        <dsp:cNvPr id="0" name=""/>
        <dsp:cNvSpPr/>
      </dsp:nvSpPr>
      <dsp:spPr>
        <a:xfrm>
          <a:off x="3222483" y="2038283"/>
          <a:ext cx="1683033" cy="1342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Заходи щодо збереження біорізноманіття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8957" y="2234829"/>
        <a:ext cx="1190085" cy="949007"/>
      </dsp:txXfrm>
    </dsp:sp>
    <dsp:sp modelId="{3115E945-F20D-435C-A32A-AB13CEACC05E}">
      <dsp:nvSpPr>
        <dsp:cNvPr id="0" name=""/>
        <dsp:cNvSpPr/>
      </dsp:nvSpPr>
      <dsp:spPr>
        <a:xfrm rot="16200000">
          <a:off x="3902214" y="1499972"/>
          <a:ext cx="323571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000" kern="1200"/>
        </a:p>
      </dsp:txBody>
      <dsp:txXfrm>
        <a:off x="3950750" y="1645393"/>
        <a:ext cx="226500" cy="290655"/>
      </dsp:txXfrm>
    </dsp:sp>
    <dsp:sp modelId="{ED7BF23B-BFA7-452B-B17B-C336127B5EE7}">
      <dsp:nvSpPr>
        <dsp:cNvPr id="0" name=""/>
        <dsp:cNvSpPr/>
      </dsp:nvSpPr>
      <dsp:spPr>
        <a:xfrm>
          <a:off x="3014484" y="2990"/>
          <a:ext cx="2099030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територій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особливо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охороняються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880" y="211644"/>
        <a:ext cx="1484238" cy="1007473"/>
      </dsp:txXfrm>
    </dsp:sp>
    <dsp:sp modelId="{0F13BB89-632E-4FB5-9F08-8E72349978F7}">
      <dsp:nvSpPr>
        <dsp:cNvPr id="0" name=""/>
        <dsp:cNvSpPr/>
      </dsp:nvSpPr>
      <dsp:spPr>
        <a:xfrm rot="19923876">
          <a:off x="4853060" y="1972790"/>
          <a:ext cx="28634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000" kern="1200"/>
        </a:p>
      </dsp:txBody>
      <dsp:txXfrm>
        <a:off x="4858065" y="2089797"/>
        <a:ext cx="200442" cy="290655"/>
      </dsp:txXfrm>
    </dsp:sp>
    <dsp:sp modelId="{62A63014-EED0-4E60-A522-221EB3F30797}">
      <dsp:nvSpPr>
        <dsp:cNvPr id="0" name=""/>
        <dsp:cNvSpPr/>
      </dsp:nvSpPr>
      <dsp:spPr>
        <a:xfrm>
          <a:off x="5019601" y="933701"/>
          <a:ext cx="2099030" cy="14247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 використання ресурсів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6997" y="1142355"/>
        <a:ext cx="1484238" cy="1007473"/>
      </dsp:txXfrm>
    </dsp:sp>
    <dsp:sp modelId="{D4EA63DD-49A6-470A-82D6-C02F88F29365}">
      <dsp:nvSpPr>
        <dsp:cNvPr id="0" name=""/>
        <dsp:cNvSpPr/>
      </dsp:nvSpPr>
      <dsp:spPr>
        <a:xfrm rot="1512612">
          <a:off x="4868963" y="2903729"/>
          <a:ext cx="244898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000" kern="1200"/>
        </a:p>
      </dsp:txBody>
      <dsp:txXfrm>
        <a:off x="4872462" y="2984967"/>
        <a:ext cx="171429" cy="290655"/>
      </dsp:txXfrm>
    </dsp:sp>
    <dsp:sp modelId="{6606EAB1-47F9-4BB6-92C4-BD6123C7D40C}">
      <dsp:nvSpPr>
        <dsp:cNvPr id="0" name=""/>
        <dsp:cNvSpPr/>
      </dsp:nvSpPr>
      <dsp:spPr>
        <a:xfrm>
          <a:off x="5019592" y="2940911"/>
          <a:ext cx="2099030" cy="14247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Боротьба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браконьєрством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незаконною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торгівлею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дикими видами: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6988" y="3149565"/>
        <a:ext cx="1484238" cy="1007473"/>
      </dsp:txXfrm>
    </dsp:sp>
    <dsp:sp modelId="{32954E61-6A4B-42B0-8523-53B27529D413}">
      <dsp:nvSpPr>
        <dsp:cNvPr id="0" name=""/>
        <dsp:cNvSpPr/>
      </dsp:nvSpPr>
      <dsp:spPr>
        <a:xfrm rot="5400000">
          <a:off x="3902214" y="3434268"/>
          <a:ext cx="323571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000" kern="1200"/>
        </a:p>
      </dsp:txBody>
      <dsp:txXfrm>
        <a:off x="3950750" y="3482618"/>
        <a:ext cx="226500" cy="290655"/>
      </dsp:txXfrm>
    </dsp:sp>
    <dsp:sp modelId="{61353ECB-D357-4EB4-A23D-383BD9931895}">
      <dsp:nvSpPr>
        <dsp:cNvPr id="0" name=""/>
        <dsp:cNvSpPr/>
      </dsp:nvSpPr>
      <dsp:spPr>
        <a:xfrm>
          <a:off x="3014484" y="3990894"/>
          <a:ext cx="2099030" cy="1424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 освіта та освіта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880" y="4199548"/>
        <a:ext cx="1484238" cy="1007473"/>
      </dsp:txXfrm>
    </dsp:sp>
    <dsp:sp modelId="{461080B7-49F1-44D3-B4AF-5E984F3ABA91}">
      <dsp:nvSpPr>
        <dsp:cNvPr id="0" name=""/>
        <dsp:cNvSpPr/>
      </dsp:nvSpPr>
      <dsp:spPr>
        <a:xfrm rot="9339570">
          <a:off x="2867623" y="2929563"/>
          <a:ext cx="348214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000" kern="1200"/>
        </a:p>
      </dsp:txBody>
      <dsp:txXfrm rot="10800000">
        <a:off x="2967444" y="3004920"/>
        <a:ext cx="243750" cy="290655"/>
      </dsp:txXfrm>
    </dsp:sp>
    <dsp:sp modelId="{974F70E8-BABE-4DD6-9580-F0B50AD78BA0}">
      <dsp:nvSpPr>
        <dsp:cNvPr id="0" name=""/>
        <dsp:cNvSpPr/>
      </dsp:nvSpPr>
      <dsp:spPr>
        <a:xfrm>
          <a:off x="810592" y="2993914"/>
          <a:ext cx="2099030" cy="14247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біорізноманіття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988" y="3202568"/>
        <a:ext cx="1484238" cy="1007473"/>
      </dsp:txXfrm>
    </dsp:sp>
    <dsp:sp modelId="{876A5A57-25C6-4D59-B82C-5A23F3F8C968}">
      <dsp:nvSpPr>
        <dsp:cNvPr id="0" name=""/>
        <dsp:cNvSpPr/>
      </dsp:nvSpPr>
      <dsp:spPr>
        <a:xfrm rot="12260430">
          <a:off x="2867623" y="2004678"/>
          <a:ext cx="348214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000" kern="1200"/>
        </a:p>
      </dsp:txBody>
      <dsp:txXfrm rot="10800000">
        <a:off x="2967444" y="2123091"/>
        <a:ext cx="243750" cy="290655"/>
      </dsp:txXfrm>
    </dsp:sp>
    <dsp:sp modelId="{6DFD2E27-B559-4CE3-945A-D612AC4D3D42}">
      <dsp:nvSpPr>
        <dsp:cNvPr id="0" name=""/>
        <dsp:cNvSpPr/>
      </dsp:nvSpPr>
      <dsp:spPr>
        <a:xfrm>
          <a:off x="810592" y="999971"/>
          <a:ext cx="2099030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співробітництв</a:t>
          </a: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988" y="1208625"/>
        <a:ext cx="1484238" cy="10074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471AF-318B-4043-8297-992532ABF764}">
      <dsp:nvSpPr>
        <dsp:cNvPr id="0" name=""/>
        <dsp:cNvSpPr/>
      </dsp:nvSpPr>
      <dsp:spPr>
        <a:xfrm rot="5400000">
          <a:off x="5345280" y="-2703388"/>
          <a:ext cx="756124" cy="631121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між державним, приватним та громадським секторами, а також між різними галузями економіки та науковими колами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67734" y="111069"/>
        <a:ext cx="6274307" cy="682302"/>
      </dsp:txXfrm>
    </dsp:sp>
    <dsp:sp modelId="{0789640F-E5C5-4BBF-A007-E4DB5D7DDF73}">
      <dsp:nvSpPr>
        <dsp:cNvPr id="0" name=""/>
        <dsp:cNvSpPr/>
      </dsp:nvSpPr>
      <dsp:spPr>
        <a:xfrm>
          <a:off x="1169346" y="0"/>
          <a:ext cx="1401585" cy="9451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Міжсекторальне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партнерство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485" y="46139"/>
        <a:ext cx="1309307" cy="852877"/>
      </dsp:txXfrm>
    </dsp:sp>
    <dsp:sp modelId="{3FDF146D-B477-4E06-9384-8209ED1EF744}">
      <dsp:nvSpPr>
        <dsp:cNvPr id="0" name=""/>
        <dsp:cNvSpPr/>
      </dsp:nvSpPr>
      <dsp:spPr>
        <a:xfrm rot="5400000">
          <a:off x="5345280" y="-1710975"/>
          <a:ext cx="756124" cy="631121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бідність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голод)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 і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потребують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співробітництва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67734" y="1103482"/>
        <a:ext cx="6274307" cy="682302"/>
      </dsp:txXfrm>
    </dsp:sp>
    <dsp:sp modelId="{E321495B-EF10-4B23-AB59-B03699B6DE89}">
      <dsp:nvSpPr>
        <dsp:cNvPr id="0" name=""/>
        <dsp:cNvSpPr/>
      </dsp:nvSpPr>
      <dsp:spPr>
        <a:xfrm>
          <a:off x="1169346" y="987411"/>
          <a:ext cx="1401585" cy="9451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співробітництво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485" y="1033550"/>
        <a:ext cx="1309307" cy="852877"/>
      </dsp:txXfrm>
    </dsp:sp>
    <dsp:sp modelId="{F500B546-58B7-4529-AA2F-8B988111DE67}">
      <dsp:nvSpPr>
        <dsp:cNvPr id="0" name=""/>
        <dsp:cNvSpPr/>
      </dsp:nvSpPr>
      <dsp:spPr>
        <a:xfrm rot="5400000">
          <a:off x="5345280" y="-718561"/>
          <a:ext cx="756124" cy="631121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узгодження національних стратегій з міжнародними зобов'язаннями та узгодженість дій різних органів влади.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67734" y="2095896"/>
        <a:ext cx="6274307" cy="682302"/>
      </dsp:txXfrm>
    </dsp:sp>
    <dsp:sp modelId="{E12A845D-6182-4C7B-8013-5168D5689421}">
      <dsp:nvSpPr>
        <dsp:cNvPr id="0" name=""/>
        <dsp:cNvSpPr/>
      </dsp:nvSpPr>
      <dsp:spPr>
        <a:xfrm>
          <a:off x="1169346" y="1979824"/>
          <a:ext cx="1401585" cy="9451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Координація політики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485" y="2025963"/>
        <a:ext cx="1309307" cy="852877"/>
      </dsp:txXfrm>
    </dsp:sp>
    <dsp:sp modelId="{EB306F36-9410-4C71-B761-5B93D1A1E8C3}">
      <dsp:nvSpPr>
        <dsp:cNvPr id="0" name=""/>
        <dsp:cNvSpPr/>
      </dsp:nvSpPr>
      <dsp:spPr>
        <a:xfrm rot="5400000">
          <a:off x="5345280" y="273851"/>
          <a:ext cx="756124" cy="631121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людський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капітал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67734" y="3088309"/>
        <a:ext cx="6274307" cy="682302"/>
      </dsp:txXfrm>
    </dsp:sp>
    <dsp:sp modelId="{3F9978A3-1AB6-417C-B1D7-CD7A64DF18A6}">
      <dsp:nvSpPr>
        <dsp:cNvPr id="0" name=""/>
        <dsp:cNvSpPr/>
      </dsp:nvSpPr>
      <dsp:spPr>
        <a:xfrm>
          <a:off x="1169346" y="2972238"/>
          <a:ext cx="1401585" cy="9451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Спільне використання ресурсів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485" y="3018377"/>
        <a:ext cx="1309307" cy="852877"/>
      </dsp:txXfrm>
    </dsp:sp>
    <dsp:sp modelId="{FFC49A39-93F8-4050-9701-6DE74610BB43}">
      <dsp:nvSpPr>
        <dsp:cNvPr id="0" name=""/>
        <dsp:cNvSpPr/>
      </dsp:nvSpPr>
      <dsp:spPr>
        <a:xfrm rot="5400000">
          <a:off x="5358526" y="1266265"/>
          <a:ext cx="756124" cy="6311218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дозволяє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навчатися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успіхах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помилках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прискорювати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80980" y="4080723"/>
        <a:ext cx="6274307" cy="682302"/>
      </dsp:txXfrm>
    </dsp:sp>
    <dsp:sp modelId="{647E13FD-7537-4E25-9F6F-E87255BDFB75}">
      <dsp:nvSpPr>
        <dsp:cNvPr id="0" name=""/>
        <dsp:cNvSpPr/>
      </dsp:nvSpPr>
      <dsp:spPr>
        <a:xfrm>
          <a:off x="1156130" y="3964651"/>
          <a:ext cx="1401585" cy="9451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Обмін знаннями та досвідом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2269" y="4010790"/>
        <a:ext cx="1309307" cy="852877"/>
      </dsp:txXfrm>
    </dsp:sp>
    <dsp:sp modelId="{42CF50D0-42ED-42F2-9449-3542DA3D26D9}">
      <dsp:nvSpPr>
        <dsp:cNvPr id="0" name=""/>
        <dsp:cNvSpPr/>
      </dsp:nvSpPr>
      <dsp:spPr>
        <a:xfrm rot="5400000">
          <a:off x="5345280" y="2258679"/>
          <a:ext cx="756124" cy="631121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обізнаності, залучення до процесів прийняття рішень та підтримка ініціатив на місцевому рівні є ключовими факторами.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67734" y="5073137"/>
        <a:ext cx="6274307" cy="682302"/>
      </dsp:txXfrm>
    </dsp:sp>
    <dsp:sp modelId="{2EF60ADD-259C-4D58-948F-4F16D0FEFB21}">
      <dsp:nvSpPr>
        <dsp:cNvPr id="0" name=""/>
        <dsp:cNvSpPr/>
      </dsp:nvSpPr>
      <dsp:spPr>
        <a:xfrm>
          <a:off x="1169346" y="4965314"/>
          <a:ext cx="1401585" cy="9451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Залучення громадян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485" y="5011453"/>
        <a:ext cx="1309307" cy="8528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903DB-E2E9-40A4-9622-C6FA010FDA97}">
      <dsp:nvSpPr>
        <dsp:cNvPr id="0" name=""/>
        <dsp:cNvSpPr/>
      </dsp:nvSpPr>
      <dsp:spPr>
        <a:xfrm>
          <a:off x="0" y="180684"/>
          <a:ext cx="9866244" cy="9289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Інновації та технології дозволяють розробляти нові продукти, процеси та послуги, які сприяють збереженню ресурсів, зниженню негативного впливу на навколишнє середовище та підвищенню якості життя.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0684"/>
        <a:ext cx="9866244" cy="928976"/>
      </dsp:txXfrm>
    </dsp:sp>
    <dsp:sp modelId="{1E8FB2D6-CF95-4B84-AC7C-FE7C8B0B1EEA}">
      <dsp:nvSpPr>
        <dsp:cNvPr id="0" name=""/>
        <dsp:cNvSpPr/>
      </dsp:nvSpPr>
      <dsp:spPr>
        <a:xfrm>
          <a:off x="4817" y="1088406"/>
          <a:ext cx="3285536" cy="4721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 аспект: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
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відновлювані джерела енергії (сонячна, вітрова, гідроенергетика) дозволяють скоротити викиди парникових газів і пом'якшити зміну клімату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7" y="1088406"/>
        <a:ext cx="3285536" cy="4721609"/>
      </dsp:txXfrm>
    </dsp:sp>
    <dsp:sp modelId="{6E5D7FAA-740C-4341-9B53-DF643F06C856}">
      <dsp:nvSpPr>
        <dsp:cNvPr id="0" name=""/>
        <dsp:cNvSpPr/>
      </dsp:nvSpPr>
      <dsp:spPr>
        <a:xfrm>
          <a:off x="3316835" y="1075169"/>
          <a:ext cx="3285536" cy="4721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 аспект: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
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покращують доступ до освіти, охорони здоров'я та інших базових потреб, особливо в регіонах, що слабо розвинені. Технології можуть сприяти створенню інклюзивних суспільств, скороченню бідності та нерівності</a:t>
          </a:r>
          <a:endParaRPr lang="ru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6835" y="1075169"/>
        <a:ext cx="3285536" cy="4721609"/>
      </dsp:txXfrm>
    </dsp:sp>
    <dsp:sp modelId="{9DD570B9-2A8E-4216-A471-B777BF25B257}">
      <dsp:nvSpPr>
        <dsp:cNvPr id="0" name=""/>
        <dsp:cNvSpPr/>
      </dsp:nvSpPr>
      <dsp:spPr>
        <a:xfrm>
          <a:off x="6580707" y="1055275"/>
          <a:ext cx="3285536" cy="4721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 аспект: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
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можуть стимулювати економічне зростання, створювати нові робочі місця та підвищувати конкурентоспроможність; також сприяють розвитку нових галузей та ринків, таких як "зелена" економіка</a:t>
          </a:r>
          <a:endParaRPr lang="ru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0707" y="1055275"/>
        <a:ext cx="3285536" cy="4721609"/>
      </dsp:txXfrm>
    </dsp:sp>
    <dsp:sp modelId="{D77C8696-8028-4247-BA68-E6E4B5A9BE5C}">
      <dsp:nvSpPr>
        <dsp:cNvPr id="0" name=""/>
        <dsp:cNvSpPr/>
      </dsp:nvSpPr>
      <dsp:spPr>
        <a:xfrm>
          <a:off x="0" y="5583008"/>
          <a:ext cx="9866244" cy="4202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33280-9B90-4813-B829-4389D18E1BE4}">
      <dsp:nvSpPr>
        <dsp:cNvPr id="0" name=""/>
        <dsp:cNvSpPr/>
      </dsp:nvSpPr>
      <dsp:spPr>
        <a:xfrm>
          <a:off x="0" y="0"/>
          <a:ext cx="8128000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Відновлювані джерела енергії: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сонячні панелі, вітряні турбіни, гідроелектростанції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5877" y="0"/>
        <a:ext cx="6402122" cy="1002770"/>
      </dsp:txXfrm>
    </dsp:sp>
    <dsp:sp modelId="{66E37D38-CC5D-4EB6-9B56-6A40A3C98B06}">
      <dsp:nvSpPr>
        <dsp:cNvPr id="0" name=""/>
        <dsp:cNvSpPr/>
      </dsp:nvSpPr>
      <dsp:spPr>
        <a:xfrm>
          <a:off x="100277" y="100277"/>
          <a:ext cx="1625600" cy="8022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344A7-62DB-4501-9890-C3EFE5F85450}">
      <dsp:nvSpPr>
        <dsp:cNvPr id="0" name=""/>
        <dsp:cNvSpPr/>
      </dsp:nvSpPr>
      <dsp:spPr>
        <a:xfrm>
          <a:off x="0" y="1103047"/>
          <a:ext cx="8128000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Енергоефективні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розумні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керування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енергоспоживанням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5877" y="1103047"/>
        <a:ext cx="6402122" cy="1002770"/>
      </dsp:txXfrm>
    </dsp:sp>
    <dsp:sp modelId="{7D17D039-32EE-4348-8889-E2191BF779C4}">
      <dsp:nvSpPr>
        <dsp:cNvPr id="0" name=""/>
        <dsp:cNvSpPr/>
      </dsp:nvSpPr>
      <dsp:spPr>
        <a:xfrm>
          <a:off x="100277" y="1203325"/>
          <a:ext cx="1625600" cy="8022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7000" b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39132-2C1E-4B77-9FE5-E05C30FADE71}">
      <dsp:nvSpPr>
        <dsp:cNvPr id="0" name=""/>
        <dsp:cNvSpPr/>
      </dsp:nvSpPr>
      <dsp:spPr>
        <a:xfrm>
          <a:off x="0" y="2206095"/>
          <a:ext cx="8128000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Розумне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точне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землеробство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безпілотників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моніторингу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оптимізація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водокористування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5877" y="2206095"/>
        <a:ext cx="6402122" cy="1002770"/>
      </dsp:txXfrm>
    </dsp:sp>
    <dsp:sp modelId="{15B1D30B-0293-436A-AE9A-92876D2702A4}">
      <dsp:nvSpPr>
        <dsp:cNvPr id="0" name=""/>
        <dsp:cNvSpPr/>
      </dsp:nvSpPr>
      <dsp:spPr>
        <a:xfrm>
          <a:off x="126774" y="2312999"/>
          <a:ext cx="1625600" cy="8022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24000" b="-2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85A9C-DB8B-473C-A817-4FF61385A7E8}">
      <dsp:nvSpPr>
        <dsp:cNvPr id="0" name=""/>
        <dsp:cNvSpPr/>
      </dsp:nvSpPr>
      <dsp:spPr>
        <a:xfrm>
          <a:off x="0" y="3302515"/>
          <a:ext cx="8128000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Цифрові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телемедицина,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електронна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комерція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дозволяють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розширити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 до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5877" y="3302515"/>
        <a:ext cx="6402122" cy="1002770"/>
      </dsp:txXfrm>
    </dsp:sp>
    <dsp:sp modelId="{A24B53B6-F8DA-4FD6-8F20-B5367594B6E6}">
      <dsp:nvSpPr>
        <dsp:cNvPr id="0" name=""/>
        <dsp:cNvSpPr/>
      </dsp:nvSpPr>
      <dsp:spPr>
        <a:xfrm>
          <a:off x="100277" y="3409421"/>
          <a:ext cx="1625600" cy="8022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24000" b="-2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C3DF6-13F4-4017-9FCF-6A38D6D59668}">
      <dsp:nvSpPr>
        <dsp:cNvPr id="0" name=""/>
        <dsp:cNvSpPr/>
      </dsp:nvSpPr>
      <dsp:spPr>
        <a:xfrm>
          <a:off x="0" y="4398935"/>
          <a:ext cx="8128000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матеріали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біорозкладні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пластики,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матеріали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низьким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вуглецевим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слідом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5877" y="4398935"/>
        <a:ext cx="6402122" cy="1002770"/>
      </dsp:txXfrm>
    </dsp:sp>
    <dsp:sp modelId="{AF4EE446-329B-4117-B7C3-2B6A1E6E5C05}">
      <dsp:nvSpPr>
        <dsp:cNvPr id="0" name=""/>
        <dsp:cNvSpPr/>
      </dsp:nvSpPr>
      <dsp:spPr>
        <a:xfrm>
          <a:off x="100277" y="4512469"/>
          <a:ext cx="1625600" cy="8022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l="-10000" r="-1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5131-B56C-4E1C-AFB4-33AE67517C41}">
      <dsp:nvSpPr>
        <dsp:cNvPr id="0" name=""/>
        <dsp:cNvSpPr/>
      </dsp:nvSpPr>
      <dsp:spPr>
        <a:xfrm>
          <a:off x="0" y="299943"/>
          <a:ext cx="818735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429" tIns="395732" rIns="63542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має знайомити з такими питаннями, як зміна клімату, втрата біорізноманіття, виснаження ресурсів та забруднення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9943"/>
        <a:ext cx="8187350" cy="987525"/>
      </dsp:txXfrm>
    </dsp:sp>
    <dsp:sp modelId="{C83C9F89-F22F-48BE-B4DE-7E43C4DDADC7}">
      <dsp:nvSpPr>
        <dsp:cNvPr id="0" name=""/>
        <dsp:cNvSpPr/>
      </dsp:nvSpPr>
      <dsp:spPr>
        <a:xfrm>
          <a:off x="409367" y="19503"/>
          <a:ext cx="5731145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24" tIns="0" rIns="21662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Інформування про екологічні проблеми: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747" y="46883"/>
        <a:ext cx="5676385" cy="506120"/>
      </dsp:txXfrm>
    </dsp:sp>
    <dsp:sp modelId="{F7C5DBCE-82BD-4E79-84DD-4783E9B895F3}">
      <dsp:nvSpPr>
        <dsp:cNvPr id="0" name=""/>
        <dsp:cNvSpPr/>
      </dsp:nvSpPr>
      <dsp:spPr>
        <a:xfrm>
          <a:off x="0" y="1670508"/>
          <a:ext cx="818735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429" tIns="395732" rIns="63542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розвивати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навички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пов'язаних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стійким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розвитком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70508"/>
        <a:ext cx="8187350" cy="987525"/>
      </dsp:txXfrm>
    </dsp:sp>
    <dsp:sp modelId="{6AF875BE-6F02-4BA6-B0C0-12489C808C9D}">
      <dsp:nvSpPr>
        <dsp:cNvPr id="0" name=""/>
        <dsp:cNvSpPr/>
      </dsp:nvSpPr>
      <dsp:spPr>
        <a:xfrm>
          <a:off x="409367" y="1390068"/>
          <a:ext cx="5731145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24" tIns="0" rIns="21662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критичного мислення: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747" y="1417448"/>
        <a:ext cx="5676385" cy="506120"/>
      </dsp:txXfrm>
    </dsp:sp>
    <dsp:sp modelId="{0A4803A3-BFDB-4BDA-8A24-00D4B5BD3A9D}">
      <dsp:nvSpPr>
        <dsp:cNvPr id="0" name=""/>
        <dsp:cNvSpPr/>
      </dsp:nvSpPr>
      <dsp:spPr>
        <a:xfrm>
          <a:off x="0" y="3041073"/>
          <a:ext cx="818735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429" tIns="395732" rIns="63542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має сприяти формуванню цінностей, які підтримують екологічну відповідальність, справедливість та турботу про майбутні покоління.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41073"/>
        <a:ext cx="8187350" cy="987525"/>
      </dsp:txXfrm>
    </dsp:sp>
    <dsp:sp modelId="{32E9A03D-5900-4347-80D2-8814ABB827AB}">
      <dsp:nvSpPr>
        <dsp:cNvPr id="0" name=""/>
        <dsp:cNvSpPr/>
      </dsp:nvSpPr>
      <dsp:spPr>
        <a:xfrm>
          <a:off x="409367" y="2760633"/>
          <a:ext cx="5731145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24" tIns="0" rIns="21662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цінностей: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747" y="2788013"/>
        <a:ext cx="5676385" cy="506120"/>
      </dsp:txXfrm>
    </dsp:sp>
    <dsp:sp modelId="{BA0CB882-6DCB-45C7-BB34-CFE217A2109F}">
      <dsp:nvSpPr>
        <dsp:cNvPr id="0" name=""/>
        <dsp:cNvSpPr/>
      </dsp:nvSpPr>
      <dsp:spPr>
        <a:xfrm>
          <a:off x="0" y="4411638"/>
          <a:ext cx="818735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429" tIns="395732" rIns="63542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практичні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заняття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проекти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ініціативи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місцевих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11638"/>
        <a:ext cx="8187350" cy="987525"/>
      </dsp:txXfrm>
    </dsp:sp>
    <dsp:sp modelId="{CC8852CC-30DB-4408-85C4-BB6E72D66869}">
      <dsp:nvSpPr>
        <dsp:cNvPr id="0" name=""/>
        <dsp:cNvSpPr/>
      </dsp:nvSpPr>
      <dsp:spPr>
        <a:xfrm>
          <a:off x="409367" y="4131198"/>
          <a:ext cx="5731145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24" tIns="0" rIns="21662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Залучення до практичної діяльності:</a:t>
          </a:r>
          <a:endParaRPr lang="ru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747" y="4158578"/>
        <a:ext cx="5676385" cy="5061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5131-B56C-4E1C-AFB4-33AE67517C41}">
      <dsp:nvSpPr>
        <dsp:cNvPr id="0" name=""/>
        <dsp:cNvSpPr/>
      </dsp:nvSpPr>
      <dsp:spPr>
        <a:xfrm>
          <a:off x="0" y="325976"/>
          <a:ext cx="8128000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54076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широка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кампанія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поінформованості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значення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5976"/>
        <a:ext cx="8128000" cy="1178100"/>
      </dsp:txXfrm>
    </dsp:sp>
    <dsp:sp modelId="{C83C9F89-F22F-48BE-B4DE-7E43C4DDADC7}">
      <dsp:nvSpPr>
        <dsp:cNvPr id="0" name=""/>
        <dsp:cNvSpPr/>
      </dsp:nvSpPr>
      <dsp:spPr>
        <a:xfrm>
          <a:off x="406400" y="75056"/>
          <a:ext cx="568960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Інформування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важливість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898" y="99554"/>
        <a:ext cx="5640604" cy="452844"/>
      </dsp:txXfrm>
    </dsp:sp>
    <dsp:sp modelId="{F7C5DBCE-82BD-4E79-84DD-4783E9B895F3}">
      <dsp:nvSpPr>
        <dsp:cNvPr id="0" name=""/>
        <dsp:cNvSpPr/>
      </dsp:nvSpPr>
      <dsp:spPr>
        <a:xfrm>
          <a:off x="0" y="1846796"/>
          <a:ext cx="8128000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54076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Інформаційні матеріали мають бути доступні через різні канали, такі як ЗМІ, соціальні мережі, громадські заходи та освітні програми.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46796"/>
        <a:ext cx="8128000" cy="937125"/>
      </dsp:txXfrm>
    </dsp:sp>
    <dsp:sp modelId="{6AF875BE-6F02-4BA6-B0C0-12489C808C9D}">
      <dsp:nvSpPr>
        <dsp:cNvPr id="0" name=""/>
        <dsp:cNvSpPr/>
      </dsp:nvSpPr>
      <dsp:spPr>
        <a:xfrm>
          <a:off x="406400" y="1595876"/>
          <a:ext cx="568960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різних каналів комунікації: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898" y="1620374"/>
        <a:ext cx="5640604" cy="452844"/>
      </dsp:txXfrm>
    </dsp:sp>
    <dsp:sp modelId="{0A4803A3-BFDB-4BDA-8A24-00D4B5BD3A9D}">
      <dsp:nvSpPr>
        <dsp:cNvPr id="0" name=""/>
        <dsp:cNvSpPr/>
      </dsp:nvSpPr>
      <dsp:spPr>
        <a:xfrm>
          <a:off x="0" y="3126641"/>
          <a:ext cx="8128000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54076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Важливо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обговорення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питань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прийняття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26641"/>
        <a:ext cx="8128000" cy="937125"/>
      </dsp:txXfrm>
    </dsp:sp>
    <dsp:sp modelId="{32E9A03D-5900-4347-80D2-8814ABB827AB}">
      <dsp:nvSpPr>
        <dsp:cNvPr id="0" name=""/>
        <dsp:cNvSpPr/>
      </dsp:nvSpPr>
      <dsp:spPr>
        <a:xfrm>
          <a:off x="406400" y="2875721"/>
          <a:ext cx="568960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з громадськістю: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898" y="2900219"/>
        <a:ext cx="5640604" cy="452844"/>
      </dsp:txXfrm>
    </dsp:sp>
    <dsp:sp modelId="{BA0CB882-6DCB-45C7-BB34-CFE217A2109F}">
      <dsp:nvSpPr>
        <dsp:cNvPr id="0" name=""/>
        <dsp:cNvSpPr/>
      </dsp:nvSpPr>
      <dsp:spPr>
        <a:xfrm>
          <a:off x="0" y="4406486"/>
          <a:ext cx="8128000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54076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 підтримувати та просувати місцеві ініціативи, спрямовані на підвищення обізнаності та просування сталого розвитку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06486"/>
        <a:ext cx="8128000" cy="937125"/>
      </dsp:txXfrm>
    </dsp:sp>
    <dsp:sp modelId="{CC8852CC-30DB-4408-85C4-BB6E72D66869}">
      <dsp:nvSpPr>
        <dsp:cNvPr id="0" name=""/>
        <dsp:cNvSpPr/>
      </dsp:nvSpPr>
      <dsp:spPr>
        <a:xfrm>
          <a:off x="406400" y="4155566"/>
          <a:ext cx="568960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Підтримка місцевих ініціатив: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898" y="4180064"/>
        <a:ext cx="5640604" cy="4528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33280-9B90-4813-B829-4389D18E1BE4}">
      <dsp:nvSpPr>
        <dsp:cNvPr id="0" name=""/>
        <dsp:cNvSpPr/>
      </dsp:nvSpPr>
      <dsp:spPr>
        <a:xfrm>
          <a:off x="0" y="0"/>
          <a:ext cx="9606065" cy="1004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Міське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
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комфортного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міського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з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урахуванням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1651" y="0"/>
        <a:ext cx="7584413" cy="1004386"/>
      </dsp:txXfrm>
    </dsp:sp>
    <dsp:sp modelId="{66E37D38-CC5D-4EB6-9B56-6A40A3C98B06}">
      <dsp:nvSpPr>
        <dsp:cNvPr id="0" name=""/>
        <dsp:cNvSpPr/>
      </dsp:nvSpPr>
      <dsp:spPr>
        <a:xfrm>
          <a:off x="39939" y="93809"/>
          <a:ext cx="1921213" cy="803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344A7-62DB-4501-9890-C3EFE5F85450}">
      <dsp:nvSpPr>
        <dsp:cNvPr id="0" name=""/>
        <dsp:cNvSpPr/>
      </dsp:nvSpPr>
      <dsp:spPr>
        <a:xfrm>
          <a:off x="0" y="1104824"/>
          <a:ext cx="9606065" cy="1004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Будівництво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
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принципів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дизайну,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енергоефективності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матеріалів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1651" y="1104824"/>
        <a:ext cx="7584413" cy="1004386"/>
      </dsp:txXfrm>
    </dsp:sp>
    <dsp:sp modelId="{7D17D039-32EE-4348-8889-E2191BF779C4}">
      <dsp:nvSpPr>
        <dsp:cNvPr id="0" name=""/>
        <dsp:cNvSpPr/>
      </dsp:nvSpPr>
      <dsp:spPr>
        <a:xfrm>
          <a:off x="39939" y="1192013"/>
          <a:ext cx="1921213" cy="803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0000" b="-3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39132-2C1E-4B77-9FE5-E05C30FADE71}">
      <dsp:nvSpPr>
        <dsp:cNvPr id="0" name=""/>
        <dsp:cNvSpPr/>
      </dsp:nvSpPr>
      <dsp:spPr>
        <a:xfrm>
          <a:off x="0" y="2209649"/>
          <a:ext cx="9606065" cy="1004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Енергетика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
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енергоефективності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1651" y="2209649"/>
        <a:ext cx="7584413" cy="1004386"/>
      </dsp:txXfrm>
    </dsp:sp>
    <dsp:sp modelId="{15B1D30B-0293-436A-AE9A-92876D2702A4}">
      <dsp:nvSpPr>
        <dsp:cNvPr id="0" name=""/>
        <dsp:cNvSpPr/>
      </dsp:nvSpPr>
      <dsp:spPr>
        <a:xfrm>
          <a:off x="131754" y="2316724"/>
          <a:ext cx="1921213" cy="803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6000" b="-16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85A9C-DB8B-473C-A817-4FF61385A7E8}">
      <dsp:nvSpPr>
        <dsp:cNvPr id="0" name=""/>
        <dsp:cNvSpPr/>
      </dsp:nvSpPr>
      <dsp:spPr>
        <a:xfrm>
          <a:off x="0" y="3307835"/>
          <a:ext cx="9606065" cy="1004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Промисловість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
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чистих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зниження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негативного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1651" y="3307835"/>
        <a:ext cx="7584413" cy="1004386"/>
      </dsp:txXfrm>
    </dsp:sp>
    <dsp:sp modelId="{A24B53B6-F8DA-4FD6-8F20-B5367594B6E6}">
      <dsp:nvSpPr>
        <dsp:cNvPr id="0" name=""/>
        <dsp:cNvSpPr/>
      </dsp:nvSpPr>
      <dsp:spPr>
        <a:xfrm>
          <a:off x="100438" y="3414912"/>
          <a:ext cx="1921213" cy="803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2000" b="-1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C3DF6-13F4-4017-9FCF-6A38D6D59668}">
      <dsp:nvSpPr>
        <dsp:cNvPr id="0" name=""/>
        <dsp:cNvSpPr/>
      </dsp:nvSpPr>
      <dsp:spPr>
        <a:xfrm>
          <a:off x="0" y="4406020"/>
          <a:ext cx="9606065" cy="1004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принципів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комплексного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підходу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тісної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співпраці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зацікавлених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1651" y="4406020"/>
        <a:ext cx="7584413" cy="1004386"/>
      </dsp:txXfrm>
    </dsp:sp>
    <dsp:sp modelId="{AF4EE446-329B-4117-B7C3-2B6A1E6E5C05}">
      <dsp:nvSpPr>
        <dsp:cNvPr id="0" name=""/>
        <dsp:cNvSpPr/>
      </dsp:nvSpPr>
      <dsp:spPr>
        <a:xfrm>
          <a:off x="100438" y="4519737"/>
          <a:ext cx="1921213" cy="803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40000" b="-4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669E9-5434-47B0-A65C-EE1A7763ABA3}">
      <dsp:nvSpPr>
        <dsp:cNvPr id="0" name=""/>
        <dsp:cNvSpPr/>
      </dsp:nvSpPr>
      <dsp:spPr>
        <a:xfrm>
          <a:off x="13528" y="591"/>
          <a:ext cx="8114471" cy="13161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теперішнього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часу, не </a:t>
          </a: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ставлячи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майбутніх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поколінь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задовольняти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власні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потреби.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76" y="39139"/>
        <a:ext cx="8037375" cy="1239027"/>
      </dsp:txXfrm>
    </dsp:sp>
    <dsp:sp modelId="{15BB7502-B437-42CF-BC3A-E9D2B9C91366}">
      <dsp:nvSpPr>
        <dsp:cNvPr id="0" name=""/>
        <dsp:cNvSpPr/>
      </dsp:nvSpPr>
      <dsp:spPr>
        <a:xfrm>
          <a:off x="1055470" y="1475624"/>
          <a:ext cx="5887361" cy="10477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включають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три </a:t>
          </a: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основні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аспекти</a:t>
          </a: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6157" y="1506311"/>
        <a:ext cx="5825987" cy="986345"/>
      </dsp:txXfrm>
    </dsp:sp>
    <dsp:sp modelId="{0124DEB9-EC00-408C-A0B4-18A35969B9E2}">
      <dsp:nvSpPr>
        <dsp:cNvPr id="0" name=""/>
        <dsp:cNvSpPr/>
      </dsp:nvSpPr>
      <dsp:spPr>
        <a:xfrm>
          <a:off x="124473" y="3526896"/>
          <a:ext cx="2039916" cy="1891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881" y="3582304"/>
        <a:ext cx="1929100" cy="1780954"/>
      </dsp:txXfrm>
    </dsp:sp>
    <dsp:sp modelId="{B313EC80-9273-4135-80BE-E709FE6D9159}">
      <dsp:nvSpPr>
        <dsp:cNvPr id="0" name=""/>
        <dsp:cNvSpPr/>
      </dsp:nvSpPr>
      <dsp:spPr>
        <a:xfrm>
          <a:off x="5771797" y="3526896"/>
          <a:ext cx="2016701" cy="1891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</a:t>
          </a:r>
          <a:endParaRPr lang="ru-RU" sz="2400" b="0" i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7205" y="3582304"/>
        <a:ext cx="1905885" cy="1780954"/>
      </dsp:txXfrm>
    </dsp:sp>
    <dsp:sp modelId="{2F2525C1-CB6A-49E2-AF2B-9BC3D7DF7F9C}">
      <dsp:nvSpPr>
        <dsp:cNvPr id="0" name=""/>
        <dsp:cNvSpPr/>
      </dsp:nvSpPr>
      <dsp:spPr>
        <a:xfrm>
          <a:off x="2806146" y="3498022"/>
          <a:ext cx="2039916" cy="1891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1554" y="3553430"/>
        <a:ext cx="1929100" cy="1780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89971-8562-416B-8287-88B18D29CA20}">
      <dsp:nvSpPr>
        <dsp:cNvPr id="0" name=""/>
        <dsp:cNvSpPr/>
      </dsp:nvSpPr>
      <dsp:spPr>
        <a:xfrm>
          <a:off x="2466113" y="1328"/>
          <a:ext cx="2697079" cy="13485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 економічного зростання неможливо фінансувати соціальні та екологічні програми.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5610" y="40825"/>
        <a:ext cx="2618085" cy="1269545"/>
      </dsp:txXfrm>
    </dsp:sp>
    <dsp:sp modelId="{34EBC4E3-A375-471C-B911-BA2464F4E13D}">
      <dsp:nvSpPr>
        <dsp:cNvPr id="0" name=""/>
        <dsp:cNvSpPr/>
      </dsp:nvSpPr>
      <dsp:spPr>
        <a:xfrm rot="3600000">
          <a:off x="4225606" y="2367602"/>
          <a:ext cx="1404353" cy="4719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500" kern="1200"/>
        </a:p>
      </dsp:txBody>
      <dsp:txXfrm>
        <a:off x="4367202" y="2462000"/>
        <a:ext cx="1121161" cy="283192"/>
      </dsp:txXfrm>
    </dsp:sp>
    <dsp:sp modelId="{295FA808-F2A9-479A-A70B-B8B8F1FC7966}">
      <dsp:nvSpPr>
        <dsp:cNvPr id="0" name=""/>
        <dsp:cNvSpPr/>
      </dsp:nvSpPr>
      <dsp:spPr>
        <a:xfrm>
          <a:off x="4692374" y="3857325"/>
          <a:ext cx="2697079" cy="1348539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 екології неможливий довгостроковий розвиток економіки та здоров'я населення.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1871" y="3896822"/>
        <a:ext cx="2618085" cy="1269545"/>
      </dsp:txXfrm>
    </dsp:sp>
    <dsp:sp modelId="{5AAA1690-5DCB-48A3-BC92-6BE3B7333663}">
      <dsp:nvSpPr>
        <dsp:cNvPr id="0" name=""/>
        <dsp:cNvSpPr/>
      </dsp:nvSpPr>
      <dsp:spPr>
        <a:xfrm rot="10800000">
          <a:off x="3112476" y="4295600"/>
          <a:ext cx="1404353" cy="4719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500" kern="1200"/>
        </a:p>
      </dsp:txBody>
      <dsp:txXfrm rot="10800000">
        <a:off x="3254072" y="4389998"/>
        <a:ext cx="1121161" cy="283192"/>
      </dsp:txXfrm>
    </dsp:sp>
    <dsp:sp modelId="{BE03BF33-9168-4297-9794-A9C513EDED2C}">
      <dsp:nvSpPr>
        <dsp:cNvPr id="0" name=""/>
        <dsp:cNvSpPr/>
      </dsp:nvSpPr>
      <dsp:spPr>
        <a:xfrm>
          <a:off x="239853" y="3857325"/>
          <a:ext cx="2697079" cy="134853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 соціальної стабільності страждає і економіка, і природне середовище.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350" y="3896822"/>
        <a:ext cx="2618085" cy="1269545"/>
      </dsp:txXfrm>
    </dsp:sp>
    <dsp:sp modelId="{57937251-BABE-4683-8D0D-0ABAD6548CBD}">
      <dsp:nvSpPr>
        <dsp:cNvPr id="0" name=""/>
        <dsp:cNvSpPr/>
      </dsp:nvSpPr>
      <dsp:spPr>
        <a:xfrm rot="18000000">
          <a:off x="1999346" y="2367602"/>
          <a:ext cx="1404353" cy="4719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500" kern="1200"/>
        </a:p>
      </dsp:txBody>
      <dsp:txXfrm>
        <a:off x="2140942" y="2462000"/>
        <a:ext cx="1121161" cy="283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9116D-9997-4F62-9711-AA05FDA2C59B}">
      <dsp:nvSpPr>
        <dsp:cNvPr id="0" name=""/>
        <dsp:cNvSpPr/>
      </dsp:nvSpPr>
      <dsp:spPr>
        <a:xfrm rot="16200000">
          <a:off x="-1965351" y="3014553"/>
          <a:ext cx="4573395" cy="51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6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endParaRPr lang="ru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965351" y="3014553"/>
        <a:ext cx="4573395" cy="518059"/>
      </dsp:txXfrm>
    </dsp:sp>
    <dsp:sp modelId="{5F30079C-46F0-4CB1-9A2C-E0C2D04F2F41}">
      <dsp:nvSpPr>
        <dsp:cNvPr id="0" name=""/>
        <dsp:cNvSpPr/>
      </dsp:nvSpPr>
      <dsp:spPr>
        <a:xfrm>
          <a:off x="580376" y="986885"/>
          <a:ext cx="2580485" cy="45733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45690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бізнес-концепція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успіх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оцінюватися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лише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фінансовими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показниками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прибутками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але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й за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соціальним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екологічним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впливом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376" y="986885"/>
        <a:ext cx="2580485" cy="4573395"/>
      </dsp:txXfrm>
    </dsp:sp>
    <dsp:sp modelId="{7EAD837F-8A83-45F8-9FF8-B8EB635A89F8}">
      <dsp:nvSpPr>
        <dsp:cNvPr id="0" name=""/>
        <dsp:cNvSpPr/>
      </dsp:nvSpPr>
      <dsp:spPr>
        <a:xfrm>
          <a:off x="62316" y="303046"/>
          <a:ext cx="1036118" cy="103611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0375A-8CB8-412B-9149-EB7B8D19D142}">
      <dsp:nvSpPr>
        <dsp:cNvPr id="0" name=""/>
        <dsp:cNvSpPr/>
      </dsp:nvSpPr>
      <dsp:spPr>
        <a:xfrm rot="16200000">
          <a:off x="1801267" y="3014553"/>
          <a:ext cx="4573395" cy="51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6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складові</a:t>
          </a:r>
          <a:endParaRPr lang="ru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267" y="3014553"/>
        <a:ext cx="4573395" cy="518059"/>
      </dsp:txXfrm>
    </dsp:sp>
    <dsp:sp modelId="{47ABB5DD-4B80-4D46-B019-567834DDB3B5}">
      <dsp:nvSpPr>
        <dsp:cNvPr id="0" name=""/>
        <dsp:cNvSpPr/>
      </dsp:nvSpPr>
      <dsp:spPr>
        <a:xfrm>
          <a:off x="4346995" y="986885"/>
          <a:ext cx="2580485" cy="457339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45690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Прибуток: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Традиційний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відбиває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фінансовий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успіх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Люди: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Оцінює соціальний вплив компанії на суспільство, включаючи питання справедливості, благополуччя співробітників, взаємодії з місцевими спільнотами тощо.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Планета: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Оцінює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викиди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зусилля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захисту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6995" y="986885"/>
        <a:ext cx="2580485" cy="4573395"/>
      </dsp:txXfrm>
    </dsp:sp>
    <dsp:sp modelId="{DB6FB153-C074-44DE-87E3-03069B49243B}">
      <dsp:nvSpPr>
        <dsp:cNvPr id="0" name=""/>
        <dsp:cNvSpPr/>
      </dsp:nvSpPr>
      <dsp:spPr>
        <a:xfrm>
          <a:off x="3828935" y="303046"/>
          <a:ext cx="1036118" cy="1036118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2FDC6-3954-4810-A158-03E5E8CC1288}">
      <dsp:nvSpPr>
        <dsp:cNvPr id="0" name=""/>
        <dsp:cNvSpPr/>
      </dsp:nvSpPr>
      <dsp:spPr>
        <a:xfrm rot="16200000">
          <a:off x="5567886" y="3014553"/>
          <a:ext cx="4573395" cy="51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6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endParaRPr lang="ru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7886" y="3014553"/>
        <a:ext cx="4573395" cy="518059"/>
      </dsp:txXfrm>
    </dsp:sp>
    <dsp:sp modelId="{3F1658B1-C43B-4C8E-874E-11C6578C1DE0}">
      <dsp:nvSpPr>
        <dsp:cNvPr id="0" name=""/>
        <dsp:cNvSpPr/>
      </dsp:nvSpPr>
      <dsp:spPr>
        <a:xfrm>
          <a:off x="8113614" y="986885"/>
          <a:ext cx="2580485" cy="457339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45690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коли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прагне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балансу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прибутком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соціальним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благополуччям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екологічною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відповідальністю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3614" y="986885"/>
        <a:ext cx="2580485" cy="4573395"/>
      </dsp:txXfrm>
    </dsp:sp>
    <dsp:sp modelId="{A4E9C662-D74B-42C2-A8E9-E62DAACECA98}">
      <dsp:nvSpPr>
        <dsp:cNvPr id="0" name=""/>
        <dsp:cNvSpPr/>
      </dsp:nvSpPr>
      <dsp:spPr>
        <a:xfrm>
          <a:off x="7595554" y="303046"/>
          <a:ext cx="1036118" cy="103611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643A2-62E5-4CCF-A103-D7F80D447A02}">
      <dsp:nvSpPr>
        <dsp:cNvPr id="0" name=""/>
        <dsp:cNvSpPr/>
      </dsp:nvSpPr>
      <dsp:spPr>
        <a:xfrm>
          <a:off x="5393" y="0"/>
          <a:ext cx="5188048" cy="5884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Переваги 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TBL:</a:t>
          </a:r>
          <a:endParaRPr lang="ru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3" y="0"/>
        <a:ext cx="5188048" cy="1765276"/>
      </dsp:txXfrm>
    </dsp:sp>
    <dsp:sp modelId="{19CFCC0F-7AFB-4CA8-87AF-0E27F42982DF}">
      <dsp:nvSpPr>
        <dsp:cNvPr id="0" name=""/>
        <dsp:cNvSpPr/>
      </dsp:nvSpPr>
      <dsp:spPr>
        <a:xfrm>
          <a:off x="524198" y="1765420"/>
          <a:ext cx="4150439" cy="857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репутації та лояльності: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Компанії користуються більшою підтримкою споживачів, інвесторів та співробітників.</a:t>
          </a:r>
          <a:endParaRPr lang="ru-UA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305" y="1790527"/>
        <a:ext cx="4100225" cy="806996"/>
      </dsp:txXfrm>
    </dsp:sp>
    <dsp:sp modelId="{07778567-577C-48E5-9A37-69321CF58929}">
      <dsp:nvSpPr>
        <dsp:cNvPr id="0" name=""/>
        <dsp:cNvSpPr/>
      </dsp:nvSpPr>
      <dsp:spPr>
        <a:xfrm>
          <a:off x="524198" y="2754509"/>
          <a:ext cx="4150439" cy="857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Зниження ризиків: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Урахування соціальних та екологічних факторів може допомогти компаніям виявляти та знижувати ризики, пов'язані зі зміною клімату, дефіцитом ресурсів та соціальними конфліктами.</a:t>
          </a:r>
        </a:p>
      </dsp:txBody>
      <dsp:txXfrm>
        <a:off x="549305" y="2779616"/>
        <a:ext cx="4100225" cy="806996"/>
      </dsp:txXfrm>
    </dsp:sp>
    <dsp:sp modelId="{FDADBEC8-D7A7-4500-A0DF-B929CF64B111}">
      <dsp:nvSpPr>
        <dsp:cNvPr id="0" name=""/>
        <dsp:cNvSpPr/>
      </dsp:nvSpPr>
      <dsp:spPr>
        <a:xfrm>
          <a:off x="524198" y="3743599"/>
          <a:ext cx="4150439" cy="857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інновацій: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стимулює розробку нових, більш екологічних та соціально відповідальних продуктів та послуг.</a:t>
          </a:r>
        </a:p>
      </dsp:txBody>
      <dsp:txXfrm>
        <a:off x="549305" y="3768706"/>
        <a:ext cx="4100225" cy="806996"/>
      </dsp:txXfrm>
    </dsp:sp>
    <dsp:sp modelId="{EE052035-B5D5-414A-A514-283C60AC8AE0}">
      <dsp:nvSpPr>
        <dsp:cNvPr id="0" name=""/>
        <dsp:cNvSpPr/>
      </dsp:nvSpPr>
      <dsp:spPr>
        <a:xfrm>
          <a:off x="524198" y="4732688"/>
          <a:ext cx="4150439" cy="857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Довгострокова сталість: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більша стабільність у довгостроковій перспективі завдяки кращій адаптованості до мінливих умов і вимог суспільства </a:t>
          </a:r>
        </a:p>
      </dsp:txBody>
      <dsp:txXfrm>
        <a:off x="549305" y="4757795"/>
        <a:ext cx="4100225" cy="806996"/>
      </dsp:txXfrm>
    </dsp:sp>
    <dsp:sp modelId="{A5C7B633-6C50-4D68-84C8-231C141455BB}">
      <dsp:nvSpPr>
        <dsp:cNvPr id="0" name=""/>
        <dsp:cNvSpPr/>
      </dsp:nvSpPr>
      <dsp:spPr>
        <a:xfrm>
          <a:off x="5582545" y="0"/>
          <a:ext cx="5188048" cy="5884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успішного впровадження 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TBL </a:t>
          </a:r>
          <a:r>
            <a:rPr lang="uk-UA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компаніям необхідно:</a:t>
          </a:r>
          <a:endParaRPr lang="ru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2545" y="0"/>
        <a:ext cx="5188048" cy="1765276"/>
      </dsp:txXfrm>
    </dsp:sp>
    <dsp:sp modelId="{29D757CD-CE49-4CC2-BAE3-4F62C384FF56}">
      <dsp:nvSpPr>
        <dsp:cNvPr id="0" name=""/>
        <dsp:cNvSpPr/>
      </dsp:nvSpPr>
      <dsp:spPr>
        <a:xfrm>
          <a:off x="6101350" y="1765420"/>
          <a:ext cx="4150439" cy="857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Визначити конкретні цілі та показники для кожного із трьох компонентів (прибуток, люди, планета).</a:t>
          </a:r>
          <a:endParaRPr lang="ru-UA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6457" y="1790527"/>
        <a:ext cx="4100225" cy="806996"/>
      </dsp:txXfrm>
    </dsp:sp>
    <dsp:sp modelId="{5743173C-E7D5-4850-A46F-5B91BE742257}">
      <dsp:nvSpPr>
        <dsp:cNvPr id="0" name=""/>
        <dsp:cNvSpPr/>
      </dsp:nvSpPr>
      <dsp:spPr>
        <a:xfrm>
          <a:off x="6101350" y="2754509"/>
          <a:ext cx="4150439" cy="857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Розробити стратегії та програми для досягнення цих цілей.</a:t>
          </a:r>
        </a:p>
      </dsp:txBody>
      <dsp:txXfrm>
        <a:off x="6126457" y="2779616"/>
        <a:ext cx="4100225" cy="806996"/>
      </dsp:txXfrm>
    </dsp:sp>
    <dsp:sp modelId="{ED53672C-80BE-4922-923F-170058EFEBEA}">
      <dsp:nvSpPr>
        <dsp:cNvPr id="0" name=""/>
        <dsp:cNvSpPr/>
      </dsp:nvSpPr>
      <dsp:spPr>
        <a:xfrm>
          <a:off x="6101350" y="3743599"/>
          <a:ext cx="4150439" cy="857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 відстежувати та оцінювати прогрес.</a:t>
          </a:r>
        </a:p>
      </dsp:txBody>
      <dsp:txXfrm>
        <a:off x="6126457" y="3768706"/>
        <a:ext cx="4100225" cy="806996"/>
      </dsp:txXfrm>
    </dsp:sp>
    <dsp:sp modelId="{4DD5C675-1B1D-4450-B6F4-5B416DF1AAA7}">
      <dsp:nvSpPr>
        <dsp:cNvPr id="0" name=""/>
        <dsp:cNvSpPr/>
      </dsp:nvSpPr>
      <dsp:spPr>
        <a:xfrm>
          <a:off x="6101350" y="4732688"/>
          <a:ext cx="4150439" cy="857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Включити принципи </a:t>
          </a: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TBL </a:t>
          </a:r>
          <a:r>
            <a:rPr lang="uk-UA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корпоративну культуру та процеси прийняття рішень</a:t>
          </a:r>
          <a:endParaRPr lang="ru-UA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6457" y="4757795"/>
        <a:ext cx="4100225" cy="8069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5875-C35A-45A0-BCCC-5FE6BA3051BA}">
      <dsp:nvSpPr>
        <dsp:cNvPr id="0" name=""/>
        <dsp:cNvSpPr/>
      </dsp:nvSpPr>
      <dsp:spPr>
        <a:xfrm>
          <a:off x="0" y="0"/>
          <a:ext cx="10397359" cy="178803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Довгострокова перспектива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 ключовим принципом сталого розвитку, оскільки передбачає задоволення потреб теперішнього часу без шкоди можливості майбутніх поколінь задовольняти свої потреби. 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397359" cy="1788035"/>
      </dsp:txXfrm>
    </dsp:sp>
    <dsp:sp modelId="{E17E3C95-735D-4AA3-956E-52B08225636C}">
      <dsp:nvSpPr>
        <dsp:cNvPr id="0" name=""/>
        <dsp:cNvSpPr/>
      </dsp:nvSpPr>
      <dsp:spPr>
        <a:xfrm>
          <a:off x="5076" y="1788035"/>
          <a:ext cx="3462401" cy="3754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Довгостроковий обрій: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 вимагає мислення у довгостроковій перспективі, а не лише зосередження на короткостроковій вигоді.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Це означає, що необхідно враховувати екологічні, соціальні та економічні наслідки прийнятих рішень на багато років уперед.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6" y="1788035"/>
        <a:ext cx="3462401" cy="3754874"/>
      </dsp:txXfrm>
    </dsp:sp>
    <dsp:sp modelId="{13AE97FD-698D-4BBA-9E3F-7C0C6C4C7526}">
      <dsp:nvSpPr>
        <dsp:cNvPr id="0" name=""/>
        <dsp:cNvSpPr/>
      </dsp:nvSpPr>
      <dsp:spPr>
        <a:xfrm>
          <a:off x="3467478" y="1788035"/>
          <a:ext cx="3462401" cy="3754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Баланс інтересів: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 передбачає пошук балансу між економічним зростанням, соціальним прогресом та захистом навколишнього середовища.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 означає, що необхідно враховувати інтереси всіх зацікавлених сторін, включаючи майбутні покоління.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7478" y="1788035"/>
        <a:ext cx="3462401" cy="3754874"/>
      </dsp:txXfrm>
    </dsp:sp>
    <dsp:sp modelId="{90A5F91E-D327-408C-8A51-CD6044ADF7D4}">
      <dsp:nvSpPr>
        <dsp:cNvPr id="0" name=""/>
        <dsp:cNvSpPr/>
      </dsp:nvSpPr>
      <dsp:spPr>
        <a:xfrm>
          <a:off x="6934957" y="1764379"/>
          <a:ext cx="3462401" cy="3754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 часто розглядається в контексті чотирьох взаємопов'язаних аспектів: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економічний,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людський</a:t>
          </a:r>
          <a:r>
            <a:rPr lang="uk-UA" sz="2500" kern="1200" dirty="0"/>
            <a:t>.</a:t>
          </a:r>
          <a:endParaRPr lang="ru-UA" sz="2500" kern="1200" dirty="0"/>
        </a:p>
      </dsp:txBody>
      <dsp:txXfrm>
        <a:off x="6934957" y="1764379"/>
        <a:ext cx="3462401" cy="3754874"/>
      </dsp:txXfrm>
    </dsp:sp>
    <dsp:sp modelId="{06B4B96A-1C91-4752-86E3-4DE59F413101}">
      <dsp:nvSpPr>
        <dsp:cNvPr id="0" name=""/>
        <dsp:cNvSpPr/>
      </dsp:nvSpPr>
      <dsp:spPr>
        <a:xfrm>
          <a:off x="0" y="5542910"/>
          <a:ext cx="10397359" cy="4172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FB524-C62B-4748-B924-CFF5177E9715}">
      <dsp:nvSpPr>
        <dsp:cNvPr id="0" name=""/>
        <dsp:cNvSpPr/>
      </dsp:nvSpPr>
      <dsp:spPr>
        <a:xfrm>
          <a:off x="0" y="19886"/>
          <a:ext cx="10350319" cy="188499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невід'ємним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компонентом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сталий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досягнутий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нерівність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несправедливість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зберігаються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886"/>
        <a:ext cx="10350319" cy="1884993"/>
      </dsp:txXfrm>
    </dsp:sp>
    <dsp:sp modelId="{B47D9AC0-F936-4599-AFCF-56E457276529}">
      <dsp:nvSpPr>
        <dsp:cNvPr id="0" name=""/>
        <dsp:cNvSpPr/>
      </dsp:nvSpPr>
      <dsp:spPr>
        <a:xfrm>
          <a:off x="5053" y="1884993"/>
          <a:ext cx="3446737" cy="3958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економічних, соціальних та екологічних цілей має не погіршувати становище найуразливіших груп населення, а навпаки, сприяти покращенню їхнього життя.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3" y="1884993"/>
        <a:ext cx="3446737" cy="3958486"/>
      </dsp:txXfrm>
    </dsp:sp>
    <dsp:sp modelId="{319E66AC-AE38-41F2-B1EF-CFF410919C01}">
      <dsp:nvSpPr>
        <dsp:cNvPr id="0" name=""/>
        <dsp:cNvSpPr/>
      </dsp:nvSpPr>
      <dsp:spPr>
        <a:xfrm>
          <a:off x="3451791" y="1884993"/>
          <a:ext cx="3446737" cy="3958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Рівність та </a:t>
          </a:r>
          <a:r>
            <a:rPr lang="uk-UA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інклюзивність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рівність можливостей та доступ до ресурсів для всіх, незалежно від їхньої статі, віку, раси, етнічної приналежності, релігії, інвалідності чи інших факторів. </a:t>
          </a:r>
        </a:p>
      </dsp:txBody>
      <dsp:txXfrm>
        <a:off x="3451791" y="1884993"/>
        <a:ext cx="3446737" cy="3958486"/>
      </dsp:txXfrm>
    </dsp:sp>
    <dsp:sp modelId="{BE09D694-4D06-4D93-84A8-9321560C2BAF}">
      <dsp:nvSpPr>
        <dsp:cNvPr id="0" name=""/>
        <dsp:cNvSpPr/>
      </dsp:nvSpPr>
      <dsp:spPr>
        <a:xfrm>
          <a:off x="6898528" y="1884993"/>
          <a:ext cx="3446737" cy="3958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Сталість у соціальній сфері: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стабільного суспільства, у якому соціальні інститути та відносини підтримують благополуччя людей на довгостроковій основі. 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8528" y="1884993"/>
        <a:ext cx="3446737" cy="3958486"/>
      </dsp:txXfrm>
    </dsp:sp>
    <dsp:sp modelId="{8B09FB88-60DD-40D5-804C-3A859B6E49B4}">
      <dsp:nvSpPr>
        <dsp:cNvPr id="0" name=""/>
        <dsp:cNvSpPr/>
      </dsp:nvSpPr>
      <dsp:spPr>
        <a:xfrm>
          <a:off x="0" y="5843480"/>
          <a:ext cx="10350319" cy="439831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9F862-212A-43D3-9DE5-1828A85B6627}">
      <dsp:nvSpPr>
        <dsp:cNvPr id="0" name=""/>
        <dsp:cNvSpPr/>
      </dsp:nvSpPr>
      <dsp:spPr>
        <a:xfrm>
          <a:off x="0" y="0"/>
          <a:ext cx="10733694" cy="24718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A59A-B8A3-4E44-A738-8438CEB69CCA}">
      <dsp:nvSpPr>
        <dsp:cNvPr id="0" name=""/>
        <dsp:cNvSpPr/>
      </dsp:nvSpPr>
      <dsp:spPr>
        <a:xfrm>
          <a:off x="325459" y="329581"/>
          <a:ext cx="1867180" cy="18126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76D6E-DB25-4DB5-8A47-231577787956}">
      <dsp:nvSpPr>
        <dsp:cNvPr id="0" name=""/>
        <dsp:cNvSpPr/>
      </dsp:nvSpPr>
      <dsp:spPr>
        <a:xfrm rot="10800000">
          <a:off x="325459" y="2471861"/>
          <a:ext cx="1867180" cy="30211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бідністю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нерівністю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мінімального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доходів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можливостей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здобуття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2881" y="2471861"/>
        <a:ext cx="1752336" cy="2963742"/>
      </dsp:txXfrm>
    </dsp:sp>
    <dsp:sp modelId="{74CD287A-A2F1-46C3-8B8C-6F33FD7C93C7}">
      <dsp:nvSpPr>
        <dsp:cNvPr id="0" name=""/>
        <dsp:cNvSpPr/>
      </dsp:nvSpPr>
      <dsp:spPr>
        <a:xfrm>
          <a:off x="2379358" y="329581"/>
          <a:ext cx="1867180" cy="18126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D7B4C-4BBF-4A68-AEBE-362F4683714F}">
      <dsp:nvSpPr>
        <dsp:cNvPr id="0" name=""/>
        <dsp:cNvSpPr/>
      </dsp:nvSpPr>
      <dsp:spPr>
        <a:xfrm rot="10800000">
          <a:off x="2379358" y="2471861"/>
          <a:ext cx="1867180" cy="30211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Поліпшення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доступу до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доступності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якісної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медичної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допомоги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особливо для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маргіналізованих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36780" y="2471861"/>
        <a:ext cx="1752336" cy="2963742"/>
      </dsp:txXfrm>
    </dsp:sp>
    <dsp:sp modelId="{5127F013-1954-4DB6-9145-FB614E339E72}">
      <dsp:nvSpPr>
        <dsp:cNvPr id="0" name=""/>
        <dsp:cNvSpPr/>
      </dsp:nvSpPr>
      <dsp:spPr>
        <a:xfrm>
          <a:off x="4433256" y="329581"/>
          <a:ext cx="1867180" cy="18126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18FA2-CB1E-44F1-8299-F244B4F2DD53}">
      <dsp:nvSpPr>
        <dsp:cNvPr id="0" name=""/>
        <dsp:cNvSpPr/>
      </dsp:nvSpPr>
      <dsp:spPr>
        <a:xfrm rot="10800000">
          <a:off x="4433256" y="2471861"/>
          <a:ext cx="1867180" cy="30211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Захист прав людини: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Гарантування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 на свободу,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безпеку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участь у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490678" y="2471861"/>
        <a:ext cx="1752336" cy="2963742"/>
      </dsp:txXfrm>
    </dsp:sp>
    <dsp:sp modelId="{5BAA119D-67D3-4B02-8638-71EA85F1CDCC}">
      <dsp:nvSpPr>
        <dsp:cNvPr id="0" name=""/>
        <dsp:cNvSpPr/>
      </dsp:nvSpPr>
      <dsp:spPr>
        <a:xfrm>
          <a:off x="6487155" y="329581"/>
          <a:ext cx="1867180" cy="18126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A8BB1-0E5C-418B-B2D6-3484B8016909}">
      <dsp:nvSpPr>
        <dsp:cNvPr id="0" name=""/>
        <dsp:cNvSpPr/>
      </dsp:nvSpPr>
      <dsp:spPr>
        <a:xfrm rot="10800000">
          <a:off x="6487155" y="2471861"/>
          <a:ext cx="1867180" cy="30211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гендерної рівності: 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Усунення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дискримінації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ознакою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статі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рівних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можливостей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жінок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чоловіків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сферах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544577" y="2471861"/>
        <a:ext cx="1752336" cy="2963742"/>
      </dsp:txXfrm>
    </dsp:sp>
    <dsp:sp modelId="{1F3B1BD4-3392-4C52-9082-DB999946928A}">
      <dsp:nvSpPr>
        <dsp:cNvPr id="0" name=""/>
        <dsp:cNvSpPr/>
      </dsp:nvSpPr>
      <dsp:spPr>
        <a:xfrm>
          <a:off x="8534425" y="309696"/>
          <a:ext cx="1867180" cy="18126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48282-AF85-4B5E-856C-FFB48B104A3A}">
      <dsp:nvSpPr>
        <dsp:cNvPr id="0" name=""/>
        <dsp:cNvSpPr/>
      </dsp:nvSpPr>
      <dsp:spPr>
        <a:xfrm rot="10800000">
          <a:off x="8541053" y="2471861"/>
          <a:ext cx="1867180" cy="30211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Сприяння соціальній інклюзії: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умов для участі всіх членів суспільства у суспільному житті, включаючи людей з інвалідністю, мігрантів та інші уразливі групи.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598475" y="2471861"/>
        <a:ext cx="1752336" cy="2963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5875-C35A-45A0-BCCC-5FE6BA3051BA}">
      <dsp:nvSpPr>
        <dsp:cNvPr id="0" name=""/>
        <dsp:cNvSpPr/>
      </dsp:nvSpPr>
      <dsp:spPr>
        <a:xfrm>
          <a:off x="0" y="140085"/>
          <a:ext cx="10397359" cy="132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Раціональне використання ресурсів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баланс між економічною доцільністю, соціальною відповідальністю та збереженням навколишнього середовища.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0085"/>
        <a:ext cx="10397359" cy="1329962"/>
      </dsp:txXfrm>
    </dsp:sp>
    <dsp:sp modelId="{E17E3C95-735D-4AA3-956E-52B08225636C}">
      <dsp:nvSpPr>
        <dsp:cNvPr id="0" name=""/>
        <dsp:cNvSpPr/>
      </dsp:nvSpPr>
      <dsp:spPr>
        <a:xfrm>
          <a:off x="1269" y="1524010"/>
          <a:ext cx="5197410" cy="44220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i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Ефективне використання невідновлюваних ресурсів:</a:t>
          </a:r>
        </a:p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Максимальне вилучення, економне витрачання та зниження втрат за існуючого рівня технологій.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i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поновлюваними ресурсами</a:t>
          </a:r>
          <a:r>
            <a:rPr lang="uk-UA" sz="1400" b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ресурсів таким чином, щоб не завдавати шкоди навколишньому середовищу та підтримувати їх відновлення.
</a:t>
          </a:r>
          <a:r>
            <a:rPr lang="uk-UA" sz="1400" b="1" i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Скорочення відходів та забруднення: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Мінімізація утворення відходів, повторне використання та переробка ресурсів.
</a:t>
          </a:r>
          <a:r>
            <a:rPr lang="uk-UA" sz="1400" b="1" i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біорізноманіття: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Захист та відновлення природних екосистем, запобігання зникненню видів.
</a:t>
          </a:r>
          <a:r>
            <a:rPr lang="uk-UA" sz="1400" b="1" i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екологічно чистих технологій: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Розробка та застосування технологій, що знижують негативний вплив на довкілля.
</a:t>
          </a:r>
          <a:r>
            <a:rPr lang="uk-UA" sz="1400" b="0" i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обізнаності та відповідальності:</a:t>
          </a:r>
        </a:p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Навчання населення принципам сталого розвитку та заохочення відповідального споживання.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9" y="1524010"/>
        <a:ext cx="5197410" cy="4422063"/>
      </dsp:txXfrm>
    </dsp:sp>
    <dsp:sp modelId="{13AE97FD-698D-4BBA-9E3F-7C0C6C4C7526}">
      <dsp:nvSpPr>
        <dsp:cNvPr id="0" name=""/>
        <dsp:cNvSpPr/>
      </dsp:nvSpPr>
      <dsp:spPr>
        <a:xfrm>
          <a:off x="5198679" y="1524010"/>
          <a:ext cx="5197410" cy="44220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i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Приклади раціонального використання ресурсів: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
</a:t>
          </a:r>
          <a:r>
            <a:rPr lang="uk-UA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Відновлювані джерела енергії: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Сонячна, вітряна, гідроенергія.
</a:t>
          </a:r>
          <a:r>
            <a:rPr lang="uk-UA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Повторне використання матеріалів: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Переробка пластику, скла, паперу.
</a:t>
          </a:r>
          <a:r>
            <a:rPr lang="uk-UA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Ефективне землекористування: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методів землеробства, що мінімізують ерозію та виснаження ґрунту.
</a:t>
          </a:r>
          <a:r>
            <a:rPr lang="uk-UA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Очищення стічних вод: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Захист водних ресурсів від забруднення.
</a:t>
          </a:r>
          <a:r>
            <a:rPr lang="uk-UA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Рекультивація земель: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 порушених територій.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8679" y="1524010"/>
        <a:ext cx="5197410" cy="4422063"/>
      </dsp:txXfrm>
    </dsp:sp>
    <dsp:sp modelId="{06B4B96A-1C91-4752-86E3-4DE59F413101}">
      <dsp:nvSpPr>
        <dsp:cNvPr id="0" name=""/>
        <dsp:cNvSpPr/>
      </dsp:nvSpPr>
      <dsp:spPr>
        <a:xfrm>
          <a:off x="0" y="5719863"/>
          <a:ext cx="10397359" cy="4410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9C4EB-BE23-4F2B-9CBC-0090B6A3D570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67EBE-975A-4018-804B-A3DCCA4287A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260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67EBE-975A-4018-804B-A3DCCA4287A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727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67EBE-975A-4018-804B-A3DCCA4287A8}" type="slidenum">
              <a:rPr lang="ru-UA" smtClean="0"/>
              <a:t>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885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67EBE-975A-4018-804B-A3DCCA4287A8}" type="slidenum">
              <a:rPr lang="ru-UA" smtClean="0"/>
              <a:t>11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364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67EBE-975A-4018-804B-A3DCCA4287A8}" type="slidenum">
              <a:rPr lang="ru-UA" smtClean="0"/>
              <a:t>12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970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67EBE-975A-4018-804B-A3DCCA4287A8}" type="slidenum">
              <a:rPr lang="ru-UA" smtClean="0"/>
              <a:t>13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432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2353-BCC0-880B-F62B-5D5A7445C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6CFCB3F-C2CA-A621-411F-504AB3AE3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3883BB-DCC3-8976-0132-09FEA539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02A-2575-49D4-8BBA-F1F439DFC769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758498-C0AB-B726-9516-D595B43B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490265-BF58-F71A-2A63-F8F2507D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6C99-1944-4DF7-A963-8D9564C034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381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5554F-0C3E-F151-2BFA-8C078A95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269BE2C-8665-C675-D690-FBD9BDDBB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07C0A1-D508-37CB-351C-65384270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02A-2575-49D4-8BBA-F1F439DFC769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E11963-DDE9-C3F0-3504-895E2498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9B75ED-2E15-D975-3684-C2A72724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6C99-1944-4DF7-A963-8D9564C034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010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E18582-6EE9-0403-7A60-A1A2CAA9D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C6119C3-1726-0349-F74F-49F033573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06C7EB-D979-3C3C-64D4-19DA6C13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02A-2575-49D4-8BBA-F1F439DFC769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0951268-E589-8D52-16D6-23A8408C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DE69A8-9319-D198-7C81-46CFACCB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6C99-1944-4DF7-A963-8D9564C034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059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15C9F-9A92-87B4-06EE-307D830F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115B9E-4C56-EB02-3D17-AEA192073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DAB65E-8993-909D-2051-4DCCD417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02A-2575-49D4-8BBA-F1F439DFC769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EB053-7165-E6E2-675D-126BBBA3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250558-81CC-7CEE-E230-1C7BB19D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6C99-1944-4DF7-A963-8D9564C034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13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BD1E8-2B49-CDC9-0EB8-42DE6D09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5EA211-2445-2156-658A-FE355909C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2CDAC9-3677-B95D-CA2C-A12874E7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02A-2575-49D4-8BBA-F1F439DFC769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6CDF0E-1D1A-0184-032C-B25A80E5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B00F98-18E2-4060-6AFA-61ACB190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6C99-1944-4DF7-A963-8D9564C034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80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8335F-7401-FF42-D0F4-F24C3B30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37CCCF-FB1A-37B9-6430-9D8ED6AB1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1BFB1B9-86C0-1111-DACE-E54E944E1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612862C-CF08-6AE6-2C68-C8F56B2A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02A-2575-49D4-8BBA-F1F439DFC769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86C7F8-EB69-D9C1-3BBE-F640E938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CE18B99-56F5-0FE0-D070-BB219DC8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6C99-1944-4DF7-A963-8D9564C034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049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04FFF-E0DF-2897-C2EE-091EFA4F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F70695-4144-94F8-5B75-F7301F8B8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63038C5-218D-D89C-6DFB-8EB9B8979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E705F46-6220-7A44-0AA2-2A02324D7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6C54D50-BCA0-8197-2D42-0883FA56B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4680556-C8B4-32DB-EADB-33B85A27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02A-2575-49D4-8BBA-F1F439DFC769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AF5FF49-45F7-466C-0CA1-CB6E58ED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908ED40-884C-BAED-3351-1E0AAB6F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6C99-1944-4DF7-A963-8D9564C034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951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4B034-D7E8-429F-8332-A9CB5C5E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4A8EB6C-FA1C-EC43-08DA-1E104EE1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02A-2575-49D4-8BBA-F1F439DFC769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87328E6-B7CD-A8DC-E99A-82D351A8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84FB28F-A310-33B4-BBDB-BD4AAFE1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6C99-1944-4DF7-A963-8D9564C034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553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9FDCF3E-FDB5-4D40-3F18-004CE167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02A-2575-49D4-8BBA-F1F439DFC769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D8B2B9C-08C5-BDE1-6C13-B0AC7A4B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8E3AE03-3A70-E0AB-D857-ECCB65C6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6C99-1944-4DF7-A963-8D9564C034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290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0B42-0038-DAD1-CA49-9C5BF1E1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BAC05F-35B0-E049-53CA-60EECFE40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AD3EF0-E327-426B-FA9C-96C2D2BA5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CEE4AE-871D-A235-3066-141E9583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02A-2575-49D4-8BBA-F1F439DFC769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BB2564-5F3A-3C2A-5025-98ECB16B9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C41AB3-2C45-D8FD-C811-55D02217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6C99-1944-4DF7-A963-8D9564C034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639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D5468-AA9A-0126-D454-8284360C2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B080259-86BE-942C-9F80-BB0FA3EED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3CCBF6E-2599-D0D7-D182-94ACEA43F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3BCCCC-170F-56C4-0C3C-DD8FBE2E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02A-2575-49D4-8BBA-F1F439DFC769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8E3AF5-2355-4DD3-26E2-261F457E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B1920C5-CF6F-C7F0-1F40-E24F24AA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6C99-1944-4DF7-A963-8D9564C034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43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87B41F1-7D85-4DF1-3233-DF3853C6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4CF4C63-F563-76FE-81FF-993409354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3B6B91-2F2B-BD30-D27D-DBF6D2830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702A-2575-49D4-8BBA-F1F439DFC769}" type="datetimeFigureOut">
              <a:rPr lang="ru-UA" smtClean="0"/>
              <a:t>13.07.2025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4FA41F-8E96-2753-CE69-9E21C7EA2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D4CC25-8F40-96EA-1562-45E30CB84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6C99-1944-4DF7-A963-8D9564C034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11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B151A-2239-19F8-DF12-0C75C43CC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876" y="1123804"/>
            <a:ext cx="9144000" cy="976168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4201A-46D9-4168-0ECF-C1483AEFC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488" y="2252734"/>
            <a:ext cx="4417381" cy="44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1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AE248D6-539C-BF3B-CC0E-33C03080DAA1}"/>
              </a:ext>
            </a:extLst>
          </p:cNvPr>
          <p:cNvSpPr/>
          <p:nvPr/>
        </p:nvSpPr>
        <p:spPr>
          <a:xfrm rot="16200000">
            <a:off x="-2549772" y="3260501"/>
            <a:ext cx="61372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</a:t>
            </a:r>
            <a:endParaRPr lang="ru-U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A5E5515-6A41-99AB-896F-5E7311C1F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829082"/>
              </p:ext>
            </p:extLst>
          </p:nvPr>
        </p:nvGraphicFramePr>
        <p:xfrm>
          <a:off x="1158766" y="453482"/>
          <a:ext cx="10775988" cy="588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4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88264-C150-3DFA-913C-DCD8C1CD1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4CF64B4-C689-0C3B-2513-3B0D909571D0}"/>
              </a:ext>
            </a:extLst>
          </p:cNvPr>
          <p:cNvSpPr/>
          <p:nvPr/>
        </p:nvSpPr>
        <p:spPr>
          <a:xfrm rot="16200000">
            <a:off x="-2403509" y="3114495"/>
            <a:ext cx="61372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розвитку: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Довгострокова перспектива</a:t>
            </a:r>
            <a:endParaRPr lang="ru-UA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656A754-97C9-2D5A-5115-94AD7EB3A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869642"/>
              </p:ext>
            </p:extLst>
          </p:nvPr>
        </p:nvGraphicFramePr>
        <p:xfrm>
          <a:off x="1545020" y="725215"/>
          <a:ext cx="10397359" cy="596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445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EDEF8-D665-C994-BE20-72DDC56CD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0C89DC3-8C79-D1C4-A58D-C68B08749A6F}"/>
              </a:ext>
            </a:extLst>
          </p:cNvPr>
          <p:cNvSpPr/>
          <p:nvPr/>
        </p:nvSpPr>
        <p:spPr>
          <a:xfrm rot="16200000">
            <a:off x="-2549772" y="3260501"/>
            <a:ext cx="61372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</a:t>
            </a:r>
            <a:endParaRPr lang="ru-U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94D0EA6-29E0-E5F0-D124-3A635F9F779D}"/>
              </a:ext>
            </a:extLst>
          </p:cNvPr>
          <p:cNvSpPr/>
          <p:nvPr/>
        </p:nvSpPr>
        <p:spPr>
          <a:xfrm rot="16200000">
            <a:off x="-2403509" y="3114495"/>
            <a:ext cx="61372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розвитку: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справедливість</a:t>
            </a:r>
            <a:endParaRPr lang="ru-UA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648E4C48-7780-BE33-79B0-E1581AF31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518321"/>
              </p:ext>
            </p:extLst>
          </p:nvPr>
        </p:nvGraphicFramePr>
        <p:xfrm>
          <a:off x="1584434" y="307428"/>
          <a:ext cx="10350320" cy="628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013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251850B-637A-8B68-3DB5-497CD52D9B53}"/>
              </a:ext>
            </a:extLst>
          </p:cNvPr>
          <p:cNvSpPr/>
          <p:nvPr/>
        </p:nvSpPr>
        <p:spPr>
          <a:xfrm rot="16200000">
            <a:off x="-2403509" y="3114495"/>
            <a:ext cx="61372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розвитку: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справедливість</a:t>
            </a:r>
            <a:endParaRPr lang="ru-UA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FA41A-3F49-5981-01ED-EC2F43DCB2DB}"/>
              </a:ext>
            </a:extLst>
          </p:cNvPr>
          <p:cNvSpPr txBox="1"/>
          <p:nvPr/>
        </p:nvSpPr>
        <p:spPr>
          <a:xfrm>
            <a:off x="1272209" y="351182"/>
            <a:ext cx="10137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конкретних напрямів забезпечення соціальної справедливості: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5F7DBC5-6673-3520-A2DB-1FD9FFD9EC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187163"/>
              </p:ext>
            </p:extLst>
          </p:nvPr>
        </p:nvGraphicFramePr>
        <p:xfrm>
          <a:off x="1080619" y="1013792"/>
          <a:ext cx="10733694" cy="549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6645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94D47-CA59-03D4-5565-4C4FC9420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65F0B1C-291A-56A7-3322-24C9017AF4C7}"/>
              </a:ext>
            </a:extLst>
          </p:cNvPr>
          <p:cNvSpPr/>
          <p:nvPr/>
        </p:nvSpPr>
        <p:spPr>
          <a:xfrm rot="16200000">
            <a:off x="-2403509" y="3114495"/>
            <a:ext cx="61372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розвитку: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Раціональне використання ресурсів</a:t>
            </a:r>
            <a:endParaRPr lang="ru-UA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05E082C5-D7BA-AE14-5053-9CA297327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573907"/>
              </p:ext>
            </p:extLst>
          </p:nvPr>
        </p:nvGraphicFramePr>
        <p:xfrm>
          <a:off x="1545020" y="384313"/>
          <a:ext cx="10397359" cy="630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05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D1A1F-F283-DE11-CF46-C7EDDFC32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51D59F5-4726-35EC-06CA-29FDC8153579}"/>
              </a:ext>
            </a:extLst>
          </p:cNvPr>
          <p:cNvSpPr/>
          <p:nvPr/>
        </p:nvSpPr>
        <p:spPr>
          <a:xfrm rot="16200000">
            <a:off x="-2377004" y="3114495"/>
            <a:ext cx="61372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розвитку: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біорозмаїття</a:t>
            </a:r>
            <a:endParaRPr lang="ru-UA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C2F93CA-813E-5E5A-7139-24EC597F194D}"/>
              </a:ext>
            </a:extLst>
          </p:cNvPr>
          <p:cNvSpPr/>
          <p:nvPr/>
        </p:nvSpPr>
        <p:spPr>
          <a:xfrm>
            <a:off x="1868557" y="88575"/>
            <a:ext cx="941567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біорізноманіття необхідне забезпечення стійкості екосистем, що є необхідною умовою для довгострокового економічного та розвитку.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F701F63-2295-34EE-0741-96655E223986}"/>
              </a:ext>
            </a:extLst>
          </p:cNvPr>
          <p:cNvSpPr/>
          <p:nvPr/>
        </p:nvSpPr>
        <p:spPr>
          <a:xfrm>
            <a:off x="1351724" y="1199322"/>
            <a:ext cx="2776330" cy="56586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 вигоди: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 підтримує безліч галузей економіки, включаючи сільське господарство, рибальство, туризм та фармацевтику.</a:t>
            </a: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вигоди: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біорізноманіття забезпечує доступ до чистої води, їжі та ліків, а також покращує якість життя людей.</a:t>
            </a: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вигоди: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 відіграє важливу роль у регуляції клімату, захисті від стихійних лих та підтримці здоров'я екосистем.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7962B6C-1F2E-0E05-E68F-9B49EE6E0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452879"/>
              </p:ext>
            </p:extLst>
          </p:nvPr>
        </p:nvGraphicFramePr>
        <p:xfrm>
          <a:off x="3999948" y="11799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35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B6AAD-20A0-889F-ED74-64CC30D90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C83A9E2-9317-333C-3484-20C484BED7F0}"/>
              </a:ext>
            </a:extLst>
          </p:cNvPr>
          <p:cNvSpPr/>
          <p:nvPr/>
        </p:nvSpPr>
        <p:spPr>
          <a:xfrm rot="16200000">
            <a:off x="-2377004" y="3114495"/>
            <a:ext cx="61372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розвитку: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та співробітництво</a:t>
            </a:r>
            <a:endParaRPr lang="ru-UA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5E825-A28D-1ED1-06D1-D4871A20D511}"/>
              </a:ext>
            </a:extLst>
          </p:cNvPr>
          <p:cNvSpPr txBox="1"/>
          <p:nvPr/>
        </p:nvSpPr>
        <p:spPr>
          <a:xfrm>
            <a:off x="2816086" y="283770"/>
            <a:ext cx="8335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скоординовані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303D3784-CAC2-40A5-57D1-5BF882921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581113"/>
              </p:ext>
            </p:extLst>
          </p:nvPr>
        </p:nvGraphicFramePr>
        <p:xfrm>
          <a:off x="1384852" y="781878"/>
          <a:ext cx="10482470" cy="5910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414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7DD06-9963-CF97-AD52-4A925B393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B143B5C-2CFF-FE5F-9941-AA2E797AF828}"/>
              </a:ext>
            </a:extLst>
          </p:cNvPr>
          <p:cNvSpPr/>
          <p:nvPr/>
        </p:nvSpPr>
        <p:spPr>
          <a:xfrm rot="16200000">
            <a:off x="-2350499" y="3094617"/>
            <a:ext cx="61372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розвитку: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 та технології</a:t>
            </a:r>
            <a:endParaRPr lang="ru-UA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10EEF499-05FE-469B-DE06-D236744F7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23891"/>
              </p:ext>
            </p:extLst>
          </p:nvPr>
        </p:nvGraphicFramePr>
        <p:xfrm>
          <a:off x="1470991" y="682487"/>
          <a:ext cx="9866244" cy="600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039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6F60A11-0B87-48B9-8FF6-D82433EA4BD4}"/>
              </a:ext>
            </a:extLst>
          </p:cNvPr>
          <p:cNvSpPr/>
          <p:nvPr/>
        </p:nvSpPr>
        <p:spPr>
          <a:xfrm rot="16200000">
            <a:off x="-2350499" y="3094617"/>
            <a:ext cx="61372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розвитку: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 та технології</a:t>
            </a:r>
            <a:endParaRPr lang="ru-UA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E578B-5ABE-3D9F-A758-77892DB6C2F7}"/>
              </a:ext>
            </a:extLst>
          </p:cNvPr>
          <p:cNvSpPr txBox="1"/>
          <p:nvPr/>
        </p:nvSpPr>
        <p:spPr>
          <a:xfrm>
            <a:off x="3578087" y="335482"/>
            <a:ext cx="4618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сталих технологій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31CCB1B-0654-C854-550B-ED6F287EC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77969"/>
              </p:ext>
            </p:extLst>
          </p:nvPr>
        </p:nvGraphicFramePr>
        <p:xfrm>
          <a:off x="2210904" y="10112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733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72BE8EE-A8D9-0E64-C359-3637131A2862}"/>
              </a:ext>
            </a:extLst>
          </p:cNvPr>
          <p:cNvSpPr/>
          <p:nvPr/>
        </p:nvSpPr>
        <p:spPr>
          <a:xfrm rot="16200000">
            <a:off x="-2310741" y="3081364"/>
            <a:ext cx="61372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розвитку: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обізнаності та освіти:</a:t>
            </a:r>
            <a:endParaRPr lang="ru-UA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13301-5159-8A94-E699-B32F16F68C82}"/>
              </a:ext>
            </a:extLst>
          </p:cNvPr>
          <p:cNvSpPr txBox="1"/>
          <p:nvPr/>
        </p:nvSpPr>
        <p:spPr>
          <a:xfrm>
            <a:off x="342388" y="270169"/>
            <a:ext cx="11591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освіта надає знання та навички, необхідні для прийняття екологічно відповідальних рішень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8C555E3-2F57-5CC8-D0F7-CC35CD697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777363"/>
              </p:ext>
            </p:extLst>
          </p:nvPr>
        </p:nvGraphicFramePr>
        <p:xfrm>
          <a:off x="2489485" y="869489"/>
          <a:ext cx="81873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85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BA021-79AF-B3AD-D48B-F063E79A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A79ACD-0BD5-5ACC-43EB-DE5A2D576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dirty="0"/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потрійного результату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 Bottom Line)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принципи концепції  сталого розвитку: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довгострокова перспектива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справедливість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раціональне використання ресурсів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біорозмаїття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 та технології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та співробітництво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обізнаності та освіти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5717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80E33-8E37-C110-3DAF-563059861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2262CF5-15BF-BA99-3DF8-7231DFDE7510}"/>
              </a:ext>
            </a:extLst>
          </p:cNvPr>
          <p:cNvSpPr/>
          <p:nvPr/>
        </p:nvSpPr>
        <p:spPr>
          <a:xfrm rot="16200000">
            <a:off x="-2310741" y="3081364"/>
            <a:ext cx="61372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розвитку: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обізнаності та освіти:</a:t>
            </a:r>
            <a:endParaRPr lang="ru-UA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BFDCE-F92C-909F-815C-0E9E5C33F1C2}"/>
              </a:ext>
            </a:extLst>
          </p:cNvPr>
          <p:cNvSpPr txBox="1"/>
          <p:nvPr/>
        </p:nvSpPr>
        <p:spPr>
          <a:xfrm>
            <a:off x="1173387" y="292509"/>
            <a:ext cx="10305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обізнаності громадськості сприяє зміні поведінки та підтримці стійких практик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4EB8B60-36B6-9287-6789-5FAA0E3E0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035409"/>
              </p:ext>
            </p:extLst>
          </p:nvPr>
        </p:nvGraphicFramePr>
        <p:xfrm>
          <a:off x="2548835" y="8694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04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531C788-D7AA-ADE4-4D58-1CBE51E45C5A}"/>
              </a:ext>
            </a:extLst>
          </p:cNvPr>
          <p:cNvSpPr/>
          <p:nvPr/>
        </p:nvSpPr>
        <p:spPr>
          <a:xfrm>
            <a:off x="2029344" y="449944"/>
            <a:ext cx="80158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сфер застосування основних принципів сталого розвитку</a:t>
            </a:r>
            <a:endParaRPr lang="ru-UA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59169A88-1F26-8913-2165-F5C6B2719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327210"/>
              </p:ext>
            </p:extLst>
          </p:nvPr>
        </p:nvGraphicFramePr>
        <p:xfrm>
          <a:off x="1146313" y="980661"/>
          <a:ext cx="9606065" cy="542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036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3CE9E-6032-7BAC-9E54-FB01C4AF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351" y="106651"/>
            <a:ext cx="10515600" cy="1015905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Засадові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CA0F81D-3ABD-F1AF-829E-98D64A9BE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165309"/>
              </p:ext>
            </p:extLst>
          </p:nvPr>
        </p:nvGraphicFramePr>
        <p:xfrm>
          <a:off x="446049" y="1122556"/>
          <a:ext cx="10907751" cy="522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78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1B8A766-083A-6DB5-36AE-3C020A786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738208"/>
              </p:ext>
            </p:extLst>
          </p:nvPr>
        </p:nvGraphicFramePr>
        <p:xfrm>
          <a:off x="1794108" y="10690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9F3AE6-2338-8B5E-9497-05978AFCB86A}"/>
              </a:ext>
            </a:extLst>
          </p:cNvPr>
          <p:cNvSpPr txBox="1"/>
          <p:nvPr/>
        </p:nvSpPr>
        <p:spPr>
          <a:xfrm>
            <a:off x="3151568" y="34796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сталого розвитку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C1278A38-1195-9CF5-26E6-0627DF49E33F}"/>
              </a:ext>
            </a:extLst>
          </p:cNvPr>
          <p:cNvCxnSpPr>
            <a:cxnSpLocks/>
          </p:cNvCxnSpPr>
          <p:nvPr/>
        </p:nvCxnSpPr>
        <p:spPr>
          <a:xfrm>
            <a:off x="5620215" y="3590693"/>
            <a:ext cx="2951356" cy="944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9A07386C-6E82-6F66-B351-59AE09FF1077}"/>
              </a:ext>
            </a:extLst>
          </p:cNvPr>
          <p:cNvCxnSpPr>
            <a:cxnSpLocks/>
          </p:cNvCxnSpPr>
          <p:nvPr/>
        </p:nvCxnSpPr>
        <p:spPr>
          <a:xfrm flipH="1">
            <a:off x="3010830" y="3560956"/>
            <a:ext cx="2609385" cy="951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DF7C178D-8AC3-DFE0-8E33-34C8EFC37D87}"/>
              </a:ext>
            </a:extLst>
          </p:cNvPr>
          <p:cNvCxnSpPr>
            <a:cxnSpLocks/>
          </p:cNvCxnSpPr>
          <p:nvPr/>
        </p:nvCxnSpPr>
        <p:spPr>
          <a:xfrm>
            <a:off x="5620215" y="3590693"/>
            <a:ext cx="0" cy="1058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41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68974A-DE36-27EF-ABF2-B3F79FAFBEAE}"/>
              </a:ext>
            </a:extLst>
          </p:cNvPr>
          <p:cNvSpPr txBox="1"/>
          <p:nvPr/>
        </p:nvSpPr>
        <p:spPr>
          <a:xfrm>
            <a:off x="4263073" y="172257"/>
            <a:ext cx="2996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сталість</a:t>
            </a: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3D7F7D4D-6000-51FA-1283-727C68707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96815"/>
              </p:ext>
            </p:extLst>
          </p:nvPr>
        </p:nvGraphicFramePr>
        <p:xfrm>
          <a:off x="816430" y="641915"/>
          <a:ext cx="10461812" cy="598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315">
                  <a:extLst>
                    <a:ext uri="{9D8B030D-6E8A-4147-A177-3AD203B41FA5}">
                      <a16:colId xmlns:a16="http://schemas.microsoft.com/office/drawing/2014/main" val="3255467287"/>
                    </a:ext>
                  </a:extLst>
                </a:gridCol>
                <a:gridCol w="4768114">
                  <a:extLst>
                    <a:ext uri="{9D8B030D-6E8A-4147-A177-3AD203B41FA5}">
                      <a16:colId xmlns:a16="http://schemas.microsoft.com/office/drawing/2014/main" val="1963125448"/>
                    </a:ext>
                  </a:extLst>
                </a:gridCol>
                <a:gridCol w="2976383">
                  <a:extLst>
                    <a:ext uri="{9D8B030D-6E8A-4147-A177-3AD203B41FA5}">
                      <a16:colId xmlns:a16="http://schemas.microsoft.com/office/drawing/2014/main" val="3473520134"/>
                    </a:ext>
                  </a:extLst>
                </a:gridCol>
              </a:tblGrid>
              <a:tr h="3078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призначення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складові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дозволяє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168000"/>
                  </a:ext>
                </a:extLst>
              </a:tr>
              <a:tr h="5646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ключовим фактором для забезпечення довгострокового благополуччя людства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Раціональне використання природних ресурсів: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Економне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споживання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води,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енергії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корисних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копалин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також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перехід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відновлювані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джерела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енергії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  <a:p>
                      <a:pPr lv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біорізноманіття:</a:t>
                      </a:r>
                      <a:endParaRPr lang="uk-UA"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Збереження різноманітності живих організмів та їхніх середовищ існування, запобігання вимиранню видів. </a:t>
                      </a:r>
                    </a:p>
                    <a:p>
                      <a:pPr lv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 забруднення навколишнього середовища:</a:t>
                      </a:r>
                      <a:endParaRPr lang="uk-UA"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Скорочення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викидів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шкідливих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речовин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повітря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воду та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ґрунт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контроль за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відходами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  <a:p>
                      <a:pPr lv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Впровадження циркулярної економіки:</a:t>
                      </a:r>
                      <a:endParaRPr lang="uk-UA"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Перехід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лінійного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виробництво-споживання-утилізація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до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циклічного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де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відходи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стають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сировиною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нових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продуктів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  <a:p>
                      <a:pPr lv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Соціальна відповідальність:</a:t>
                      </a:r>
                      <a:endParaRPr lang="uk-UA"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справедливих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умов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підтримка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місцевих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громад,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якості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  <a:p>
                      <a:pPr lv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Етичне управління:</a:t>
                      </a:r>
                      <a:endParaRPr lang="uk-UA"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Прозорість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підзвітність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прийнятті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рішень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дотримання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екологічних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стандартів</a:t>
                      </a:r>
                      <a:r>
                        <a:rPr lang="ru-RU" sz="16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Зберегти природні ресурси для майбутніх поколінь.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Запобігти негативним наслідкам зміни клімату та інших екологічних проблем.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Поліпшити якість життя людей, забезпечуючи їм чисте повітря, воду та їжу.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Створити більш стійку та процвітаючу економіку.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5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23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F43B8-D254-AA32-9D51-0C2F51E32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89B74B-76B0-AAD0-9BA8-8E4D294EB6B3}"/>
              </a:ext>
            </a:extLst>
          </p:cNvPr>
          <p:cNvSpPr txBox="1"/>
          <p:nvPr/>
        </p:nvSpPr>
        <p:spPr>
          <a:xfrm>
            <a:off x="4280274" y="192944"/>
            <a:ext cx="2996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сталість</a:t>
            </a: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3474E3CA-81AE-51AF-26B3-300DEE0CD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198713"/>
              </p:ext>
            </p:extLst>
          </p:nvPr>
        </p:nvGraphicFramePr>
        <p:xfrm>
          <a:off x="865094" y="641915"/>
          <a:ext cx="10461812" cy="507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315">
                  <a:extLst>
                    <a:ext uri="{9D8B030D-6E8A-4147-A177-3AD203B41FA5}">
                      <a16:colId xmlns:a16="http://schemas.microsoft.com/office/drawing/2014/main" val="3255467287"/>
                    </a:ext>
                  </a:extLst>
                </a:gridCol>
                <a:gridCol w="4768114">
                  <a:extLst>
                    <a:ext uri="{9D8B030D-6E8A-4147-A177-3AD203B41FA5}">
                      <a16:colId xmlns:a16="http://schemas.microsoft.com/office/drawing/2014/main" val="1963125448"/>
                    </a:ext>
                  </a:extLst>
                </a:gridCol>
                <a:gridCol w="2976383">
                  <a:extLst>
                    <a:ext uri="{9D8B030D-6E8A-4147-A177-3AD203B41FA5}">
                      <a16:colId xmlns:a16="http://schemas.microsoft.com/office/drawing/2014/main" val="3473520134"/>
                    </a:ext>
                  </a:extLst>
                </a:gridCol>
              </a:tblGrid>
              <a:tr h="2815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призначення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складові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дозволяє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168000"/>
                  </a:ext>
                </a:extLst>
              </a:tr>
              <a:tr h="4742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Економічна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діяльність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 повинна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виснажувати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природні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ресурси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забруднювати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навколишнє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середовище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створювати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соціальну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нерівність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</a:t>
                      </a:r>
                      <a:endParaRPr lang="ru-UA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uk-UA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Інвестування в відновлювані джерела енергії (сонячна, вітрова, гідроенергія).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uk-UA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Впровадження енергоефективних технологій у промисловості та побуті.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uk-UA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Розвиток громадського транспорту та створення </a:t>
                      </a:r>
                      <a:r>
                        <a:rPr lang="uk-UA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велоінфраструктури</a:t>
                      </a:r>
                      <a:r>
                        <a:rPr lang="uk-UA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uk-UA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Перехід до циркулярної економіки, де відходи розглядаються як ресурс.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uk-UA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Підтримка екологічно свідомого споживання.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uk-UA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Забезпечення доступу до якісної освіти та охорони здоров'я.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uk-UA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Боротьба з бідністю та соціальною нерівністю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Дозволяє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задовольняти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поточні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потреби без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шкоди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майбутніх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поколінь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забезпечуючи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баланс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між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економічним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зростанням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соціальним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розвитком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захистом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навколишнього</a:t>
                      </a:r>
                      <a:r>
                        <a:rPr lang="ru-RU" sz="19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середовища</a:t>
                      </a:r>
                      <a:r>
                        <a:rPr lang="uk-UA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UA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5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80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31845-501D-7F85-A78D-7F8E8CAF6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FD0434-26FA-EE87-27AD-1199BCD9DE22}"/>
              </a:ext>
            </a:extLst>
          </p:cNvPr>
          <p:cNvSpPr txBox="1"/>
          <p:nvPr/>
        </p:nvSpPr>
        <p:spPr>
          <a:xfrm>
            <a:off x="4136869" y="241805"/>
            <a:ext cx="2996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сталість</a:t>
            </a: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63A88894-18D5-8F62-4B77-033F4BB6C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389774"/>
              </p:ext>
            </p:extLst>
          </p:nvPr>
        </p:nvGraphicFramePr>
        <p:xfrm>
          <a:off x="661309" y="641915"/>
          <a:ext cx="11381013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462">
                  <a:extLst>
                    <a:ext uri="{9D8B030D-6E8A-4147-A177-3AD203B41FA5}">
                      <a16:colId xmlns:a16="http://schemas.microsoft.com/office/drawing/2014/main" val="3255467287"/>
                    </a:ext>
                  </a:extLst>
                </a:gridCol>
                <a:gridCol w="5076967">
                  <a:extLst>
                    <a:ext uri="{9D8B030D-6E8A-4147-A177-3AD203B41FA5}">
                      <a16:colId xmlns:a16="http://schemas.microsoft.com/office/drawing/2014/main" val="1963125448"/>
                    </a:ext>
                  </a:extLst>
                </a:gridCol>
                <a:gridCol w="3895584">
                  <a:extLst>
                    <a:ext uri="{9D8B030D-6E8A-4147-A177-3AD203B41FA5}">
                      <a16:colId xmlns:a16="http://schemas.microsoft.com/office/drawing/2014/main" val="3473520134"/>
                    </a:ext>
                  </a:extLst>
                </a:gridCol>
              </a:tblGrid>
              <a:tr h="3078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призначення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складові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дозволяє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168000"/>
                  </a:ext>
                </a:extLst>
              </a:tr>
              <a:tr h="5646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умов для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добробуту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рівних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можливостей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всіх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членів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сприяння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різноманітності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життєздатності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соціальних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систем. 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Стійкість до зовнішніх впливів:</a:t>
                      </a:r>
                      <a:endParaRPr lang="uk-UA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ctr"/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Здатність громади або спільноти протистояти та відновлюватися після криз, катастроф, соціальних потрясінь, економічних спадів, змін клімату та інших стресових факторів. </a:t>
                      </a:r>
                    </a:p>
                    <a:p>
                      <a:r>
                        <a:rPr lang="uk-UA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Створення сприятливого соціального середовища:</a:t>
                      </a:r>
                      <a:endParaRPr lang="uk-UA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ctr"/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Забезпечення рівних можливостей, соціальної справедливості, доступності освіти та медичного обслуговування, а також підтримка соціальних </a:t>
                      </a:r>
                      <a:r>
                        <a:rPr lang="uk-UA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зв'язків</a:t>
                      </a: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участі громадян у житті громади. </a:t>
                      </a:r>
                    </a:p>
                    <a:p>
                      <a:r>
                        <a:rPr lang="uk-UA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Розвиток соціальної інфраструктури:</a:t>
                      </a:r>
                      <a:endParaRPr lang="uk-UA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ctr"/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Інвестиції в освіту, охорону здоров'я, житло, транспорт, комунікації та інші сфери, що покращують якість життя та сприяють соціальному добробуту. </a:t>
                      </a:r>
                    </a:p>
                    <a:p>
                      <a:r>
                        <a:rPr lang="uk-UA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Залучення громадськості:</a:t>
                      </a:r>
                      <a:endParaRPr lang="uk-UA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ctr"/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Підтримка участі громадян у процесах прийняття рішень, сприяння громадським ініціативам та забезпечення можливостей для активної участі у житті громади. </a:t>
                      </a:r>
                    </a:p>
                    <a:p>
                      <a:r>
                        <a:rPr lang="uk-UA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Збереження культурної спадщини:</a:t>
                      </a:r>
                      <a:endParaRPr lang="uk-UA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Підтримка культурного різноманіття, традицій та цінностей, які є важливими для ідентичності та згуртованості спільноти.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Задовольняти потреби сьогодення, не ставлячи під загрозу можливості майбутніх поколінь задовольняти свої потреби. 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Вона тісно пов'язана з економічною та екологічною стійкістю, і всі три аспекти повинні розвиватися гармонійно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5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7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75D9B1A-2319-78C7-2E52-9EAC1F5C291E}"/>
              </a:ext>
            </a:extLst>
          </p:cNvPr>
          <p:cNvSpPr/>
          <p:nvPr/>
        </p:nvSpPr>
        <p:spPr>
          <a:xfrm rot="16200000">
            <a:off x="-2549772" y="3260501"/>
            <a:ext cx="61372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</a:t>
            </a:r>
            <a:endParaRPr lang="ru-U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E9C5A43-E869-0962-1BF5-252775E4C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636077"/>
              </p:ext>
            </p:extLst>
          </p:nvPr>
        </p:nvGraphicFramePr>
        <p:xfrm>
          <a:off x="2121966" y="1333091"/>
          <a:ext cx="7629307" cy="520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4B3A4E-0A64-C0FA-BAB9-8D5DA6EFAF67}"/>
              </a:ext>
            </a:extLst>
          </p:cNvPr>
          <p:cNvSpPr txBox="1"/>
          <p:nvPr/>
        </p:nvSpPr>
        <p:spPr>
          <a:xfrm>
            <a:off x="1319249" y="317716"/>
            <a:ext cx="106155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взаємопов'язані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07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3862E40-B592-9913-F219-7FAA86E6A2E8}"/>
              </a:ext>
            </a:extLst>
          </p:cNvPr>
          <p:cNvSpPr/>
          <p:nvPr/>
        </p:nvSpPr>
        <p:spPr>
          <a:xfrm rot="16200000">
            <a:off x="-2549772" y="3260501"/>
            <a:ext cx="61372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сталого розвитку</a:t>
            </a:r>
            <a:endParaRPr lang="ru-U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05E1A-5762-520C-F55F-3A1C2D01D187}"/>
              </a:ext>
            </a:extLst>
          </p:cNvPr>
          <p:cNvSpPr txBox="1"/>
          <p:nvPr/>
        </p:nvSpPr>
        <p:spPr>
          <a:xfrm>
            <a:off x="2190021" y="143093"/>
            <a:ext cx="8594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потрійного результату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 Bottom Line)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— Planet 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(Люди — Планета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75838D1-8554-74E4-EF47-940A95CA1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908792"/>
              </p:ext>
            </p:extLst>
          </p:nvPr>
        </p:nvGraphicFramePr>
        <p:xfrm>
          <a:off x="886479" y="851579"/>
          <a:ext cx="10756416" cy="586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820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2247</Words>
  <Application>Microsoft Office PowerPoint</Application>
  <PresentationFormat>Широкий екран</PresentationFormat>
  <Paragraphs>247</Paragraphs>
  <Slides>21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Основні принципи сталого розвитку</vt:lpstr>
      <vt:lpstr>План</vt:lpstr>
      <vt:lpstr>Засадові положення принципів сталого розвитку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35</cp:revision>
  <dcterms:created xsi:type="dcterms:W3CDTF">2025-07-07T13:06:06Z</dcterms:created>
  <dcterms:modified xsi:type="dcterms:W3CDTF">2025-07-13T12:51:33Z</dcterms:modified>
</cp:coreProperties>
</file>