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84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7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100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9086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344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46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536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70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09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0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7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06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1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0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93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8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6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73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ДИСЦИПЛІНА</a:t>
            </a:r>
            <a:r>
              <a:rPr lang="ru-RU" dirty="0"/>
              <a:t/>
            </a:r>
            <a:br>
              <a:rPr lang="ru-RU" dirty="0"/>
            </a:br>
            <a:r>
              <a:rPr lang="uk-UA" b="1" dirty="0"/>
              <a:t>«СИСТЕМА МЕНЕДЖМЕНТУ ЯКОСТІ НА ПРОМИСЛОВОМУ ПІДПРИЄМСТВІ »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Програма вивчення дисципліни складена відповідно до варіативної частини освітньо-професійної програми підготовки </a:t>
            </a:r>
            <a:r>
              <a:rPr lang="uk-UA" dirty="0" smtClean="0"/>
              <a:t>фахівців</a:t>
            </a:r>
            <a:r>
              <a:rPr lang="uk-UA" dirty="0"/>
              <a:t> </a:t>
            </a:r>
            <a:r>
              <a:rPr lang="uk-UA" dirty="0" smtClean="0"/>
              <a:t>першого</a:t>
            </a:r>
            <a:r>
              <a:rPr lang="uk-UA" i="1" u="sng" dirty="0" smtClean="0"/>
              <a:t> (бакалаврського) </a:t>
            </a:r>
            <a:r>
              <a:rPr lang="uk-UA" dirty="0"/>
              <a:t>рівня вищої освіти спеціальності 073 «Менеджмент» освітньої програми «Промисловий менеджмент»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26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789" y="128253"/>
            <a:ext cx="9905999" cy="6324798"/>
          </a:xfrm>
        </p:spPr>
        <p:txBody>
          <a:bodyPr>
            <a:noAutofit/>
          </a:bodyPr>
          <a:lstStyle/>
          <a:p>
            <a:pPr algn="just"/>
            <a:r>
              <a:rPr lang="uk-UA" b="1" i="1" dirty="0"/>
              <a:t>Мета дисципліни</a:t>
            </a:r>
            <a:r>
              <a:rPr lang="uk-UA" dirty="0"/>
              <a:t> – сформувати систему фундаментальних знань щодо побудови систем менеджменту якості на промисловому підприємстві на основі національних та міжнародних стандартів, а також надання базових знань щодо стратегії тотального менеджменту якості (</a:t>
            </a:r>
            <a:r>
              <a:rPr lang="en-US" dirty="0"/>
              <a:t>TQM</a:t>
            </a:r>
            <a:r>
              <a:rPr lang="uk-UA" dirty="0"/>
              <a:t>), оволодіння принципами і методами систем менеджменту якості, що необхідні для організації та успішного ведення комерційної діяльності підприємства та випуску конкурентоспроможної продукції.</a:t>
            </a:r>
            <a:endParaRPr lang="ru-RU" dirty="0"/>
          </a:p>
          <a:p>
            <a:pPr algn="just"/>
            <a:r>
              <a:rPr lang="uk-UA" b="1" i="1" dirty="0"/>
              <a:t>Завдання дисципліни</a:t>
            </a:r>
            <a:r>
              <a:rPr lang="uk-UA" dirty="0"/>
              <a:t> – з’ясування змісту процесу управління якістю на промисловому підприємстві; оволодіння прийомами, механізмами та методикою впровадження концепції Тотального управління якістю; оволодіння </a:t>
            </a:r>
            <a:r>
              <a:rPr lang="uk-UA" i="1" u="sng" dirty="0"/>
              <a:t>актуальними</a:t>
            </a:r>
            <a:r>
              <a:rPr lang="uk-UA" dirty="0"/>
              <a:t> прийомами щодо планування, організації, керівництву та контролю системою якості на промисловому підприємстві, оволодіння сучасними методами удосконалення діяльності в області управління якістю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20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415637"/>
            <a:ext cx="9905999" cy="5109952"/>
          </a:xfrm>
        </p:spPr>
        <p:txBody>
          <a:bodyPr>
            <a:normAutofit/>
          </a:bodyPr>
          <a:lstStyle/>
          <a:p>
            <a:pPr algn="just"/>
            <a:r>
              <a:rPr lang="uk-UA" b="1" i="1" dirty="0"/>
              <a:t>Предмет дисципліни</a:t>
            </a:r>
            <a:r>
              <a:rPr lang="uk-UA" dirty="0"/>
              <a:t> – є створення і впровадження систем менеджменту якості відповідно до національних та міжнародних стандартів якості для забезпечення конкурентоспроможності вітчизняної продукції</a:t>
            </a:r>
            <a:r>
              <a:rPr lang="uk-UA" dirty="0" smtClean="0"/>
              <a:t>.</a:t>
            </a:r>
          </a:p>
          <a:p>
            <a:pPr algn="just"/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uk-UA" b="1" i="1" dirty="0"/>
              <a:t>Зв’язок дисципліни з іншими дисциплінами фахового спрямування: </a:t>
            </a:r>
            <a:r>
              <a:rPr lang="uk-UA" dirty="0"/>
              <a:t>«Менеджмент та адміністрування», «Маркетинг», «Економіка підприємства», «Фінансовий менеджмент</a:t>
            </a:r>
            <a:r>
              <a:rPr lang="uk-UA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5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Програмні результати навчання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ПР05</a:t>
            </a:r>
            <a:r>
              <a:rPr lang="uk-UA" dirty="0" smtClean="0"/>
              <a:t>. Демонструвати </a:t>
            </a:r>
            <a:r>
              <a:rPr lang="uk-UA" dirty="0"/>
              <a:t>навички виявлення проблем та обґрунтування управлінських </a:t>
            </a:r>
            <a:r>
              <a:rPr lang="uk-UA" dirty="0" smtClean="0"/>
              <a:t>рішень при розробці системи управління </a:t>
            </a:r>
            <a:r>
              <a:rPr lang="uk-UA" dirty="0" err="1" smtClean="0"/>
              <a:t>якістб</a:t>
            </a:r>
            <a:r>
              <a:rPr lang="uk-UA" dirty="0" smtClean="0"/>
              <a:t> на промисловому підприємстві</a:t>
            </a:r>
            <a:endParaRPr lang="uk-UA" dirty="0"/>
          </a:p>
          <a:p>
            <a:r>
              <a:rPr lang="uk-UA" dirty="0"/>
              <a:t>ПР10. Застосовувати методи менеджменту </a:t>
            </a:r>
            <a:r>
              <a:rPr lang="uk-UA" dirty="0" smtClean="0"/>
              <a:t>якості для </a:t>
            </a:r>
            <a:r>
              <a:rPr lang="uk-UA" dirty="0"/>
              <a:t>забезпечення ефективності діяльності промислового підприємства.</a:t>
            </a:r>
          </a:p>
          <a:p>
            <a:r>
              <a:rPr lang="uk-UA" dirty="0" smtClean="0"/>
              <a:t>ПР22. </a:t>
            </a:r>
            <a:r>
              <a:rPr lang="uk-UA" dirty="0"/>
              <a:t>Вміти аналізувати та розробляти моделі збалансованого розвитку промислового </a:t>
            </a:r>
            <a:r>
              <a:rPr lang="uk-UA" dirty="0" smtClean="0"/>
              <a:t>підприємства з урахуванням показників якості, </a:t>
            </a:r>
            <a:r>
              <a:rPr lang="uk-UA" dirty="0"/>
              <a:t>оцінювати фактори впливу на стійкий </a:t>
            </a:r>
            <a:r>
              <a:rPr lang="uk-UA" dirty="0" smtClean="0"/>
              <a:t>розвиток різних механізмів </a:t>
            </a:r>
            <a:r>
              <a:rPr lang="uk-UA" smtClean="0"/>
              <a:t>системи менеджменту якості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4938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31</TotalTime>
  <Words>248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Контур</vt:lpstr>
      <vt:lpstr>ДИСЦИПЛІНА «СИСТЕМА МЕНЕДЖМЕНТУ ЯКОСТІ НА ПРОМИСЛОВОМУ ПІДПРИЄМСТВІ »</vt:lpstr>
      <vt:lpstr>Презентация PowerPoint</vt:lpstr>
      <vt:lpstr>Презентация PowerPoint</vt:lpstr>
      <vt:lpstr>Програмні результати навчання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«СИСТЕМА МЕНЕДЖМЕНТУ ЯКОСТІ НА ПРОМИСЛОВОМУ ПІДПРИЄМСТВІ »</dc:title>
  <dc:creator>Olga Venger</dc:creator>
  <cp:lastModifiedBy>Оля</cp:lastModifiedBy>
  <cp:revision>5</cp:revision>
  <dcterms:created xsi:type="dcterms:W3CDTF">2020-02-24T12:41:35Z</dcterms:created>
  <dcterms:modified xsi:type="dcterms:W3CDTF">2024-01-29T09:19:56Z</dcterms:modified>
</cp:coreProperties>
</file>